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08" r:id="rId2"/>
    <p:sldId id="312" r:id="rId3"/>
    <p:sldId id="307" r:id="rId4"/>
    <p:sldId id="281" r:id="rId5"/>
    <p:sldId id="299" r:id="rId6"/>
    <p:sldId id="300" r:id="rId7"/>
    <p:sldId id="310" r:id="rId8"/>
    <p:sldId id="268" r:id="rId9"/>
    <p:sldId id="311" r:id="rId10"/>
    <p:sldId id="289" r:id="rId11"/>
    <p:sldId id="291" r:id="rId12"/>
    <p:sldId id="269" r:id="rId13"/>
    <p:sldId id="272" r:id="rId14"/>
    <p:sldId id="273" r:id="rId15"/>
    <p:sldId id="296" r:id="rId16"/>
    <p:sldId id="305" r:id="rId17"/>
    <p:sldId id="284" r:id="rId18"/>
    <p:sldId id="293" r:id="rId19"/>
    <p:sldId id="294" r:id="rId20"/>
  </p:sldIdLst>
  <p:sldSz cx="9144000" cy="6858000" type="screen4x3"/>
  <p:notesSz cx="6858000" cy="9144000"/>
  <p:custDataLst>
    <p:tags r:id="rId22"/>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33CC"/>
    <a:srgbClr val="0000FF"/>
    <a:srgbClr val="FFFF00"/>
    <a:srgbClr val="006600"/>
    <a:srgbClr val="008000"/>
    <a:srgbClr val="CC3300"/>
    <a:srgbClr val="FF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6" autoAdjust="0"/>
    <p:restoredTop sz="89562" autoAdjust="0"/>
  </p:normalViewPr>
  <p:slideViewPr>
    <p:cSldViewPr>
      <p:cViewPr>
        <p:scale>
          <a:sx n="65" d="100"/>
          <a:sy n="65" d="100"/>
        </p:scale>
        <p:origin x="-1392"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8C46F5A-435C-4FE4-818F-D1D0CA9B3A4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4915D6-771C-4864-8366-5CC10BE3233E}" type="slidenum">
              <a:rPr lang="en-US" altLang="en-US"/>
              <a:pPr>
                <a:defRPr/>
              </a:pPr>
              <a:t>‹#›</a:t>
            </a:fld>
            <a:endParaRPr lang="en-US"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E6ADA3-60A8-4D65-8BDD-87C169C13213}" type="slidenum">
              <a:rPr lang="en-US" altLang="en-US"/>
              <a:pPr>
                <a:defRPr/>
              </a:pPr>
              <a:t>‹#›</a:t>
            </a:fld>
            <a:endParaRPr lang="en-US"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4D376A-09EE-477F-844C-0C5CF2421685}" type="slidenum">
              <a:rPr lang="en-US" altLang="en-US"/>
              <a:pPr>
                <a:defRPr/>
              </a:pPr>
              <a:t>‹#›</a:t>
            </a:fld>
            <a:endParaRPr lang="en-US"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AFD675-53DD-4A5B-909B-27E24507FE92}" type="slidenum">
              <a:rPr lang="en-US" altLang="en-US"/>
              <a:pPr>
                <a:defRPr/>
              </a:pPr>
              <a:t>‹#›</a:t>
            </a:fld>
            <a:endParaRPr lang="en-US"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C7B496-EBE8-4302-A3BE-E427D789957B}" type="slidenum">
              <a:rPr lang="en-US" altLang="en-US"/>
              <a:pPr>
                <a:defRPr/>
              </a:pPr>
              <a:t>‹#›</a:t>
            </a:fld>
            <a:endParaRPr lang="en-US"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7B988D-775C-4772-AAC9-22D1293BB2C6}" type="slidenum">
              <a:rPr lang="en-US" altLang="en-US"/>
              <a:pPr>
                <a:defRPr/>
              </a:pPr>
              <a:t>‹#›</a:t>
            </a:fld>
            <a:endParaRPr lang="en-US"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FC5047-5764-44B9-A2C8-22C2AFF4A53B}" type="slidenum">
              <a:rPr lang="en-US" altLang="en-US"/>
              <a:pPr>
                <a:defRPr/>
              </a:pPr>
              <a:t>‹#›</a:t>
            </a:fld>
            <a:endParaRPr lang="en-US"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631C8F2-9339-4DC1-9167-B72583091617}" type="slidenum">
              <a:rPr lang="en-US" altLang="en-US"/>
              <a:pPr>
                <a:defRPr/>
              </a:pPr>
              <a:t>‹#›</a:t>
            </a:fld>
            <a:endParaRPr lang="en-US"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4939477-B921-4035-B6AC-D7328E2E757E}" type="slidenum">
              <a:rPr lang="en-US" altLang="en-US"/>
              <a:pPr>
                <a:defRPr/>
              </a:pPr>
              <a:t>‹#›</a:t>
            </a:fld>
            <a:endParaRPr lang="en-US"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898AB4-C1FE-4EB7-B5F4-2C3C7080FABE}" type="slidenum">
              <a:rPr lang="en-US" altLang="en-US"/>
              <a:pPr>
                <a:defRPr/>
              </a:pPr>
              <a:t>‹#›</a:t>
            </a:fld>
            <a:endParaRPr lang="en-US"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013F199-499C-4B05-B2E0-14F0335D327F}" type="slidenum">
              <a:rPr lang="en-US" altLang="en-US"/>
              <a:pPr>
                <a:defRPr/>
              </a:pPr>
              <a:t>‹#›</a:t>
            </a:fld>
            <a:endParaRPr lang="en-US"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839EEE3C-A435-4F01-AD7E-23CBEC66BB6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audio" Target="../media/audio3.wav"/></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5" Type="http://schemas.openxmlformats.org/officeDocument/2006/relationships/image" Target="../media/image6.gif"/><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2050" name="Text Box 9"/>
          <p:cNvSpPr txBox="1">
            <a:spLocks noChangeArrowheads="1"/>
          </p:cNvSpPr>
          <p:nvPr/>
        </p:nvSpPr>
        <p:spPr bwMode="auto">
          <a:xfrm>
            <a:off x="0" y="220663"/>
            <a:ext cx="8686800" cy="1631950"/>
          </a:xfrm>
          <a:prstGeom prst="rect">
            <a:avLst/>
          </a:prstGeom>
          <a:noFill/>
          <a:ln w="9525">
            <a:noFill/>
            <a:miter lim="800000"/>
            <a:headEnd/>
            <a:tailEnd/>
          </a:ln>
        </p:spPr>
        <p:txBody>
          <a:bodyPr>
            <a:spAutoFit/>
          </a:bodyPr>
          <a:lstStyle/>
          <a:p>
            <a:pPr eaLnBrk="1" hangingPunct="1">
              <a:spcBef>
                <a:spcPct val="50000"/>
              </a:spcBef>
            </a:pPr>
            <a:r>
              <a:rPr lang="en-US" altLang="en-US" sz="4000" b="1">
                <a:solidFill>
                  <a:srgbClr val="7030A0"/>
                </a:solidFill>
                <a:latin typeface="Times New Roman" pitchFamily="18" charset="0"/>
                <a:cs typeface="Times New Roman" pitchFamily="18" charset="0"/>
              </a:rPr>
              <a:t>Trường Tiểu học Nguyễn Văn Trỗi </a:t>
            </a:r>
          </a:p>
          <a:p>
            <a:pPr algn="ctr" eaLnBrk="1" hangingPunct="1">
              <a:spcBef>
                <a:spcPct val="50000"/>
              </a:spcBef>
            </a:pPr>
            <a:r>
              <a:rPr lang="en-US" altLang="en-US" sz="4000" b="1">
                <a:solidFill>
                  <a:srgbClr val="7030A0"/>
                </a:solidFill>
                <a:latin typeface="Times New Roman" pitchFamily="18" charset="0"/>
                <a:cs typeface="Times New Roman" pitchFamily="18" charset="0"/>
              </a:rPr>
              <a:t>TOÁN</a:t>
            </a:r>
          </a:p>
        </p:txBody>
      </p:sp>
      <p:sp>
        <p:nvSpPr>
          <p:cNvPr id="36875" name="Text Box 11"/>
          <p:cNvSpPr txBox="1">
            <a:spLocks noChangeArrowheads="1"/>
          </p:cNvSpPr>
          <p:nvPr/>
        </p:nvSpPr>
        <p:spPr bwMode="auto">
          <a:xfrm>
            <a:off x="457200" y="1862138"/>
            <a:ext cx="9067800" cy="36004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4400" b="1" dirty="0" err="1">
                <a:solidFill>
                  <a:srgbClr val="FF0000"/>
                </a:solidFill>
                <a:latin typeface="Times New Roman" panose="02020603050405020304" pitchFamily="18" charset="0"/>
                <a:cs typeface="Times New Roman" panose="02020603050405020304" pitchFamily="18" charset="0"/>
              </a:rPr>
              <a:t>Diện</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tích</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xung</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quanh</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và</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diện</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tích</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toàn</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phần</a:t>
            </a:r>
            <a:r>
              <a:rPr lang="en-US" sz="4400" b="1" dirty="0">
                <a:solidFill>
                  <a:srgbClr val="FF0000"/>
                </a:solidFill>
                <a:latin typeface="Times New Roman" panose="02020603050405020304" pitchFamily="18" charset="0"/>
                <a:cs typeface="Times New Roman" panose="02020603050405020304" pitchFamily="18" charset="0"/>
              </a:rPr>
              <a:t> </a:t>
            </a:r>
            <a:br>
              <a:rPr lang="en-US" sz="4400" b="1" dirty="0">
                <a:solidFill>
                  <a:srgbClr val="FF0000"/>
                </a:solidFill>
                <a:latin typeface="Times New Roman" panose="02020603050405020304" pitchFamily="18" charset="0"/>
                <a:cs typeface="Times New Roman" panose="02020603050405020304" pitchFamily="18" charset="0"/>
              </a:rPr>
            </a:br>
            <a:r>
              <a:rPr lang="en-US" sz="4400" b="1" dirty="0" err="1">
                <a:solidFill>
                  <a:srgbClr val="FF0000"/>
                </a:solidFill>
                <a:latin typeface="Times New Roman" panose="02020603050405020304" pitchFamily="18" charset="0"/>
                <a:cs typeface="Times New Roman" panose="02020603050405020304" pitchFamily="18" charset="0"/>
              </a:rPr>
              <a:t>của</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hình</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lập</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phương</a:t>
            </a:r>
            <a:endParaRPr lang="en-US" sz="4400" b="1" dirty="0">
              <a:solidFill>
                <a:srgbClr val="FF0000"/>
              </a:solidFill>
              <a:latin typeface="Times New Roman" panose="02020603050405020304" pitchFamily="18" charset="0"/>
              <a:cs typeface="Times New Roman" panose="02020603050405020304" pitchFamily="18" charset="0"/>
            </a:endParaRPr>
          </a:p>
          <a:p>
            <a:pPr algn="ctr">
              <a:spcBef>
                <a:spcPct val="50000"/>
              </a:spcBef>
              <a:defRPr/>
            </a:pP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Giáo</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viên</a:t>
            </a:r>
            <a:r>
              <a:rPr lang="en-US" sz="3200" b="1" dirty="0">
                <a:solidFill>
                  <a:srgbClr val="0070C0"/>
                </a:solidFill>
                <a:latin typeface="Times New Roman" panose="02020603050405020304" pitchFamily="18" charset="0"/>
                <a:cs typeface="Times New Roman" panose="02020603050405020304" pitchFamily="18" charset="0"/>
              </a:rPr>
              <a:t> : </a:t>
            </a:r>
            <a:r>
              <a:rPr lang="en-US" sz="3200" b="1" dirty="0" err="1">
                <a:solidFill>
                  <a:srgbClr val="0070C0"/>
                </a:solidFill>
                <a:latin typeface="Times New Roman" panose="02020603050405020304" pitchFamily="18" charset="0"/>
                <a:cs typeface="Times New Roman" panose="02020603050405020304" pitchFamily="18" charset="0"/>
              </a:rPr>
              <a:t>Trịnh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Thị</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Hường</a:t>
            </a:r>
            <a:r>
              <a:rPr lang="en-US" sz="3200" b="1" dirty="0">
                <a:solidFill>
                  <a:srgbClr val="0070C0"/>
                </a:solidFill>
                <a:latin typeface="Times New Roman" panose="02020603050405020304" pitchFamily="18" charset="0"/>
                <a:cs typeface="Times New Roman" panose="02020603050405020304" pitchFamily="18" charset="0"/>
              </a:rPr>
              <a:t> </a:t>
            </a:r>
          </a:p>
          <a:p>
            <a:pPr algn="ctr">
              <a:spcBef>
                <a:spcPct val="50000"/>
              </a:spcBef>
              <a:defRPr/>
            </a:pPr>
            <a:r>
              <a:rPr lang="en-US" sz="3200" b="1" dirty="0" err="1">
                <a:solidFill>
                  <a:srgbClr val="0070C0"/>
                </a:solidFill>
                <a:latin typeface="Times New Roman" panose="02020603050405020304" pitchFamily="18" charset="0"/>
                <a:cs typeface="Times New Roman" panose="02020603050405020304" pitchFamily="18" charset="0"/>
              </a:rPr>
              <a:t>Lớp</a:t>
            </a:r>
            <a:r>
              <a:rPr lang="en-US" sz="3200" b="1" dirty="0">
                <a:solidFill>
                  <a:srgbClr val="0070C0"/>
                </a:solidFill>
                <a:latin typeface="Times New Roman" panose="02020603050405020304" pitchFamily="18" charset="0"/>
                <a:cs typeface="Times New Roman" panose="02020603050405020304" pitchFamily="18" charset="0"/>
              </a:rPr>
              <a:t>: 5A2</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6875"/>
                                        </p:tgtEl>
                                        <p:attrNameLst>
                                          <p:attrName>style.visibility</p:attrName>
                                        </p:attrNameLst>
                                      </p:cBhvr>
                                      <p:to>
                                        <p:strVal val="visible"/>
                                      </p:to>
                                    </p:set>
                                    <p:animEffect transition="in" filter="barn(inVertical)">
                                      <p:cBhvr>
                                        <p:cTn id="7" dur="500"/>
                                        <p:tgtEl>
                                          <p:spTgt spid="36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33"/>
          <p:cNvSpPr>
            <a:spLocks/>
          </p:cNvSpPr>
          <p:nvPr/>
        </p:nvSpPr>
        <p:spPr bwMode="auto">
          <a:xfrm>
            <a:off x="228600" y="33528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44" name="Freeform 38"/>
          <p:cNvSpPr>
            <a:spLocks/>
          </p:cNvSpPr>
          <p:nvPr/>
        </p:nvSpPr>
        <p:spPr bwMode="auto">
          <a:xfrm>
            <a:off x="3657600" y="3790950"/>
            <a:ext cx="1600200" cy="154305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39" name="Freeform 37"/>
          <p:cNvSpPr>
            <a:spLocks/>
          </p:cNvSpPr>
          <p:nvPr/>
        </p:nvSpPr>
        <p:spPr bwMode="auto">
          <a:xfrm>
            <a:off x="6886575" y="3816350"/>
            <a:ext cx="1600200" cy="15240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7" name="Freeform 37"/>
          <p:cNvSpPr>
            <a:spLocks/>
          </p:cNvSpPr>
          <p:nvPr/>
        </p:nvSpPr>
        <p:spPr bwMode="auto">
          <a:xfrm>
            <a:off x="2057400" y="3794125"/>
            <a:ext cx="1600200" cy="15240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solidFill>
                <a:srgbClr val="006600"/>
              </a:solidFill>
              <a:latin typeface="Times New Roman" panose="02020603050405020304" pitchFamily="18" charset="0"/>
              <a:cs typeface="Times New Roman" panose="02020603050405020304" pitchFamily="18" charset="0"/>
            </a:endParaRPr>
          </a:p>
        </p:txBody>
      </p:sp>
      <p:sp>
        <p:nvSpPr>
          <p:cNvPr id="47114" name="Text Box 10"/>
          <p:cNvSpPr txBox="1">
            <a:spLocks noChangeArrowheads="1"/>
          </p:cNvSpPr>
          <p:nvPr/>
        </p:nvSpPr>
        <p:spPr bwMode="auto">
          <a:xfrm>
            <a:off x="2362200" y="5410200"/>
            <a:ext cx="4495800" cy="641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endParaRPr lang="en-US" sz="3600">
              <a:latin typeface="Times New Roman" panose="02020603050405020304" pitchFamily="18" charset="0"/>
              <a:cs typeface="Times New Roman" panose="02020603050405020304" pitchFamily="18" charset="0"/>
            </a:endParaRPr>
          </a:p>
        </p:txBody>
      </p:sp>
      <p:sp>
        <p:nvSpPr>
          <p:cNvPr id="11271" name="Text Box 15"/>
          <p:cNvSpPr txBox="1">
            <a:spLocks noChangeArrowheads="1"/>
          </p:cNvSpPr>
          <p:nvPr/>
        </p:nvSpPr>
        <p:spPr bwMode="auto">
          <a:xfrm>
            <a:off x="4191000" y="419735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2</a:t>
            </a:r>
          </a:p>
        </p:txBody>
      </p:sp>
      <p:sp>
        <p:nvSpPr>
          <p:cNvPr id="11272" name="Text Box 16"/>
          <p:cNvSpPr txBox="1">
            <a:spLocks noChangeArrowheads="1"/>
          </p:cNvSpPr>
          <p:nvPr/>
        </p:nvSpPr>
        <p:spPr bwMode="auto">
          <a:xfrm>
            <a:off x="5791200" y="447040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3</a:t>
            </a:r>
          </a:p>
        </p:txBody>
      </p:sp>
      <p:sp>
        <p:nvSpPr>
          <p:cNvPr id="11273" name="Text Box 17"/>
          <p:cNvSpPr txBox="1">
            <a:spLocks noChangeArrowheads="1"/>
          </p:cNvSpPr>
          <p:nvPr/>
        </p:nvSpPr>
        <p:spPr bwMode="auto">
          <a:xfrm>
            <a:off x="2590800" y="419735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1</a:t>
            </a:r>
          </a:p>
        </p:txBody>
      </p:sp>
      <p:sp>
        <p:nvSpPr>
          <p:cNvPr id="11274" name="Text Box 18"/>
          <p:cNvSpPr txBox="1">
            <a:spLocks noChangeArrowheads="1"/>
          </p:cNvSpPr>
          <p:nvPr/>
        </p:nvSpPr>
        <p:spPr bwMode="auto">
          <a:xfrm>
            <a:off x="7467600" y="419735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4</a:t>
            </a:r>
          </a:p>
        </p:txBody>
      </p:sp>
      <p:sp>
        <p:nvSpPr>
          <p:cNvPr id="11275" name="Text Box 22"/>
          <p:cNvSpPr txBox="1">
            <a:spLocks noChangeArrowheads="1"/>
          </p:cNvSpPr>
          <p:nvPr/>
        </p:nvSpPr>
        <p:spPr bwMode="auto">
          <a:xfrm>
            <a:off x="2362200" y="4495800"/>
            <a:ext cx="990600" cy="519113"/>
          </a:xfrm>
          <a:prstGeom prst="rect">
            <a:avLst/>
          </a:prstGeom>
          <a:noFill/>
          <a:ln w="9525">
            <a:noFill/>
            <a:miter lim="800000"/>
            <a:headEnd/>
            <a:tailEnd/>
          </a:ln>
        </p:spPr>
        <p:txBody>
          <a:bodyPr>
            <a:spAutoFit/>
          </a:bodyPr>
          <a:lstStyle/>
          <a:p>
            <a:pPr>
              <a:spcBef>
                <a:spcPct val="50000"/>
              </a:spcBef>
            </a:pPr>
            <a:r>
              <a:rPr lang="en-US" altLang="en-US" sz="2800" b="1">
                <a:solidFill>
                  <a:srgbClr val="6600CC"/>
                </a:solidFill>
                <a:latin typeface="Times New Roman" pitchFamily="18" charset="0"/>
                <a:cs typeface="Times New Roman" pitchFamily="18" charset="0"/>
              </a:rPr>
              <a:t>a x a</a:t>
            </a:r>
          </a:p>
        </p:txBody>
      </p:sp>
      <p:sp>
        <p:nvSpPr>
          <p:cNvPr id="2" name="Freeform 38"/>
          <p:cNvSpPr>
            <a:spLocks/>
          </p:cNvSpPr>
          <p:nvPr/>
        </p:nvSpPr>
        <p:spPr bwMode="auto">
          <a:xfrm>
            <a:off x="3667125" y="2346325"/>
            <a:ext cx="1600200" cy="1447800"/>
          </a:xfrm>
          <a:custGeom>
            <a:avLst/>
            <a:gdLst>
              <a:gd name="T0" fmla="*/ 0 w 1008"/>
              <a:gd name="T1" fmla="*/ 0 h 912"/>
              <a:gd name="T2" fmla="*/ 0 w 1008"/>
              <a:gd name="T3" fmla="*/ 2147483647 h 912"/>
              <a:gd name="T4" fmla="*/ 2147483647 w 1008"/>
              <a:gd name="T5" fmla="*/ 2147483647 h 912"/>
              <a:gd name="T6" fmla="*/ 2147483647 w 1008"/>
              <a:gd name="T7" fmla="*/ 0 h 912"/>
              <a:gd name="T8" fmla="*/ 0 w 1008"/>
              <a:gd name="T9" fmla="*/ 0 h 912"/>
              <a:gd name="T10" fmla="*/ 0 60000 65536"/>
              <a:gd name="T11" fmla="*/ 0 60000 65536"/>
              <a:gd name="T12" fmla="*/ 0 60000 65536"/>
              <a:gd name="T13" fmla="*/ 0 60000 65536"/>
              <a:gd name="T14" fmla="*/ 0 60000 65536"/>
              <a:gd name="T15" fmla="*/ 0 w 1008"/>
              <a:gd name="T16" fmla="*/ 0 h 912"/>
              <a:gd name="T17" fmla="*/ 1008 w 1008"/>
              <a:gd name="T18" fmla="*/ 912 h 912"/>
            </a:gdLst>
            <a:ahLst/>
            <a:cxnLst>
              <a:cxn ang="T10">
                <a:pos x="T0" y="T1"/>
              </a:cxn>
              <a:cxn ang="T11">
                <a:pos x="T2" y="T3"/>
              </a:cxn>
              <a:cxn ang="T12">
                <a:pos x="T4" y="T5"/>
              </a:cxn>
              <a:cxn ang="T13">
                <a:pos x="T6" y="T7"/>
              </a:cxn>
              <a:cxn ang="T14">
                <a:pos x="T8" y="T9"/>
              </a:cxn>
            </a:cxnLst>
            <a:rect l="T15" t="T16" r="T17" b="T18"/>
            <a:pathLst>
              <a:path w="1008" h="912">
                <a:moveTo>
                  <a:pt x="0" y="0"/>
                </a:moveTo>
                <a:lnTo>
                  <a:pt x="0" y="912"/>
                </a:lnTo>
                <a:lnTo>
                  <a:pt x="1008" y="912"/>
                </a:lnTo>
                <a:lnTo>
                  <a:pt x="1008" y="0"/>
                </a:lnTo>
                <a:lnTo>
                  <a:pt x="0" y="0"/>
                </a:lnTo>
                <a:close/>
              </a:path>
            </a:pathLst>
          </a:custGeom>
          <a:solidFill>
            <a:srgbClr val="FFFF00"/>
          </a:solidFill>
          <a:ln w="9525">
            <a:solidFill>
              <a:schemeClr val="tx1"/>
            </a:solidFill>
            <a:round/>
            <a:headEnd/>
            <a:tailEnd/>
          </a:ln>
          <a:effectLst>
            <a:prstShdw prst="shdw17" dist="17961" dir="2700000">
              <a:srgbClr val="000000"/>
            </a:prstShdw>
          </a:effectLst>
        </p:spPr>
        <p:txBody>
          <a:bodyPr/>
          <a:lstStyle/>
          <a:p>
            <a:endParaRPr lang="en-US"/>
          </a:p>
        </p:txBody>
      </p:sp>
      <p:sp>
        <p:nvSpPr>
          <p:cNvPr id="3" name="Freeform 38"/>
          <p:cNvSpPr>
            <a:spLocks/>
          </p:cNvSpPr>
          <p:nvPr/>
        </p:nvSpPr>
        <p:spPr bwMode="auto">
          <a:xfrm>
            <a:off x="3657600" y="5324475"/>
            <a:ext cx="1600200" cy="1447800"/>
          </a:xfrm>
          <a:custGeom>
            <a:avLst/>
            <a:gdLst>
              <a:gd name="T0" fmla="*/ 0 w 1008"/>
              <a:gd name="T1" fmla="*/ 0 h 912"/>
              <a:gd name="T2" fmla="*/ 0 w 1008"/>
              <a:gd name="T3" fmla="*/ 2147483647 h 912"/>
              <a:gd name="T4" fmla="*/ 2147483647 w 1008"/>
              <a:gd name="T5" fmla="*/ 2147483647 h 912"/>
              <a:gd name="T6" fmla="*/ 2147483647 w 1008"/>
              <a:gd name="T7" fmla="*/ 0 h 912"/>
              <a:gd name="T8" fmla="*/ 0 w 1008"/>
              <a:gd name="T9" fmla="*/ 0 h 912"/>
              <a:gd name="T10" fmla="*/ 0 60000 65536"/>
              <a:gd name="T11" fmla="*/ 0 60000 65536"/>
              <a:gd name="T12" fmla="*/ 0 60000 65536"/>
              <a:gd name="T13" fmla="*/ 0 60000 65536"/>
              <a:gd name="T14" fmla="*/ 0 60000 65536"/>
              <a:gd name="T15" fmla="*/ 0 w 1008"/>
              <a:gd name="T16" fmla="*/ 0 h 912"/>
              <a:gd name="T17" fmla="*/ 1008 w 1008"/>
              <a:gd name="T18" fmla="*/ 912 h 912"/>
            </a:gdLst>
            <a:ahLst/>
            <a:cxnLst>
              <a:cxn ang="T10">
                <a:pos x="T0" y="T1"/>
              </a:cxn>
              <a:cxn ang="T11">
                <a:pos x="T2" y="T3"/>
              </a:cxn>
              <a:cxn ang="T12">
                <a:pos x="T4" y="T5"/>
              </a:cxn>
              <a:cxn ang="T13">
                <a:pos x="T6" y="T7"/>
              </a:cxn>
              <a:cxn ang="T14">
                <a:pos x="T8" y="T9"/>
              </a:cxn>
            </a:cxnLst>
            <a:rect l="T15" t="T16" r="T17" b="T18"/>
            <a:pathLst>
              <a:path w="1008" h="912">
                <a:moveTo>
                  <a:pt x="0" y="0"/>
                </a:moveTo>
                <a:lnTo>
                  <a:pt x="0" y="912"/>
                </a:lnTo>
                <a:lnTo>
                  <a:pt x="1008" y="912"/>
                </a:lnTo>
                <a:lnTo>
                  <a:pt x="1008" y="0"/>
                </a:lnTo>
                <a:lnTo>
                  <a:pt x="0" y="0"/>
                </a:lnTo>
                <a:close/>
              </a:path>
            </a:pathLst>
          </a:custGeom>
          <a:solidFill>
            <a:srgbClr val="FFFF00"/>
          </a:solidFill>
          <a:ln w="9525">
            <a:solidFill>
              <a:schemeClr val="tx1"/>
            </a:solidFill>
            <a:round/>
            <a:headEnd/>
            <a:tailEnd/>
          </a:ln>
          <a:effectLst>
            <a:prstShdw prst="shdw17" dist="17961" dir="2700000">
              <a:srgbClr val="000000"/>
            </a:prstShdw>
          </a:effectLst>
        </p:spPr>
        <p:txBody>
          <a:bodyPr/>
          <a:lstStyle/>
          <a:p>
            <a:endParaRPr lang="en-US"/>
          </a:p>
        </p:txBody>
      </p:sp>
      <p:sp>
        <p:nvSpPr>
          <p:cNvPr id="11278" name="Text Box 2"/>
          <p:cNvSpPr txBox="1">
            <a:spLocks noChangeArrowheads="1"/>
          </p:cNvSpPr>
          <p:nvPr/>
        </p:nvSpPr>
        <p:spPr bwMode="auto">
          <a:xfrm>
            <a:off x="-19050" y="1268413"/>
            <a:ext cx="8229600" cy="460375"/>
          </a:xfrm>
          <a:prstGeom prst="rect">
            <a:avLst/>
          </a:prstGeom>
          <a:noFill/>
          <a:ln w="9525">
            <a:noFill/>
            <a:miter lim="800000"/>
            <a:headEnd/>
            <a:tailEnd/>
          </a:ln>
        </p:spPr>
        <p:txBody>
          <a:bodyPr>
            <a:spAutoFit/>
          </a:bodyPr>
          <a:lstStyle/>
          <a:p>
            <a:pPr eaLnBrk="1" hangingPunct="1">
              <a:spcBef>
                <a:spcPct val="50000"/>
              </a:spcBef>
            </a:pPr>
            <a:r>
              <a:rPr lang="en-US" altLang="en-US" sz="2400" b="1">
                <a:latin typeface="Times New Roman" pitchFamily="18" charset="0"/>
                <a:cs typeface="Times New Roman" pitchFamily="18" charset="0"/>
              </a:rPr>
              <a:t>2. Diện tích toàn phần của hình lập phương</a:t>
            </a:r>
          </a:p>
        </p:txBody>
      </p:sp>
      <p:sp>
        <p:nvSpPr>
          <p:cNvPr id="65" name="Freeform 39"/>
          <p:cNvSpPr>
            <a:spLocks/>
          </p:cNvSpPr>
          <p:nvPr/>
        </p:nvSpPr>
        <p:spPr bwMode="auto">
          <a:xfrm>
            <a:off x="228600" y="19050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4" name="Freeform 37"/>
          <p:cNvSpPr>
            <a:spLocks/>
          </p:cNvSpPr>
          <p:nvPr/>
        </p:nvSpPr>
        <p:spPr bwMode="auto">
          <a:xfrm>
            <a:off x="5270500" y="3810000"/>
            <a:ext cx="1600200" cy="15240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solidFill>
                <a:srgbClr val="006600"/>
              </a:solidFill>
              <a:latin typeface="Times New Roman" panose="02020603050405020304" pitchFamily="18" charset="0"/>
              <a:cs typeface="Times New Roman" panose="02020603050405020304" pitchFamily="18" charset="0"/>
            </a:endParaRPr>
          </a:p>
        </p:txBody>
      </p:sp>
      <p:sp>
        <p:nvSpPr>
          <p:cNvPr id="11281" name="Text Box 28"/>
          <p:cNvSpPr txBox="1">
            <a:spLocks noChangeArrowheads="1"/>
          </p:cNvSpPr>
          <p:nvPr/>
        </p:nvSpPr>
        <p:spPr bwMode="auto">
          <a:xfrm>
            <a:off x="5794375" y="419100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3</a:t>
            </a:r>
          </a:p>
        </p:txBody>
      </p:sp>
      <p:sp>
        <p:nvSpPr>
          <p:cNvPr id="47133" name="Text Box 29"/>
          <p:cNvSpPr txBox="1">
            <a:spLocks noChangeArrowheads="1"/>
          </p:cNvSpPr>
          <p:nvPr/>
        </p:nvSpPr>
        <p:spPr bwMode="auto">
          <a:xfrm>
            <a:off x="4191000" y="281940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5</a:t>
            </a:r>
          </a:p>
        </p:txBody>
      </p:sp>
      <p:sp>
        <p:nvSpPr>
          <p:cNvPr id="47134" name="Text Box 30"/>
          <p:cNvSpPr txBox="1">
            <a:spLocks noChangeArrowheads="1"/>
          </p:cNvSpPr>
          <p:nvPr/>
        </p:nvSpPr>
        <p:spPr bwMode="auto">
          <a:xfrm>
            <a:off x="4191000" y="571500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6</a:t>
            </a:r>
          </a:p>
        </p:txBody>
      </p:sp>
      <p:sp>
        <p:nvSpPr>
          <p:cNvPr id="47136" name="Rectangle 32"/>
          <p:cNvSpPr>
            <a:spLocks noChangeArrowheads="1"/>
          </p:cNvSpPr>
          <p:nvPr/>
        </p:nvSpPr>
        <p:spPr bwMode="auto">
          <a:xfrm>
            <a:off x="-66675" y="1120775"/>
            <a:ext cx="8610600" cy="2057400"/>
          </a:xfrm>
          <a:prstGeom prst="rect">
            <a:avLst/>
          </a:prstGeom>
          <a:noFill/>
          <a:ln w="9525">
            <a:noFill/>
            <a:miter lim="800000"/>
            <a:headEnd/>
            <a:tailEnd/>
          </a:ln>
        </p:spPr>
        <p:txBody>
          <a:bodyPr anchor="ctr"/>
          <a:lstStyle/>
          <a:p>
            <a:pPr algn="just" eaLnBrk="1" hangingPunct="1"/>
            <a:r>
              <a:rPr lang="en-US" altLang="en-US" sz="2800" b="1">
                <a:solidFill>
                  <a:srgbClr val="FF0000"/>
                </a:solidFill>
                <a:latin typeface="Times New Roman" pitchFamily="18" charset="0"/>
                <a:cs typeface="Times New Roman" pitchFamily="18" charset="0"/>
              </a:rPr>
              <a:t>Diện tích toàn phần</a:t>
            </a:r>
            <a:r>
              <a:rPr lang="en-US" altLang="en-US" sz="2800" b="1">
                <a:solidFill>
                  <a:schemeClr val="accent2"/>
                </a:solidFill>
                <a:latin typeface="Times New Roman" pitchFamily="18" charset="0"/>
                <a:cs typeface="Times New Roman" pitchFamily="18" charset="0"/>
              </a:rPr>
              <a:t> </a:t>
            </a:r>
            <a:r>
              <a:rPr lang="en-US" altLang="en-US" sz="2800" b="1">
                <a:latin typeface="Times New Roman" pitchFamily="18" charset="0"/>
                <a:cs typeface="Times New Roman" pitchFamily="18" charset="0"/>
              </a:rPr>
              <a:t>của hình lập phương bằng</a:t>
            </a:r>
            <a:r>
              <a:rPr lang="en-US" altLang="en-US" sz="2800" b="1">
                <a:solidFill>
                  <a:schemeClr val="accent2"/>
                </a:solidFill>
                <a:latin typeface="Times New Roman" pitchFamily="18" charset="0"/>
                <a:cs typeface="Times New Roman" pitchFamily="18" charset="0"/>
              </a:rPr>
              <a:t> </a:t>
            </a:r>
            <a:r>
              <a:rPr lang="en-US" altLang="en-US" sz="2800" b="1">
                <a:solidFill>
                  <a:srgbClr val="0000FF"/>
                </a:solidFill>
                <a:latin typeface="Times New Roman" pitchFamily="18" charset="0"/>
                <a:cs typeface="Times New Roman" pitchFamily="18" charset="0"/>
              </a:rPr>
              <a:t>diện tích một mặt</a:t>
            </a:r>
            <a:r>
              <a:rPr lang="en-US" altLang="en-US" sz="2800" b="1">
                <a:solidFill>
                  <a:schemeClr val="accent2"/>
                </a:solidFill>
                <a:latin typeface="Times New Roman" pitchFamily="18" charset="0"/>
                <a:cs typeface="Times New Roman" pitchFamily="18" charset="0"/>
              </a:rPr>
              <a:t> </a:t>
            </a:r>
            <a:r>
              <a:rPr lang="en-US" altLang="en-US" sz="2800" b="1">
                <a:latin typeface="Times New Roman" pitchFamily="18" charset="0"/>
                <a:cs typeface="Times New Roman" pitchFamily="18" charset="0"/>
              </a:rPr>
              <a:t>nhân với</a:t>
            </a:r>
            <a:r>
              <a:rPr lang="en-US" altLang="en-US" sz="2800" b="1">
                <a:solidFill>
                  <a:schemeClr val="accent2"/>
                </a:solidFill>
                <a:latin typeface="Times New Roman" pitchFamily="18" charset="0"/>
                <a:cs typeface="Times New Roman" pitchFamily="18" charset="0"/>
              </a:rPr>
              <a:t> </a:t>
            </a:r>
            <a:r>
              <a:rPr lang="en-US" altLang="en-US" sz="2800" b="1">
                <a:solidFill>
                  <a:srgbClr val="FF0066"/>
                </a:solidFill>
                <a:latin typeface="Times New Roman" pitchFamily="18" charset="0"/>
                <a:cs typeface="Times New Roman" pitchFamily="18" charset="0"/>
              </a:rPr>
              <a:t>6</a:t>
            </a:r>
            <a:endParaRPr lang="en-US" altLang="en-US" sz="2800" b="1">
              <a:latin typeface="Times New Roman" pitchFamily="18" charset="0"/>
              <a:cs typeface="Times New Roman" pitchFamily="18" charset="0"/>
            </a:endParaRPr>
          </a:p>
        </p:txBody>
      </p:sp>
      <p:sp>
        <p:nvSpPr>
          <p:cNvPr id="47138" name="Text Box 34"/>
          <p:cNvSpPr txBox="1">
            <a:spLocks noChangeArrowheads="1"/>
          </p:cNvSpPr>
          <p:nvPr/>
        </p:nvSpPr>
        <p:spPr bwMode="auto">
          <a:xfrm>
            <a:off x="5495925" y="2316163"/>
            <a:ext cx="3124200" cy="528637"/>
          </a:xfrm>
          <a:prstGeom prst="rect">
            <a:avLst/>
          </a:prstGeom>
          <a:noFill/>
          <a:ln w="9525">
            <a:solidFill>
              <a:srgbClr val="FF0066"/>
            </a:solidFill>
            <a:miter lim="800000"/>
            <a:headEnd/>
            <a:tailEnd/>
          </a:ln>
          <a:effectLst>
            <a:prstShdw prst="shdw17" dist="17961" dir="2700000">
              <a:srgbClr val="99003D"/>
            </a:prstShdw>
          </a:effectLst>
        </p:spPr>
        <p:txBody>
          <a:bodyPr>
            <a:spAutoFit/>
          </a:bodyPr>
          <a:lstStyle/>
          <a:p>
            <a:pPr eaLnBrk="1" hangingPunct="1">
              <a:spcBef>
                <a:spcPct val="50000"/>
              </a:spcBef>
            </a:pPr>
            <a:r>
              <a:rPr lang="en-US" altLang="en-US" sz="2800" b="1">
                <a:latin typeface="Times New Roman" pitchFamily="18" charset="0"/>
                <a:cs typeface="Times New Roman" pitchFamily="18" charset="0"/>
              </a:rPr>
              <a:t>S</a:t>
            </a:r>
            <a:r>
              <a:rPr lang="en-US" altLang="en-US" sz="2800" b="1">
                <a:solidFill>
                  <a:srgbClr val="FF0066"/>
                </a:solidFill>
                <a:latin typeface="Times New Roman" pitchFamily="18" charset="0"/>
                <a:cs typeface="Times New Roman" pitchFamily="18" charset="0"/>
              </a:rPr>
              <a:t>tp</a:t>
            </a:r>
            <a:r>
              <a:rPr lang="en-US" altLang="en-US" sz="2800" b="1">
                <a:solidFill>
                  <a:srgbClr val="FF3300"/>
                </a:solidFill>
                <a:latin typeface="Times New Roman" pitchFamily="18" charset="0"/>
                <a:cs typeface="Times New Roman" pitchFamily="18" charset="0"/>
              </a:rPr>
              <a:t> = a </a:t>
            </a:r>
            <a:r>
              <a:rPr lang="en-US" altLang="en-US" sz="2800" b="1">
                <a:solidFill>
                  <a:schemeClr val="tx2"/>
                </a:solidFill>
                <a:latin typeface="Times New Roman" pitchFamily="18" charset="0"/>
                <a:cs typeface="Times New Roman" pitchFamily="18" charset="0"/>
              </a:rPr>
              <a:t>x</a:t>
            </a:r>
            <a:r>
              <a:rPr lang="en-US" altLang="en-US" sz="2800" b="1">
                <a:solidFill>
                  <a:srgbClr val="FF3300"/>
                </a:solidFill>
                <a:latin typeface="Times New Roman" pitchFamily="18" charset="0"/>
                <a:cs typeface="Times New Roman" pitchFamily="18" charset="0"/>
              </a:rPr>
              <a:t> a </a:t>
            </a:r>
            <a:r>
              <a:rPr lang="en-US" altLang="en-US" sz="2800" b="1">
                <a:latin typeface="Times New Roman" pitchFamily="18" charset="0"/>
                <a:cs typeface="Times New Roman" pitchFamily="18" charset="0"/>
              </a:rPr>
              <a:t>x</a:t>
            </a:r>
            <a:r>
              <a:rPr lang="en-US" altLang="en-US" sz="2800" b="1">
                <a:solidFill>
                  <a:srgbClr val="FF3300"/>
                </a:solidFill>
                <a:latin typeface="Times New Roman" pitchFamily="18" charset="0"/>
                <a:cs typeface="Times New Roman" pitchFamily="18" charset="0"/>
              </a:rPr>
              <a:t> </a:t>
            </a:r>
            <a:r>
              <a:rPr lang="en-US" altLang="en-US" sz="2800" b="1">
                <a:solidFill>
                  <a:srgbClr val="006600"/>
                </a:solidFill>
                <a:latin typeface="Times New Roman" pitchFamily="18" charset="0"/>
                <a:cs typeface="Times New Roman" pitchFamily="18" charset="0"/>
              </a:rPr>
              <a:t>6</a:t>
            </a:r>
          </a:p>
        </p:txBody>
      </p:sp>
      <p:sp>
        <p:nvSpPr>
          <p:cNvPr id="23" name="Text Box 11"/>
          <p:cNvSpPr txBox="1">
            <a:spLocks noChangeArrowheads="1"/>
          </p:cNvSpPr>
          <p:nvPr/>
        </p:nvSpPr>
        <p:spPr bwMode="auto">
          <a:xfrm>
            <a:off x="228600" y="293688"/>
            <a:ext cx="9067800" cy="107632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xit" presetSubtype="0" fill="hold" nodeType="clickEffect">
                                  <p:stCondLst>
                                    <p:cond delay="0"/>
                                  </p:stCondLst>
                                  <p:childTnLst>
                                    <p:animEffect transition="out" filter="fade">
                                      <p:cBhvr>
                                        <p:cTn id="6" dur="400" accel="100000">
                                          <p:stCondLst>
                                            <p:cond delay="100"/>
                                          </p:stCondLst>
                                        </p:cTn>
                                        <p:tgtEl>
                                          <p:spTgt spid="65"/>
                                        </p:tgtEl>
                                      </p:cBhvr>
                                    </p:animEffect>
                                    <p:anim calcmode="lin" valueType="num">
                                      <p:cBhvr>
                                        <p:cTn id="7" dur="400" accel="100000">
                                          <p:stCondLst>
                                            <p:cond delay="100"/>
                                          </p:stCondLst>
                                        </p:cTn>
                                        <p:tgtEl>
                                          <p:spTgt spid="65"/>
                                        </p:tgtEl>
                                        <p:attrNameLst>
                                          <p:attrName>style.rotation</p:attrName>
                                        </p:attrNameLst>
                                      </p:cBhvr>
                                      <p:tavLst>
                                        <p:tav tm="0">
                                          <p:val>
                                            <p:fltVal val="0"/>
                                          </p:val>
                                        </p:tav>
                                        <p:tav tm="100000">
                                          <p:val>
                                            <p:fltVal val="-90"/>
                                          </p:val>
                                        </p:tav>
                                      </p:tavLst>
                                    </p:anim>
                                    <p:anim calcmode="lin" valueType="num">
                                      <p:cBhvr>
                                        <p:cTn id="8" dur="100" decel="100000"/>
                                        <p:tgtEl>
                                          <p:spTgt spid="65"/>
                                        </p:tgtEl>
                                        <p:attrNameLst>
                                          <p:attrName>ppt_x</p:attrName>
                                        </p:attrNameLst>
                                      </p:cBhvr>
                                      <p:tavLst>
                                        <p:tav tm="0">
                                          <p:val>
                                            <p:strVal val="ppt_x"/>
                                          </p:val>
                                        </p:tav>
                                        <p:tav tm="100000">
                                          <p:val>
                                            <p:strVal val="ppt_x-0.05"/>
                                          </p:val>
                                        </p:tav>
                                      </p:tavLst>
                                    </p:anim>
                                    <p:anim calcmode="lin" valueType="num">
                                      <p:cBhvr>
                                        <p:cTn id="9" dur="100" decel="100000"/>
                                        <p:tgtEl>
                                          <p:spTgt spid="65"/>
                                        </p:tgtEl>
                                        <p:attrNameLst>
                                          <p:attrName>ppt_y</p:attrName>
                                        </p:attrNameLst>
                                      </p:cBhvr>
                                      <p:tavLst>
                                        <p:tav tm="0">
                                          <p:val>
                                            <p:strVal val="ppt_y"/>
                                          </p:val>
                                        </p:tav>
                                        <p:tav tm="100000">
                                          <p:val>
                                            <p:strVal val="ppt_y+0.1"/>
                                          </p:val>
                                        </p:tav>
                                      </p:tavLst>
                                    </p:anim>
                                    <p:anim calcmode="lin" valueType="num">
                                      <p:cBhvr>
                                        <p:cTn id="10" dur="400" accel="100000">
                                          <p:stCondLst>
                                            <p:cond delay="100"/>
                                          </p:stCondLst>
                                        </p:cTn>
                                        <p:tgtEl>
                                          <p:spTgt spid="65"/>
                                        </p:tgtEl>
                                        <p:attrNameLst>
                                          <p:attrName>ppt_x</p:attrName>
                                        </p:attrNameLst>
                                      </p:cBhvr>
                                      <p:tavLst>
                                        <p:tav tm="0">
                                          <p:val>
                                            <p:strVal val="ppt_x"/>
                                          </p:val>
                                        </p:tav>
                                        <p:tav tm="100000">
                                          <p:val>
                                            <p:strVal val="ppt_x+0.4+0.05"/>
                                          </p:val>
                                        </p:tav>
                                      </p:tavLst>
                                    </p:anim>
                                    <p:anim calcmode="lin" valueType="num">
                                      <p:cBhvr>
                                        <p:cTn id="11" dur="400" accel="100000">
                                          <p:stCondLst>
                                            <p:cond delay="100"/>
                                          </p:stCondLst>
                                        </p:cTn>
                                        <p:tgtEl>
                                          <p:spTgt spid="65"/>
                                        </p:tgtEl>
                                        <p:attrNameLst>
                                          <p:attrName>ppt_y</p:attrName>
                                        </p:attrNameLst>
                                      </p:cBhvr>
                                      <p:tavLst>
                                        <p:tav tm="0">
                                          <p:val>
                                            <p:strVal val="ppt_y"/>
                                          </p:val>
                                        </p:tav>
                                        <p:tav tm="100000">
                                          <p:val>
                                            <p:strVal val="ppt_y-0.4-0.1"/>
                                          </p:val>
                                        </p:tav>
                                      </p:tavLst>
                                    </p:anim>
                                    <p:set>
                                      <p:cBhvr>
                                        <p:cTn id="12" dur="1" fill="hold">
                                          <p:stCondLst>
                                            <p:cond delay="499"/>
                                          </p:stCondLst>
                                        </p:cTn>
                                        <p:tgtEl>
                                          <p:spTgt spid="65"/>
                                        </p:tgtEl>
                                        <p:attrNameLst>
                                          <p:attrName>style.visibility</p:attrName>
                                        </p:attrNameLst>
                                      </p:cBhvr>
                                      <p:to>
                                        <p:strVal val="hidden"/>
                                      </p:to>
                                    </p:set>
                                  </p:childTnLst>
                                </p:cTn>
                              </p:par>
                              <p:par>
                                <p:cTn id="13" presetID="30" presetClass="exit" presetSubtype="0" fill="hold" nodeType="withEffect">
                                  <p:stCondLst>
                                    <p:cond delay="0"/>
                                  </p:stCondLst>
                                  <p:childTnLst>
                                    <p:animEffect transition="out" filter="fade">
                                      <p:cBhvr>
                                        <p:cTn id="14" dur="400" accel="100000">
                                          <p:stCondLst>
                                            <p:cond delay="100"/>
                                          </p:stCondLst>
                                        </p:cTn>
                                        <p:tgtEl>
                                          <p:spTgt spid="64"/>
                                        </p:tgtEl>
                                      </p:cBhvr>
                                    </p:animEffect>
                                    <p:anim calcmode="lin" valueType="num">
                                      <p:cBhvr>
                                        <p:cTn id="15" dur="400" accel="100000">
                                          <p:stCondLst>
                                            <p:cond delay="100"/>
                                          </p:stCondLst>
                                        </p:cTn>
                                        <p:tgtEl>
                                          <p:spTgt spid="64"/>
                                        </p:tgtEl>
                                        <p:attrNameLst>
                                          <p:attrName>style.rotation</p:attrName>
                                        </p:attrNameLst>
                                      </p:cBhvr>
                                      <p:tavLst>
                                        <p:tav tm="0">
                                          <p:val>
                                            <p:fltVal val="0"/>
                                          </p:val>
                                        </p:tav>
                                        <p:tav tm="100000">
                                          <p:val>
                                            <p:fltVal val="-90"/>
                                          </p:val>
                                        </p:tav>
                                      </p:tavLst>
                                    </p:anim>
                                    <p:anim calcmode="lin" valueType="num">
                                      <p:cBhvr>
                                        <p:cTn id="16" dur="100" decel="100000"/>
                                        <p:tgtEl>
                                          <p:spTgt spid="64"/>
                                        </p:tgtEl>
                                        <p:attrNameLst>
                                          <p:attrName>ppt_x</p:attrName>
                                        </p:attrNameLst>
                                      </p:cBhvr>
                                      <p:tavLst>
                                        <p:tav tm="0">
                                          <p:val>
                                            <p:strVal val="ppt_x"/>
                                          </p:val>
                                        </p:tav>
                                        <p:tav tm="100000">
                                          <p:val>
                                            <p:strVal val="ppt_x-0.05"/>
                                          </p:val>
                                        </p:tav>
                                      </p:tavLst>
                                    </p:anim>
                                    <p:anim calcmode="lin" valueType="num">
                                      <p:cBhvr>
                                        <p:cTn id="17" dur="100" decel="100000"/>
                                        <p:tgtEl>
                                          <p:spTgt spid="64"/>
                                        </p:tgtEl>
                                        <p:attrNameLst>
                                          <p:attrName>ppt_y</p:attrName>
                                        </p:attrNameLst>
                                      </p:cBhvr>
                                      <p:tavLst>
                                        <p:tav tm="0">
                                          <p:val>
                                            <p:strVal val="ppt_y"/>
                                          </p:val>
                                        </p:tav>
                                        <p:tav tm="100000">
                                          <p:val>
                                            <p:strVal val="ppt_y+0.1"/>
                                          </p:val>
                                        </p:tav>
                                      </p:tavLst>
                                    </p:anim>
                                    <p:anim calcmode="lin" valueType="num">
                                      <p:cBhvr>
                                        <p:cTn id="18" dur="400" accel="100000">
                                          <p:stCondLst>
                                            <p:cond delay="100"/>
                                          </p:stCondLst>
                                        </p:cTn>
                                        <p:tgtEl>
                                          <p:spTgt spid="64"/>
                                        </p:tgtEl>
                                        <p:attrNameLst>
                                          <p:attrName>ppt_x</p:attrName>
                                        </p:attrNameLst>
                                      </p:cBhvr>
                                      <p:tavLst>
                                        <p:tav tm="0">
                                          <p:val>
                                            <p:strVal val="ppt_x"/>
                                          </p:val>
                                        </p:tav>
                                        <p:tav tm="100000">
                                          <p:val>
                                            <p:strVal val="ppt_x+0.4+0.05"/>
                                          </p:val>
                                        </p:tav>
                                      </p:tavLst>
                                    </p:anim>
                                    <p:anim calcmode="lin" valueType="num">
                                      <p:cBhvr>
                                        <p:cTn id="19" dur="400" accel="100000">
                                          <p:stCondLst>
                                            <p:cond delay="100"/>
                                          </p:stCondLst>
                                        </p:cTn>
                                        <p:tgtEl>
                                          <p:spTgt spid="64"/>
                                        </p:tgtEl>
                                        <p:attrNameLst>
                                          <p:attrName>ppt_y</p:attrName>
                                        </p:attrNameLst>
                                      </p:cBhvr>
                                      <p:tavLst>
                                        <p:tav tm="0">
                                          <p:val>
                                            <p:strVal val="ppt_y"/>
                                          </p:val>
                                        </p:tav>
                                        <p:tav tm="100000">
                                          <p:val>
                                            <p:strVal val="ppt_y-0.4-0.1"/>
                                          </p:val>
                                        </p:tav>
                                      </p:tavLst>
                                    </p:anim>
                                    <p:set>
                                      <p:cBhvr>
                                        <p:cTn id="20" dur="1" fill="hold">
                                          <p:stCondLst>
                                            <p:cond delay="499"/>
                                          </p:stCondLst>
                                        </p:cTn>
                                        <p:tgtEl>
                                          <p:spTgt spid="64"/>
                                        </p:tgtEl>
                                        <p:attrNameLst>
                                          <p:attrName>style.visibility</p:attrName>
                                        </p:attrNameLst>
                                      </p:cBhvr>
                                      <p:to>
                                        <p:strVal val="hidden"/>
                                      </p:to>
                                    </p:set>
                                  </p:childTnLst>
                                </p:cTn>
                              </p:par>
                              <p:par>
                                <p:cTn id="21" presetID="25"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p:cTn id="23"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24"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25"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26" dur="2000" fill="hold"/>
                                        <p:tgtEl>
                                          <p:spTgt spid="2"/>
                                        </p:tgtEl>
                                        <p:attrNameLst>
                                          <p:attrName>ppt_h</p:attrName>
                                        </p:attrNameLst>
                                      </p:cBhvr>
                                      <p:tavLst>
                                        <p:tav tm="0">
                                          <p:val>
                                            <p:strVal val="#ppt_h"/>
                                          </p:val>
                                        </p:tav>
                                        <p:tav tm="100000">
                                          <p:val>
                                            <p:strVal val="#ppt_h"/>
                                          </p:val>
                                        </p:tav>
                                      </p:tavLst>
                                    </p:anim>
                                    <p:anim calcmode="lin" valueType="num">
                                      <p:cBhvr>
                                        <p:cTn id="27"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28"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29"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30" dur="2000" decel="50000">
                                          <p:stCondLst>
                                            <p:cond delay="0"/>
                                          </p:stCondLst>
                                        </p:cTn>
                                        <p:tgtEl>
                                          <p:spTgt spid="2"/>
                                        </p:tgtEl>
                                      </p:cBhvr>
                                    </p:animEffect>
                                  </p:childTnLst>
                                </p:cTn>
                              </p:par>
                              <p:par>
                                <p:cTn id="31" presetID="25" presetClass="entr" presetSubtype="0" fill="hold" grpId="0" nodeType="withEffect">
                                  <p:stCondLst>
                                    <p:cond delay="0"/>
                                  </p:stCondLst>
                                  <p:childTnLst>
                                    <p:set>
                                      <p:cBhvr>
                                        <p:cTn id="32" dur="1" fill="hold">
                                          <p:stCondLst>
                                            <p:cond delay="0"/>
                                          </p:stCondLst>
                                        </p:cTn>
                                        <p:tgtEl>
                                          <p:spTgt spid="3"/>
                                        </p:tgtEl>
                                        <p:attrNameLst>
                                          <p:attrName>style.visibility</p:attrName>
                                        </p:attrNameLst>
                                      </p:cBhvr>
                                      <p:to>
                                        <p:strVal val="visible"/>
                                      </p:to>
                                    </p:set>
                                    <p:anim calcmode="lin" valueType="num">
                                      <p:cBhvr>
                                        <p:cTn id="33" dur="10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34" dur="10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35" dur="1000" accel="50000" fill="hold">
                                          <p:stCondLst>
                                            <p:cond delay="1000"/>
                                          </p:stCondLst>
                                        </p:cTn>
                                        <p:tgtEl>
                                          <p:spTgt spid="3"/>
                                        </p:tgtEl>
                                        <p:attrNameLst>
                                          <p:attrName>ppt_w</p:attrName>
                                        </p:attrNameLst>
                                      </p:cBhvr>
                                      <p:tavLst>
                                        <p:tav tm="0">
                                          <p:val>
                                            <p:strVal val="#ppt_w*.05"/>
                                          </p:val>
                                        </p:tav>
                                        <p:tav tm="100000">
                                          <p:val>
                                            <p:strVal val="#ppt_w"/>
                                          </p:val>
                                        </p:tav>
                                      </p:tavLst>
                                    </p:anim>
                                    <p:anim calcmode="lin" valueType="num">
                                      <p:cBhvr>
                                        <p:cTn id="36" dur="2000" fill="hold"/>
                                        <p:tgtEl>
                                          <p:spTgt spid="3"/>
                                        </p:tgtEl>
                                        <p:attrNameLst>
                                          <p:attrName>ppt_h</p:attrName>
                                        </p:attrNameLst>
                                      </p:cBhvr>
                                      <p:tavLst>
                                        <p:tav tm="0">
                                          <p:val>
                                            <p:strVal val="#ppt_h"/>
                                          </p:val>
                                        </p:tav>
                                        <p:tav tm="100000">
                                          <p:val>
                                            <p:strVal val="#ppt_h"/>
                                          </p:val>
                                        </p:tav>
                                      </p:tavLst>
                                    </p:anim>
                                    <p:anim calcmode="lin" valueType="num">
                                      <p:cBhvr>
                                        <p:cTn id="37" dur="10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38" dur="10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39" dur="1000" accel="50000" fill="hold">
                                          <p:stCondLst>
                                            <p:cond delay="1000"/>
                                          </p:stCondLst>
                                        </p:cTn>
                                        <p:tgtEl>
                                          <p:spTgt spid="3"/>
                                        </p:tgtEl>
                                        <p:attrNameLst>
                                          <p:attrName>ppt_y</p:attrName>
                                        </p:attrNameLst>
                                      </p:cBhvr>
                                      <p:tavLst>
                                        <p:tav tm="0">
                                          <p:val>
                                            <p:strVal val="#ppt_y+.1"/>
                                          </p:val>
                                        </p:tav>
                                        <p:tav tm="100000">
                                          <p:val>
                                            <p:strVal val="#ppt_y"/>
                                          </p:val>
                                        </p:tav>
                                      </p:tavLst>
                                    </p:anim>
                                    <p:animEffect transition="in" filter="fade">
                                      <p:cBhvr>
                                        <p:cTn id="40" dur="2000" decel="50000">
                                          <p:stCondLst>
                                            <p:cond delay="0"/>
                                          </p:stCondLst>
                                        </p:cTn>
                                        <p:tgtEl>
                                          <p:spTgt spid="3"/>
                                        </p:tgtEl>
                                      </p:cBhvr>
                                    </p:animEffect>
                                  </p:childTnLst>
                                </p:cTn>
                              </p:par>
                              <p:par>
                                <p:cTn id="41" presetID="25" presetClass="entr" presetSubtype="0" fill="hold" grpId="0" nodeType="withEffect">
                                  <p:stCondLst>
                                    <p:cond delay="0"/>
                                  </p:stCondLst>
                                  <p:childTnLst>
                                    <p:set>
                                      <p:cBhvr>
                                        <p:cTn id="42" dur="1" fill="hold">
                                          <p:stCondLst>
                                            <p:cond delay="0"/>
                                          </p:stCondLst>
                                        </p:cTn>
                                        <p:tgtEl>
                                          <p:spTgt spid="47133"/>
                                        </p:tgtEl>
                                        <p:attrNameLst>
                                          <p:attrName>style.visibility</p:attrName>
                                        </p:attrNameLst>
                                      </p:cBhvr>
                                      <p:to>
                                        <p:strVal val="visible"/>
                                      </p:to>
                                    </p:set>
                                    <p:anim calcmode="lin" valueType="num">
                                      <p:cBhvr>
                                        <p:cTn id="43" dur="1000" decel="50000" fill="hold">
                                          <p:stCondLst>
                                            <p:cond delay="0"/>
                                          </p:stCondLst>
                                        </p:cTn>
                                        <p:tgtEl>
                                          <p:spTgt spid="47133"/>
                                        </p:tgtEl>
                                        <p:attrNameLst>
                                          <p:attrName>style.rotation</p:attrName>
                                        </p:attrNameLst>
                                      </p:cBhvr>
                                      <p:tavLst>
                                        <p:tav tm="0">
                                          <p:val>
                                            <p:fltVal val="-90"/>
                                          </p:val>
                                        </p:tav>
                                        <p:tav tm="100000">
                                          <p:val>
                                            <p:fltVal val="0"/>
                                          </p:val>
                                        </p:tav>
                                      </p:tavLst>
                                    </p:anim>
                                    <p:anim calcmode="lin" valueType="num">
                                      <p:cBhvr>
                                        <p:cTn id="44" dur="1000" decel="50000" fill="hold">
                                          <p:stCondLst>
                                            <p:cond delay="0"/>
                                          </p:stCondLst>
                                        </p:cTn>
                                        <p:tgtEl>
                                          <p:spTgt spid="47133"/>
                                        </p:tgtEl>
                                        <p:attrNameLst>
                                          <p:attrName>ppt_w</p:attrName>
                                        </p:attrNameLst>
                                      </p:cBhvr>
                                      <p:tavLst>
                                        <p:tav tm="0">
                                          <p:val>
                                            <p:strVal val="#ppt_w"/>
                                          </p:val>
                                        </p:tav>
                                        <p:tav tm="100000">
                                          <p:val>
                                            <p:strVal val="#ppt_w*.05"/>
                                          </p:val>
                                        </p:tav>
                                      </p:tavLst>
                                    </p:anim>
                                    <p:anim calcmode="lin" valueType="num">
                                      <p:cBhvr>
                                        <p:cTn id="45" dur="1000" accel="50000" fill="hold">
                                          <p:stCondLst>
                                            <p:cond delay="1000"/>
                                          </p:stCondLst>
                                        </p:cTn>
                                        <p:tgtEl>
                                          <p:spTgt spid="47133"/>
                                        </p:tgtEl>
                                        <p:attrNameLst>
                                          <p:attrName>ppt_w</p:attrName>
                                        </p:attrNameLst>
                                      </p:cBhvr>
                                      <p:tavLst>
                                        <p:tav tm="0">
                                          <p:val>
                                            <p:strVal val="#ppt_w*.05"/>
                                          </p:val>
                                        </p:tav>
                                        <p:tav tm="100000">
                                          <p:val>
                                            <p:strVal val="#ppt_w"/>
                                          </p:val>
                                        </p:tav>
                                      </p:tavLst>
                                    </p:anim>
                                    <p:anim calcmode="lin" valueType="num">
                                      <p:cBhvr>
                                        <p:cTn id="46" dur="2000" fill="hold"/>
                                        <p:tgtEl>
                                          <p:spTgt spid="47133"/>
                                        </p:tgtEl>
                                        <p:attrNameLst>
                                          <p:attrName>ppt_h</p:attrName>
                                        </p:attrNameLst>
                                      </p:cBhvr>
                                      <p:tavLst>
                                        <p:tav tm="0">
                                          <p:val>
                                            <p:strVal val="#ppt_h"/>
                                          </p:val>
                                        </p:tav>
                                        <p:tav tm="100000">
                                          <p:val>
                                            <p:strVal val="#ppt_h"/>
                                          </p:val>
                                        </p:tav>
                                      </p:tavLst>
                                    </p:anim>
                                    <p:anim calcmode="lin" valueType="num">
                                      <p:cBhvr>
                                        <p:cTn id="47" dur="1000" decel="50000" fill="hold">
                                          <p:stCondLst>
                                            <p:cond delay="0"/>
                                          </p:stCondLst>
                                        </p:cTn>
                                        <p:tgtEl>
                                          <p:spTgt spid="47133"/>
                                        </p:tgtEl>
                                        <p:attrNameLst>
                                          <p:attrName>ppt_x</p:attrName>
                                        </p:attrNameLst>
                                      </p:cBhvr>
                                      <p:tavLst>
                                        <p:tav tm="0">
                                          <p:val>
                                            <p:strVal val="#ppt_x+.4"/>
                                          </p:val>
                                        </p:tav>
                                        <p:tav tm="100000">
                                          <p:val>
                                            <p:strVal val="#ppt_x"/>
                                          </p:val>
                                        </p:tav>
                                      </p:tavLst>
                                    </p:anim>
                                    <p:anim calcmode="lin" valueType="num">
                                      <p:cBhvr>
                                        <p:cTn id="48" dur="1000" decel="50000" fill="hold">
                                          <p:stCondLst>
                                            <p:cond delay="0"/>
                                          </p:stCondLst>
                                        </p:cTn>
                                        <p:tgtEl>
                                          <p:spTgt spid="47133"/>
                                        </p:tgtEl>
                                        <p:attrNameLst>
                                          <p:attrName>ppt_y</p:attrName>
                                        </p:attrNameLst>
                                      </p:cBhvr>
                                      <p:tavLst>
                                        <p:tav tm="0">
                                          <p:val>
                                            <p:strVal val="#ppt_y-.2"/>
                                          </p:val>
                                        </p:tav>
                                        <p:tav tm="100000">
                                          <p:val>
                                            <p:strVal val="#ppt_y+.1"/>
                                          </p:val>
                                        </p:tav>
                                      </p:tavLst>
                                    </p:anim>
                                    <p:anim calcmode="lin" valueType="num">
                                      <p:cBhvr>
                                        <p:cTn id="49" dur="1000" accel="50000" fill="hold">
                                          <p:stCondLst>
                                            <p:cond delay="1000"/>
                                          </p:stCondLst>
                                        </p:cTn>
                                        <p:tgtEl>
                                          <p:spTgt spid="47133"/>
                                        </p:tgtEl>
                                        <p:attrNameLst>
                                          <p:attrName>ppt_y</p:attrName>
                                        </p:attrNameLst>
                                      </p:cBhvr>
                                      <p:tavLst>
                                        <p:tav tm="0">
                                          <p:val>
                                            <p:strVal val="#ppt_y+.1"/>
                                          </p:val>
                                        </p:tav>
                                        <p:tav tm="100000">
                                          <p:val>
                                            <p:strVal val="#ppt_y"/>
                                          </p:val>
                                        </p:tav>
                                      </p:tavLst>
                                    </p:anim>
                                    <p:animEffect transition="in" filter="fade">
                                      <p:cBhvr>
                                        <p:cTn id="50" dur="2000" decel="50000">
                                          <p:stCondLst>
                                            <p:cond delay="0"/>
                                          </p:stCondLst>
                                        </p:cTn>
                                        <p:tgtEl>
                                          <p:spTgt spid="47133"/>
                                        </p:tgtEl>
                                      </p:cBhvr>
                                    </p:animEffect>
                                  </p:childTnLst>
                                </p:cTn>
                              </p:par>
                              <p:par>
                                <p:cTn id="51" presetID="25" presetClass="entr" presetSubtype="0" fill="hold" grpId="0" nodeType="withEffect">
                                  <p:stCondLst>
                                    <p:cond delay="0"/>
                                  </p:stCondLst>
                                  <p:childTnLst>
                                    <p:set>
                                      <p:cBhvr>
                                        <p:cTn id="52" dur="1" fill="hold">
                                          <p:stCondLst>
                                            <p:cond delay="0"/>
                                          </p:stCondLst>
                                        </p:cTn>
                                        <p:tgtEl>
                                          <p:spTgt spid="47134"/>
                                        </p:tgtEl>
                                        <p:attrNameLst>
                                          <p:attrName>style.visibility</p:attrName>
                                        </p:attrNameLst>
                                      </p:cBhvr>
                                      <p:to>
                                        <p:strVal val="visible"/>
                                      </p:to>
                                    </p:set>
                                    <p:anim calcmode="lin" valueType="num">
                                      <p:cBhvr>
                                        <p:cTn id="53" dur="1000" decel="50000" fill="hold">
                                          <p:stCondLst>
                                            <p:cond delay="0"/>
                                          </p:stCondLst>
                                        </p:cTn>
                                        <p:tgtEl>
                                          <p:spTgt spid="47134"/>
                                        </p:tgtEl>
                                        <p:attrNameLst>
                                          <p:attrName>style.rotation</p:attrName>
                                        </p:attrNameLst>
                                      </p:cBhvr>
                                      <p:tavLst>
                                        <p:tav tm="0">
                                          <p:val>
                                            <p:fltVal val="-90"/>
                                          </p:val>
                                        </p:tav>
                                        <p:tav tm="100000">
                                          <p:val>
                                            <p:fltVal val="0"/>
                                          </p:val>
                                        </p:tav>
                                      </p:tavLst>
                                    </p:anim>
                                    <p:anim calcmode="lin" valueType="num">
                                      <p:cBhvr>
                                        <p:cTn id="54" dur="1000" decel="50000" fill="hold">
                                          <p:stCondLst>
                                            <p:cond delay="0"/>
                                          </p:stCondLst>
                                        </p:cTn>
                                        <p:tgtEl>
                                          <p:spTgt spid="47134"/>
                                        </p:tgtEl>
                                        <p:attrNameLst>
                                          <p:attrName>ppt_w</p:attrName>
                                        </p:attrNameLst>
                                      </p:cBhvr>
                                      <p:tavLst>
                                        <p:tav tm="0">
                                          <p:val>
                                            <p:strVal val="#ppt_w"/>
                                          </p:val>
                                        </p:tav>
                                        <p:tav tm="100000">
                                          <p:val>
                                            <p:strVal val="#ppt_w*.05"/>
                                          </p:val>
                                        </p:tav>
                                      </p:tavLst>
                                    </p:anim>
                                    <p:anim calcmode="lin" valueType="num">
                                      <p:cBhvr>
                                        <p:cTn id="55" dur="1000" accel="50000" fill="hold">
                                          <p:stCondLst>
                                            <p:cond delay="1000"/>
                                          </p:stCondLst>
                                        </p:cTn>
                                        <p:tgtEl>
                                          <p:spTgt spid="47134"/>
                                        </p:tgtEl>
                                        <p:attrNameLst>
                                          <p:attrName>ppt_w</p:attrName>
                                        </p:attrNameLst>
                                      </p:cBhvr>
                                      <p:tavLst>
                                        <p:tav tm="0">
                                          <p:val>
                                            <p:strVal val="#ppt_w*.05"/>
                                          </p:val>
                                        </p:tav>
                                        <p:tav tm="100000">
                                          <p:val>
                                            <p:strVal val="#ppt_w"/>
                                          </p:val>
                                        </p:tav>
                                      </p:tavLst>
                                    </p:anim>
                                    <p:anim calcmode="lin" valueType="num">
                                      <p:cBhvr>
                                        <p:cTn id="56" dur="2000" fill="hold"/>
                                        <p:tgtEl>
                                          <p:spTgt spid="47134"/>
                                        </p:tgtEl>
                                        <p:attrNameLst>
                                          <p:attrName>ppt_h</p:attrName>
                                        </p:attrNameLst>
                                      </p:cBhvr>
                                      <p:tavLst>
                                        <p:tav tm="0">
                                          <p:val>
                                            <p:strVal val="#ppt_h"/>
                                          </p:val>
                                        </p:tav>
                                        <p:tav tm="100000">
                                          <p:val>
                                            <p:strVal val="#ppt_h"/>
                                          </p:val>
                                        </p:tav>
                                      </p:tavLst>
                                    </p:anim>
                                    <p:anim calcmode="lin" valueType="num">
                                      <p:cBhvr>
                                        <p:cTn id="57" dur="1000" decel="50000" fill="hold">
                                          <p:stCondLst>
                                            <p:cond delay="0"/>
                                          </p:stCondLst>
                                        </p:cTn>
                                        <p:tgtEl>
                                          <p:spTgt spid="47134"/>
                                        </p:tgtEl>
                                        <p:attrNameLst>
                                          <p:attrName>ppt_x</p:attrName>
                                        </p:attrNameLst>
                                      </p:cBhvr>
                                      <p:tavLst>
                                        <p:tav tm="0">
                                          <p:val>
                                            <p:strVal val="#ppt_x+.4"/>
                                          </p:val>
                                        </p:tav>
                                        <p:tav tm="100000">
                                          <p:val>
                                            <p:strVal val="#ppt_x"/>
                                          </p:val>
                                        </p:tav>
                                      </p:tavLst>
                                    </p:anim>
                                    <p:anim calcmode="lin" valueType="num">
                                      <p:cBhvr>
                                        <p:cTn id="58" dur="1000" decel="50000" fill="hold">
                                          <p:stCondLst>
                                            <p:cond delay="0"/>
                                          </p:stCondLst>
                                        </p:cTn>
                                        <p:tgtEl>
                                          <p:spTgt spid="47134"/>
                                        </p:tgtEl>
                                        <p:attrNameLst>
                                          <p:attrName>ppt_y</p:attrName>
                                        </p:attrNameLst>
                                      </p:cBhvr>
                                      <p:tavLst>
                                        <p:tav tm="0">
                                          <p:val>
                                            <p:strVal val="#ppt_y-.2"/>
                                          </p:val>
                                        </p:tav>
                                        <p:tav tm="100000">
                                          <p:val>
                                            <p:strVal val="#ppt_y+.1"/>
                                          </p:val>
                                        </p:tav>
                                      </p:tavLst>
                                    </p:anim>
                                    <p:anim calcmode="lin" valueType="num">
                                      <p:cBhvr>
                                        <p:cTn id="59" dur="1000" accel="50000" fill="hold">
                                          <p:stCondLst>
                                            <p:cond delay="1000"/>
                                          </p:stCondLst>
                                        </p:cTn>
                                        <p:tgtEl>
                                          <p:spTgt spid="47134"/>
                                        </p:tgtEl>
                                        <p:attrNameLst>
                                          <p:attrName>ppt_y</p:attrName>
                                        </p:attrNameLst>
                                      </p:cBhvr>
                                      <p:tavLst>
                                        <p:tav tm="0">
                                          <p:val>
                                            <p:strVal val="#ppt_y+.1"/>
                                          </p:val>
                                        </p:tav>
                                        <p:tav tm="100000">
                                          <p:val>
                                            <p:strVal val="#ppt_y"/>
                                          </p:val>
                                        </p:tav>
                                      </p:tavLst>
                                    </p:anim>
                                    <p:animEffect transition="in" filter="fade">
                                      <p:cBhvr>
                                        <p:cTn id="60" dur="2000" decel="50000">
                                          <p:stCondLst>
                                            <p:cond delay="0"/>
                                          </p:stCondLst>
                                        </p:cTn>
                                        <p:tgtEl>
                                          <p:spTgt spid="4713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1" presetClass="entr" presetSubtype="4" fill="hold" nodeType="clickEffect">
                                  <p:stCondLst>
                                    <p:cond delay="0"/>
                                  </p:stCondLst>
                                  <p:childTnLst>
                                    <p:set>
                                      <p:cBhvr>
                                        <p:cTn id="64" dur="1" fill="hold">
                                          <p:stCondLst>
                                            <p:cond delay="0"/>
                                          </p:stCondLst>
                                        </p:cTn>
                                        <p:tgtEl>
                                          <p:spTgt spid="47136"/>
                                        </p:tgtEl>
                                        <p:attrNameLst>
                                          <p:attrName>style.visibility</p:attrName>
                                        </p:attrNameLst>
                                      </p:cBhvr>
                                      <p:to>
                                        <p:strVal val="visible"/>
                                      </p:to>
                                    </p:set>
                                    <p:animEffect transition="in" filter="wheel(4)">
                                      <p:cBhvr>
                                        <p:cTn id="65" dur="2000"/>
                                        <p:tgtEl>
                                          <p:spTgt spid="4713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8" presetClass="entr" presetSubtype="16" fill="hold" grpId="0" nodeType="clickEffect">
                                  <p:stCondLst>
                                    <p:cond delay="0"/>
                                  </p:stCondLst>
                                  <p:childTnLst>
                                    <p:set>
                                      <p:cBhvr>
                                        <p:cTn id="69" dur="1" fill="hold">
                                          <p:stCondLst>
                                            <p:cond delay="0"/>
                                          </p:stCondLst>
                                        </p:cTn>
                                        <p:tgtEl>
                                          <p:spTgt spid="47138"/>
                                        </p:tgtEl>
                                        <p:attrNameLst>
                                          <p:attrName>style.visibility</p:attrName>
                                        </p:attrNameLst>
                                      </p:cBhvr>
                                      <p:to>
                                        <p:strVal val="visible"/>
                                      </p:to>
                                    </p:set>
                                    <p:animEffect transition="in" filter="diamond(in)">
                                      <p:cBhvr>
                                        <p:cTn id="70" dur="2000"/>
                                        <p:tgtEl>
                                          <p:spTgt spid="47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7133" grpId="0"/>
      <p:bldP spid="47134" grpId="0"/>
      <p:bldP spid="4713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8" name="Text Box 6"/>
          <p:cNvSpPr txBox="1">
            <a:spLocks noChangeArrowheads="1"/>
          </p:cNvSpPr>
          <p:nvPr/>
        </p:nvSpPr>
        <p:spPr bwMode="auto">
          <a:xfrm>
            <a:off x="2362200" y="5334000"/>
            <a:ext cx="4495800" cy="641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endParaRPr lang="en-US" sz="3600">
              <a:latin typeface="Times New Roman" panose="02020603050405020304" pitchFamily="18" charset="0"/>
              <a:cs typeface="Times New Roman" panose="02020603050405020304" pitchFamily="18" charset="0"/>
            </a:endParaRPr>
          </a:p>
        </p:txBody>
      </p:sp>
      <p:sp>
        <p:nvSpPr>
          <p:cNvPr id="49159" name="Text Box 7"/>
          <p:cNvSpPr txBox="1">
            <a:spLocks noChangeArrowheads="1"/>
          </p:cNvSpPr>
          <p:nvPr/>
        </p:nvSpPr>
        <p:spPr bwMode="auto">
          <a:xfrm>
            <a:off x="2971800" y="4156075"/>
            <a:ext cx="3124200" cy="588963"/>
          </a:xfrm>
          <a:prstGeom prst="rect">
            <a:avLst/>
          </a:prstGeom>
          <a:noFill/>
          <a:ln w="9525">
            <a:solidFill>
              <a:srgbClr val="CC3300"/>
            </a:solidFill>
            <a:miter lim="800000"/>
            <a:headEnd/>
            <a:tailEnd/>
          </a:ln>
          <a:effectLst>
            <a:prstShdw prst="shdw17" dist="17961" dir="2700000">
              <a:srgbClr val="7A1F00"/>
            </a:prstShdw>
          </a:effectLst>
        </p:spPr>
        <p:txBody>
          <a:bodyPr>
            <a:spAutoFit/>
          </a:bodyPr>
          <a:lstStyle/>
          <a:p>
            <a:pPr eaLnBrk="1" hangingPunct="1">
              <a:spcBef>
                <a:spcPct val="50000"/>
              </a:spcBef>
            </a:pPr>
            <a:r>
              <a:rPr lang="en-US" altLang="en-US" sz="3200" b="1">
                <a:latin typeface="Times New Roman" pitchFamily="18" charset="0"/>
                <a:cs typeface="Times New Roman" pitchFamily="18" charset="0"/>
              </a:rPr>
              <a:t>Sxq = a x a x 4</a:t>
            </a:r>
          </a:p>
        </p:txBody>
      </p:sp>
      <p:sp>
        <p:nvSpPr>
          <p:cNvPr id="49174" name="Text Box 22"/>
          <p:cNvSpPr txBox="1">
            <a:spLocks noChangeArrowheads="1"/>
          </p:cNvSpPr>
          <p:nvPr/>
        </p:nvSpPr>
        <p:spPr bwMode="auto">
          <a:xfrm>
            <a:off x="2971800" y="5029200"/>
            <a:ext cx="3124200" cy="588963"/>
          </a:xfrm>
          <a:prstGeom prst="rect">
            <a:avLst/>
          </a:prstGeom>
          <a:noFill/>
          <a:ln w="9525">
            <a:solidFill>
              <a:srgbClr val="FF0066"/>
            </a:solidFill>
            <a:miter lim="800000"/>
            <a:headEnd/>
            <a:tailEnd/>
          </a:ln>
          <a:effectLst>
            <a:prstShdw prst="shdw17" dist="17961" dir="2700000">
              <a:srgbClr val="99003D"/>
            </a:prstShdw>
          </a:effectLst>
        </p:spPr>
        <p:txBody>
          <a:bodyPr>
            <a:spAutoFit/>
          </a:bodyPr>
          <a:lstStyle/>
          <a:p>
            <a:pPr eaLnBrk="1" hangingPunct="1">
              <a:spcBef>
                <a:spcPct val="50000"/>
              </a:spcBef>
            </a:pPr>
            <a:r>
              <a:rPr lang="en-US" altLang="en-US" sz="3200" b="1">
                <a:latin typeface="Times New Roman" pitchFamily="18" charset="0"/>
                <a:cs typeface="Times New Roman" pitchFamily="18" charset="0"/>
              </a:rPr>
              <a:t>Stp = a x a x 6</a:t>
            </a:r>
          </a:p>
        </p:txBody>
      </p:sp>
      <p:sp>
        <p:nvSpPr>
          <p:cNvPr id="49181" name="Rectangle 29"/>
          <p:cNvSpPr>
            <a:spLocks noChangeArrowheads="1"/>
          </p:cNvSpPr>
          <p:nvPr/>
        </p:nvSpPr>
        <p:spPr bwMode="auto">
          <a:xfrm>
            <a:off x="304800" y="1600200"/>
            <a:ext cx="9067800" cy="1600200"/>
          </a:xfrm>
          <a:prstGeom prst="rect">
            <a:avLst/>
          </a:prstGeom>
          <a:noFill/>
          <a:ln w="9525">
            <a:noFill/>
            <a:miter lim="800000"/>
            <a:headEnd/>
            <a:tailEnd/>
          </a:ln>
        </p:spPr>
        <p:txBody>
          <a:bodyPr anchor="ctr"/>
          <a:lstStyle/>
          <a:p>
            <a:pPr eaLnBrk="1" hangingPunct="1"/>
            <a:r>
              <a:rPr lang="en-US" altLang="en-US" sz="2800" b="1">
                <a:latin typeface="Times New Roman" pitchFamily="18" charset="0"/>
                <a:cs typeface="Times New Roman" pitchFamily="18" charset="0"/>
              </a:rPr>
              <a:t>* Diện tích xung quanh của hình lập phương bằng diện tích một mặt nhân với 4.</a:t>
            </a:r>
          </a:p>
        </p:txBody>
      </p:sp>
      <p:sp>
        <p:nvSpPr>
          <p:cNvPr id="49182" name="Rectangle 30"/>
          <p:cNvSpPr>
            <a:spLocks noChangeArrowheads="1"/>
          </p:cNvSpPr>
          <p:nvPr/>
        </p:nvSpPr>
        <p:spPr bwMode="auto">
          <a:xfrm>
            <a:off x="304800" y="2438400"/>
            <a:ext cx="8610600" cy="2057400"/>
          </a:xfrm>
          <a:prstGeom prst="rect">
            <a:avLst/>
          </a:prstGeom>
          <a:noFill/>
          <a:ln w="9525">
            <a:noFill/>
            <a:miter lim="800000"/>
            <a:headEnd/>
            <a:tailEnd/>
          </a:ln>
        </p:spPr>
        <p:txBody>
          <a:bodyPr anchor="ctr"/>
          <a:lstStyle/>
          <a:p>
            <a:pPr algn="just" eaLnBrk="1" hangingPunct="1"/>
            <a:r>
              <a:rPr lang="en-US" altLang="en-US" sz="2800" b="1">
                <a:latin typeface="Times New Roman" pitchFamily="18" charset="0"/>
                <a:cs typeface="Times New Roman" pitchFamily="18" charset="0"/>
              </a:rPr>
              <a:t>*Diện tích toàn phần của hình lập phương bằng diện tích một mặt nhân với 6.</a:t>
            </a:r>
          </a:p>
        </p:txBody>
      </p:sp>
      <p:sp>
        <p:nvSpPr>
          <p:cNvPr id="12295" name="Text Box 31"/>
          <p:cNvSpPr txBox="1">
            <a:spLocks noChangeArrowheads="1"/>
          </p:cNvSpPr>
          <p:nvPr/>
        </p:nvSpPr>
        <p:spPr bwMode="auto">
          <a:xfrm>
            <a:off x="990600" y="1600200"/>
            <a:ext cx="7010400" cy="366713"/>
          </a:xfrm>
          <a:prstGeom prst="rect">
            <a:avLst/>
          </a:prstGeom>
          <a:noFill/>
          <a:ln w="9525">
            <a:noFill/>
            <a:miter lim="800000"/>
            <a:headEnd/>
            <a:tailEnd/>
          </a:ln>
        </p:spPr>
        <p:txBody>
          <a:bodyPr>
            <a:spAutoFit/>
          </a:bodyPr>
          <a:lstStyle/>
          <a:p>
            <a:pPr>
              <a:spcBef>
                <a:spcPct val="50000"/>
              </a:spcBef>
            </a:pPr>
            <a:endParaRPr lang="vi-VN" altLang="en-US">
              <a:latin typeface="Times New Roman" pitchFamily="18" charset="0"/>
              <a:cs typeface="Times New Roman" pitchFamily="18" charset="0"/>
            </a:endParaRPr>
          </a:p>
        </p:txBody>
      </p:sp>
      <p:sp>
        <p:nvSpPr>
          <p:cNvPr id="49184" name="Text Box 32"/>
          <p:cNvSpPr txBox="1">
            <a:spLocks noChangeArrowheads="1"/>
          </p:cNvSpPr>
          <p:nvPr/>
        </p:nvSpPr>
        <p:spPr bwMode="auto">
          <a:xfrm>
            <a:off x="609600" y="1385888"/>
            <a:ext cx="3124200" cy="519112"/>
          </a:xfrm>
          <a:prstGeom prst="rect">
            <a:avLst/>
          </a:prstGeom>
          <a:noFill/>
          <a:ln w="9525">
            <a:noFill/>
            <a:miter lim="800000"/>
            <a:headEnd/>
            <a:tailEnd/>
          </a:ln>
        </p:spPr>
        <p:txBody>
          <a:bodyPr>
            <a:spAutoFit/>
          </a:bodyPr>
          <a:lstStyle/>
          <a:p>
            <a:pPr>
              <a:spcBef>
                <a:spcPct val="50000"/>
              </a:spcBef>
            </a:pPr>
            <a:r>
              <a:rPr lang="en-US" altLang="en-US" sz="2800" b="1" u="sng">
                <a:latin typeface="Times New Roman" pitchFamily="18" charset="0"/>
                <a:cs typeface="Times New Roman" pitchFamily="18" charset="0"/>
              </a:rPr>
              <a:t>Quy tắc: </a:t>
            </a:r>
          </a:p>
        </p:txBody>
      </p:sp>
      <p:sp>
        <p:nvSpPr>
          <p:cNvPr id="49185" name="Text Box 33"/>
          <p:cNvSpPr txBox="1">
            <a:spLocks noChangeArrowheads="1"/>
          </p:cNvSpPr>
          <p:nvPr/>
        </p:nvSpPr>
        <p:spPr bwMode="auto">
          <a:xfrm>
            <a:off x="381000" y="2057400"/>
            <a:ext cx="8763000" cy="10668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3200" b="1">
                <a:latin typeface="Times New Roman" panose="02020603050405020304" pitchFamily="18" charset="0"/>
                <a:cs typeface="Times New Roman" panose="02020603050405020304" pitchFamily="18" charset="0"/>
              </a:rPr>
              <a:t>- Muốn tính diện tích xung quanh của hình lập phương ta làm như thế nào ?</a:t>
            </a:r>
          </a:p>
        </p:txBody>
      </p:sp>
      <p:sp>
        <p:nvSpPr>
          <p:cNvPr id="49186" name="Text Box 34"/>
          <p:cNvSpPr txBox="1">
            <a:spLocks noChangeArrowheads="1"/>
          </p:cNvSpPr>
          <p:nvPr/>
        </p:nvSpPr>
        <p:spPr bwMode="auto">
          <a:xfrm>
            <a:off x="609600" y="4094163"/>
            <a:ext cx="2209800" cy="519112"/>
          </a:xfrm>
          <a:prstGeom prst="rect">
            <a:avLst/>
          </a:prstGeom>
          <a:noFill/>
          <a:ln w="9525">
            <a:noFill/>
            <a:miter lim="800000"/>
            <a:headEnd/>
            <a:tailEnd/>
          </a:ln>
        </p:spPr>
        <p:txBody>
          <a:bodyPr>
            <a:spAutoFit/>
          </a:bodyPr>
          <a:lstStyle/>
          <a:p>
            <a:pPr>
              <a:spcBef>
                <a:spcPct val="50000"/>
              </a:spcBef>
            </a:pPr>
            <a:r>
              <a:rPr lang="en-US" altLang="en-US" sz="2800" b="1" u="sng">
                <a:latin typeface="Times New Roman" pitchFamily="18" charset="0"/>
                <a:cs typeface="Times New Roman" pitchFamily="18" charset="0"/>
              </a:rPr>
              <a:t>Công thức: </a:t>
            </a:r>
          </a:p>
        </p:txBody>
      </p:sp>
      <p:sp>
        <p:nvSpPr>
          <p:cNvPr id="49188" name="Text Box 36"/>
          <p:cNvSpPr txBox="1">
            <a:spLocks noChangeArrowheads="1"/>
          </p:cNvSpPr>
          <p:nvPr/>
        </p:nvSpPr>
        <p:spPr bwMode="auto">
          <a:xfrm>
            <a:off x="2971800" y="4876800"/>
            <a:ext cx="2971800" cy="519113"/>
          </a:xfrm>
          <a:prstGeom prst="rect">
            <a:avLst/>
          </a:prstGeom>
          <a:noFill/>
          <a:ln w="9525">
            <a:noFill/>
            <a:miter lim="800000"/>
            <a:headEnd/>
            <a:tailEnd/>
          </a:ln>
        </p:spPr>
        <p:txBody>
          <a:bodyPr>
            <a:spAutoFit/>
          </a:bodyPr>
          <a:lstStyle/>
          <a:p>
            <a:pPr>
              <a:spcBef>
                <a:spcPct val="50000"/>
              </a:spcBef>
            </a:pPr>
            <a:r>
              <a:rPr lang="en-US" altLang="en-US" sz="2800" b="1">
                <a:latin typeface="Times New Roman" pitchFamily="18" charset="0"/>
                <a:cs typeface="Times New Roman" pitchFamily="18" charset="0"/>
              </a:rPr>
              <a:t>(a: số đo cạnh)</a:t>
            </a:r>
          </a:p>
        </p:txBody>
      </p:sp>
      <p:sp>
        <p:nvSpPr>
          <p:cNvPr id="49192" name="Text Box 40"/>
          <p:cNvSpPr txBox="1">
            <a:spLocks noChangeArrowheads="1"/>
          </p:cNvSpPr>
          <p:nvPr/>
        </p:nvSpPr>
        <p:spPr bwMode="auto">
          <a:xfrm>
            <a:off x="381000" y="2971800"/>
            <a:ext cx="8763000" cy="10668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3200" b="1">
                <a:latin typeface="Times New Roman" panose="02020603050405020304" pitchFamily="18" charset="0"/>
                <a:cs typeface="Times New Roman" panose="02020603050405020304" pitchFamily="18" charset="0"/>
              </a:rPr>
              <a:t>- Muốn tính diện tích toàn phần của hình lập phương ta làm như thế nào ?</a:t>
            </a:r>
          </a:p>
        </p:txBody>
      </p:sp>
      <p:sp>
        <p:nvSpPr>
          <p:cNvPr id="16" name="Text Box 11"/>
          <p:cNvSpPr txBox="1">
            <a:spLocks noChangeArrowheads="1"/>
          </p:cNvSpPr>
          <p:nvPr/>
        </p:nvSpPr>
        <p:spPr bwMode="auto">
          <a:xfrm>
            <a:off x="76200" y="304800"/>
            <a:ext cx="9067800" cy="10779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9184"/>
                                        </p:tgtEl>
                                        <p:attrNameLst>
                                          <p:attrName>style.visibility</p:attrName>
                                        </p:attrNameLst>
                                      </p:cBhvr>
                                      <p:to>
                                        <p:strVal val="visible"/>
                                      </p:to>
                                    </p:set>
                                    <p:anim calcmode="discrete" valueType="clr">
                                      <p:cBhvr override="childStyle">
                                        <p:cTn id="7" dur="80"/>
                                        <p:tgtEl>
                                          <p:spTgt spid="4918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9184"/>
                                        </p:tgtEl>
                                        <p:attrNameLst>
                                          <p:attrName>fillcolor</p:attrName>
                                        </p:attrNameLst>
                                      </p:cBhvr>
                                      <p:tavLst>
                                        <p:tav tm="0">
                                          <p:val>
                                            <p:clrVal>
                                              <a:schemeClr val="accent2"/>
                                            </p:clrVal>
                                          </p:val>
                                        </p:tav>
                                        <p:tav tm="50000">
                                          <p:val>
                                            <p:clrVal>
                                              <a:schemeClr val="hlink"/>
                                            </p:clrVal>
                                          </p:val>
                                        </p:tav>
                                      </p:tavLst>
                                    </p:anim>
                                    <p:set>
                                      <p:cBhvr>
                                        <p:cTn id="9" dur="80"/>
                                        <p:tgtEl>
                                          <p:spTgt spid="4918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grpId="0" nodeType="clickEffect">
                                  <p:stCondLst>
                                    <p:cond delay="0"/>
                                  </p:stCondLst>
                                  <p:iterate type="lt">
                                    <p:tmPct val="0"/>
                                  </p:iterate>
                                  <p:childTnLst>
                                    <p:set>
                                      <p:cBhvr>
                                        <p:cTn id="13" dur="1" fill="hold">
                                          <p:stCondLst>
                                            <p:cond delay="0"/>
                                          </p:stCondLst>
                                        </p:cTn>
                                        <p:tgtEl>
                                          <p:spTgt spid="49185"/>
                                        </p:tgtEl>
                                        <p:attrNameLst>
                                          <p:attrName>style.visibility</p:attrName>
                                        </p:attrNameLst>
                                      </p:cBhvr>
                                      <p:to>
                                        <p:strVal val="visible"/>
                                      </p:to>
                                    </p:set>
                                    <p:anim calcmode="lin" valueType="num">
                                      <p:cBhvr>
                                        <p:cTn id="14" dur="500" fill="hold"/>
                                        <p:tgtEl>
                                          <p:spTgt spid="49185"/>
                                        </p:tgtEl>
                                        <p:attrNameLst>
                                          <p:attrName>ppt_w</p:attrName>
                                        </p:attrNameLst>
                                      </p:cBhvr>
                                      <p:tavLst>
                                        <p:tav tm="0">
                                          <p:val>
                                            <p:fltVal val="0"/>
                                          </p:val>
                                        </p:tav>
                                        <p:tav tm="100000">
                                          <p:val>
                                            <p:strVal val="#ppt_w"/>
                                          </p:val>
                                        </p:tav>
                                      </p:tavLst>
                                    </p:anim>
                                    <p:anim calcmode="lin" valueType="num">
                                      <p:cBhvr>
                                        <p:cTn id="15" dur="500" fill="hold"/>
                                        <p:tgtEl>
                                          <p:spTgt spid="49185"/>
                                        </p:tgtEl>
                                        <p:attrNameLst>
                                          <p:attrName>ppt_h</p:attrName>
                                        </p:attrNameLst>
                                      </p:cBhvr>
                                      <p:tavLst>
                                        <p:tav tm="0">
                                          <p:val>
                                            <p:fltVal val="0"/>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3" presetClass="exit" presetSubtype="32" fill="hold" grpId="1" nodeType="clickEffect">
                                  <p:stCondLst>
                                    <p:cond delay="0"/>
                                  </p:stCondLst>
                                  <p:iterate type="lt">
                                    <p:tmPct val="0"/>
                                  </p:iterate>
                                  <p:childTnLst>
                                    <p:anim calcmode="lin" valueType="num">
                                      <p:cBhvr>
                                        <p:cTn id="19" dur="500"/>
                                        <p:tgtEl>
                                          <p:spTgt spid="49185"/>
                                        </p:tgtEl>
                                        <p:attrNameLst>
                                          <p:attrName>ppt_w</p:attrName>
                                        </p:attrNameLst>
                                      </p:cBhvr>
                                      <p:tavLst>
                                        <p:tav tm="0">
                                          <p:val>
                                            <p:strVal val="ppt_w"/>
                                          </p:val>
                                        </p:tav>
                                        <p:tav tm="100000">
                                          <p:val>
                                            <p:fltVal val="0"/>
                                          </p:val>
                                        </p:tav>
                                      </p:tavLst>
                                    </p:anim>
                                    <p:anim calcmode="lin" valueType="num">
                                      <p:cBhvr>
                                        <p:cTn id="20" dur="500"/>
                                        <p:tgtEl>
                                          <p:spTgt spid="49185"/>
                                        </p:tgtEl>
                                        <p:attrNameLst>
                                          <p:attrName>ppt_h</p:attrName>
                                        </p:attrNameLst>
                                      </p:cBhvr>
                                      <p:tavLst>
                                        <p:tav tm="0">
                                          <p:val>
                                            <p:strVal val="ppt_h"/>
                                          </p:val>
                                        </p:tav>
                                        <p:tav tm="100000">
                                          <p:val>
                                            <p:fltVal val="0"/>
                                          </p:val>
                                        </p:tav>
                                      </p:tavLst>
                                    </p:anim>
                                    <p:set>
                                      <p:cBhvr>
                                        <p:cTn id="21" dur="1" fill="hold">
                                          <p:stCondLst>
                                            <p:cond delay="499"/>
                                          </p:stCondLst>
                                        </p:cTn>
                                        <p:tgtEl>
                                          <p:spTgt spid="49185"/>
                                        </p:tgtEl>
                                        <p:attrNameLst>
                                          <p:attrName>style.visibility</p:attrName>
                                        </p:attrNameLst>
                                      </p:cBhvr>
                                      <p:to>
                                        <p:strVal val="hidden"/>
                                      </p:to>
                                    </p:set>
                                  </p:childTnLst>
                                </p:cTn>
                              </p:par>
                              <p:par>
                                <p:cTn id="22" presetID="27" presetClass="entr" presetSubtype="0" fill="hold" nodeType="withEffect">
                                  <p:stCondLst>
                                    <p:cond delay="0"/>
                                  </p:stCondLst>
                                  <p:iterate type="lt">
                                    <p:tmPct val="50000"/>
                                  </p:iterate>
                                  <p:childTnLst>
                                    <p:set>
                                      <p:cBhvr>
                                        <p:cTn id="23" dur="1" fill="hold">
                                          <p:stCondLst>
                                            <p:cond delay="0"/>
                                          </p:stCondLst>
                                        </p:cTn>
                                        <p:tgtEl>
                                          <p:spTgt spid="49181"/>
                                        </p:tgtEl>
                                        <p:attrNameLst>
                                          <p:attrName>style.visibility</p:attrName>
                                        </p:attrNameLst>
                                      </p:cBhvr>
                                      <p:to>
                                        <p:strVal val="visible"/>
                                      </p:to>
                                    </p:set>
                                    <p:anim calcmode="discrete" valueType="clr">
                                      <p:cBhvr override="childStyle">
                                        <p:cTn id="24" dur="80"/>
                                        <p:tgtEl>
                                          <p:spTgt spid="49181"/>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49181"/>
                                        </p:tgtEl>
                                        <p:attrNameLst>
                                          <p:attrName>fillcolor</p:attrName>
                                        </p:attrNameLst>
                                      </p:cBhvr>
                                      <p:tavLst>
                                        <p:tav tm="0">
                                          <p:val>
                                            <p:clrVal>
                                              <a:schemeClr val="accent2"/>
                                            </p:clrVal>
                                          </p:val>
                                        </p:tav>
                                        <p:tav tm="50000">
                                          <p:val>
                                            <p:clrVal>
                                              <a:schemeClr val="hlink"/>
                                            </p:clrVal>
                                          </p:val>
                                        </p:tav>
                                      </p:tavLst>
                                    </p:anim>
                                    <p:set>
                                      <p:cBhvr>
                                        <p:cTn id="26" dur="80"/>
                                        <p:tgtEl>
                                          <p:spTgt spid="49181"/>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7" presetClass="entr" presetSubtype="0" fill="hold" grpId="0" nodeType="clickEffect">
                                  <p:stCondLst>
                                    <p:cond delay="0"/>
                                  </p:stCondLst>
                                  <p:iterate type="lt">
                                    <p:tmPct val="50000"/>
                                  </p:iterate>
                                  <p:childTnLst>
                                    <p:set>
                                      <p:cBhvr>
                                        <p:cTn id="30" dur="1" fill="hold">
                                          <p:stCondLst>
                                            <p:cond delay="0"/>
                                          </p:stCondLst>
                                        </p:cTn>
                                        <p:tgtEl>
                                          <p:spTgt spid="49186"/>
                                        </p:tgtEl>
                                        <p:attrNameLst>
                                          <p:attrName>style.visibility</p:attrName>
                                        </p:attrNameLst>
                                      </p:cBhvr>
                                      <p:to>
                                        <p:strVal val="visible"/>
                                      </p:to>
                                    </p:set>
                                    <p:anim calcmode="discrete" valueType="clr">
                                      <p:cBhvr override="childStyle">
                                        <p:cTn id="31" dur="80"/>
                                        <p:tgtEl>
                                          <p:spTgt spid="49186"/>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49186"/>
                                        </p:tgtEl>
                                        <p:attrNameLst>
                                          <p:attrName>fillcolor</p:attrName>
                                        </p:attrNameLst>
                                      </p:cBhvr>
                                      <p:tavLst>
                                        <p:tav tm="0">
                                          <p:val>
                                            <p:clrVal>
                                              <a:schemeClr val="accent2"/>
                                            </p:clrVal>
                                          </p:val>
                                        </p:tav>
                                        <p:tav tm="50000">
                                          <p:val>
                                            <p:clrVal>
                                              <a:schemeClr val="hlink"/>
                                            </p:clrVal>
                                          </p:val>
                                        </p:tav>
                                      </p:tavLst>
                                    </p:anim>
                                    <p:set>
                                      <p:cBhvr>
                                        <p:cTn id="33" dur="80"/>
                                        <p:tgtEl>
                                          <p:spTgt spid="49186"/>
                                        </p:tgtEl>
                                        <p:attrNameLst>
                                          <p:attrName>fill.type</p:attrName>
                                        </p:attrNameLst>
                                      </p:cBhvr>
                                      <p:to>
                                        <p:strVal val="solid"/>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3" presetClass="entr" presetSubtype="16" fill="hold" grpId="0" nodeType="clickEffect">
                                  <p:stCondLst>
                                    <p:cond delay="0"/>
                                  </p:stCondLst>
                                  <p:childTnLst>
                                    <p:set>
                                      <p:cBhvr>
                                        <p:cTn id="37" dur="1" fill="hold">
                                          <p:stCondLst>
                                            <p:cond delay="0"/>
                                          </p:stCondLst>
                                        </p:cTn>
                                        <p:tgtEl>
                                          <p:spTgt spid="49159"/>
                                        </p:tgtEl>
                                        <p:attrNameLst>
                                          <p:attrName>style.visibility</p:attrName>
                                        </p:attrNameLst>
                                      </p:cBhvr>
                                      <p:to>
                                        <p:strVal val="visible"/>
                                      </p:to>
                                    </p:set>
                                    <p:anim calcmode="lin" valueType="num">
                                      <p:cBhvr>
                                        <p:cTn id="38" dur="500" fill="hold"/>
                                        <p:tgtEl>
                                          <p:spTgt spid="49159"/>
                                        </p:tgtEl>
                                        <p:attrNameLst>
                                          <p:attrName>ppt_w</p:attrName>
                                        </p:attrNameLst>
                                      </p:cBhvr>
                                      <p:tavLst>
                                        <p:tav tm="0">
                                          <p:val>
                                            <p:fltVal val="0"/>
                                          </p:val>
                                        </p:tav>
                                        <p:tav tm="100000">
                                          <p:val>
                                            <p:strVal val="#ppt_w"/>
                                          </p:val>
                                        </p:tav>
                                      </p:tavLst>
                                    </p:anim>
                                    <p:anim calcmode="lin" valueType="num">
                                      <p:cBhvr>
                                        <p:cTn id="39" dur="500" fill="hold"/>
                                        <p:tgtEl>
                                          <p:spTgt spid="49159"/>
                                        </p:tgtEl>
                                        <p:attrNameLst>
                                          <p:attrName>ppt_h</p:attrName>
                                        </p:attrNameLst>
                                      </p:cBhvr>
                                      <p:tavLst>
                                        <p:tav tm="0">
                                          <p:val>
                                            <p:fltVal val="0"/>
                                          </p:val>
                                        </p:tav>
                                        <p:tav tm="100000">
                                          <p:val>
                                            <p:strVal val="#ppt_h"/>
                                          </p:val>
                                        </p:tav>
                                      </p:tavLst>
                                    </p:anim>
                                  </p:childTnLst>
                                </p:cTn>
                              </p:par>
                              <p:par>
                                <p:cTn id="40" presetID="20" presetClass="entr" presetSubtype="0" fill="hold" grpId="0" nodeType="withEffect">
                                  <p:stCondLst>
                                    <p:cond delay="0"/>
                                  </p:stCondLst>
                                  <p:childTnLst>
                                    <p:set>
                                      <p:cBhvr>
                                        <p:cTn id="41" dur="1" fill="hold">
                                          <p:stCondLst>
                                            <p:cond delay="0"/>
                                          </p:stCondLst>
                                        </p:cTn>
                                        <p:tgtEl>
                                          <p:spTgt spid="49188"/>
                                        </p:tgtEl>
                                        <p:attrNameLst>
                                          <p:attrName>style.visibility</p:attrName>
                                        </p:attrNameLst>
                                      </p:cBhvr>
                                      <p:to>
                                        <p:strVal val="visible"/>
                                      </p:to>
                                    </p:set>
                                    <p:animEffect transition="in" filter="wedge">
                                      <p:cBhvr>
                                        <p:cTn id="42" dur="2000"/>
                                        <p:tgtEl>
                                          <p:spTgt spid="4918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16" fill="hold" grpId="0" nodeType="clickEffect">
                                  <p:stCondLst>
                                    <p:cond delay="0"/>
                                  </p:stCondLst>
                                  <p:iterate type="lt">
                                    <p:tmPct val="0"/>
                                  </p:iterate>
                                  <p:childTnLst>
                                    <p:set>
                                      <p:cBhvr>
                                        <p:cTn id="46" dur="1" fill="hold">
                                          <p:stCondLst>
                                            <p:cond delay="0"/>
                                          </p:stCondLst>
                                        </p:cTn>
                                        <p:tgtEl>
                                          <p:spTgt spid="49192"/>
                                        </p:tgtEl>
                                        <p:attrNameLst>
                                          <p:attrName>style.visibility</p:attrName>
                                        </p:attrNameLst>
                                      </p:cBhvr>
                                      <p:to>
                                        <p:strVal val="visible"/>
                                      </p:to>
                                    </p:set>
                                    <p:anim calcmode="lin" valueType="num">
                                      <p:cBhvr>
                                        <p:cTn id="47" dur="500" fill="hold"/>
                                        <p:tgtEl>
                                          <p:spTgt spid="49192"/>
                                        </p:tgtEl>
                                        <p:attrNameLst>
                                          <p:attrName>ppt_w</p:attrName>
                                        </p:attrNameLst>
                                      </p:cBhvr>
                                      <p:tavLst>
                                        <p:tav tm="0">
                                          <p:val>
                                            <p:fltVal val="0"/>
                                          </p:val>
                                        </p:tav>
                                        <p:tav tm="100000">
                                          <p:val>
                                            <p:strVal val="#ppt_w"/>
                                          </p:val>
                                        </p:tav>
                                      </p:tavLst>
                                    </p:anim>
                                    <p:anim calcmode="lin" valueType="num">
                                      <p:cBhvr>
                                        <p:cTn id="48" dur="500" fill="hold"/>
                                        <p:tgtEl>
                                          <p:spTgt spid="49192"/>
                                        </p:tgtEl>
                                        <p:attrNameLst>
                                          <p:attrName>ppt_h</p:attrName>
                                        </p:attrNameLst>
                                      </p:cBhvr>
                                      <p:tavLst>
                                        <p:tav tm="0">
                                          <p:val>
                                            <p:fltVal val="0"/>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1" presetClass="exit" presetSubtype="4" fill="hold" grpId="1" nodeType="clickEffect">
                                  <p:stCondLst>
                                    <p:cond delay="0"/>
                                  </p:stCondLst>
                                  <p:iterate type="lt">
                                    <p:tmPct val="0"/>
                                  </p:iterate>
                                  <p:childTnLst>
                                    <p:animEffect transition="out" filter="wheel(4)">
                                      <p:cBhvr>
                                        <p:cTn id="52" dur="2000"/>
                                        <p:tgtEl>
                                          <p:spTgt spid="49192"/>
                                        </p:tgtEl>
                                      </p:cBhvr>
                                    </p:animEffect>
                                    <p:set>
                                      <p:cBhvr>
                                        <p:cTn id="53" dur="1" fill="hold">
                                          <p:stCondLst>
                                            <p:cond delay="1999"/>
                                          </p:stCondLst>
                                        </p:cTn>
                                        <p:tgtEl>
                                          <p:spTgt spid="49192"/>
                                        </p:tgtEl>
                                        <p:attrNameLst>
                                          <p:attrName>style.visibility</p:attrName>
                                        </p:attrNameLst>
                                      </p:cBhvr>
                                      <p:to>
                                        <p:strVal val="hidden"/>
                                      </p:to>
                                    </p:set>
                                  </p:childTnLst>
                                </p:cTn>
                              </p:par>
                              <p:par>
                                <p:cTn id="54" presetID="21" presetClass="entr" presetSubtype="4" fill="hold" nodeType="withEffect">
                                  <p:stCondLst>
                                    <p:cond delay="0"/>
                                  </p:stCondLst>
                                  <p:childTnLst>
                                    <p:set>
                                      <p:cBhvr>
                                        <p:cTn id="55" dur="1" fill="hold">
                                          <p:stCondLst>
                                            <p:cond delay="0"/>
                                          </p:stCondLst>
                                        </p:cTn>
                                        <p:tgtEl>
                                          <p:spTgt spid="49182"/>
                                        </p:tgtEl>
                                        <p:attrNameLst>
                                          <p:attrName>style.visibility</p:attrName>
                                        </p:attrNameLst>
                                      </p:cBhvr>
                                      <p:to>
                                        <p:strVal val="visible"/>
                                      </p:to>
                                    </p:set>
                                    <p:animEffect transition="in" filter="wheel(4)">
                                      <p:cBhvr>
                                        <p:cTn id="56" dur="2000"/>
                                        <p:tgtEl>
                                          <p:spTgt spid="49182"/>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42" presetClass="path" presetSubtype="0" accel="50000" decel="50000" fill="hold" grpId="1" nodeType="clickEffect">
                                  <p:stCondLst>
                                    <p:cond delay="0"/>
                                  </p:stCondLst>
                                  <p:childTnLst>
                                    <p:animMotion origin="layout" path="M 0 4.07407E-6 L 0.00417 0.11574 " pathEditMode="relative" rAng="0" ptsTypes="AA">
                                      <p:cBhvr>
                                        <p:cTn id="60" dur="2000" fill="hold"/>
                                        <p:tgtEl>
                                          <p:spTgt spid="49188"/>
                                        </p:tgtEl>
                                        <p:attrNameLst>
                                          <p:attrName>ppt_x</p:attrName>
                                          <p:attrName>ppt_y</p:attrName>
                                        </p:attrNameLst>
                                      </p:cBhvr>
                                      <p:rCtr x="2" y="58"/>
                                    </p:animMotion>
                                  </p:childTnLst>
                                </p:cTn>
                              </p:par>
                              <p:par>
                                <p:cTn id="61" presetID="8" presetClass="entr" presetSubtype="16" fill="hold" grpId="0" nodeType="withEffect">
                                  <p:stCondLst>
                                    <p:cond delay="0"/>
                                  </p:stCondLst>
                                  <p:childTnLst>
                                    <p:set>
                                      <p:cBhvr>
                                        <p:cTn id="62" dur="1" fill="hold">
                                          <p:stCondLst>
                                            <p:cond delay="0"/>
                                          </p:stCondLst>
                                        </p:cTn>
                                        <p:tgtEl>
                                          <p:spTgt spid="49174"/>
                                        </p:tgtEl>
                                        <p:attrNameLst>
                                          <p:attrName>style.visibility</p:attrName>
                                        </p:attrNameLst>
                                      </p:cBhvr>
                                      <p:to>
                                        <p:strVal val="visible"/>
                                      </p:to>
                                    </p:set>
                                    <p:animEffect transition="in" filter="diamond(in)">
                                      <p:cBhvr>
                                        <p:cTn id="63" dur="2000"/>
                                        <p:tgtEl>
                                          <p:spTgt spid="49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9" grpId="0" animBg="1"/>
      <p:bldP spid="49174" grpId="0" animBg="1"/>
      <p:bldP spid="49184" grpId="0"/>
      <p:bldP spid="49185" grpId="0"/>
      <p:bldP spid="49185" grpId="1"/>
      <p:bldP spid="49186" grpId="0"/>
      <p:bldP spid="49188" grpId="0"/>
      <p:bldP spid="49188" grpId="1"/>
      <p:bldP spid="49192" grpId="0"/>
      <p:bldP spid="4919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AutoShape 3"/>
          <p:cNvSpPr>
            <a:spLocks noChangeArrowheads="1"/>
          </p:cNvSpPr>
          <p:nvPr/>
        </p:nvSpPr>
        <p:spPr bwMode="auto">
          <a:xfrm>
            <a:off x="5334000" y="1676400"/>
            <a:ext cx="2057400" cy="1828800"/>
          </a:xfrm>
          <a:prstGeom prst="cube">
            <a:avLst>
              <a:gd name="adj" fmla="val 25000"/>
            </a:avLst>
          </a:prstGeom>
          <a:solidFill>
            <a:srgbClr val="99CC00"/>
          </a:solidFill>
          <a:ln w="9525">
            <a:solidFill>
              <a:srgbClr val="0033CC"/>
            </a:solidFill>
            <a:miter lim="800000"/>
            <a:headEnd/>
            <a:tailEnd/>
          </a:ln>
          <a:effectLst>
            <a:prstShdw prst="shdw17" dist="17961" dir="2700000">
              <a:srgbClr val="001F7A"/>
            </a:prstShdw>
          </a:effectLst>
        </p:spPr>
        <p:txBody>
          <a:bodyPr wrap="none" anchor="ctr"/>
          <a:lstStyle/>
          <a:p>
            <a:endParaRPr lang="vi-VN" altLang="en-US"/>
          </a:p>
        </p:txBody>
      </p:sp>
      <p:sp>
        <p:nvSpPr>
          <p:cNvPr id="24580" name="Line 4"/>
          <p:cNvSpPr>
            <a:spLocks noChangeShapeType="1"/>
          </p:cNvSpPr>
          <p:nvPr/>
        </p:nvSpPr>
        <p:spPr bwMode="auto">
          <a:xfrm>
            <a:off x="5334000" y="3657600"/>
            <a:ext cx="1600200" cy="0"/>
          </a:xfrm>
          <a:prstGeom prst="line">
            <a:avLst/>
          </a:prstGeom>
          <a:noFill/>
          <a:ln w="19050">
            <a:solidFill>
              <a:srgbClr val="FF0066"/>
            </a:solidFill>
            <a:round/>
            <a:headEnd type="triangle" w="med" len="med"/>
            <a:tailEnd type="triangle" w="med" len="med"/>
          </a:ln>
          <a:effectLst>
            <a:prstShdw prst="shdw17" dist="17961" dir="2700000">
              <a:srgbClr val="99003D"/>
            </a:prstShdw>
          </a:effectLst>
        </p:spPr>
        <p:txBody>
          <a:bodyPr/>
          <a:lstStyle/>
          <a:p>
            <a:endParaRPr lang="en-US"/>
          </a:p>
        </p:txBody>
      </p:sp>
      <p:sp>
        <p:nvSpPr>
          <p:cNvPr id="24581" name="Text Box 5"/>
          <p:cNvSpPr txBox="1">
            <a:spLocks noChangeArrowheads="1"/>
          </p:cNvSpPr>
          <p:nvPr/>
        </p:nvSpPr>
        <p:spPr bwMode="auto">
          <a:xfrm>
            <a:off x="5715000" y="3595688"/>
            <a:ext cx="1219200" cy="519112"/>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dirty="0">
                <a:latin typeface="Times New Roman" pitchFamily="18" charset="0"/>
              </a:rPr>
              <a:t>5cm</a:t>
            </a:r>
          </a:p>
        </p:txBody>
      </p:sp>
      <p:sp>
        <p:nvSpPr>
          <p:cNvPr id="24594" name="Text Box 18"/>
          <p:cNvSpPr txBox="1">
            <a:spLocks noChangeArrowheads="1"/>
          </p:cNvSpPr>
          <p:nvPr/>
        </p:nvSpPr>
        <p:spPr bwMode="auto">
          <a:xfrm>
            <a:off x="38100" y="180975"/>
            <a:ext cx="1447800" cy="519113"/>
          </a:xfrm>
          <a:prstGeom prst="rect">
            <a:avLst/>
          </a:prstGeom>
          <a:noFill/>
          <a:ln w="9525">
            <a:noFill/>
            <a:miter lim="800000"/>
            <a:headEnd/>
            <a:tailEnd/>
          </a:ln>
        </p:spPr>
        <p:txBody>
          <a:bodyPr>
            <a:spAutoFit/>
          </a:bodyPr>
          <a:lstStyle/>
          <a:p>
            <a:pPr>
              <a:spcBef>
                <a:spcPct val="50000"/>
              </a:spcBef>
            </a:pPr>
            <a:r>
              <a:rPr lang="en-US" altLang="en-US" sz="2800" b="1" u="sng">
                <a:latin typeface="Times New Roman" pitchFamily="18" charset="0"/>
              </a:rPr>
              <a:t>Ví dụ:</a:t>
            </a:r>
          </a:p>
        </p:txBody>
      </p:sp>
      <p:sp>
        <p:nvSpPr>
          <p:cNvPr id="24595" name="Line 19"/>
          <p:cNvSpPr>
            <a:spLocks noChangeShapeType="1"/>
          </p:cNvSpPr>
          <p:nvPr/>
        </p:nvSpPr>
        <p:spPr bwMode="auto">
          <a:xfrm flipH="1">
            <a:off x="7010400" y="3200400"/>
            <a:ext cx="381000" cy="381000"/>
          </a:xfrm>
          <a:prstGeom prst="line">
            <a:avLst/>
          </a:prstGeom>
          <a:noFill/>
          <a:ln w="28575">
            <a:solidFill>
              <a:srgbClr val="FF0066"/>
            </a:solidFill>
            <a:round/>
            <a:headEnd type="triangle" w="med" len="med"/>
            <a:tailEnd type="triangle" w="med" len="med"/>
          </a:ln>
        </p:spPr>
        <p:txBody>
          <a:bodyPr/>
          <a:lstStyle/>
          <a:p>
            <a:endParaRPr lang="en-US"/>
          </a:p>
        </p:txBody>
      </p:sp>
      <p:sp>
        <p:nvSpPr>
          <p:cNvPr id="24596" name="Line 20"/>
          <p:cNvSpPr>
            <a:spLocks noChangeShapeType="1"/>
          </p:cNvSpPr>
          <p:nvPr/>
        </p:nvSpPr>
        <p:spPr bwMode="auto">
          <a:xfrm>
            <a:off x="7543800" y="1708150"/>
            <a:ext cx="12700" cy="1130300"/>
          </a:xfrm>
          <a:prstGeom prst="line">
            <a:avLst/>
          </a:prstGeom>
          <a:noFill/>
          <a:ln w="28575">
            <a:solidFill>
              <a:srgbClr val="FF0066"/>
            </a:solidFill>
            <a:round/>
            <a:headEnd type="triangle" w="med" len="med"/>
            <a:tailEnd type="triangle" w="med" len="med"/>
          </a:ln>
        </p:spPr>
        <p:txBody>
          <a:bodyPr/>
          <a:lstStyle/>
          <a:p>
            <a:endParaRPr lang="en-US"/>
          </a:p>
        </p:txBody>
      </p:sp>
      <p:sp>
        <p:nvSpPr>
          <p:cNvPr id="24597" name="Text Box 21"/>
          <p:cNvSpPr txBox="1">
            <a:spLocks noChangeArrowheads="1"/>
          </p:cNvSpPr>
          <p:nvPr/>
        </p:nvSpPr>
        <p:spPr bwMode="auto">
          <a:xfrm>
            <a:off x="7696200" y="2027238"/>
            <a:ext cx="1219200" cy="519112"/>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a:latin typeface="Times New Roman" pitchFamily="18" charset="0"/>
              </a:rPr>
              <a:t>5cm</a:t>
            </a:r>
          </a:p>
        </p:txBody>
      </p:sp>
      <p:sp>
        <p:nvSpPr>
          <p:cNvPr id="24598" name="Text Box 22"/>
          <p:cNvSpPr txBox="1">
            <a:spLocks noChangeArrowheads="1"/>
          </p:cNvSpPr>
          <p:nvPr/>
        </p:nvSpPr>
        <p:spPr bwMode="auto">
          <a:xfrm rot="-3025021">
            <a:off x="7117557" y="3017043"/>
            <a:ext cx="1219200" cy="5191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a:latin typeface="Times New Roman" pitchFamily="18" charset="0"/>
              </a:rPr>
              <a:t>5cm</a:t>
            </a:r>
          </a:p>
        </p:txBody>
      </p:sp>
      <p:sp>
        <p:nvSpPr>
          <p:cNvPr id="24601" name="Text Box 25"/>
          <p:cNvSpPr txBox="1">
            <a:spLocks noChangeArrowheads="1"/>
          </p:cNvSpPr>
          <p:nvPr/>
        </p:nvSpPr>
        <p:spPr bwMode="auto">
          <a:xfrm>
            <a:off x="762000" y="3898900"/>
            <a:ext cx="7772400" cy="2654300"/>
          </a:xfrm>
          <a:prstGeom prst="rect">
            <a:avLst/>
          </a:prstGeom>
          <a:noFill/>
          <a:ln w="38100" cmpd="dbl">
            <a:noFill/>
            <a:miter lim="800000"/>
            <a:headEnd/>
            <a:tailEnd/>
          </a:ln>
          <a:effectLst>
            <a:prstShdw prst="shdw17" dist="17961" dir="2700000">
              <a:schemeClr val="accent1">
                <a:gamma/>
                <a:shade val="60000"/>
                <a:invGamma/>
              </a:schemeClr>
            </a:prstShdw>
          </a:effectLst>
        </p:spPr>
        <p:txBody>
          <a:bodyPr>
            <a:spAutoFit/>
          </a:bodyPr>
          <a:lstStyle/>
          <a:p>
            <a:pPr eaLnBrk="1" hangingPunct="1">
              <a:defRPr/>
            </a:pPr>
            <a:r>
              <a:rPr lang="en-US" sz="2800" b="1" dirty="0">
                <a:latin typeface="Times New Roman" pitchFamily="18" charset="0"/>
              </a:rPr>
              <a:t>                                </a:t>
            </a:r>
            <a:r>
              <a:rPr lang="en-US" sz="2800" b="1" u="sng" dirty="0" err="1">
                <a:latin typeface="Times New Roman" pitchFamily="18" charset="0"/>
              </a:rPr>
              <a:t>Giải</a:t>
            </a:r>
            <a:endParaRPr lang="en-US" sz="2800" b="1" u="sng" dirty="0">
              <a:latin typeface="Times New Roman" pitchFamily="18" charset="0"/>
            </a:endParaRPr>
          </a:p>
          <a:p>
            <a:pPr eaLnBrk="1" hangingPunct="1">
              <a:defRPr/>
            </a:pPr>
            <a:r>
              <a:rPr lang="en-US" sz="2800" b="1" dirty="0">
                <a:latin typeface="Times New Roman" pitchFamily="18" charset="0"/>
              </a:rPr>
              <a:t> </a:t>
            </a:r>
            <a:r>
              <a:rPr lang="en-US" sz="2800" b="1" dirty="0" err="1">
                <a:latin typeface="Times New Roman" pitchFamily="18" charset="0"/>
              </a:rPr>
              <a:t>Diện</a:t>
            </a:r>
            <a:r>
              <a:rPr lang="en-US" sz="2800" b="1" dirty="0">
                <a:latin typeface="Times New Roman" pitchFamily="18" charset="0"/>
              </a:rPr>
              <a:t> </a:t>
            </a:r>
            <a:r>
              <a:rPr lang="en-US" sz="2800" b="1" dirty="0" err="1">
                <a:latin typeface="Times New Roman" pitchFamily="18" charset="0"/>
              </a:rPr>
              <a:t>tích</a:t>
            </a:r>
            <a:r>
              <a:rPr lang="en-US" sz="2800" b="1" dirty="0">
                <a:latin typeface="Times New Roman" pitchFamily="18" charset="0"/>
              </a:rPr>
              <a:t> </a:t>
            </a:r>
            <a:r>
              <a:rPr lang="en-US" sz="2800" b="1" dirty="0" err="1">
                <a:latin typeface="Times New Roman" pitchFamily="18" charset="0"/>
              </a:rPr>
              <a:t>xung</a:t>
            </a:r>
            <a:r>
              <a:rPr lang="en-US" sz="2800" b="1" dirty="0">
                <a:latin typeface="Times New Roman" pitchFamily="18" charset="0"/>
              </a:rPr>
              <a:t> </a:t>
            </a:r>
            <a:r>
              <a:rPr lang="en-US" sz="2800" b="1" dirty="0" err="1">
                <a:latin typeface="Times New Roman" pitchFamily="18" charset="0"/>
              </a:rPr>
              <a:t>quanh</a:t>
            </a:r>
            <a:r>
              <a:rPr lang="en-US" sz="2800" b="1" dirty="0">
                <a:latin typeface="Times New Roman" pitchFamily="18" charset="0"/>
              </a:rPr>
              <a:t> </a:t>
            </a:r>
            <a:r>
              <a:rPr lang="en-US" sz="2800" b="1" dirty="0" err="1">
                <a:latin typeface="Times New Roman" pitchFamily="18" charset="0"/>
              </a:rPr>
              <a:t>của</a:t>
            </a:r>
            <a:r>
              <a:rPr lang="en-US" sz="2800" b="1" dirty="0">
                <a:latin typeface="Times New Roman" pitchFamily="18" charset="0"/>
              </a:rPr>
              <a:t> </a:t>
            </a:r>
            <a:r>
              <a:rPr lang="en-US" sz="2800" b="1" dirty="0" err="1">
                <a:latin typeface="Times New Roman" pitchFamily="18" charset="0"/>
              </a:rPr>
              <a:t>hình</a:t>
            </a:r>
            <a:r>
              <a:rPr lang="en-US" sz="2800" b="1" dirty="0">
                <a:latin typeface="Times New Roman" pitchFamily="18" charset="0"/>
              </a:rPr>
              <a:t> </a:t>
            </a:r>
            <a:r>
              <a:rPr lang="en-US" sz="2800" b="1" dirty="0" err="1">
                <a:latin typeface="Times New Roman" pitchFamily="18" charset="0"/>
              </a:rPr>
              <a:t>lập</a:t>
            </a:r>
            <a:r>
              <a:rPr lang="en-US" sz="2800" b="1" dirty="0">
                <a:latin typeface="Times New Roman" pitchFamily="18" charset="0"/>
              </a:rPr>
              <a:t> </a:t>
            </a:r>
            <a:r>
              <a:rPr lang="en-US" sz="2800" b="1" dirty="0" err="1">
                <a:latin typeface="Times New Roman" pitchFamily="18" charset="0"/>
              </a:rPr>
              <a:t>phương</a:t>
            </a:r>
            <a:r>
              <a:rPr lang="en-US" sz="2800" b="1" dirty="0">
                <a:latin typeface="Times New Roman" pitchFamily="18" charset="0"/>
              </a:rPr>
              <a:t> là:  </a:t>
            </a:r>
          </a:p>
          <a:p>
            <a:pPr eaLnBrk="1" hangingPunct="1">
              <a:defRPr/>
            </a:pPr>
            <a:r>
              <a:rPr lang="en-US" sz="2800" b="1" dirty="0">
                <a:latin typeface="Times New Roman" pitchFamily="18" charset="0"/>
              </a:rPr>
              <a:t>            (5 x 5) x 4 = </a:t>
            </a:r>
          </a:p>
          <a:p>
            <a:pPr eaLnBrk="1" hangingPunct="1">
              <a:defRPr/>
            </a:pPr>
            <a:r>
              <a:rPr lang="en-US" sz="2800" b="1" dirty="0" err="1">
                <a:latin typeface="Times New Roman" pitchFamily="18" charset="0"/>
              </a:rPr>
              <a:t>Diện</a:t>
            </a:r>
            <a:r>
              <a:rPr lang="en-US" sz="2800" b="1" dirty="0">
                <a:latin typeface="Times New Roman" pitchFamily="18" charset="0"/>
              </a:rPr>
              <a:t> </a:t>
            </a:r>
            <a:r>
              <a:rPr lang="en-US" sz="2800" b="1" dirty="0" err="1">
                <a:latin typeface="Times New Roman" pitchFamily="18" charset="0"/>
              </a:rPr>
              <a:t>tích</a:t>
            </a:r>
            <a:r>
              <a:rPr lang="en-US" sz="2800" b="1" dirty="0">
                <a:latin typeface="Times New Roman" pitchFamily="18" charset="0"/>
              </a:rPr>
              <a:t> </a:t>
            </a:r>
            <a:r>
              <a:rPr lang="en-US" sz="2800" b="1" dirty="0" err="1">
                <a:latin typeface="Times New Roman" pitchFamily="18" charset="0"/>
              </a:rPr>
              <a:t>toàn</a:t>
            </a:r>
            <a:r>
              <a:rPr lang="en-US" sz="2800" b="1" dirty="0">
                <a:latin typeface="Times New Roman" pitchFamily="18" charset="0"/>
              </a:rPr>
              <a:t> </a:t>
            </a:r>
            <a:r>
              <a:rPr lang="en-US" sz="2800" b="1" dirty="0" err="1">
                <a:latin typeface="Times New Roman" pitchFamily="18" charset="0"/>
              </a:rPr>
              <a:t>phần</a:t>
            </a:r>
            <a:r>
              <a:rPr lang="en-US" sz="2800" b="1" dirty="0">
                <a:latin typeface="Times New Roman" pitchFamily="18" charset="0"/>
              </a:rPr>
              <a:t> </a:t>
            </a:r>
            <a:r>
              <a:rPr lang="en-US" sz="2800" b="1" dirty="0" err="1">
                <a:latin typeface="Times New Roman" pitchFamily="18" charset="0"/>
              </a:rPr>
              <a:t>của</a:t>
            </a:r>
            <a:r>
              <a:rPr lang="en-US" sz="2800" b="1" dirty="0">
                <a:latin typeface="Times New Roman" pitchFamily="18" charset="0"/>
              </a:rPr>
              <a:t> </a:t>
            </a:r>
            <a:r>
              <a:rPr lang="en-US" sz="2800" b="1" dirty="0" err="1">
                <a:latin typeface="Times New Roman" pitchFamily="18" charset="0"/>
              </a:rPr>
              <a:t>hình</a:t>
            </a:r>
            <a:r>
              <a:rPr lang="en-US" sz="2800" b="1" dirty="0">
                <a:latin typeface="Times New Roman" pitchFamily="18" charset="0"/>
              </a:rPr>
              <a:t> </a:t>
            </a:r>
            <a:r>
              <a:rPr lang="en-US" sz="2800" b="1" dirty="0" err="1">
                <a:latin typeface="Times New Roman" pitchFamily="18" charset="0"/>
              </a:rPr>
              <a:t>lập</a:t>
            </a:r>
            <a:r>
              <a:rPr lang="en-US" sz="2800" b="1" dirty="0">
                <a:latin typeface="Times New Roman" pitchFamily="18" charset="0"/>
              </a:rPr>
              <a:t> </a:t>
            </a:r>
            <a:r>
              <a:rPr lang="en-US" sz="2800" b="1" dirty="0" err="1">
                <a:latin typeface="Times New Roman" pitchFamily="18" charset="0"/>
              </a:rPr>
              <a:t>phương</a:t>
            </a:r>
            <a:r>
              <a:rPr lang="en-US" sz="2800" b="1" dirty="0">
                <a:latin typeface="Times New Roman" pitchFamily="18" charset="0"/>
              </a:rPr>
              <a:t> là:  </a:t>
            </a:r>
          </a:p>
          <a:p>
            <a:pPr eaLnBrk="1" hangingPunct="1">
              <a:defRPr/>
            </a:pPr>
            <a:r>
              <a:rPr lang="en-US" sz="2800" b="1" dirty="0">
                <a:latin typeface="Times New Roman" pitchFamily="18" charset="0"/>
              </a:rPr>
              <a:t>            (5 x 5) x 6 = </a:t>
            </a:r>
          </a:p>
          <a:p>
            <a:pPr eaLnBrk="1" hangingPunct="1">
              <a:defRPr/>
            </a:pPr>
            <a:r>
              <a:rPr lang="en-US" sz="2800" b="1" dirty="0">
                <a:latin typeface="Times New Roman" pitchFamily="18" charset="0"/>
              </a:rPr>
              <a:t>                         </a:t>
            </a:r>
            <a:r>
              <a:rPr lang="en-US" sz="2800" b="1" u="sng" dirty="0" err="1">
                <a:latin typeface="Times New Roman" pitchFamily="18" charset="0"/>
              </a:rPr>
              <a:t>Đáp</a:t>
            </a:r>
            <a:r>
              <a:rPr lang="en-US" sz="2800" b="1" u="sng" dirty="0">
                <a:latin typeface="Times New Roman" pitchFamily="18" charset="0"/>
              </a:rPr>
              <a:t> </a:t>
            </a:r>
            <a:r>
              <a:rPr lang="en-US" sz="2800" b="1" u="sng" dirty="0" err="1">
                <a:latin typeface="Times New Roman" pitchFamily="18" charset="0"/>
              </a:rPr>
              <a:t>số</a:t>
            </a:r>
            <a:r>
              <a:rPr lang="en-US" sz="2800" b="1" dirty="0">
                <a:latin typeface="Times New Roman" pitchFamily="18" charset="0"/>
              </a:rPr>
              <a:t>:   100cm</a:t>
            </a:r>
            <a:r>
              <a:rPr lang="en-US" sz="2800" b="1" dirty="0">
                <a:latin typeface="Times New Roman" pitchFamily="18" charset="0"/>
                <a:cs typeface="Times New Roman" pitchFamily="18" charset="0"/>
              </a:rPr>
              <a:t>² ; 150cm².</a:t>
            </a:r>
          </a:p>
        </p:txBody>
      </p:sp>
      <p:sp>
        <p:nvSpPr>
          <p:cNvPr id="24606" name="Text Box 30"/>
          <p:cNvSpPr txBox="1">
            <a:spLocks noChangeArrowheads="1"/>
          </p:cNvSpPr>
          <p:nvPr/>
        </p:nvSpPr>
        <p:spPr bwMode="auto">
          <a:xfrm>
            <a:off x="1292225" y="285750"/>
            <a:ext cx="7620000" cy="830263"/>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Tính diện tích xung quanh và diện tích toàn phần của hình lập phương có cạnh 5cm.</a:t>
            </a:r>
          </a:p>
        </p:txBody>
      </p:sp>
      <p:sp>
        <p:nvSpPr>
          <p:cNvPr id="2" name="Rectangle 1"/>
          <p:cNvSpPr>
            <a:spLocks noChangeArrowheads="1"/>
          </p:cNvSpPr>
          <p:nvPr/>
        </p:nvSpPr>
        <p:spPr bwMode="auto">
          <a:xfrm>
            <a:off x="3729038" y="4748213"/>
            <a:ext cx="1619250" cy="523875"/>
          </a:xfrm>
          <a:prstGeom prst="rect">
            <a:avLst/>
          </a:prstGeom>
          <a:noFill/>
          <a:ln w="9525">
            <a:noFill/>
            <a:miter lim="800000"/>
            <a:headEnd/>
            <a:tailEnd/>
          </a:ln>
        </p:spPr>
        <p:txBody>
          <a:bodyPr wrap="none">
            <a:spAutoFit/>
          </a:bodyPr>
          <a:lstStyle/>
          <a:p>
            <a:pPr eaLnBrk="1" hangingPunct="1"/>
            <a:r>
              <a:rPr lang="en-US" altLang="en-US" sz="2800" b="1">
                <a:latin typeface="Times New Roman" pitchFamily="18" charset="0"/>
              </a:rPr>
              <a:t>100 (cm</a:t>
            </a:r>
            <a:r>
              <a:rPr lang="en-US" altLang="en-US" sz="2800" b="1">
                <a:latin typeface="Times New Roman" pitchFamily="18" charset="0"/>
                <a:cs typeface="Times New Roman" pitchFamily="18" charset="0"/>
              </a:rPr>
              <a:t>²</a:t>
            </a:r>
            <a:r>
              <a:rPr lang="en-US" altLang="en-US" sz="2800" b="1">
                <a:latin typeface="Times New Roman" pitchFamily="18" charset="0"/>
              </a:rPr>
              <a:t>)</a:t>
            </a:r>
          </a:p>
        </p:txBody>
      </p:sp>
      <p:sp>
        <p:nvSpPr>
          <p:cNvPr id="13" name="Rectangle 12"/>
          <p:cNvSpPr>
            <a:spLocks noChangeArrowheads="1"/>
          </p:cNvSpPr>
          <p:nvPr/>
        </p:nvSpPr>
        <p:spPr bwMode="auto">
          <a:xfrm>
            <a:off x="3714750" y="5597525"/>
            <a:ext cx="1619250" cy="523875"/>
          </a:xfrm>
          <a:prstGeom prst="rect">
            <a:avLst/>
          </a:prstGeom>
          <a:noFill/>
          <a:ln w="9525">
            <a:noFill/>
            <a:miter lim="800000"/>
            <a:headEnd/>
            <a:tailEnd/>
          </a:ln>
        </p:spPr>
        <p:txBody>
          <a:bodyPr wrap="none">
            <a:spAutoFit/>
          </a:bodyPr>
          <a:lstStyle/>
          <a:p>
            <a:pPr eaLnBrk="1" hangingPunct="1"/>
            <a:r>
              <a:rPr lang="en-US" altLang="en-US" sz="2800" b="1">
                <a:latin typeface="Times New Roman" pitchFamily="18" charset="0"/>
              </a:rPr>
              <a:t>150 (cm</a:t>
            </a:r>
            <a:r>
              <a:rPr lang="en-US" altLang="en-US" sz="2800" b="1">
                <a:latin typeface="Times New Roman" pitchFamily="18" charset="0"/>
                <a:cs typeface="Times New Roman" pitchFamily="18" charset="0"/>
              </a:rPr>
              <a:t>²</a:t>
            </a:r>
            <a:r>
              <a:rPr lang="en-US" altLang="en-US" sz="2800" b="1">
                <a:latin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4594"/>
                                        </p:tgtEl>
                                        <p:attrNameLst>
                                          <p:attrName>style.visibility</p:attrName>
                                        </p:attrNameLst>
                                      </p:cBhvr>
                                      <p:to>
                                        <p:strVal val="visible"/>
                                      </p:to>
                                    </p:set>
                                    <p:anim calcmode="lin" valueType="num">
                                      <p:cBhvr>
                                        <p:cTn id="7" dur="500" decel="50000" fill="hold">
                                          <p:stCondLst>
                                            <p:cond delay="0"/>
                                          </p:stCondLst>
                                        </p:cTn>
                                        <p:tgtEl>
                                          <p:spTgt spid="2459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459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4594"/>
                                        </p:tgtEl>
                                        <p:attrNameLst>
                                          <p:attrName>ppt_w</p:attrName>
                                        </p:attrNameLst>
                                      </p:cBhvr>
                                      <p:tavLst>
                                        <p:tav tm="0">
                                          <p:val>
                                            <p:strVal val="#ppt_w*.05"/>
                                          </p:val>
                                        </p:tav>
                                        <p:tav tm="100000">
                                          <p:val>
                                            <p:strVal val="#ppt_w"/>
                                          </p:val>
                                        </p:tav>
                                      </p:tavLst>
                                    </p:anim>
                                    <p:anim calcmode="lin" valueType="num">
                                      <p:cBhvr>
                                        <p:cTn id="10" dur="1000" fill="hold"/>
                                        <p:tgtEl>
                                          <p:spTgt spid="2459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459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459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459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459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24606"/>
                                        </p:tgtEl>
                                        <p:attrNameLst>
                                          <p:attrName>style.visibility</p:attrName>
                                        </p:attrNameLst>
                                      </p:cBhvr>
                                      <p:to>
                                        <p:strVal val="visible"/>
                                      </p:to>
                                    </p:set>
                                    <p:animEffect transition="in" filter="diamond(in)">
                                      <p:cBhvr>
                                        <p:cTn id="19" dur="2000"/>
                                        <p:tgtEl>
                                          <p:spTgt spid="2460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24579"/>
                                        </p:tgtEl>
                                        <p:attrNameLst>
                                          <p:attrName>style.visibility</p:attrName>
                                        </p:attrNameLst>
                                      </p:cBhvr>
                                      <p:to>
                                        <p:strVal val="visible"/>
                                      </p:to>
                                    </p:set>
                                    <p:animEffect transition="in" filter="checkerboard(across)">
                                      <p:cBhvr>
                                        <p:cTn id="24" dur="500"/>
                                        <p:tgtEl>
                                          <p:spTgt spid="2457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24580"/>
                                        </p:tgtEl>
                                        <p:attrNameLst>
                                          <p:attrName>style.visibility</p:attrName>
                                        </p:attrNameLst>
                                      </p:cBhvr>
                                      <p:to>
                                        <p:strVal val="visible"/>
                                      </p:to>
                                    </p:set>
                                    <p:animEffect transition="in" filter="wipe(down)">
                                      <p:cBhvr>
                                        <p:cTn id="29" dur="580">
                                          <p:stCondLst>
                                            <p:cond delay="0"/>
                                          </p:stCondLst>
                                        </p:cTn>
                                        <p:tgtEl>
                                          <p:spTgt spid="24580"/>
                                        </p:tgtEl>
                                      </p:cBhvr>
                                    </p:animEffect>
                                    <p:anim calcmode="lin" valueType="num">
                                      <p:cBhvr>
                                        <p:cTn id="30" dur="1822" tmFilter="0,0; 0.14,0.36; 0.43,0.73; 0.71,0.91; 1.0,1.0">
                                          <p:stCondLst>
                                            <p:cond delay="0"/>
                                          </p:stCondLst>
                                        </p:cTn>
                                        <p:tgtEl>
                                          <p:spTgt spid="24580"/>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24580"/>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24580"/>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24580"/>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24580"/>
                                        </p:tgtEl>
                                        <p:attrNameLst>
                                          <p:attrName>ppt_y</p:attrName>
                                        </p:attrNameLst>
                                      </p:cBhvr>
                                      <p:tavLst>
                                        <p:tav tm="0" fmla="#ppt_y-sin(pi*$)/81">
                                          <p:val>
                                            <p:fltVal val="0"/>
                                          </p:val>
                                        </p:tav>
                                        <p:tav tm="100000">
                                          <p:val>
                                            <p:fltVal val="1"/>
                                          </p:val>
                                        </p:tav>
                                      </p:tavLst>
                                    </p:anim>
                                    <p:animScale>
                                      <p:cBhvr>
                                        <p:cTn id="35" dur="26">
                                          <p:stCondLst>
                                            <p:cond delay="650"/>
                                          </p:stCondLst>
                                        </p:cTn>
                                        <p:tgtEl>
                                          <p:spTgt spid="24580"/>
                                        </p:tgtEl>
                                      </p:cBhvr>
                                      <p:to x="100000" y="60000"/>
                                    </p:animScale>
                                    <p:animScale>
                                      <p:cBhvr>
                                        <p:cTn id="36" dur="166" decel="50000">
                                          <p:stCondLst>
                                            <p:cond delay="676"/>
                                          </p:stCondLst>
                                        </p:cTn>
                                        <p:tgtEl>
                                          <p:spTgt spid="24580"/>
                                        </p:tgtEl>
                                      </p:cBhvr>
                                      <p:to x="100000" y="100000"/>
                                    </p:animScale>
                                    <p:animScale>
                                      <p:cBhvr>
                                        <p:cTn id="37" dur="26">
                                          <p:stCondLst>
                                            <p:cond delay="1312"/>
                                          </p:stCondLst>
                                        </p:cTn>
                                        <p:tgtEl>
                                          <p:spTgt spid="24580"/>
                                        </p:tgtEl>
                                      </p:cBhvr>
                                      <p:to x="100000" y="80000"/>
                                    </p:animScale>
                                    <p:animScale>
                                      <p:cBhvr>
                                        <p:cTn id="38" dur="166" decel="50000">
                                          <p:stCondLst>
                                            <p:cond delay="1338"/>
                                          </p:stCondLst>
                                        </p:cTn>
                                        <p:tgtEl>
                                          <p:spTgt spid="24580"/>
                                        </p:tgtEl>
                                      </p:cBhvr>
                                      <p:to x="100000" y="100000"/>
                                    </p:animScale>
                                    <p:animScale>
                                      <p:cBhvr>
                                        <p:cTn id="39" dur="26">
                                          <p:stCondLst>
                                            <p:cond delay="1642"/>
                                          </p:stCondLst>
                                        </p:cTn>
                                        <p:tgtEl>
                                          <p:spTgt spid="24580"/>
                                        </p:tgtEl>
                                      </p:cBhvr>
                                      <p:to x="100000" y="90000"/>
                                    </p:animScale>
                                    <p:animScale>
                                      <p:cBhvr>
                                        <p:cTn id="40" dur="166" decel="50000">
                                          <p:stCondLst>
                                            <p:cond delay="1668"/>
                                          </p:stCondLst>
                                        </p:cTn>
                                        <p:tgtEl>
                                          <p:spTgt spid="24580"/>
                                        </p:tgtEl>
                                      </p:cBhvr>
                                      <p:to x="100000" y="100000"/>
                                    </p:animScale>
                                    <p:animScale>
                                      <p:cBhvr>
                                        <p:cTn id="41" dur="26">
                                          <p:stCondLst>
                                            <p:cond delay="1808"/>
                                          </p:stCondLst>
                                        </p:cTn>
                                        <p:tgtEl>
                                          <p:spTgt spid="24580"/>
                                        </p:tgtEl>
                                      </p:cBhvr>
                                      <p:to x="100000" y="95000"/>
                                    </p:animScale>
                                    <p:animScale>
                                      <p:cBhvr>
                                        <p:cTn id="42" dur="166" decel="50000">
                                          <p:stCondLst>
                                            <p:cond delay="1834"/>
                                          </p:stCondLst>
                                        </p:cTn>
                                        <p:tgtEl>
                                          <p:spTgt spid="24580"/>
                                        </p:tgtEl>
                                      </p:cBhvr>
                                      <p:to x="100000" y="100000"/>
                                    </p:animScale>
                                  </p:childTnLst>
                                </p:cTn>
                              </p:par>
                              <p:par>
                                <p:cTn id="43" presetID="26" presetClass="entr" presetSubtype="0" fill="hold" grpId="0" nodeType="withEffect">
                                  <p:stCondLst>
                                    <p:cond delay="0"/>
                                  </p:stCondLst>
                                  <p:childTnLst>
                                    <p:set>
                                      <p:cBhvr>
                                        <p:cTn id="44" dur="1" fill="hold">
                                          <p:stCondLst>
                                            <p:cond delay="0"/>
                                          </p:stCondLst>
                                        </p:cTn>
                                        <p:tgtEl>
                                          <p:spTgt spid="24581"/>
                                        </p:tgtEl>
                                        <p:attrNameLst>
                                          <p:attrName>style.visibility</p:attrName>
                                        </p:attrNameLst>
                                      </p:cBhvr>
                                      <p:to>
                                        <p:strVal val="visible"/>
                                      </p:to>
                                    </p:set>
                                    <p:animEffect transition="in" filter="wipe(down)">
                                      <p:cBhvr>
                                        <p:cTn id="45" dur="580">
                                          <p:stCondLst>
                                            <p:cond delay="0"/>
                                          </p:stCondLst>
                                        </p:cTn>
                                        <p:tgtEl>
                                          <p:spTgt spid="24581"/>
                                        </p:tgtEl>
                                      </p:cBhvr>
                                    </p:animEffect>
                                    <p:anim calcmode="lin" valueType="num">
                                      <p:cBhvr>
                                        <p:cTn id="46" dur="1822" tmFilter="0,0; 0.14,0.36; 0.43,0.73; 0.71,0.91; 1.0,1.0">
                                          <p:stCondLst>
                                            <p:cond delay="0"/>
                                          </p:stCondLst>
                                        </p:cTn>
                                        <p:tgtEl>
                                          <p:spTgt spid="2458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2458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2458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2458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24581"/>
                                        </p:tgtEl>
                                        <p:attrNameLst>
                                          <p:attrName>ppt_y</p:attrName>
                                        </p:attrNameLst>
                                      </p:cBhvr>
                                      <p:tavLst>
                                        <p:tav tm="0" fmla="#ppt_y-sin(pi*$)/81">
                                          <p:val>
                                            <p:fltVal val="0"/>
                                          </p:val>
                                        </p:tav>
                                        <p:tav tm="100000">
                                          <p:val>
                                            <p:fltVal val="1"/>
                                          </p:val>
                                        </p:tav>
                                      </p:tavLst>
                                    </p:anim>
                                    <p:animScale>
                                      <p:cBhvr>
                                        <p:cTn id="51" dur="26">
                                          <p:stCondLst>
                                            <p:cond delay="650"/>
                                          </p:stCondLst>
                                        </p:cTn>
                                        <p:tgtEl>
                                          <p:spTgt spid="24581"/>
                                        </p:tgtEl>
                                      </p:cBhvr>
                                      <p:to x="100000" y="60000"/>
                                    </p:animScale>
                                    <p:animScale>
                                      <p:cBhvr>
                                        <p:cTn id="52" dur="166" decel="50000">
                                          <p:stCondLst>
                                            <p:cond delay="676"/>
                                          </p:stCondLst>
                                        </p:cTn>
                                        <p:tgtEl>
                                          <p:spTgt spid="24581"/>
                                        </p:tgtEl>
                                      </p:cBhvr>
                                      <p:to x="100000" y="100000"/>
                                    </p:animScale>
                                    <p:animScale>
                                      <p:cBhvr>
                                        <p:cTn id="53" dur="26">
                                          <p:stCondLst>
                                            <p:cond delay="1312"/>
                                          </p:stCondLst>
                                        </p:cTn>
                                        <p:tgtEl>
                                          <p:spTgt spid="24581"/>
                                        </p:tgtEl>
                                      </p:cBhvr>
                                      <p:to x="100000" y="80000"/>
                                    </p:animScale>
                                    <p:animScale>
                                      <p:cBhvr>
                                        <p:cTn id="54" dur="166" decel="50000">
                                          <p:stCondLst>
                                            <p:cond delay="1338"/>
                                          </p:stCondLst>
                                        </p:cTn>
                                        <p:tgtEl>
                                          <p:spTgt spid="24581"/>
                                        </p:tgtEl>
                                      </p:cBhvr>
                                      <p:to x="100000" y="100000"/>
                                    </p:animScale>
                                    <p:animScale>
                                      <p:cBhvr>
                                        <p:cTn id="55" dur="26">
                                          <p:stCondLst>
                                            <p:cond delay="1642"/>
                                          </p:stCondLst>
                                        </p:cTn>
                                        <p:tgtEl>
                                          <p:spTgt spid="24581"/>
                                        </p:tgtEl>
                                      </p:cBhvr>
                                      <p:to x="100000" y="90000"/>
                                    </p:animScale>
                                    <p:animScale>
                                      <p:cBhvr>
                                        <p:cTn id="56" dur="166" decel="50000">
                                          <p:stCondLst>
                                            <p:cond delay="1668"/>
                                          </p:stCondLst>
                                        </p:cTn>
                                        <p:tgtEl>
                                          <p:spTgt spid="24581"/>
                                        </p:tgtEl>
                                      </p:cBhvr>
                                      <p:to x="100000" y="100000"/>
                                    </p:animScale>
                                    <p:animScale>
                                      <p:cBhvr>
                                        <p:cTn id="57" dur="26">
                                          <p:stCondLst>
                                            <p:cond delay="1808"/>
                                          </p:stCondLst>
                                        </p:cTn>
                                        <p:tgtEl>
                                          <p:spTgt spid="24581"/>
                                        </p:tgtEl>
                                      </p:cBhvr>
                                      <p:to x="100000" y="95000"/>
                                    </p:animScale>
                                    <p:animScale>
                                      <p:cBhvr>
                                        <p:cTn id="58" dur="166" decel="50000">
                                          <p:stCondLst>
                                            <p:cond delay="1834"/>
                                          </p:stCondLst>
                                        </p:cTn>
                                        <p:tgtEl>
                                          <p:spTgt spid="24581"/>
                                        </p:tgtEl>
                                      </p:cBhvr>
                                      <p:to x="100000" y="100000"/>
                                    </p:animScale>
                                  </p:childTnLst>
                                </p:cTn>
                              </p:par>
                              <p:par>
                                <p:cTn id="59" presetID="5" presetClass="entr" presetSubtype="10" fill="hold" grpId="0" nodeType="withEffect">
                                  <p:stCondLst>
                                    <p:cond delay="0"/>
                                  </p:stCondLst>
                                  <p:childTnLst>
                                    <p:set>
                                      <p:cBhvr>
                                        <p:cTn id="60" dur="1" fill="hold">
                                          <p:stCondLst>
                                            <p:cond delay="0"/>
                                          </p:stCondLst>
                                        </p:cTn>
                                        <p:tgtEl>
                                          <p:spTgt spid="24595"/>
                                        </p:tgtEl>
                                        <p:attrNameLst>
                                          <p:attrName>style.visibility</p:attrName>
                                        </p:attrNameLst>
                                      </p:cBhvr>
                                      <p:to>
                                        <p:strVal val="visible"/>
                                      </p:to>
                                    </p:set>
                                    <p:animEffect transition="in" filter="checkerboard(across)">
                                      <p:cBhvr>
                                        <p:cTn id="61" dur="500"/>
                                        <p:tgtEl>
                                          <p:spTgt spid="24595"/>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24596"/>
                                        </p:tgtEl>
                                        <p:attrNameLst>
                                          <p:attrName>style.visibility</p:attrName>
                                        </p:attrNameLst>
                                      </p:cBhvr>
                                      <p:to>
                                        <p:strVal val="visible"/>
                                      </p:to>
                                    </p:set>
                                    <p:animEffect transition="in" filter="checkerboard(across)">
                                      <p:cBhvr>
                                        <p:cTn id="64" dur="500"/>
                                        <p:tgtEl>
                                          <p:spTgt spid="24596"/>
                                        </p:tgtEl>
                                      </p:cBhvr>
                                    </p:animEffect>
                                  </p:childTnLst>
                                </p:cTn>
                              </p:par>
                              <p:par>
                                <p:cTn id="65" presetID="26" presetClass="entr" presetSubtype="0" fill="hold" grpId="0" nodeType="withEffect">
                                  <p:stCondLst>
                                    <p:cond delay="0"/>
                                  </p:stCondLst>
                                  <p:childTnLst>
                                    <p:set>
                                      <p:cBhvr>
                                        <p:cTn id="66" dur="1" fill="hold">
                                          <p:stCondLst>
                                            <p:cond delay="0"/>
                                          </p:stCondLst>
                                        </p:cTn>
                                        <p:tgtEl>
                                          <p:spTgt spid="24597"/>
                                        </p:tgtEl>
                                        <p:attrNameLst>
                                          <p:attrName>style.visibility</p:attrName>
                                        </p:attrNameLst>
                                      </p:cBhvr>
                                      <p:to>
                                        <p:strVal val="visible"/>
                                      </p:to>
                                    </p:set>
                                    <p:animEffect transition="in" filter="wipe(down)">
                                      <p:cBhvr>
                                        <p:cTn id="67" dur="580">
                                          <p:stCondLst>
                                            <p:cond delay="0"/>
                                          </p:stCondLst>
                                        </p:cTn>
                                        <p:tgtEl>
                                          <p:spTgt spid="24597"/>
                                        </p:tgtEl>
                                      </p:cBhvr>
                                    </p:animEffect>
                                    <p:anim calcmode="lin" valueType="num">
                                      <p:cBhvr>
                                        <p:cTn id="68" dur="1822" tmFilter="0,0; 0.14,0.36; 0.43,0.73; 0.71,0.91; 1.0,1.0">
                                          <p:stCondLst>
                                            <p:cond delay="0"/>
                                          </p:stCondLst>
                                        </p:cTn>
                                        <p:tgtEl>
                                          <p:spTgt spid="24597"/>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24597"/>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24597"/>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24597"/>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24597"/>
                                        </p:tgtEl>
                                        <p:attrNameLst>
                                          <p:attrName>ppt_y</p:attrName>
                                        </p:attrNameLst>
                                      </p:cBhvr>
                                      <p:tavLst>
                                        <p:tav tm="0" fmla="#ppt_y-sin(pi*$)/81">
                                          <p:val>
                                            <p:fltVal val="0"/>
                                          </p:val>
                                        </p:tav>
                                        <p:tav tm="100000">
                                          <p:val>
                                            <p:fltVal val="1"/>
                                          </p:val>
                                        </p:tav>
                                      </p:tavLst>
                                    </p:anim>
                                    <p:animScale>
                                      <p:cBhvr>
                                        <p:cTn id="73" dur="26">
                                          <p:stCondLst>
                                            <p:cond delay="650"/>
                                          </p:stCondLst>
                                        </p:cTn>
                                        <p:tgtEl>
                                          <p:spTgt spid="24597"/>
                                        </p:tgtEl>
                                      </p:cBhvr>
                                      <p:to x="100000" y="60000"/>
                                    </p:animScale>
                                    <p:animScale>
                                      <p:cBhvr>
                                        <p:cTn id="74" dur="166" decel="50000">
                                          <p:stCondLst>
                                            <p:cond delay="676"/>
                                          </p:stCondLst>
                                        </p:cTn>
                                        <p:tgtEl>
                                          <p:spTgt spid="24597"/>
                                        </p:tgtEl>
                                      </p:cBhvr>
                                      <p:to x="100000" y="100000"/>
                                    </p:animScale>
                                    <p:animScale>
                                      <p:cBhvr>
                                        <p:cTn id="75" dur="26">
                                          <p:stCondLst>
                                            <p:cond delay="1312"/>
                                          </p:stCondLst>
                                        </p:cTn>
                                        <p:tgtEl>
                                          <p:spTgt spid="24597"/>
                                        </p:tgtEl>
                                      </p:cBhvr>
                                      <p:to x="100000" y="80000"/>
                                    </p:animScale>
                                    <p:animScale>
                                      <p:cBhvr>
                                        <p:cTn id="76" dur="166" decel="50000">
                                          <p:stCondLst>
                                            <p:cond delay="1338"/>
                                          </p:stCondLst>
                                        </p:cTn>
                                        <p:tgtEl>
                                          <p:spTgt spid="24597"/>
                                        </p:tgtEl>
                                      </p:cBhvr>
                                      <p:to x="100000" y="100000"/>
                                    </p:animScale>
                                    <p:animScale>
                                      <p:cBhvr>
                                        <p:cTn id="77" dur="26">
                                          <p:stCondLst>
                                            <p:cond delay="1642"/>
                                          </p:stCondLst>
                                        </p:cTn>
                                        <p:tgtEl>
                                          <p:spTgt spid="24597"/>
                                        </p:tgtEl>
                                      </p:cBhvr>
                                      <p:to x="100000" y="90000"/>
                                    </p:animScale>
                                    <p:animScale>
                                      <p:cBhvr>
                                        <p:cTn id="78" dur="166" decel="50000">
                                          <p:stCondLst>
                                            <p:cond delay="1668"/>
                                          </p:stCondLst>
                                        </p:cTn>
                                        <p:tgtEl>
                                          <p:spTgt spid="24597"/>
                                        </p:tgtEl>
                                      </p:cBhvr>
                                      <p:to x="100000" y="100000"/>
                                    </p:animScale>
                                    <p:animScale>
                                      <p:cBhvr>
                                        <p:cTn id="79" dur="26">
                                          <p:stCondLst>
                                            <p:cond delay="1808"/>
                                          </p:stCondLst>
                                        </p:cTn>
                                        <p:tgtEl>
                                          <p:spTgt spid="24597"/>
                                        </p:tgtEl>
                                      </p:cBhvr>
                                      <p:to x="100000" y="95000"/>
                                    </p:animScale>
                                    <p:animScale>
                                      <p:cBhvr>
                                        <p:cTn id="80" dur="166" decel="50000">
                                          <p:stCondLst>
                                            <p:cond delay="1834"/>
                                          </p:stCondLst>
                                        </p:cTn>
                                        <p:tgtEl>
                                          <p:spTgt spid="24597"/>
                                        </p:tgtEl>
                                      </p:cBhvr>
                                      <p:to x="100000" y="100000"/>
                                    </p:animScale>
                                  </p:childTnLst>
                                </p:cTn>
                              </p:par>
                              <p:par>
                                <p:cTn id="81" presetID="26" presetClass="entr" presetSubtype="0" fill="hold" grpId="0" nodeType="withEffect">
                                  <p:stCondLst>
                                    <p:cond delay="0"/>
                                  </p:stCondLst>
                                  <p:childTnLst>
                                    <p:set>
                                      <p:cBhvr>
                                        <p:cTn id="82" dur="1" fill="hold">
                                          <p:stCondLst>
                                            <p:cond delay="0"/>
                                          </p:stCondLst>
                                        </p:cTn>
                                        <p:tgtEl>
                                          <p:spTgt spid="24598"/>
                                        </p:tgtEl>
                                        <p:attrNameLst>
                                          <p:attrName>style.visibility</p:attrName>
                                        </p:attrNameLst>
                                      </p:cBhvr>
                                      <p:to>
                                        <p:strVal val="visible"/>
                                      </p:to>
                                    </p:set>
                                    <p:animEffect transition="in" filter="wipe(down)">
                                      <p:cBhvr>
                                        <p:cTn id="83" dur="580">
                                          <p:stCondLst>
                                            <p:cond delay="0"/>
                                          </p:stCondLst>
                                        </p:cTn>
                                        <p:tgtEl>
                                          <p:spTgt spid="24598"/>
                                        </p:tgtEl>
                                      </p:cBhvr>
                                    </p:animEffect>
                                    <p:anim calcmode="lin" valueType="num">
                                      <p:cBhvr>
                                        <p:cTn id="84" dur="1822" tmFilter="0,0; 0.14,0.36; 0.43,0.73; 0.71,0.91; 1.0,1.0">
                                          <p:stCondLst>
                                            <p:cond delay="0"/>
                                          </p:stCondLst>
                                        </p:cTn>
                                        <p:tgtEl>
                                          <p:spTgt spid="24598"/>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24598"/>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24598"/>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24598"/>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24598"/>
                                        </p:tgtEl>
                                        <p:attrNameLst>
                                          <p:attrName>ppt_y</p:attrName>
                                        </p:attrNameLst>
                                      </p:cBhvr>
                                      <p:tavLst>
                                        <p:tav tm="0" fmla="#ppt_y-sin(pi*$)/81">
                                          <p:val>
                                            <p:fltVal val="0"/>
                                          </p:val>
                                        </p:tav>
                                        <p:tav tm="100000">
                                          <p:val>
                                            <p:fltVal val="1"/>
                                          </p:val>
                                        </p:tav>
                                      </p:tavLst>
                                    </p:anim>
                                    <p:animScale>
                                      <p:cBhvr>
                                        <p:cTn id="89" dur="26">
                                          <p:stCondLst>
                                            <p:cond delay="650"/>
                                          </p:stCondLst>
                                        </p:cTn>
                                        <p:tgtEl>
                                          <p:spTgt spid="24598"/>
                                        </p:tgtEl>
                                      </p:cBhvr>
                                      <p:to x="100000" y="60000"/>
                                    </p:animScale>
                                    <p:animScale>
                                      <p:cBhvr>
                                        <p:cTn id="90" dur="166" decel="50000">
                                          <p:stCondLst>
                                            <p:cond delay="676"/>
                                          </p:stCondLst>
                                        </p:cTn>
                                        <p:tgtEl>
                                          <p:spTgt spid="24598"/>
                                        </p:tgtEl>
                                      </p:cBhvr>
                                      <p:to x="100000" y="100000"/>
                                    </p:animScale>
                                    <p:animScale>
                                      <p:cBhvr>
                                        <p:cTn id="91" dur="26">
                                          <p:stCondLst>
                                            <p:cond delay="1312"/>
                                          </p:stCondLst>
                                        </p:cTn>
                                        <p:tgtEl>
                                          <p:spTgt spid="24598"/>
                                        </p:tgtEl>
                                      </p:cBhvr>
                                      <p:to x="100000" y="80000"/>
                                    </p:animScale>
                                    <p:animScale>
                                      <p:cBhvr>
                                        <p:cTn id="92" dur="166" decel="50000">
                                          <p:stCondLst>
                                            <p:cond delay="1338"/>
                                          </p:stCondLst>
                                        </p:cTn>
                                        <p:tgtEl>
                                          <p:spTgt spid="24598"/>
                                        </p:tgtEl>
                                      </p:cBhvr>
                                      <p:to x="100000" y="100000"/>
                                    </p:animScale>
                                    <p:animScale>
                                      <p:cBhvr>
                                        <p:cTn id="93" dur="26">
                                          <p:stCondLst>
                                            <p:cond delay="1642"/>
                                          </p:stCondLst>
                                        </p:cTn>
                                        <p:tgtEl>
                                          <p:spTgt spid="24598"/>
                                        </p:tgtEl>
                                      </p:cBhvr>
                                      <p:to x="100000" y="90000"/>
                                    </p:animScale>
                                    <p:animScale>
                                      <p:cBhvr>
                                        <p:cTn id="94" dur="166" decel="50000">
                                          <p:stCondLst>
                                            <p:cond delay="1668"/>
                                          </p:stCondLst>
                                        </p:cTn>
                                        <p:tgtEl>
                                          <p:spTgt spid="24598"/>
                                        </p:tgtEl>
                                      </p:cBhvr>
                                      <p:to x="100000" y="100000"/>
                                    </p:animScale>
                                    <p:animScale>
                                      <p:cBhvr>
                                        <p:cTn id="95" dur="26">
                                          <p:stCondLst>
                                            <p:cond delay="1808"/>
                                          </p:stCondLst>
                                        </p:cTn>
                                        <p:tgtEl>
                                          <p:spTgt spid="24598"/>
                                        </p:tgtEl>
                                      </p:cBhvr>
                                      <p:to x="100000" y="95000"/>
                                    </p:animScale>
                                    <p:animScale>
                                      <p:cBhvr>
                                        <p:cTn id="96" dur="166" decel="50000">
                                          <p:stCondLst>
                                            <p:cond delay="1834"/>
                                          </p:stCondLst>
                                        </p:cTn>
                                        <p:tgtEl>
                                          <p:spTgt spid="24598"/>
                                        </p:tgtEl>
                                      </p:cBhvr>
                                      <p:to x="100000" y="100000"/>
                                    </p:animScale>
                                  </p:childTnLst>
                                </p:cTn>
                              </p:par>
                            </p:childTnLst>
                          </p:cTn>
                        </p:par>
                      </p:childTnLst>
                    </p:cTn>
                  </p:par>
                  <p:par>
                    <p:cTn id="97" fill="hold" nodeType="clickPar">
                      <p:stCondLst>
                        <p:cond delay="indefinite"/>
                      </p:stCondLst>
                      <p:childTnLst>
                        <p:par>
                          <p:cTn id="98" fill="hold" nodeType="withGroup">
                            <p:stCondLst>
                              <p:cond delay="0"/>
                            </p:stCondLst>
                            <p:childTnLst>
                              <p:par>
                                <p:cTn id="99" presetID="52" presetClass="entr" presetSubtype="0" fill="hold" nodeType="clickEffect">
                                  <p:stCondLst>
                                    <p:cond delay="0"/>
                                  </p:stCondLst>
                                  <p:childTnLst>
                                    <p:set>
                                      <p:cBhvr>
                                        <p:cTn id="100" dur="1" fill="hold">
                                          <p:stCondLst>
                                            <p:cond delay="0"/>
                                          </p:stCondLst>
                                        </p:cTn>
                                        <p:tgtEl>
                                          <p:spTgt spid="24601">
                                            <p:txEl>
                                              <p:pRg st="0" end="0"/>
                                            </p:txEl>
                                          </p:spTgt>
                                        </p:tgtEl>
                                        <p:attrNameLst>
                                          <p:attrName>style.visibility</p:attrName>
                                        </p:attrNameLst>
                                      </p:cBhvr>
                                      <p:to>
                                        <p:strVal val="visible"/>
                                      </p:to>
                                    </p:set>
                                    <p:animScale>
                                      <p:cBhvr>
                                        <p:cTn id="101" dur="1000" decel="50000" fill="hold">
                                          <p:stCondLst>
                                            <p:cond delay="0"/>
                                          </p:stCondLst>
                                        </p:cTn>
                                        <p:tgtEl>
                                          <p:spTgt spid="24601">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02" dur="1000" decel="50000" fill="hold">
                                          <p:stCondLst>
                                            <p:cond delay="0"/>
                                          </p:stCondLst>
                                        </p:cTn>
                                        <p:tgtEl>
                                          <p:spTgt spid="24601">
                                            <p:txEl>
                                              <p:pRg st="0" end="0"/>
                                            </p:txEl>
                                          </p:spTgt>
                                        </p:tgtEl>
                                        <p:attrNameLst>
                                          <p:attrName>ppt_x</p:attrName>
                                          <p:attrName>ppt_y</p:attrName>
                                        </p:attrNameLst>
                                      </p:cBhvr>
                                    </p:animMotion>
                                    <p:animEffect transition="in" filter="fade">
                                      <p:cBhvr>
                                        <p:cTn id="103" dur="1000"/>
                                        <p:tgtEl>
                                          <p:spTgt spid="24601">
                                            <p:txEl>
                                              <p:pRg st="0" end="0"/>
                                            </p:txEl>
                                          </p:spTgt>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52" presetClass="entr" presetSubtype="0" fill="hold" nodeType="clickEffect">
                                  <p:stCondLst>
                                    <p:cond delay="0"/>
                                  </p:stCondLst>
                                  <p:childTnLst>
                                    <p:set>
                                      <p:cBhvr>
                                        <p:cTn id="107" dur="1" fill="hold">
                                          <p:stCondLst>
                                            <p:cond delay="0"/>
                                          </p:stCondLst>
                                        </p:cTn>
                                        <p:tgtEl>
                                          <p:spTgt spid="24601">
                                            <p:txEl>
                                              <p:pRg st="1" end="1"/>
                                            </p:txEl>
                                          </p:spTgt>
                                        </p:tgtEl>
                                        <p:attrNameLst>
                                          <p:attrName>style.visibility</p:attrName>
                                        </p:attrNameLst>
                                      </p:cBhvr>
                                      <p:to>
                                        <p:strVal val="visible"/>
                                      </p:to>
                                    </p:set>
                                    <p:animScale>
                                      <p:cBhvr>
                                        <p:cTn id="108" dur="1000" decel="50000" fill="hold">
                                          <p:stCondLst>
                                            <p:cond delay="0"/>
                                          </p:stCondLst>
                                        </p:cTn>
                                        <p:tgtEl>
                                          <p:spTgt spid="24601">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09" dur="1000" decel="50000" fill="hold">
                                          <p:stCondLst>
                                            <p:cond delay="0"/>
                                          </p:stCondLst>
                                        </p:cTn>
                                        <p:tgtEl>
                                          <p:spTgt spid="24601">
                                            <p:txEl>
                                              <p:pRg st="1" end="1"/>
                                            </p:txEl>
                                          </p:spTgt>
                                        </p:tgtEl>
                                        <p:attrNameLst>
                                          <p:attrName>ppt_x</p:attrName>
                                          <p:attrName>ppt_y</p:attrName>
                                        </p:attrNameLst>
                                      </p:cBhvr>
                                    </p:animMotion>
                                    <p:animEffect transition="in" filter="fade">
                                      <p:cBhvr>
                                        <p:cTn id="110" dur="1000"/>
                                        <p:tgtEl>
                                          <p:spTgt spid="24601">
                                            <p:txEl>
                                              <p:pRg st="1" end="1"/>
                                            </p:txEl>
                                          </p:spTgt>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52" presetClass="entr" presetSubtype="0" fill="hold" nodeType="clickEffect">
                                  <p:stCondLst>
                                    <p:cond delay="0"/>
                                  </p:stCondLst>
                                  <p:childTnLst>
                                    <p:set>
                                      <p:cBhvr>
                                        <p:cTn id="114" dur="1" fill="hold">
                                          <p:stCondLst>
                                            <p:cond delay="0"/>
                                          </p:stCondLst>
                                        </p:cTn>
                                        <p:tgtEl>
                                          <p:spTgt spid="24601">
                                            <p:txEl>
                                              <p:pRg st="2" end="2"/>
                                            </p:txEl>
                                          </p:spTgt>
                                        </p:tgtEl>
                                        <p:attrNameLst>
                                          <p:attrName>style.visibility</p:attrName>
                                        </p:attrNameLst>
                                      </p:cBhvr>
                                      <p:to>
                                        <p:strVal val="visible"/>
                                      </p:to>
                                    </p:set>
                                    <p:animScale>
                                      <p:cBhvr>
                                        <p:cTn id="115" dur="1000" decel="50000" fill="hold">
                                          <p:stCondLst>
                                            <p:cond delay="0"/>
                                          </p:stCondLst>
                                        </p:cTn>
                                        <p:tgtEl>
                                          <p:spTgt spid="24601">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16" dur="1000" decel="50000" fill="hold">
                                          <p:stCondLst>
                                            <p:cond delay="0"/>
                                          </p:stCondLst>
                                        </p:cTn>
                                        <p:tgtEl>
                                          <p:spTgt spid="24601">
                                            <p:txEl>
                                              <p:pRg st="2" end="2"/>
                                            </p:txEl>
                                          </p:spTgt>
                                        </p:tgtEl>
                                        <p:attrNameLst>
                                          <p:attrName>ppt_x</p:attrName>
                                          <p:attrName>ppt_y</p:attrName>
                                        </p:attrNameLst>
                                      </p:cBhvr>
                                    </p:animMotion>
                                    <p:animEffect transition="in" filter="fade">
                                      <p:cBhvr>
                                        <p:cTn id="117" dur="1000"/>
                                        <p:tgtEl>
                                          <p:spTgt spid="24601">
                                            <p:txEl>
                                              <p:pRg st="2" end="2"/>
                                            </p:txEl>
                                          </p:spTgt>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52" presetClass="entr" presetSubtype="0" fill="hold" grpId="0" nodeType="clickEffect">
                                  <p:stCondLst>
                                    <p:cond delay="0"/>
                                  </p:stCondLst>
                                  <p:childTnLst>
                                    <p:set>
                                      <p:cBhvr>
                                        <p:cTn id="121" dur="1" fill="hold">
                                          <p:stCondLst>
                                            <p:cond delay="0"/>
                                          </p:stCondLst>
                                        </p:cTn>
                                        <p:tgtEl>
                                          <p:spTgt spid="2"/>
                                        </p:tgtEl>
                                        <p:attrNameLst>
                                          <p:attrName>style.visibility</p:attrName>
                                        </p:attrNameLst>
                                      </p:cBhvr>
                                      <p:to>
                                        <p:strVal val="visible"/>
                                      </p:to>
                                    </p:set>
                                    <p:animScale>
                                      <p:cBhvr>
                                        <p:cTn id="122"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3" dur="1000" decel="50000" fill="hold">
                                          <p:stCondLst>
                                            <p:cond delay="0"/>
                                          </p:stCondLst>
                                        </p:cTn>
                                        <p:tgtEl>
                                          <p:spTgt spid="2"/>
                                        </p:tgtEl>
                                        <p:attrNameLst>
                                          <p:attrName>ppt_x</p:attrName>
                                          <p:attrName>ppt_y</p:attrName>
                                        </p:attrNameLst>
                                      </p:cBhvr>
                                    </p:animMotion>
                                    <p:animEffect transition="in" filter="fade">
                                      <p:cBhvr>
                                        <p:cTn id="124" dur="1000"/>
                                        <p:tgtEl>
                                          <p:spTgt spid="2"/>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52" presetClass="entr" presetSubtype="0" fill="hold" nodeType="clickEffect">
                                  <p:stCondLst>
                                    <p:cond delay="0"/>
                                  </p:stCondLst>
                                  <p:childTnLst>
                                    <p:set>
                                      <p:cBhvr>
                                        <p:cTn id="128" dur="1" fill="hold">
                                          <p:stCondLst>
                                            <p:cond delay="0"/>
                                          </p:stCondLst>
                                        </p:cTn>
                                        <p:tgtEl>
                                          <p:spTgt spid="24601">
                                            <p:txEl>
                                              <p:pRg st="3" end="3"/>
                                            </p:txEl>
                                          </p:spTgt>
                                        </p:tgtEl>
                                        <p:attrNameLst>
                                          <p:attrName>style.visibility</p:attrName>
                                        </p:attrNameLst>
                                      </p:cBhvr>
                                      <p:to>
                                        <p:strVal val="visible"/>
                                      </p:to>
                                    </p:set>
                                    <p:animScale>
                                      <p:cBhvr>
                                        <p:cTn id="129" dur="1000" decel="50000" fill="hold">
                                          <p:stCondLst>
                                            <p:cond delay="0"/>
                                          </p:stCondLst>
                                        </p:cTn>
                                        <p:tgtEl>
                                          <p:spTgt spid="24601">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0" dur="1000" decel="50000" fill="hold">
                                          <p:stCondLst>
                                            <p:cond delay="0"/>
                                          </p:stCondLst>
                                        </p:cTn>
                                        <p:tgtEl>
                                          <p:spTgt spid="24601">
                                            <p:txEl>
                                              <p:pRg st="3" end="3"/>
                                            </p:txEl>
                                          </p:spTgt>
                                        </p:tgtEl>
                                        <p:attrNameLst>
                                          <p:attrName>ppt_x</p:attrName>
                                          <p:attrName>ppt_y</p:attrName>
                                        </p:attrNameLst>
                                      </p:cBhvr>
                                    </p:animMotion>
                                    <p:animEffect transition="in" filter="fade">
                                      <p:cBhvr>
                                        <p:cTn id="131" dur="1000"/>
                                        <p:tgtEl>
                                          <p:spTgt spid="24601">
                                            <p:txEl>
                                              <p:pRg st="3" end="3"/>
                                            </p:txEl>
                                          </p:spTgt>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52" presetClass="entr" presetSubtype="0" fill="hold" nodeType="clickEffect">
                                  <p:stCondLst>
                                    <p:cond delay="0"/>
                                  </p:stCondLst>
                                  <p:childTnLst>
                                    <p:set>
                                      <p:cBhvr>
                                        <p:cTn id="135" dur="1" fill="hold">
                                          <p:stCondLst>
                                            <p:cond delay="0"/>
                                          </p:stCondLst>
                                        </p:cTn>
                                        <p:tgtEl>
                                          <p:spTgt spid="24601">
                                            <p:txEl>
                                              <p:pRg st="4" end="4"/>
                                            </p:txEl>
                                          </p:spTgt>
                                        </p:tgtEl>
                                        <p:attrNameLst>
                                          <p:attrName>style.visibility</p:attrName>
                                        </p:attrNameLst>
                                      </p:cBhvr>
                                      <p:to>
                                        <p:strVal val="visible"/>
                                      </p:to>
                                    </p:set>
                                    <p:animScale>
                                      <p:cBhvr>
                                        <p:cTn id="136" dur="1000" decel="50000" fill="hold">
                                          <p:stCondLst>
                                            <p:cond delay="0"/>
                                          </p:stCondLst>
                                        </p:cTn>
                                        <p:tgtEl>
                                          <p:spTgt spid="24601">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7" dur="1000" decel="50000" fill="hold">
                                          <p:stCondLst>
                                            <p:cond delay="0"/>
                                          </p:stCondLst>
                                        </p:cTn>
                                        <p:tgtEl>
                                          <p:spTgt spid="24601">
                                            <p:txEl>
                                              <p:pRg st="4" end="4"/>
                                            </p:txEl>
                                          </p:spTgt>
                                        </p:tgtEl>
                                        <p:attrNameLst>
                                          <p:attrName>ppt_x</p:attrName>
                                          <p:attrName>ppt_y</p:attrName>
                                        </p:attrNameLst>
                                      </p:cBhvr>
                                    </p:animMotion>
                                    <p:animEffect transition="in" filter="fade">
                                      <p:cBhvr>
                                        <p:cTn id="138" dur="1000"/>
                                        <p:tgtEl>
                                          <p:spTgt spid="24601">
                                            <p:txEl>
                                              <p:pRg st="4" end="4"/>
                                            </p:txEl>
                                          </p:spTgt>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52" presetClass="entr" presetSubtype="0" fill="hold" grpId="0" nodeType="clickEffect">
                                  <p:stCondLst>
                                    <p:cond delay="0"/>
                                  </p:stCondLst>
                                  <p:childTnLst>
                                    <p:set>
                                      <p:cBhvr>
                                        <p:cTn id="142" dur="1" fill="hold">
                                          <p:stCondLst>
                                            <p:cond delay="0"/>
                                          </p:stCondLst>
                                        </p:cTn>
                                        <p:tgtEl>
                                          <p:spTgt spid="13"/>
                                        </p:tgtEl>
                                        <p:attrNameLst>
                                          <p:attrName>style.visibility</p:attrName>
                                        </p:attrNameLst>
                                      </p:cBhvr>
                                      <p:to>
                                        <p:strVal val="visible"/>
                                      </p:to>
                                    </p:set>
                                    <p:animScale>
                                      <p:cBhvr>
                                        <p:cTn id="143" dur="1000" decel="50000" fill="hold">
                                          <p:stCondLst>
                                            <p:cond delay="0"/>
                                          </p:stCondLst>
                                        </p:cTn>
                                        <p:tgtEl>
                                          <p:spTgt spid="1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44" dur="1000" decel="50000" fill="hold">
                                          <p:stCondLst>
                                            <p:cond delay="0"/>
                                          </p:stCondLst>
                                        </p:cTn>
                                        <p:tgtEl>
                                          <p:spTgt spid="13"/>
                                        </p:tgtEl>
                                        <p:attrNameLst>
                                          <p:attrName>ppt_x</p:attrName>
                                          <p:attrName>ppt_y</p:attrName>
                                        </p:attrNameLst>
                                      </p:cBhvr>
                                    </p:animMotion>
                                    <p:animEffect transition="in" filter="fade">
                                      <p:cBhvr>
                                        <p:cTn id="145" dur="1000"/>
                                        <p:tgtEl>
                                          <p:spTgt spid="13"/>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52" presetClass="entr" presetSubtype="0" fill="hold" nodeType="clickEffect">
                                  <p:stCondLst>
                                    <p:cond delay="0"/>
                                  </p:stCondLst>
                                  <p:childTnLst>
                                    <p:set>
                                      <p:cBhvr>
                                        <p:cTn id="149" dur="1" fill="hold">
                                          <p:stCondLst>
                                            <p:cond delay="0"/>
                                          </p:stCondLst>
                                        </p:cTn>
                                        <p:tgtEl>
                                          <p:spTgt spid="24601">
                                            <p:txEl>
                                              <p:pRg st="5" end="5"/>
                                            </p:txEl>
                                          </p:spTgt>
                                        </p:tgtEl>
                                        <p:attrNameLst>
                                          <p:attrName>style.visibility</p:attrName>
                                        </p:attrNameLst>
                                      </p:cBhvr>
                                      <p:to>
                                        <p:strVal val="visible"/>
                                      </p:to>
                                    </p:set>
                                    <p:animScale>
                                      <p:cBhvr>
                                        <p:cTn id="150" dur="1000" decel="50000" fill="hold">
                                          <p:stCondLst>
                                            <p:cond delay="0"/>
                                          </p:stCondLst>
                                        </p:cTn>
                                        <p:tgtEl>
                                          <p:spTgt spid="24601">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1" dur="1000" decel="50000" fill="hold">
                                          <p:stCondLst>
                                            <p:cond delay="0"/>
                                          </p:stCondLst>
                                        </p:cTn>
                                        <p:tgtEl>
                                          <p:spTgt spid="24601">
                                            <p:txEl>
                                              <p:pRg st="5" end="5"/>
                                            </p:txEl>
                                          </p:spTgt>
                                        </p:tgtEl>
                                        <p:attrNameLst>
                                          <p:attrName>ppt_x</p:attrName>
                                          <p:attrName>ppt_y</p:attrName>
                                        </p:attrNameLst>
                                      </p:cBhvr>
                                    </p:animMotion>
                                    <p:animEffect transition="in" filter="fade">
                                      <p:cBhvr>
                                        <p:cTn id="152" dur="1000"/>
                                        <p:tgtEl>
                                          <p:spTgt spid="2460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nimBg="1"/>
      <p:bldP spid="24580" grpId="0" animBg="1"/>
      <p:bldP spid="24581" grpId="0"/>
      <p:bldP spid="24594" grpId="0"/>
      <p:bldP spid="24595" grpId="0" animBg="1"/>
      <p:bldP spid="24596" grpId="0" animBg="1"/>
      <p:bldP spid="24597" grpId="0"/>
      <p:bldP spid="24598" grpId="0"/>
      <p:bldP spid="24606" grpId="0"/>
      <p:bldP spid="2"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203200" y="1905000"/>
            <a:ext cx="8915400" cy="9461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u="sng" dirty="0" err="1">
                <a:latin typeface="Times New Roman" panose="02020603050405020304" pitchFamily="18" charset="0"/>
                <a:cs typeface="Times New Roman" panose="02020603050405020304" pitchFamily="18" charset="0"/>
              </a:rPr>
              <a:t>Bài</a:t>
            </a:r>
            <a:r>
              <a:rPr lang="en-US" sz="2800" b="1" u="sng" dirty="0">
                <a:latin typeface="Times New Roman" panose="02020603050405020304" pitchFamily="18" charset="0"/>
                <a:cs typeface="Times New Roman" panose="02020603050405020304" pitchFamily="18" charset="0"/>
              </a:rPr>
              <a:t> 1/111</a:t>
            </a:r>
            <a:r>
              <a:rPr lang="en-US" sz="2800"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Tính</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diện</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tích</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xung</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quanh</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và</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diện</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tích</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toàn</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phần</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của</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hình</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lập</a:t>
            </a:r>
            <a:r>
              <a:rPr lang="en-US" sz="2800" b="1" dirty="0">
                <a:latin typeface="Times New Roman" pitchFamily="18" charset="0"/>
                <a:cs typeface="Times New Roman" panose="02020603050405020304" pitchFamily="18" charset="0"/>
              </a:rPr>
              <a:t> </a:t>
            </a:r>
            <a:r>
              <a:rPr lang="en-US" sz="2800" b="1" dirty="0" err="1">
                <a:latin typeface="Times New Roman" pitchFamily="18" charset="0"/>
                <a:cs typeface="Times New Roman" panose="02020603050405020304" pitchFamily="18" charset="0"/>
              </a:rPr>
              <a:t>phương</a:t>
            </a:r>
            <a:r>
              <a:rPr lang="en-US" sz="2800" b="1" dirty="0">
                <a:latin typeface="Times New Roman" pitchFamily="18" charset="0"/>
                <a:cs typeface="Times New Roman" panose="02020603050405020304" pitchFamily="18" charset="0"/>
              </a:rPr>
              <a:t> có </a:t>
            </a:r>
            <a:r>
              <a:rPr lang="en-US" sz="2800" b="1" dirty="0" err="1">
                <a:latin typeface="Times New Roman" pitchFamily="18" charset="0"/>
                <a:cs typeface="Times New Roman" panose="02020603050405020304" pitchFamily="18" charset="0"/>
              </a:rPr>
              <a:t>cạnh</a:t>
            </a:r>
            <a:r>
              <a:rPr lang="en-US" sz="2800" b="1" dirty="0">
                <a:latin typeface="Times New Roman" pitchFamily="18" charset="0"/>
                <a:cs typeface="Times New Roman" panose="02020603050405020304" pitchFamily="18" charset="0"/>
              </a:rPr>
              <a:t> 1,5m.</a:t>
            </a:r>
          </a:p>
        </p:txBody>
      </p:sp>
      <p:grpSp>
        <p:nvGrpSpPr>
          <p:cNvPr id="2" name="Group 21"/>
          <p:cNvGrpSpPr>
            <a:grpSpLocks/>
          </p:cNvGrpSpPr>
          <p:nvPr/>
        </p:nvGrpSpPr>
        <p:grpSpPr bwMode="auto">
          <a:xfrm>
            <a:off x="431800" y="3611563"/>
            <a:ext cx="1828800" cy="2346325"/>
            <a:chOff x="304" y="2256"/>
            <a:chExt cx="1152" cy="1479"/>
          </a:xfrm>
        </p:grpSpPr>
        <p:sp>
          <p:nvSpPr>
            <p:cNvPr id="14348" name="AutoShape 4"/>
            <p:cNvSpPr>
              <a:spLocks noChangeArrowheads="1"/>
            </p:cNvSpPr>
            <p:nvPr/>
          </p:nvSpPr>
          <p:spPr bwMode="auto">
            <a:xfrm>
              <a:off x="315" y="2256"/>
              <a:ext cx="1141" cy="1099"/>
            </a:xfrm>
            <a:prstGeom prst="cube">
              <a:avLst>
                <a:gd name="adj" fmla="val 25000"/>
              </a:avLst>
            </a:prstGeom>
            <a:solidFill>
              <a:srgbClr val="99CC00"/>
            </a:solidFill>
            <a:ln w="9525">
              <a:solidFill>
                <a:srgbClr val="0033CC"/>
              </a:solidFill>
              <a:miter lim="800000"/>
              <a:headEnd/>
              <a:tailEnd/>
            </a:ln>
            <a:effectLst>
              <a:prstShdw prst="shdw17" dist="17961" dir="2700000">
                <a:srgbClr val="001F7A"/>
              </a:prstShdw>
            </a:effectLst>
          </p:spPr>
          <p:txBody>
            <a:bodyPr wrap="none" anchor="ctr"/>
            <a:lstStyle/>
            <a:p>
              <a:endParaRPr lang="vi-VN" altLang="en-US">
                <a:latin typeface="Times New Roman" pitchFamily="18" charset="0"/>
                <a:cs typeface="Times New Roman" pitchFamily="18" charset="0"/>
              </a:endParaRPr>
            </a:p>
          </p:txBody>
        </p:sp>
        <p:sp>
          <p:nvSpPr>
            <p:cNvPr id="27653" name="Line 5"/>
            <p:cNvSpPr>
              <a:spLocks noChangeShapeType="1"/>
            </p:cNvSpPr>
            <p:nvPr/>
          </p:nvSpPr>
          <p:spPr bwMode="auto">
            <a:xfrm>
              <a:off x="304" y="3431"/>
              <a:ext cx="891" cy="0"/>
            </a:xfrm>
            <a:prstGeom prst="line">
              <a:avLst/>
            </a:prstGeom>
            <a:noFill/>
            <a:ln w="9525">
              <a:solidFill>
                <a:schemeClr val="tx1"/>
              </a:solidFill>
              <a:round/>
              <a:headEnd type="triangle" w="med" len="med"/>
              <a:tailEnd type="triangle" w="med" len="med"/>
            </a:ln>
            <a:effectLst>
              <a:prstShdw prst="shdw17" dist="17961" dir="2700000">
                <a:schemeClr val="tx1">
                  <a:gamma/>
                  <a:shade val="60000"/>
                  <a:invGamma/>
                </a:schemeClr>
              </a:prstShdw>
            </a:effectLst>
          </p:spPr>
          <p:txBody>
            <a:bodyPr/>
            <a:lstStyle/>
            <a:p>
              <a:pPr>
                <a:defRPr/>
              </a:pPr>
              <a:endParaRPr lang="en-US">
                <a:latin typeface="Times New Roman" panose="02020603050405020304" pitchFamily="18" charset="0"/>
                <a:cs typeface="Times New Roman" panose="02020603050405020304" pitchFamily="18" charset="0"/>
              </a:endParaRPr>
            </a:p>
          </p:txBody>
        </p:sp>
        <p:sp>
          <p:nvSpPr>
            <p:cNvPr id="27654" name="Text Box 6"/>
            <p:cNvSpPr txBox="1">
              <a:spLocks noChangeArrowheads="1"/>
            </p:cNvSpPr>
            <p:nvPr/>
          </p:nvSpPr>
          <p:spPr bwMode="auto">
            <a:xfrm>
              <a:off x="432" y="3408"/>
              <a:ext cx="810" cy="327"/>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a:latin typeface="Times New Roman" panose="02020603050405020304" pitchFamily="18" charset="0"/>
                  <a:cs typeface="Times New Roman" panose="02020603050405020304" pitchFamily="18" charset="0"/>
                </a:rPr>
                <a:t>1,5m</a:t>
              </a:r>
            </a:p>
          </p:txBody>
        </p:sp>
      </p:grpSp>
      <p:sp>
        <p:nvSpPr>
          <p:cNvPr id="27677" name="Text Box 29"/>
          <p:cNvSpPr txBox="1">
            <a:spLocks noChangeArrowheads="1"/>
          </p:cNvSpPr>
          <p:nvPr/>
        </p:nvSpPr>
        <p:spPr bwMode="auto">
          <a:xfrm>
            <a:off x="2260600" y="3481388"/>
            <a:ext cx="7086600" cy="830262"/>
          </a:xfrm>
          <a:prstGeom prst="rect">
            <a:avLst/>
          </a:prstGeom>
          <a:noFill/>
          <a:ln w="9525">
            <a:noFill/>
            <a:miter lim="800000"/>
            <a:headEnd/>
            <a:tailEnd/>
          </a:ln>
        </p:spPr>
        <p:txBody>
          <a:bodyPr>
            <a:spAutoFit/>
          </a:bodyPr>
          <a:lstStyle/>
          <a:p>
            <a:r>
              <a:rPr lang="en-US" altLang="en-US" sz="2400" b="1">
                <a:latin typeface="Times New Roman" pitchFamily="18" charset="0"/>
                <a:cs typeface="Times New Roman" pitchFamily="18" charset="0"/>
              </a:rPr>
              <a:t>  Diện tích xung quanh của hình lập phương là:  </a:t>
            </a:r>
          </a:p>
          <a:p>
            <a:r>
              <a:rPr lang="en-US" altLang="en-US" sz="2400" b="1">
                <a:latin typeface="Times New Roman" pitchFamily="18" charset="0"/>
                <a:cs typeface="Times New Roman" pitchFamily="18" charset="0"/>
              </a:rPr>
              <a:t>                      (1,5 x 1,5) x 4 = </a:t>
            </a:r>
          </a:p>
        </p:txBody>
      </p:sp>
      <p:sp>
        <p:nvSpPr>
          <p:cNvPr id="14341" name="Text Box 30"/>
          <p:cNvSpPr txBox="1">
            <a:spLocks noChangeArrowheads="1"/>
          </p:cNvSpPr>
          <p:nvPr/>
        </p:nvSpPr>
        <p:spPr bwMode="auto">
          <a:xfrm>
            <a:off x="1905000" y="5021263"/>
            <a:ext cx="7239000" cy="366712"/>
          </a:xfrm>
          <a:prstGeom prst="rect">
            <a:avLst/>
          </a:prstGeom>
          <a:noFill/>
          <a:ln w="9525">
            <a:noFill/>
            <a:miter lim="800000"/>
            <a:headEnd/>
            <a:tailEnd/>
          </a:ln>
        </p:spPr>
        <p:txBody>
          <a:bodyPr>
            <a:spAutoFit/>
          </a:bodyPr>
          <a:lstStyle/>
          <a:p>
            <a:pPr>
              <a:spcBef>
                <a:spcPct val="50000"/>
              </a:spcBef>
            </a:pPr>
            <a:endParaRPr lang="vi-VN" altLang="en-US">
              <a:latin typeface="Times New Roman" pitchFamily="18" charset="0"/>
              <a:cs typeface="Times New Roman" pitchFamily="18" charset="0"/>
            </a:endParaRPr>
          </a:p>
        </p:txBody>
      </p:sp>
      <p:sp>
        <p:nvSpPr>
          <p:cNvPr id="27679" name="Text Box 31"/>
          <p:cNvSpPr txBox="1">
            <a:spLocks noChangeArrowheads="1"/>
          </p:cNvSpPr>
          <p:nvPr/>
        </p:nvSpPr>
        <p:spPr bwMode="auto">
          <a:xfrm>
            <a:off x="2873375" y="4310063"/>
            <a:ext cx="6934200" cy="1201737"/>
          </a:xfrm>
          <a:prstGeom prst="rect">
            <a:avLst/>
          </a:prstGeom>
          <a:noFill/>
          <a:ln w="9525">
            <a:noFill/>
            <a:miter lim="800000"/>
            <a:headEnd/>
            <a:tailEnd/>
          </a:ln>
        </p:spPr>
        <p:txBody>
          <a:bodyPr>
            <a:spAutoFit/>
          </a:bodyPr>
          <a:lstStyle/>
          <a:p>
            <a:r>
              <a:rPr lang="en-US" altLang="en-US" sz="2400" b="1">
                <a:latin typeface="Times New Roman" pitchFamily="18" charset="0"/>
                <a:cs typeface="Times New Roman" pitchFamily="18" charset="0"/>
              </a:rPr>
              <a:t>Diện tích toàn phần của hình lập phương là:  </a:t>
            </a:r>
          </a:p>
          <a:p>
            <a:r>
              <a:rPr lang="en-US" altLang="en-US" sz="2400" b="1">
                <a:latin typeface="Times New Roman" pitchFamily="18" charset="0"/>
                <a:cs typeface="Times New Roman" pitchFamily="18" charset="0"/>
              </a:rPr>
              <a:t>            (1,5 x 1,5) x 6 = </a:t>
            </a:r>
          </a:p>
          <a:p>
            <a:r>
              <a:rPr lang="en-US" altLang="en-US" sz="2400" b="1">
                <a:latin typeface="Times New Roman" pitchFamily="18" charset="0"/>
                <a:cs typeface="Times New Roman" pitchFamily="18" charset="0"/>
              </a:rPr>
              <a:t>                         </a:t>
            </a:r>
            <a:endParaRPr lang="en-US" altLang="en-US" sz="2400">
              <a:latin typeface="Times New Roman" pitchFamily="18" charset="0"/>
              <a:cs typeface="Times New Roman" pitchFamily="18" charset="0"/>
            </a:endParaRPr>
          </a:p>
        </p:txBody>
      </p:sp>
      <p:sp>
        <p:nvSpPr>
          <p:cNvPr id="14357" name="Text Box 21"/>
          <p:cNvSpPr txBox="1">
            <a:spLocks noChangeArrowheads="1"/>
          </p:cNvSpPr>
          <p:nvPr/>
        </p:nvSpPr>
        <p:spPr bwMode="auto">
          <a:xfrm>
            <a:off x="-327025" y="563563"/>
            <a:ext cx="10134600" cy="1077912"/>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3" name="Rectangle 2"/>
          <p:cNvSpPr>
            <a:spLocks noChangeArrowheads="1"/>
          </p:cNvSpPr>
          <p:nvPr/>
        </p:nvSpPr>
        <p:spPr bwMode="auto">
          <a:xfrm>
            <a:off x="6019800" y="3854450"/>
            <a:ext cx="969963" cy="461963"/>
          </a:xfrm>
          <a:prstGeom prst="rect">
            <a:avLst/>
          </a:prstGeom>
          <a:noFill/>
          <a:ln w="9525">
            <a:noFill/>
            <a:miter lim="800000"/>
            <a:headEnd/>
            <a:tailEnd/>
          </a:ln>
        </p:spPr>
        <p:txBody>
          <a:bodyPr wrap="none">
            <a:spAutoFit/>
          </a:bodyPr>
          <a:lstStyle/>
          <a:p>
            <a:pPr algn="ctr"/>
            <a:r>
              <a:rPr lang="en-US" altLang="en-US" sz="2400" b="1">
                <a:latin typeface="Times New Roman" pitchFamily="18" charset="0"/>
                <a:cs typeface="Times New Roman" pitchFamily="18" charset="0"/>
              </a:rPr>
              <a:t>9 (m²)</a:t>
            </a:r>
          </a:p>
        </p:txBody>
      </p:sp>
      <p:sp>
        <p:nvSpPr>
          <p:cNvPr id="13" name="Rectangle 12"/>
          <p:cNvSpPr>
            <a:spLocks noChangeArrowheads="1"/>
          </p:cNvSpPr>
          <p:nvPr/>
        </p:nvSpPr>
        <p:spPr bwMode="auto">
          <a:xfrm>
            <a:off x="5907088" y="4667250"/>
            <a:ext cx="1355725" cy="461963"/>
          </a:xfrm>
          <a:prstGeom prst="rect">
            <a:avLst/>
          </a:prstGeom>
          <a:noFill/>
          <a:ln w="9525">
            <a:noFill/>
            <a:miter lim="800000"/>
            <a:headEnd/>
            <a:tailEnd/>
          </a:ln>
        </p:spPr>
        <p:txBody>
          <a:bodyPr wrap="none">
            <a:spAutoFit/>
          </a:bodyPr>
          <a:lstStyle/>
          <a:p>
            <a:pPr algn="ctr"/>
            <a:r>
              <a:rPr lang="en-US" altLang="en-US" sz="2400" b="1">
                <a:latin typeface="Times New Roman" pitchFamily="18" charset="0"/>
                <a:cs typeface="Times New Roman" pitchFamily="18" charset="0"/>
              </a:rPr>
              <a:t>13,5 (m²)</a:t>
            </a:r>
          </a:p>
        </p:txBody>
      </p:sp>
      <p:sp>
        <p:nvSpPr>
          <p:cNvPr id="4" name="Rectangle 3"/>
          <p:cNvSpPr>
            <a:spLocks noChangeArrowheads="1"/>
          </p:cNvSpPr>
          <p:nvPr/>
        </p:nvSpPr>
        <p:spPr bwMode="auto">
          <a:xfrm>
            <a:off x="4932363" y="3068638"/>
            <a:ext cx="1184275" cy="461962"/>
          </a:xfrm>
          <a:prstGeom prst="rect">
            <a:avLst/>
          </a:prstGeom>
          <a:noFill/>
          <a:ln w="9525">
            <a:noFill/>
            <a:miter lim="800000"/>
            <a:headEnd/>
            <a:tailEnd/>
          </a:ln>
        </p:spPr>
        <p:txBody>
          <a:bodyPr wrap="none">
            <a:spAutoFit/>
          </a:bodyPr>
          <a:lstStyle/>
          <a:p>
            <a:pPr algn="ctr"/>
            <a:r>
              <a:rPr lang="en-US" altLang="en-US" sz="2400" b="1" u="sng">
                <a:latin typeface="Times New Roman" pitchFamily="18" charset="0"/>
                <a:cs typeface="Times New Roman" pitchFamily="18" charset="0"/>
              </a:rPr>
              <a:t>Bài giải</a:t>
            </a:r>
          </a:p>
        </p:txBody>
      </p:sp>
      <p:sp>
        <p:nvSpPr>
          <p:cNvPr id="5" name="Rectangle 4"/>
          <p:cNvSpPr>
            <a:spLocks noChangeArrowheads="1"/>
          </p:cNvSpPr>
          <p:nvPr/>
        </p:nvSpPr>
        <p:spPr bwMode="auto">
          <a:xfrm>
            <a:off x="5013325" y="5092700"/>
            <a:ext cx="3141663" cy="461963"/>
          </a:xfrm>
          <a:prstGeom prst="rect">
            <a:avLst/>
          </a:prstGeom>
          <a:noFill/>
          <a:ln w="9525">
            <a:noFill/>
            <a:miter lim="800000"/>
            <a:headEnd/>
            <a:tailEnd/>
          </a:ln>
        </p:spPr>
        <p:txBody>
          <a:bodyPr wrap="none">
            <a:spAutoFit/>
          </a:bodyPr>
          <a:lstStyle/>
          <a:p>
            <a:r>
              <a:rPr lang="en-US" altLang="en-US" sz="2400" b="1" u="sng">
                <a:latin typeface="Times New Roman" pitchFamily="18" charset="0"/>
                <a:cs typeface="Times New Roman" pitchFamily="18" charset="0"/>
              </a:rPr>
              <a:t>Đáp số</a:t>
            </a:r>
            <a:r>
              <a:rPr lang="en-US" altLang="en-US" sz="2400" b="1">
                <a:latin typeface="Times New Roman" pitchFamily="18" charset="0"/>
                <a:cs typeface="Times New Roman" pitchFamily="18" charset="0"/>
              </a:rPr>
              <a:t>:   9m² ; 13,5m².</a:t>
            </a:r>
            <a:endParaRPr lang="en-US" altLang="en-US" sz="240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blinds(horizontal)">
                                      <p:cBhvr>
                                        <p:cTn id="7" dur="500"/>
                                        <p:tgtEl>
                                          <p:spTgt spid="27650"/>
                                        </p:tgtEl>
                                      </p:cBhvr>
                                    </p:animEffect>
                                  </p:childTnLst>
                                </p:cTn>
                              </p:par>
                              <p:par>
                                <p:cTn id="8" presetID="3" presetClass="entr" presetSubtype="1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p:tgtEl>
                                          <p:spTgt spid="4"/>
                                        </p:tgtEl>
                                        <p:attrNameLst>
                                          <p:attrName>ppt_y</p:attrName>
                                        </p:attrNameLst>
                                      </p:cBhvr>
                                      <p:tavLst>
                                        <p:tav tm="0">
                                          <p:val>
                                            <p:strVal val="#ppt_y+#ppt_h*1.125000"/>
                                          </p:val>
                                        </p:tav>
                                        <p:tav tm="100000">
                                          <p:val>
                                            <p:strVal val="#ppt_y"/>
                                          </p:val>
                                        </p:tav>
                                      </p:tavLst>
                                    </p:anim>
                                    <p:animEffect transition="in" filter="wipe(up)">
                                      <p:cBhvr>
                                        <p:cTn id="16" dur="500"/>
                                        <p:tgtEl>
                                          <p:spTgt spid="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27677"/>
                                        </p:tgtEl>
                                        <p:attrNameLst>
                                          <p:attrName>style.visibility</p:attrName>
                                        </p:attrNameLst>
                                      </p:cBhvr>
                                      <p:to>
                                        <p:strVal val="visible"/>
                                      </p:to>
                                    </p:set>
                                    <p:anim calcmode="lin" valueType="num">
                                      <p:cBhvr>
                                        <p:cTn id="21" dur="500" fill="hold"/>
                                        <p:tgtEl>
                                          <p:spTgt spid="27677"/>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27677"/>
                                        </p:tgtEl>
                                        <p:attrNameLst>
                                          <p:attrName>ppt_y</p:attrName>
                                        </p:attrNameLst>
                                      </p:cBhvr>
                                      <p:tavLst>
                                        <p:tav tm="0">
                                          <p:val>
                                            <p:strVal val="#ppt_y"/>
                                          </p:val>
                                        </p:tav>
                                        <p:tav tm="100000">
                                          <p:val>
                                            <p:strVal val="#ppt_y"/>
                                          </p:val>
                                        </p:tav>
                                      </p:tavLst>
                                    </p:anim>
                                    <p:anim calcmode="lin" valueType="num">
                                      <p:cBhvr>
                                        <p:cTn id="23" dur="500" fill="hold"/>
                                        <p:tgtEl>
                                          <p:spTgt spid="27677"/>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27677"/>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2767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1" presetClass="entr" presetSubtype="0" fill="hold" grpId="0" nodeType="clickEffect">
                                  <p:stCondLst>
                                    <p:cond delay="0"/>
                                  </p:stCondLst>
                                  <p:iterate type="lt">
                                    <p:tmPct val="10000"/>
                                  </p:iterate>
                                  <p:childTnLst>
                                    <p:set>
                                      <p:cBhvr>
                                        <p:cTn id="29" dur="1" fill="hold">
                                          <p:stCondLst>
                                            <p:cond delay="0"/>
                                          </p:stCondLst>
                                        </p:cTn>
                                        <p:tgtEl>
                                          <p:spTgt spid="3"/>
                                        </p:tgtEl>
                                        <p:attrNameLst>
                                          <p:attrName>style.visibility</p:attrName>
                                        </p:attrNameLst>
                                      </p:cBhvr>
                                      <p:to>
                                        <p:strVal val="visible"/>
                                      </p:to>
                                    </p:set>
                                    <p:anim calcmode="lin" valueType="num">
                                      <p:cBhvr>
                                        <p:cTn id="30"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3"/>
                                        </p:tgtEl>
                                        <p:attrNameLst>
                                          <p:attrName>ppt_y</p:attrName>
                                        </p:attrNameLst>
                                      </p:cBhvr>
                                      <p:tavLst>
                                        <p:tav tm="0">
                                          <p:val>
                                            <p:strVal val="#ppt_y"/>
                                          </p:val>
                                        </p:tav>
                                        <p:tav tm="100000">
                                          <p:val>
                                            <p:strVal val="#ppt_y"/>
                                          </p:val>
                                        </p:tav>
                                      </p:tavLst>
                                    </p:anim>
                                    <p:anim calcmode="lin" valueType="num">
                                      <p:cBhvr>
                                        <p:cTn id="32"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27679"/>
                                        </p:tgtEl>
                                        <p:attrNameLst>
                                          <p:attrName>style.visibility</p:attrName>
                                        </p:attrNameLst>
                                      </p:cBhvr>
                                      <p:to>
                                        <p:strVal val="visible"/>
                                      </p:to>
                                    </p:set>
                                    <p:anim calcmode="lin" valueType="num">
                                      <p:cBhvr>
                                        <p:cTn id="39" dur="500" fill="hold"/>
                                        <p:tgtEl>
                                          <p:spTgt spid="27679"/>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27679"/>
                                        </p:tgtEl>
                                        <p:attrNameLst>
                                          <p:attrName>ppt_y</p:attrName>
                                        </p:attrNameLst>
                                      </p:cBhvr>
                                      <p:tavLst>
                                        <p:tav tm="0">
                                          <p:val>
                                            <p:strVal val="#ppt_y"/>
                                          </p:val>
                                        </p:tav>
                                        <p:tav tm="100000">
                                          <p:val>
                                            <p:strVal val="#ppt_y"/>
                                          </p:val>
                                        </p:tav>
                                      </p:tavLst>
                                    </p:anim>
                                    <p:anim calcmode="lin" valueType="num">
                                      <p:cBhvr>
                                        <p:cTn id="41" dur="500" fill="hold"/>
                                        <p:tgtEl>
                                          <p:spTgt spid="27679"/>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27679"/>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2767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1" presetClass="entr" presetSubtype="0" fill="hold" grpId="0" nodeType="clickEffect">
                                  <p:stCondLst>
                                    <p:cond delay="0"/>
                                  </p:stCondLst>
                                  <p:iterate type="lt">
                                    <p:tmPct val="10000"/>
                                  </p:iterate>
                                  <p:childTnLst>
                                    <p:set>
                                      <p:cBhvr>
                                        <p:cTn id="47" dur="1" fill="hold">
                                          <p:stCondLst>
                                            <p:cond delay="0"/>
                                          </p:stCondLst>
                                        </p:cTn>
                                        <p:tgtEl>
                                          <p:spTgt spid="13"/>
                                        </p:tgtEl>
                                        <p:attrNameLst>
                                          <p:attrName>style.visibility</p:attrName>
                                        </p:attrNameLst>
                                      </p:cBhvr>
                                      <p:to>
                                        <p:strVal val="visible"/>
                                      </p:to>
                                    </p:set>
                                    <p:anim calcmode="lin" valueType="num">
                                      <p:cBhvr>
                                        <p:cTn id="48"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13"/>
                                        </p:tgtEl>
                                        <p:attrNameLst>
                                          <p:attrName>ppt_y</p:attrName>
                                        </p:attrNameLst>
                                      </p:cBhvr>
                                      <p:tavLst>
                                        <p:tav tm="0">
                                          <p:val>
                                            <p:strVal val="#ppt_y"/>
                                          </p:val>
                                        </p:tav>
                                        <p:tav tm="100000">
                                          <p:val>
                                            <p:strVal val="#ppt_y"/>
                                          </p:val>
                                        </p:tav>
                                      </p:tavLst>
                                    </p:anim>
                                    <p:anim calcmode="lin" valueType="num">
                                      <p:cBhvr>
                                        <p:cTn id="50"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1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2" presetClass="entr" presetSubtype="0"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Scale>
                                      <p:cBhvr>
                                        <p:cTn id="57"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8" dur="1000" decel="50000" fill="hold">
                                          <p:stCondLst>
                                            <p:cond delay="0"/>
                                          </p:stCondLst>
                                        </p:cTn>
                                        <p:tgtEl>
                                          <p:spTgt spid="5"/>
                                        </p:tgtEl>
                                        <p:attrNameLst>
                                          <p:attrName>ppt_x</p:attrName>
                                          <p:attrName>ppt_y</p:attrName>
                                        </p:attrNameLst>
                                      </p:cBhvr>
                                    </p:animMotion>
                                    <p:animEffect transition="in" filter="fade">
                                      <p:cBhvr>
                                        <p:cTn id="5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77" grpId="0"/>
      <p:bldP spid="27679" grpId="0"/>
      <p:bldP spid="3" grpId="0"/>
      <p:bldP spid="1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228600" y="703263"/>
            <a:ext cx="8839200" cy="1373187"/>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a:latin typeface="Times New Roman" panose="02020603050405020304" pitchFamily="18" charset="0"/>
                <a:cs typeface="Times New Roman" panose="02020603050405020304" pitchFamily="18" charset="0"/>
              </a:rPr>
              <a:t>Người ta làm một cái hộp không có nắp bằng bìa cứng dạng hình lập phương có cạnh 2,5dm. Tính diện tích bìa cần dùng để làm hộp (không tính mép dán).</a:t>
            </a:r>
          </a:p>
        </p:txBody>
      </p:sp>
      <p:grpSp>
        <p:nvGrpSpPr>
          <p:cNvPr id="2" name="Group 44"/>
          <p:cNvGrpSpPr>
            <a:grpSpLocks/>
          </p:cNvGrpSpPr>
          <p:nvPr/>
        </p:nvGrpSpPr>
        <p:grpSpPr bwMode="auto">
          <a:xfrm>
            <a:off x="795338" y="2255838"/>
            <a:ext cx="2133600" cy="2651125"/>
            <a:chOff x="192" y="2110"/>
            <a:chExt cx="1344" cy="1671"/>
          </a:xfrm>
        </p:grpSpPr>
        <p:sp>
          <p:nvSpPr>
            <p:cNvPr id="49" name="Freeform 33"/>
            <p:cNvSpPr>
              <a:spLocks/>
            </p:cNvSpPr>
            <p:nvPr/>
          </p:nvSpPr>
          <p:spPr bwMode="auto">
            <a:xfrm>
              <a:off x="192" y="3024"/>
              <a:ext cx="1344" cy="336"/>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28681" name="Line 9"/>
            <p:cNvSpPr>
              <a:spLocks noChangeShapeType="1"/>
            </p:cNvSpPr>
            <p:nvPr/>
          </p:nvSpPr>
          <p:spPr bwMode="auto">
            <a:xfrm>
              <a:off x="192" y="3472"/>
              <a:ext cx="960" cy="0"/>
            </a:xfrm>
            <a:prstGeom prst="line">
              <a:avLst/>
            </a:prstGeom>
            <a:noFill/>
            <a:ln w="9525">
              <a:solidFill>
                <a:schemeClr val="tx1"/>
              </a:solidFill>
              <a:round/>
              <a:headEnd type="triangle" w="med" len="med"/>
              <a:tailEnd type="triangle" w="med" len="med"/>
            </a:ln>
            <a:effectLst>
              <a:prstShdw prst="shdw17" dist="17961" dir="2700000">
                <a:schemeClr val="tx1">
                  <a:gamma/>
                  <a:shade val="60000"/>
                  <a:invGamma/>
                </a:schemeClr>
              </a:prstShdw>
            </a:effectLst>
          </p:spPr>
          <p:txBody>
            <a:bodyPr/>
            <a:lstStyle/>
            <a:p>
              <a:pPr>
                <a:defRPr/>
              </a:pPr>
              <a:endParaRPr lang="en-US">
                <a:latin typeface="Times New Roman" panose="02020603050405020304" pitchFamily="18" charset="0"/>
                <a:cs typeface="Times New Roman" panose="02020603050405020304" pitchFamily="18" charset="0"/>
              </a:endParaRPr>
            </a:p>
          </p:txBody>
        </p:sp>
        <p:sp>
          <p:nvSpPr>
            <p:cNvPr id="47" name="Freeform 38"/>
            <p:cNvSpPr>
              <a:spLocks/>
            </p:cNvSpPr>
            <p:nvPr/>
          </p:nvSpPr>
          <p:spPr bwMode="auto">
            <a:xfrm>
              <a:off x="528" y="2110"/>
              <a:ext cx="1008" cy="912"/>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0" name="Freeform 40"/>
            <p:cNvSpPr>
              <a:spLocks/>
            </p:cNvSpPr>
            <p:nvPr/>
          </p:nvSpPr>
          <p:spPr bwMode="auto">
            <a:xfrm>
              <a:off x="1200" y="2110"/>
              <a:ext cx="336" cy="1248"/>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2" name="Freeform 35"/>
            <p:cNvSpPr>
              <a:spLocks/>
            </p:cNvSpPr>
            <p:nvPr/>
          </p:nvSpPr>
          <p:spPr bwMode="auto">
            <a:xfrm>
              <a:off x="192" y="2110"/>
              <a:ext cx="336" cy="1248"/>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3" name="Freeform 37"/>
            <p:cNvSpPr>
              <a:spLocks/>
            </p:cNvSpPr>
            <p:nvPr/>
          </p:nvSpPr>
          <p:spPr bwMode="auto">
            <a:xfrm>
              <a:off x="192" y="2446"/>
              <a:ext cx="1008" cy="912"/>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28682" name="Text Box 10"/>
            <p:cNvSpPr txBox="1">
              <a:spLocks noChangeArrowheads="1"/>
            </p:cNvSpPr>
            <p:nvPr/>
          </p:nvSpPr>
          <p:spPr bwMode="auto">
            <a:xfrm>
              <a:off x="336" y="3454"/>
              <a:ext cx="768" cy="327"/>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a:latin typeface="Times New Roman" panose="02020603050405020304" pitchFamily="18" charset="0"/>
                  <a:cs typeface="Times New Roman" panose="02020603050405020304" pitchFamily="18" charset="0"/>
                </a:rPr>
                <a:t>2,5dm</a:t>
              </a:r>
            </a:p>
          </p:txBody>
        </p:sp>
      </p:grpSp>
      <p:sp>
        <p:nvSpPr>
          <p:cNvPr id="28686" name="Text Box 14"/>
          <p:cNvSpPr txBox="1">
            <a:spLocks noChangeArrowheads="1"/>
          </p:cNvSpPr>
          <p:nvPr/>
        </p:nvSpPr>
        <p:spPr bwMode="auto">
          <a:xfrm>
            <a:off x="128588" y="152400"/>
            <a:ext cx="1981200" cy="5191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u="sng" dirty="0" err="1">
                <a:latin typeface="Times New Roman" panose="02020603050405020304" pitchFamily="18" charset="0"/>
                <a:cs typeface="Times New Roman" panose="02020603050405020304" pitchFamily="18" charset="0"/>
              </a:rPr>
              <a:t>Bài</a:t>
            </a:r>
            <a:r>
              <a:rPr lang="en-US" sz="2800" b="1" u="sng" dirty="0">
                <a:latin typeface="Times New Roman" panose="02020603050405020304" pitchFamily="18" charset="0"/>
                <a:cs typeface="Times New Roman" panose="02020603050405020304" pitchFamily="18" charset="0"/>
              </a:rPr>
              <a:t> 2/111</a:t>
            </a:r>
            <a:r>
              <a:rPr lang="en-US" sz="2800" b="1" dirty="0">
                <a:latin typeface="Times New Roman" pitchFamily="18" charset="0"/>
                <a:cs typeface="Times New Roman" panose="02020603050405020304"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blinds(horizontal)">
                                      <p:cBhvr>
                                        <p:cTn id="7" dur="500"/>
                                        <p:tgtEl>
                                          <p:spTgt spid="286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770" decel="100000"/>
                                        <p:tgtEl>
                                          <p:spTgt spid="2"/>
                                        </p:tgtEl>
                                      </p:cBhvr>
                                    </p:animEffect>
                                    <p:animScale>
                                      <p:cBhvr>
                                        <p:cTn id="13" dur="770" decel="100000"/>
                                        <p:tgtEl>
                                          <p:spTgt spid="2"/>
                                        </p:tgtEl>
                                      </p:cBhvr>
                                      <p:from x="10000" y="10000"/>
                                      <p:to x="200000" y="450000"/>
                                    </p:animScale>
                                    <p:animScale>
                                      <p:cBhvr>
                                        <p:cTn id="14" dur="1230" accel="100000" fill="hold">
                                          <p:stCondLst>
                                            <p:cond delay="770"/>
                                          </p:stCondLst>
                                        </p:cTn>
                                        <p:tgtEl>
                                          <p:spTgt spid="2"/>
                                        </p:tgtEl>
                                      </p:cBhvr>
                                      <p:from x="200000" y="450000"/>
                                      <p:to x="100000" y="100000"/>
                                    </p:animScale>
                                    <p:set>
                                      <p:cBhvr>
                                        <p:cTn id="15" dur="770" fill="hold"/>
                                        <p:tgtEl>
                                          <p:spTgt spid="2"/>
                                        </p:tgtEl>
                                        <p:attrNameLst>
                                          <p:attrName>ppt_x</p:attrName>
                                        </p:attrNameLst>
                                      </p:cBhvr>
                                      <p:to>
                                        <p:strVal val="(0.5)"/>
                                      </p:to>
                                    </p:set>
                                    <p:anim from="(0.5)" to="(#ppt_x)" calcmode="lin" valueType="num">
                                      <p:cBhvr>
                                        <p:cTn id="16" dur="1230" accel="100000" fill="hold">
                                          <p:stCondLst>
                                            <p:cond delay="770"/>
                                          </p:stCondLst>
                                        </p:cTn>
                                        <p:tgtEl>
                                          <p:spTgt spid="2"/>
                                        </p:tgtEl>
                                        <p:attrNameLst>
                                          <p:attrName>ppt_x</p:attrName>
                                        </p:attrNameLst>
                                      </p:cBhvr>
                                    </p:anim>
                                    <p:set>
                                      <p:cBhvr>
                                        <p:cTn id="17" dur="770" fill="hold"/>
                                        <p:tgtEl>
                                          <p:spTgt spid="2"/>
                                        </p:tgtEl>
                                        <p:attrNameLst>
                                          <p:attrName>ppt_y</p:attrName>
                                        </p:attrNameLst>
                                      </p:cBhvr>
                                      <p:to>
                                        <p:strVal val="(#ppt_y+0.4)"/>
                                      </p:to>
                                    </p:set>
                                    <p:anim from="(#ppt_y+0.4)" to="(#ppt_y)" calcmode="lin" valueType="num">
                                      <p:cBhvr>
                                        <p:cTn id="18"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33"/>
          <p:cNvSpPr>
            <a:spLocks/>
          </p:cNvSpPr>
          <p:nvPr/>
        </p:nvSpPr>
        <p:spPr bwMode="auto">
          <a:xfrm>
            <a:off x="228600" y="239395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3" name="Freeform 38"/>
          <p:cNvSpPr>
            <a:spLocks/>
          </p:cNvSpPr>
          <p:nvPr/>
        </p:nvSpPr>
        <p:spPr bwMode="auto">
          <a:xfrm>
            <a:off x="762000" y="94615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44" name="Freeform 38"/>
          <p:cNvSpPr>
            <a:spLocks/>
          </p:cNvSpPr>
          <p:nvPr/>
        </p:nvSpPr>
        <p:spPr bwMode="auto">
          <a:xfrm>
            <a:off x="4152900" y="274320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39" name="Freeform 37"/>
          <p:cNvSpPr>
            <a:spLocks/>
          </p:cNvSpPr>
          <p:nvPr/>
        </p:nvSpPr>
        <p:spPr bwMode="auto">
          <a:xfrm>
            <a:off x="7353300" y="274320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6" name="Freeform 40"/>
          <p:cNvSpPr>
            <a:spLocks/>
          </p:cNvSpPr>
          <p:nvPr/>
        </p:nvSpPr>
        <p:spPr bwMode="auto">
          <a:xfrm>
            <a:off x="1828800" y="946150"/>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2" name="Freeform 35"/>
          <p:cNvSpPr>
            <a:spLocks/>
          </p:cNvSpPr>
          <p:nvPr/>
        </p:nvSpPr>
        <p:spPr bwMode="auto">
          <a:xfrm>
            <a:off x="228600" y="946150"/>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7" name="Freeform 37"/>
          <p:cNvSpPr>
            <a:spLocks/>
          </p:cNvSpPr>
          <p:nvPr/>
        </p:nvSpPr>
        <p:spPr bwMode="auto">
          <a:xfrm>
            <a:off x="228600" y="147955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8378" name="Text Box 10"/>
          <p:cNvSpPr txBox="1">
            <a:spLocks noChangeArrowheads="1"/>
          </p:cNvSpPr>
          <p:nvPr/>
        </p:nvSpPr>
        <p:spPr bwMode="auto">
          <a:xfrm>
            <a:off x="2362200" y="4451350"/>
            <a:ext cx="4495800" cy="641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endParaRPr lang="en-US" sz="3600">
              <a:latin typeface="Times New Roman" panose="02020603050405020304" pitchFamily="18" charset="0"/>
              <a:cs typeface="Times New Roman" panose="02020603050405020304" pitchFamily="18" charset="0"/>
            </a:endParaRPr>
          </a:p>
        </p:txBody>
      </p:sp>
      <p:sp>
        <p:nvSpPr>
          <p:cNvPr id="2" name="Freeform 38"/>
          <p:cNvSpPr>
            <a:spLocks/>
          </p:cNvSpPr>
          <p:nvPr/>
        </p:nvSpPr>
        <p:spPr bwMode="auto">
          <a:xfrm>
            <a:off x="4152900" y="4191000"/>
            <a:ext cx="1600200" cy="1447800"/>
          </a:xfrm>
          <a:custGeom>
            <a:avLst/>
            <a:gdLst>
              <a:gd name="T0" fmla="*/ 0 w 1008"/>
              <a:gd name="T1" fmla="*/ 0 h 912"/>
              <a:gd name="T2" fmla="*/ 0 w 1008"/>
              <a:gd name="T3" fmla="*/ 2147483647 h 912"/>
              <a:gd name="T4" fmla="*/ 2147483647 w 1008"/>
              <a:gd name="T5" fmla="*/ 2147483647 h 912"/>
              <a:gd name="T6" fmla="*/ 2147483647 w 1008"/>
              <a:gd name="T7" fmla="*/ 0 h 912"/>
              <a:gd name="T8" fmla="*/ 0 w 1008"/>
              <a:gd name="T9" fmla="*/ 0 h 912"/>
              <a:gd name="T10" fmla="*/ 0 60000 65536"/>
              <a:gd name="T11" fmla="*/ 0 60000 65536"/>
              <a:gd name="T12" fmla="*/ 0 60000 65536"/>
              <a:gd name="T13" fmla="*/ 0 60000 65536"/>
              <a:gd name="T14" fmla="*/ 0 60000 65536"/>
              <a:gd name="T15" fmla="*/ 0 w 1008"/>
              <a:gd name="T16" fmla="*/ 0 h 912"/>
              <a:gd name="T17" fmla="*/ 1008 w 1008"/>
              <a:gd name="T18" fmla="*/ 912 h 912"/>
            </a:gdLst>
            <a:ahLst/>
            <a:cxnLst>
              <a:cxn ang="T10">
                <a:pos x="T0" y="T1"/>
              </a:cxn>
              <a:cxn ang="T11">
                <a:pos x="T2" y="T3"/>
              </a:cxn>
              <a:cxn ang="T12">
                <a:pos x="T4" y="T5"/>
              </a:cxn>
              <a:cxn ang="T13">
                <a:pos x="T6" y="T7"/>
              </a:cxn>
              <a:cxn ang="T14">
                <a:pos x="T8" y="T9"/>
              </a:cxn>
            </a:cxnLst>
            <a:rect l="T15" t="T16" r="T17" b="T18"/>
            <a:pathLst>
              <a:path w="1008" h="912">
                <a:moveTo>
                  <a:pt x="0" y="0"/>
                </a:moveTo>
                <a:lnTo>
                  <a:pt x="0" y="912"/>
                </a:lnTo>
                <a:lnTo>
                  <a:pt x="1008" y="912"/>
                </a:lnTo>
                <a:lnTo>
                  <a:pt x="1008" y="0"/>
                </a:lnTo>
                <a:lnTo>
                  <a:pt x="0" y="0"/>
                </a:lnTo>
                <a:close/>
              </a:path>
            </a:pathLst>
          </a:custGeom>
          <a:solidFill>
            <a:srgbClr val="FFFF00"/>
          </a:solidFill>
          <a:ln w="9525">
            <a:solidFill>
              <a:schemeClr val="tx1"/>
            </a:solidFill>
            <a:round/>
            <a:headEnd/>
            <a:tailEnd/>
          </a:ln>
          <a:effectLst>
            <a:prstShdw prst="shdw17" dist="17961" dir="2700000">
              <a:srgbClr val="000000"/>
            </a:prstShdw>
          </a:effectLst>
        </p:spPr>
        <p:txBody>
          <a:bodyPr/>
          <a:lstStyle/>
          <a:p>
            <a:endParaRPr lang="en-US"/>
          </a:p>
        </p:txBody>
      </p:sp>
      <p:grpSp>
        <p:nvGrpSpPr>
          <p:cNvPr id="3" name="Group 37"/>
          <p:cNvGrpSpPr>
            <a:grpSpLocks/>
          </p:cNvGrpSpPr>
          <p:nvPr/>
        </p:nvGrpSpPr>
        <p:grpSpPr bwMode="auto">
          <a:xfrm>
            <a:off x="152400" y="3170238"/>
            <a:ext cx="2133600" cy="2652712"/>
            <a:chOff x="192" y="2110"/>
            <a:chExt cx="1344" cy="1671"/>
          </a:xfrm>
        </p:grpSpPr>
        <p:sp>
          <p:nvSpPr>
            <p:cNvPr id="49" name="Freeform 33"/>
            <p:cNvSpPr>
              <a:spLocks/>
            </p:cNvSpPr>
            <p:nvPr/>
          </p:nvSpPr>
          <p:spPr bwMode="auto">
            <a:xfrm>
              <a:off x="192" y="3024"/>
              <a:ext cx="1344" cy="336"/>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8407" name="Line 39"/>
            <p:cNvSpPr>
              <a:spLocks noChangeShapeType="1"/>
            </p:cNvSpPr>
            <p:nvPr/>
          </p:nvSpPr>
          <p:spPr bwMode="auto">
            <a:xfrm>
              <a:off x="192" y="3472"/>
              <a:ext cx="960" cy="0"/>
            </a:xfrm>
            <a:prstGeom prst="line">
              <a:avLst/>
            </a:prstGeom>
            <a:noFill/>
            <a:ln w="9525">
              <a:solidFill>
                <a:schemeClr val="tx1"/>
              </a:solidFill>
              <a:round/>
              <a:headEnd type="triangle" w="med" len="med"/>
              <a:tailEnd type="triangle" w="med" len="med"/>
            </a:ln>
            <a:effectLst>
              <a:prstShdw prst="shdw17" dist="17961" dir="2700000">
                <a:schemeClr val="tx1">
                  <a:gamma/>
                  <a:shade val="60000"/>
                  <a:invGamma/>
                </a:schemeClr>
              </a:prstShdw>
            </a:effectLst>
          </p:spPr>
          <p:txBody>
            <a:bodyPr/>
            <a:lstStyle/>
            <a:p>
              <a:pPr>
                <a:defRPr/>
              </a:pPr>
              <a:endParaRPr lang="en-US">
                <a:latin typeface="Times New Roman" panose="02020603050405020304" pitchFamily="18" charset="0"/>
                <a:cs typeface="Times New Roman" panose="02020603050405020304" pitchFamily="18" charset="0"/>
              </a:endParaRPr>
            </a:p>
          </p:txBody>
        </p:sp>
        <p:sp>
          <p:nvSpPr>
            <p:cNvPr id="47" name="Freeform 38"/>
            <p:cNvSpPr>
              <a:spLocks/>
            </p:cNvSpPr>
            <p:nvPr/>
          </p:nvSpPr>
          <p:spPr bwMode="auto">
            <a:xfrm>
              <a:off x="528" y="2110"/>
              <a:ext cx="1008" cy="912"/>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0" name="Freeform 40"/>
            <p:cNvSpPr>
              <a:spLocks/>
            </p:cNvSpPr>
            <p:nvPr/>
          </p:nvSpPr>
          <p:spPr bwMode="auto">
            <a:xfrm>
              <a:off x="1200" y="2110"/>
              <a:ext cx="336" cy="1248"/>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2" name="Freeform 35"/>
            <p:cNvSpPr>
              <a:spLocks/>
            </p:cNvSpPr>
            <p:nvPr/>
          </p:nvSpPr>
          <p:spPr bwMode="auto">
            <a:xfrm>
              <a:off x="192" y="2110"/>
              <a:ext cx="336" cy="1248"/>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3" name="Freeform 37"/>
            <p:cNvSpPr>
              <a:spLocks/>
            </p:cNvSpPr>
            <p:nvPr/>
          </p:nvSpPr>
          <p:spPr bwMode="auto">
            <a:xfrm>
              <a:off x="192" y="2446"/>
              <a:ext cx="1008" cy="912"/>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8412" name="Text Box 44"/>
            <p:cNvSpPr txBox="1">
              <a:spLocks noChangeArrowheads="1"/>
            </p:cNvSpPr>
            <p:nvPr/>
          </p:nvSpPr>
          <p:spPr bwMode="auto">
            <a:xfrm>
              <a:off x="336" y="3454"/>
              <a:ext cx="768" cy="327"/>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a:latin typeface="Times New Roman" panose="02020603050405020304" pitchFamily="18" charset="0"/>
                  <a:cs typeface="Times New Roman" panose="02020603050405020304" pitchFamily="18" charset="0"/>
                </a:rPr>
                <a:t>2,5dm</a:t>
              </a:r>
            </a:p>
          </p:txBody>
        </p:sp>
      </p:grpSp>
      <p:sp>
        <p:nvSpPr>
          <p:cNvPr id="58413" name="Text Box 45"/>
          <p:cNvSpPr txBox="1">
            <a:spLocks noChangeArrowheads="1"/>
          </p:cNvSpPr>
          <p:nvPr/>
        </p:nvSpPr>
        <p:spPr bwMode="auto">
          <a:xfrm>
            <a:off x="228600" y="1247775"/>
            <a:ext cx="8839200" cy="137318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dirty="0">
                <a:latin typeface="Times New Roman" panose="02020603050405020304" pitchFamily="18" charset="0"/>
                <a:cs typeface="Times New Roman" panose="02020603050405020304" pitchFamily="18" charset="0"/>
              </a:rPr>
              <a:t>Người ta làm một cái hộp không có nắp bằng bìa cứng dạng hình lập phương có cạnh 2,5dm. Tính diện tích bìa cần dùng để làm hộp (không tính mép dán).</a:t>
            </a:r>
          </a:p>
        </p:txBody>
      </p:sp>
      <p:sp>
        <p:nvSpPr>
          <p:cNvPr id="58414" name="Text Box 46"/>
          <p:cNvSpPr txBox="1">
            <a:spLocks noChangeArrowheads="1"/>
          </p:cNvSpPr>
          <p:nvPr/>
        </p:nvSpPr>
        <p:spPr bwMode="auto">
          <a:xfrm>
            <a:off x="304800" y="795338"/>
            <a:ext cx="1981200" cy="519112"/>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800" b="1" u="sng" dirty="0" err="1">
                <a:latin typeface="Times New Roman" panose="02020603050405020304" pitchFamily="18" charset="0"/>
                <a:cs typeface="Times New Roman" panose="02020603050405020304" pitchFamily="18" charset="0"/>
              </a:rPr>
              <a:t>Bài</a:t>
            </a:r>
            <a:r>
              <a:rPr lang="en-US" sz="2800" b="1" u="sng" dirty="0">
                <a:latin typeface="Times New Roman" panose="02020603050405020304" pitchFamily="18" charset="0"/>
                <a:cs typeface="Times New Roman" panose="02020603050405020304" pitchFamily="18" charset="0"/>
              </a:rPr>
              <a:t> 2/111</a:t>
            </a:r>
            <a:r>
              <a:rPr lang="en-US" sz="2800" b="1" dirty="0">
                <a:latin typeface="Times New Roman" pitchFamily="18" charset="0"/>
                <a:cs typeface="Times New Roman" panose="02020603050405020304" pitchFamily="18" charset="0"/>
              </a:rPr>
              <a:t>:</a:t>
            </a:r>
          </a:p>
        </p:txBody>
      </p:sp>
      <p:sp>
        <p:nvSpPr>
          <p:cNvPr id="4" name="Rectangle 3"/>
          <p:cNvSpPr>
            <a:spLocks noChangeArrowheads="1"/>
          </p:cNvSpPr>
          <p:nvPr/>
        </p:nvSpPr>
        <p:spPr bwMode="auto">
          <a:xfrm>
            <a:off x="5221288" y="171450"/>
            <a:ext cx="842962" cy="523875"/>
          </a:xfrm>
          <a:prstGeom prst="rect">
            <a:avLst/>
          </a:prstGeom>
          <a:noFill/>
          <a:ln w="9525">
            <a:noFill/>
            <a:miter lim="800000"/>
            <a:headEnd/>
            <a:tailEnd/>
          </a:ln>
        </p:spPr>
        <p:txBody>
          <a:bodyPr wrap="none">
            <a:spAutoFit/>
          </a:bodyPr>
          <a:lstStyle/>
          <a:p>
            <a:pPr algn="ctr" eaLnBrk="1" hangingPunct="1"/>
            <a:r>
              <a:rPr lang="en-US" altLang="en-US" sz="2800" b="1" u="sng">
                <a:latin typeface="Times New Roman" pitchFamily="18" charset="0"/>
                <a:cs typeface="Times New Roman" pitchFamily="18" charset="0"/>
              </a:rPr>
              <a:t>Giải</a:t>
            </a:r>
          </a:p>
        </p:txBody>
      </p:sp>
      <p:sp>
        <p:nvSpPr>
          <p:cNvPr id="5" name="Rectangle 4"/>
          <p:cNvSpPr>
            <a:spLocks noChangeArrowheads="1"/>
          </p:cNvSpPr>
          <p:nvPr/>
        </p:nvSpPr>
        <p:spPr bwMode="auto">
          <a:xfrm>
            <a:off x="2938463" y="623888"/>
            <a:ext cx="6005512" cy="522287"/>
          </a:xfrm>
          <a:prstGeom prst="rect">
            <a:avLst/>
          </a:prstGeom>
          <a:noFill/>
          <a:ln w="9525">
            <a:noFill/>
            <a:miter lim="800000"/>
            <a:headEnd/>
            <a:tailEnd/>
          </a:ln>
        </p:spPr>
        <p:txBody>
          <a:bodyPr wrap="none">
            <a:spAutoFit/>
          </a:bodyPr>
          <a:lstStyle/>
          <a:p>
            <a:pPr eaLnBrk="1" hangingPunct="1"/>
            <a:r>
              <a:rPr lang="en-US" altLang="en-US" sz="2800" b="1">
                <a:latin typeface="Times New Roman" pitchFamily="18" charset="0"/>
                <a:cs typeface="Times New Roman" pitchFamily="18" charset="0"/>
              </a:rPr>
              <a:t>Diện tích bìa cần dùng để làm hộp là: </a:t>
            </a:r>
          </a:p>
        </p:txBody>
      </p:sp>
      <p:sp>
        <p:nvSpPr>
          <p:cNvPr id="6" name="Rectangle 5"/>
          <p:cNvSpPr>
            <a:spLocks noChangeArrowheads="1"/>
          </p:cNvSpPr>
          <p:nvPr/>
        </p:nvSpPr>
        <p:spPr bwMode="auto">
          <a:xfrm>
            <a:off x="3854450" y="1144588"/>
            <a:ext cx="2605088" cy="523875"/>
          </a:xfrm>
          <a:prstGeom prst="rect">
            <a:avLst/>
          </a:prstGeom>
          <a:noFill/>
          <a:ln w="9525">
            <a:noFill/>
            <a:miter lim="800000"/>
            <a:headEnd/>
            <a:tailEnd/>
          </a:ln>
        </p:spPr>
        <p:txBody>
          <a:bodyPr wrap="none">
            <a:spAutoFit/>
          </a:bodyPr>
          <a:lstStyle/>
          <a:p>
            <a:pPr eaLnBrk="1" hangingPunct="1"/>
            <a:r>
              <a:rPr lang="en-US" altLang="en-US" sz="2800" b="1">
                <a:latin typeface="Times New Roman" pitchFamily="18" charset="0"/>
                <a:cs typeface="Times New Roman" pitchFamily="18" charset="0"/>
              </a:rPr>
              <a:t>(2,5 x 2,5) x 5 = </a:t>
            </a:r>
          </a:p>
        </p:txBody>
      </p:sp>
      <p:sp>
        <p:nvSpPr>
          <p:cNvPr id="7" name="Rectangle 6"/>
          <p:cNvSpPr>
            <a:spLocks noChangeArrowheads="1"/>
          </p:cNvSpPr>
          <p:nvPr/>
        </p:nvSpPr>
        <p:spPr bwMode="auto">
          <a:xfrm>
            <a:off x="5995988" y="1589088"/>
            <a:ext cx="2947987" cy="523875"/>
          </a:xfrm>
          <a:prstGeom prst="rect">
            <a:avLst/>
          </a:prstGeom>
          <a:noFill/>
          <a:ln w="9525">
            <a:noFill/>
            <a:miter lim="800000"/>
            <a:headEnd/>
            <a:tailEnd/>
          </a:ln>
        </p:spPr>
        <p:txBody>
          <a:bodyPr wrap="none">
            <a:spAutoFit/>
          </a:bodyPr>
          <a:lstStyle/>
          <a:p>
            <a:pPr eaLnBrk="1" hangingPunct="1"/>
            <a:r>
              <a:rPr lang="en-US" altLang="en-US" sz="2800" b="1" u="sng">
                <a:latin typeface="Times New Roman" pitchFamily="18" charset="0"/>
                <a:cs typeface="Times New Roman" pitchFamily="18" charset="0"/>
              </a:rPr>
              <a:t>Đáp số</a:t>
            </a:r>
            <a:r>
              <a:rPr lang="en-US" altLang="en-US" sz="2800" b="1">
                <a:latin typeface="Times New Roman" pitchFamily="18" charset="0"/>
                <a:cs typeface="Times New Roman" pitchFamily="18" charset="0"/>
              </a:rPr>
              <a:t>: 31,25 dm²</a:t>
            </a:r>
          </a:p>
        </p:txBody>
      </p:sp>
      <p:sp>
        <p:nvSpPr>
          <p:cNvPr id="8" name="Rectangle 7"/>
          <p:cNvSpPr>
            <a:spLocks noChangeArrowheads="1"/>
          </p:cNvSpPr>
          <p:nvPr/>
        </p:nvSpPr>
        <p:spPr bwMode="auto">
          <a:xfrm>
            <a:off x="6223000" y="1122363"/>
            <a:ext cx="1930400" cy="523875"/>
          </a:xfrm>
          <a:prstGeom prst="rect">
            <a:avLst/>
          </a:prstGeom>
          <a:noFill/>
          <a:ln w="9525">
            <a:noFill/>
            <a:miter lim="800000"/>
            <a:headEnd/>
            <a:tailEnd/>
          </a:ln>
        </p:spPr>
        <p:txBody>
          <a:bodyPr wrap="none">
            <a:spAutoFit/>
          </a:bodyPr>
          <a:lstStyle/>
          <a:p>
            <a:pPr eaLnBrk="1" hangingPunct="1"/>
            <a:r>
              <a:rPr lang="en-US" altLang="en-US" sz="2800" b="1">
                <a:latin typeface="Times New Roman" pitchFamily="18" charset="0"/>
                <a:cs typeface="Times New Roman" pitchFamily="18" charset="0"/>
              </a:rPr>
              <a:t>31,25 (dm²)</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xit" presetSubtype="0" fill="hold" grpId="0" nodeType="clickEffect">
                                  <p:stCondLst>
                                    <p:cond delay="0"/>
                                  </p:stCondLst>
                                  <p:childTnLst>
                                    <p:animEffect transition="out" filter="fade">
                                      <p:cBhvr>
                                        <p:cTn id="6" dur="1000"/>
                                        <p:tgtEl>
                                          <p:spTgt spid="58414"/>
                                        </p:tgtEl>
                                      </p:cBhvr>
                                    </p:animEffect>
                                    <p:anim calcmode="lin" valueType="num">
                                      <p:cBhvr>
                                        <p:cTn id="7" dur="1000"/>
                                        <p:tgtEl>
                                          <p:spTgt spid="58414"/>
                                        </p:tgtEl>
                                        <p:attrNameLst>
                                          <p:attrName>ppt_x</p:attrName>
                                        </p:attrNameLst>
                                      </p:cBhvr>
                                      <p:tavLst>
                                        <p:tav tm="0">
                                          <p:val>
                                            <p:strVal val="ppt_x"/>
                                          </p:val>
                                        </p:tav>
                                        <p:tav tm="100000">
                                          <p:val>
                                            <p:strVal val="ppt_x"/>
                                          </p:val>
                                        </p:tav>
                                      </p:tavLst>
                                    </p:anim>
                                    <p:anim calcmode="lin" valueType="num">
                                      <p:cBhvr>
                                        <p:cTn id="8" dur="1000"/>
                                        <p:tgtEl>
                                          <p:spTgt spid="58414"/>
                                        </p:tgtEl>
                                        <p:attrNameLst>
                                          <p:attrName>ppt_y</p:attrName>
                                        </p:attrNameLst>
                                      </p:cBhvr>
                                      <p:tavLst>
                                        <p:tav tm="0">
                                          <p:val>
                                            <p:strVal val="ppt_y"/>
                                          </p:val>
                                        </p:tav>
                                        <p:tav tm="100000">
                                          <p:val>
                                            <p:strVal val="ppt_y-.1"/>
                                          </p:val>
                                        </p:tav>
                                      </p:tavLst>
                                    </p:anim>
                                    <p:set>
                                      <p:cBhvr>
                                        <p:cTn id="9" dur="1" fill="hold">
                                          <p:stCondLst>
                                            <p:cond delay="999"/>
                                          </p:stCondLst>
                                        </p:cTn>
                                        <p:tgtEl>
                                          <p:spTgt spid="58414"/>
                                        </p:tgtEl>
                                        <p:attrNameLst>
                                          <p:attrName>style.visibility</p:attrName>
                                        </p:attrNameLst>
                                      </p:cBhvr>
                                      <p:to>
                                        <p:strVal val="hidden"/>
                                      </p:to>
                                    </p:set>
                                  </p:childTnLst>
                                </p:cTn>
                              </p:par>
                              <p:par>
                                <p:cTn id="10" presetID="47" presetClass="exit" presetSubtype="0" fill="hold" grpId="0" nodeType="withEffect">
                                  <p:stCondLst>
                                    <p:cond delay="0"/>
                                  </p:stCondLst>
                                  <p:childTnLst>
                                    <p:animEffect transition="out" filter="fade">
                                      <p:cBhvr>
                                        <p:cTn id="11" dur="1000"/>
                                        <p:tgtEl>
                                          <p:spTgt spid="58413"/>
                                        </p:tgtEl>
                                      </p:cBhvr>
                                    </p:animEffect>
                                    <p:anim calcmode="lin" valueType="num">
                                      <p:cBhvr>
                                        <p:cTn id="12" dur="1000"/>
                                        <p:tgtEl>
                                          <p:spTgt spid="58413"/>
                                        </p:tgtEl>
                                        <p:attrNameLst>
                                          <p:attrName>ppt_x</p:attrName>
                                        </p:attrNameLst>
                                      </p:cBhvr>
                                      <p:tavLst>
                                        <p:tav tm="0">
                                          <p:val>
                                            <p:strVal val="ppt_x"/>
                                          </p:val>
                                        </p:tav>
                                        <p:tav tm="100000">
                                          <p:val>
                                            <p:strVal val="ppt_x"/>
                                          </p:val>
                                        </p:tav>
                                      </p:tavLst>
                                    </p:anim>
                                    <p:anim calcmode="lin" valueType="num">
                                      <p:cBhvr>
                                        <p:cTn id="13" dur="1000"/>
                                        <p:tgtEl>
                                          <p:spTgt spid="58413"/>
                                        </p:tgtEl>
                                        <p:attrNameLst>
                                          <p:attrName>ppt_y</p:attrName>
                                        </p:attrNameLst>
                                      </p:cBhvr>
                                      <p:tavLst>
                                        <p:tav tm="0">
                                          <p:val>
                                            <p:strVal val="ppt_y"/>
                                          </p:val>
                                        </p:tav>
                                        <p:tav tm="100000">
                                          <p:val>
                                            <p:strVal val="ppt_y-.1"/>
                                          </p:val>
                                        </p:tav>
                                      </p:tavLst>
                                    </p:anim>
                                    <p:set>
                                      <p:cBhvr>
                                        <p:cTn id="14" dur="1" fill="hold">
                                          <p:stCondLst>
                                            <p:cond delay="999"/>
                                          </p:stCondLst>
                                        </p:cTn>
                                        <p:tgtEl>
                                          <p:spTgt spid="58413"/>
                                        </p:tgtEl>
                                        <p:attrNameLst>
                                          <p:attrName>style.visibility</p:attrName>
                                        </p:attrNameLst>
                                      </p:cBhvr>
                                      <p:to>
                                        <p:strVal val="hidden"/>
                                      </p:to>
                                    </p:set>
                                  </p:childTnLst>
                                </p:cTn>
                              </p:par>
                              <p:par>
                                <p:cTn id="15" presetID="64" presetClass="path" presetSubtype="0" accel="50000" decel="50000" fill="hold" nodeType="withEffect">
                                  <p:stCondLst>
                                    <p:cond delay="0"/>
                                  </p:stCondLst>
                                  <p:childTnLst>
                                    <p:animMotion origin="layout" path="M -3.33333E-6 4.44444E-6 L 0.00834 -0.32662 " pathEditMode="relative" rAng="0" ptsTypes="AA">
                                      <p:cBhvr>
                                        <p:cTn id="16" dur="2000" fill="hold"/>
                                        <p:tgtEl>
                                          <p:spTgt spid="3"/>
                                        </p:tgtEl>
                                        <p:attrNameLst>
                                          <p:attrName>ppt_x</p:attrName>
                                          <p:attrName>ppt_y</p:attrName>
                                        </p:attrNameLst>
                                      </p:cBhvr>
                                      <p:rCtr x="4" y="-163"/>
                                    </p:animMotion>
                                  </p:childTnLst>
                                </p:cTn>
                              </p:par>
                            </p:childTnLst>
                          </p:cTn>
                        </p:par>
                        <p:par>
                          <p:cTn id="17" fill="hold" nodeType="afterGroup">
                            <p:stCondLst>
                              <p:cond delay="2000"/>
                            </p:stCondLst>
                            <p:childTnLst>
                              <p:par>
                                <p:cTn id="18" presetID="23" presetClass="entr" presetSubtype="16" fill="hold" nodeType="afterEffect">
                                  <p:stCondLst>
                                    <p:cond delay="0"/>
                                  </p:stCondLst>
                                  <p:childTnLst>
                                    <p:set>
                                      <p:cBhvr>
                                        <p:cTn id="19" dur="1" fill="hold">
                                          <p:stCondLst>
                                            <p:cond delay="0"/>
                                          </p:stCondLst>
                                        </p:cTn>
                                        <p:tgtEl>
                                          <p:spTgt spid="64"/>
                                        </p:tgtEl>
                                        <p:attrNameLst>
                                          <p:attrName>style.visibility</p:attrName>
                                        </p:attrNameLst>
                                      </p:cBhvr>
                                      <p:to>
                                        <p:strVal val="visible"/>
                                      </p:to>
                                    </p:set>
                                    <p:anim calcmode="lin" valueType="num">
                                      <p:cBhvr>
                                        <p:cTn id="20" dur="3000" fill="hold"/>
                                        <p:tgtEl>
                                          <p:spTgt spid="64"/>
                                        </p:tgtEl>
                                        <p:attrNameLst>
                                          <p:attrName>ppt_w</p:attrName>
                                        </p:attrNameLst>
                                      </p:cBhvr>
                                      <p:tavLst>
                                        <p:tav tm="0">
                                          <p:val>
                                            <p:fltVal val="0"/>
                                          </p:val>
                                        </p:tav>
                                        <p:tav tm="100000">
                                          <p:val>
                                            <p:strVal val="#ppt_w"/>
                                          </p:val>
                                        </p:tav>
                                      </p:tavLst>
                                    </p:anim>
                                    <p:anim calcmode="lin" valueType="num">
                                      <p:cBhvr>
                                        <p:cTn id="21" dur="3000" fill="hold"/>
                                        <p:tgtEl>
                                          <p:spTgt spid="64"/>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62"/>
                                        </p:tgtEl>
                                        <p:attrNameLst>
                                          <p:attrName>style.visibility</p:attrName>
                                        </p:attrNameLst>
                                      </p:cBhvr>
                                      <p:to>
                                        <p:strVal val="visible"/>
                                      </p:to>
                                    </p:set>
                                    <p:anim calcmode="lin" valueType="num">
                                      <p:cBhvr>
                                        <p:cTn id="24" dur="500" fill="hold"/>
                                        <p:tgtEl>
                                          <p:spTgt spid="62"/>
                                        </p:tgtEl>
                                        <p:attrNameLst>
                                          <p:attrName>ppt_w</p:attrName>
                                        </p:attrNameLst>
                                      </p:cBhvr>
                                      <p:tavLst>
                                        <p:tav tm="0">
                                          <p:val>
                                            <p:fltVal val="0"/>
                                          </p:val>
                                        </p:tav>
                                        <p:tav tm="100000">
                                          <p:val>
                                            <p:strVal val="#ppt_w"/>
                                          </p:val>
                                        </p:tav>
                                      </p:tavLst>
                                    </p:anim>
                                    <p:anim calcmode="lin" valueType="num">
                                      <p:cBhvr>
                                        <p:cTn id="25" dur="500" fill="hold"/>
                                        <p:tgtEl>
                                          <p:spTgt spid="62"/>
                                        </p:tgtEl>
                                        <p:attrNameLst>
                                          <p:attrName>ppt_h</p:attrName>
                                        </p:attrNameLst>
                                      </p:cBhvr>
                                      <p:tavLst>
                                        <p:tav tm="0">
                                          <p:val>
                                            <p:fltVal val="0"/>
                                          </p:val>
                                        </p:tav>
                                        <p:tav tm="100000">
                                          <p:val>
                                            <p:strVal val="#ppt_h"/>
                                          </p:val>
                                        </p:tav>
                                      </p:tavLst>
                                    </p:anim>
                                  </p:childTnLst>
                                </p:cTn>
                              </p:par>
                              <p:par>
                                <p:cTn id="26" presetID="23" presetClass="entr" presetSubtype="16" fill="hold" nodeType="withEffect">
                                  <p:stCondLst>
                                    <p:cond delay="0"/>
                                  </p:stCondLst>
                                  <p:childTnLst>
                                    <p:set>
                                      <p:cBhvr>
                                        <p:cTn id="27" dur="1" fill="hold">
                                          <p:stCondLst>
                                            <p:cond delay="0"/>
                                          </p:stCondLst>
                                        </p:cTn>
                                        <p:tgtEl>
                                          <p:spTgt spid="66"/>
                                        </p:tgtEl>
                                        <p:attrNameLst>
                                          <p:attrName>style.visibility</p:attrName>
                                        </p:attrNameLst>
                                      </p:cBhvr>
                                      <p:to>
                                        <p:strVal val="visible"/>
                                      </p:to>
                                    </p:set>
                                    <p:anim calcmode="lin" valueType="num">
                                      <p:cBhvr>
                                        <p:cTn id="28" dur="500" fill="hold"/>
                                        <p:tgtEl>
                                          <p:spTgt spid="66"/>
                                        </p:tgtEl>
                                        <p:attrNameLst>
                                          <p:attrName>ppt_w</p:attrName>
                                        </p:attrNameLst>
                                      </p:cBhvr>
                                      <p:tavLst>
                                        <p:tav tm="0">
                                          <p:val>
                                            <p:fltVal val="0"/>
                                          </p:val>
                                        </p:tav>
                                        <p:tav tm="100000">
                                          <p:val>
                                            <p:strVal val="#ppt_w"/>
                                          </p:val>
                                        </p:tav>
                                      </p:tavLst>
                                    </p:anim>
                                    <p:anim calcmode="lin" valueType="num">
                                      <p:cBhvr>
                                        <p:cTn id="29" dur="500" fill="hold"/>
                                        <p:tgtEl>
                                          <p:spTgt spid="66"/>
                                        </p:tgtEl>
                                        <p:attrNameLst>
                                          <p:attrName>ppt_h</p:attrName>
                                        </p:attrNameLst>
                                      </p:cBhvr>
                                      <p:tavLst>
                                        <p:tav tm="0">
                                          <p:val>
                                            <p:fltVal val="0"/>
                                          </p:val>
                                        </p:tav>
                                        <p:tav tm="100000">
                                          <p:val>
                                            <p:strVal val="#ppt_h"/>
                                          </p:val>
                                        </p:tav>
                                      </p:tavLst>
                                    </p:anim>
                                  </p:childTnLst>
                                </p:cTn>
                              </p:par>
                              <p:par>
                                <p:cTn id="30" presetID="23" presetClass="entr" presetSubtype="16" fill="hold" nodeType="withEffect">
                                  <p:stCondLst>
                                    <p:cond delay="0"/>
                                  </p:stCondLst>
                                  <p:childTnLst>
                                    <p:set>
                                      <p:cBhvr>
                                        <p:cTn id="31" dur="1" fill="hold">
                                          <p:stCondLst>
                                            <p:cond delay="0"/>
                                          </p:stCondLst>
                                        </p:cTn>
                                        <p:tgtEl>
                                          <p:spTgt spid="63"/>
                                        </p:tgtEl>
                                        <p:attrNameLst>
                                          <p:attrName>style.visibility</p:attrName>
                                        </p:attrNameLst>
                                      </p:cBhvr>
                                      <p:to>
                                        <p:strVal val="visible"/>
                                      </p:to>
                                    </p:set>
                                    <p:anim calcmode="lin" valueType="num">
                                      <p:cBhvr>
                                        <p:cTn id="32" dur="500" fill="hold"/>
                                        <p:tgtEl>
                                          <p:spTgt spid="63"/>
                                        </p:tgtEl>
                                        <p:attrNameLst>
                                          <p:attrName>ppt_w</p:attrName>
                                        </p:attrNameLst>
                                      </p:cBhvr>
                                      <p:tavLst>
                                        <p:tav tm="0">
                                          <p:val>
                                            <p:fltVal val="0"/>
                                          </p:val>
                                        </p:tav>
                                        <p:tav tm="100000">
                                          <p:val>
                                            <p:strVal val="#ppt_w"/>
                                          </p:val>
                                        </p:tav>
                                      </p:tavLst>
                                    </p:anim>
                                    <p:anim calcmode="lin" valueType="num">
                                      <p:cBhvr>
                                        <p:cTn id="33" dur="500" fill="hold"/>
                                        <p:tgtEl>
                                          <p:spTgt spid="63"/>
                                        </p:tgtEl>
                                        <p:attrNameLst>
                                          <p:attrName>ppt_h</p:attrName>
                                        </p:attrNameLst>
                                      </p:cBhvr>
                                      <p:tavLst>
                                        <p:tav tm="0">
                                          <p:val>
                                            <p:fltVal val="0"/>
                                          </p:val>
                                        </p:tav>
                                        <p:tav tm="100000">
                                          <p:val>
                                            <p:strVal val="#ppt_h"/>
                                          </p:val>
                                        </p:tav>
                                      </p:tavLst>
                                    </p:anim>
                                  </p:childTnLst>
                                </p:cTn>
                              </p:par>
                              <p:par>
                                <p:cTn id="34" presetID="23" presetClass="entr" presetSubtype="16" fill="hold" nodeType="withEffect">
                                  <p:stCondLst>
                                    <p:cond delay="0"/>
                                  </p:stCondLst>
                                  <p:childTnLst>
                                    <p:set>
                                      <p:cBhvr>
                                        <p:cTn id="35" dur="1" fill="hold">
                                          <p:stCondLst>
                                            <p:cond delay="0"/>
                                          </p:stCondLst>
                                        </p:cTn>
                                        <p:tgtEl>
                                          <p:spTgt spid="67"/>
                                        </p:tgtEl>
                                        <p:attrNameLst>
                                          <p:attrName>style.visibility</p:attrName>
                                        </p:attrNameLst>
                                      </p:cBhvr>
                                      <p:to>
                                        <p:strVal val="visible"/>
                                      </p:to>
                                    </p:set>
                                    <p:anim calcmode="lin" valueType="num">
                                      <p:cBhvr>
                                        <p:cTn id="36" dur="500" fill="hold"/>
                                        <p:tgtEl>
                                          <p:spTgt spid="67"/>
                                        </p:tgtEl>
                                        <p:attrNameLst>
                                          <p:attrName>ppt_w</p:attrName>
                                        </p:attrNameLst>
                                      </p:cBhvr>
                                      <p:tavLst>
                                        <p:tav tm="0">
                                          <p:val>
                                            <p:fltVal val="0"/>
                                          </p:val>
                                        </p:tav>
                                        <p:tav tm="100000">
                                          <p:val>
                                            <p:strVal val="#ppt_w"/>
                                          </p:val>
                                        </p:tav>
                                      </p:tavLst>
                                    </p:anim>
                                    <p:anim calcmode="lin" valueType="num">
                                      <p:cBhvr>
                                        <p:cTn id="37" dur="500" fill="hold"/>
                                        <p:tgtEl>
                                          <p:spTgt spid="67"/>
                                        </p:tgtEl>
                                        <p:attrNameLst>
                                          <p:attrName>ppt_h</p:attrName>
                                        </p:attrNameLst>
                                      </p:cBhvr>
                                      <p:tavLst>
                                        <p:tav tm="0">
                                          <p:val>
                                            <p:fltVal val="0"/>
                                          </p:val>
                                        </p:tav>
                                        <p:tav tm="100000">
                                          <p:val>
                                            <p:strVal val="#ppt_h"/>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xit" presetSubtype="0" fill="hold" nodeType="clickEffect">
                                  <p:stCondLst>
                                    <p:cond delay="0"/>
                                  </p:stCondLst>
                                  <p:childTnLst>
                                    <p:animEffect transition="out" filter="fade">
                                      <p:cBhvr>
                                        <p:cTn id="41" dur="500"/>
                                        <p:tgtEl>
                                          <p:spTgt spid="3"/>
                                        </p:tgtEl>
                                      </p:cBhvr>
                                    </p:animEffect>
                                    <p:set>
                                      <p:cBhvr>
                                        <p:cTn id="42" dur="1" fill="hold">
                                          <p:stCondLst>
                                            <p:cond delay="499"/>
                                          </p:stCondLst>
                                        </p:cTn>
                                        <p:tgtEl>
                                          <p:spTgt spid="3"/>
                                        </p:tgtEl>
                                        <p:attrNameLst>
                                          <p:attrName>style.visibility</p:attrName>
                                        </p:attrNameLst>
                                      </p:cBhvr>
                                      <p:to>
                                        <p:strVal val="hidden"/>
                                      </p:to>
                                    </p:set>
                                  </p:childTnLst>
                                </p:cTn>
                              </p:par>
                              <p:par>
                                <p:cTn id="43" presetID="49" presetClass="path" presetSubtype="0" accel="50000" decel="50000" fill="hold" nodeType="withEffect">
                                  <p:stCondLst>
                                    <p:cond delay="0"/>
                                  </p:stCondLst>
                                  <p:childTnLst>
                                    <p:animMotion origin="layout" path="M 1.38778E-17 3.7037E-6 L 0.25417 0.18333 " pathEditMode="relative" rAng="0" ptsTypes="AA">
                                      <p:cBhvr>
                                        <p:cTn id="44" dur="2000" fill="hold"/>
                                        <p:tgtEl>
                                          <p:spTgt spid="67"/>
                                        </p:tgtEl>
                                        <p:attrNameLst>
                                          <p:attrName>ppt_x</p:attrName>
                                          <p:attrName>ppt_y</p:attrName>
                                        </p:attrNameLst>
                                      </p:cBhvr>
                                      <p:rCtr x="127" y="92"/>
                                    </p:animMotion>
                                  </p:childTnLst>
                                </p:cTn>
                              </p:par>
                              <p:par>
                                <p:cTn id="45" presetID="9" presetClass="emph" presetSubtype="0" nodeType="withEffect">
                                  <p:stCondLst>
                                    <p:cond delay="0"/>
                                  </p:stCondLst>
                                  <p:childTnLst>
                                    <p:set>
                                      <p:cBhvr rctx="PPT">
                                        <p:cTn id="46" dur="indefinite"/>
                                        <p:tgtEl>
                                          <p:spTgt spid="62"/>
                                        </p:tgtEl>
                                        <p:attrNameLst>
                                          <p:attrName>style.opacity</p:attrName>
                                        </p:attrNameLst>
                                      </p:cBhvr>
                                      <p:to>
                                        <p:strVal val="0.5"/>
                                      </p:to>
                                    </p:set>
                                    <p:animEffect filter="image" prLst="opacity: 0.5">
                                      <p:cBhvr rctx="IE">
                                        <p:cTn id="47" dur="indefinite"/>
                                        <p:tgtEl>
                                          <p:spTgt spid="62"/>
                                        </p:tgtEl>
                                      </p:cBhvr>
                                    </p:animEffect>
                                  </p:childTnLst>
                                </p:cTn>
                              </p:par>
                              <p:par>
                                <p:cTn id="48" presetID="9" presetClass="emph" presetSubtype="0" nodeType="withEffect">
                                  <p:stCondLst>
                                    <p:cond delay="0"/>
                                  </p:stCondLst>
                                  <p:childTnLst>
                                    <p:set>
                                      <p:cBhvr rctx="PPT">
                                        <p:cTn id="49" dur="indefinite"/>
                                        <p:tgtEl>
                                          <p:spTgt spid="63"/>
                                        </p:tgtEl>
                                        <p:attrNameLst>
                                          <p:attrName>style.opacity</p:attrName>
                                        </p:attrNameLst>
                                      </p:cBhvr>
                                      <p:to>
                                        <p:strVal val="0.5"/>
                                      </p:to>
                                    </p:set>
                                    <p:animEffect filter="image" prLst="opacity: 0.5">
                                      <p:cBhvr rctx="IE">
                                        <p:cTn id="50" dur="indefinite"/>
                                        <p:tgtEl>
                                          <p:spTgt spid="63"/>
                                        </p:tgtEl>
                                      </p:cBhvr>
                                    </p:animEffect>
                                  </p:childTnLst>
                                </p:cTn>
                              </p:par>
                              <p:par>
                                <p:cTn id="51" presetID="9" presetClass="emph" presetSubtype="0" nodeType="withEffect">
                                  <p:stCondLst>
                                    <p:cond delay="0"/>
                                  </p:stCondLst>
                                  <p:childTnLst>
                                    <p:set>
                                      <p:cBhvr rctx="PPT">
                                        <p:cTn id="52" dur="indefinite"/>
                                        <p:tgtEl>
                                          <p:spTgt spid="66"/>
                                        </p:tgtEl>
                                        <p:attrNameLst>
                                          <p:attrName>style.opacity</p:attrName>
                                        </p:attrNameLst>
                                      </p:cBhvr>
                                      <p:to>
                                        <p:strVal val="0.5"/>
                                      </p:to>
                                    </p:set>
                                    <p:animEffect filter="image" prLst="opacity: 0.5">
                                      <p:cBhvr rctx="IE">
                                        <p:cTn id="53" dur="indefinite"/>
                                        <p:tgtEl>
                                          <p:spTgt spid="66"/>
                                        </p:tgtEl>
                                      </p:cBhvr>
                                    </p:animEffect>
                                  </p:childTnLst>
                                </p:cTn>
                              </p:par>
                              <p:par>
                                <p:cTn id="54" presetID="9" presetClass="emph" presetSubtype="0" nodeType="withEffect">
                                  <p:stCondLst>
                                    <p:cond delay="0"/>
                                  </p:stCondLst>
                                  <p:childTnLst>
                                    <p:set>
                                      <p:cBhvr rctx="PPT">
                                        <p:cTn id="55" dur="indefinite"/>
                                        <p:tgtEl>
                                          <p:spTgt spid="67"/>
                                        </p:tgtEl>
                                        <p:attrNameLst>
                                          <p:attrName>style.opacity</p:attrName>
                                        </p:attrNameLst>
                                      </p:cBhvr>
                                      <p:to>
                                        <p:strVal val="0.5"/>
                                      </p:to>
                                    </p:set>
                                    <p:animEffect filter="image" prLst="opacity: 0.5">
                                      <p:cBhvr rctx="IE">
                                        <p:cTn id="56" dur="indefinite"/>
                                        <p:tgtEl>
                                          <p:spTgt spid="6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63" presetClass="path" presetSubtype="0" accel="50000" decel="50000" fill="hold" nodeType="clickEffect">
                                  <p:stCondLst>
                                    <p:cond delay="0"/>
                                  </p:stCondLst>
                                  <p:childTnLst>
                                    <p:animMotion origin="layout" path="M 0.0375 -0.0588 L 0.54584 0.26111 " pathEditMode="relative" rAng="0" ptsTypes="AA">
                                      <p:cBhvr>
                                        <p:cTn id="60" dur="2000" fill="hold"/>
                                        <p:tgtEl>
                                          <p:spTgt spid="63"/>
                                        </p:tgtEl>
                                        <p:attrNameLst>
                                          <p:attrName>ppt_x</p:attrName>
                                          <p:attrName>ppt_y</p:attrName>
                                        </p:attrNameLst>
                                      </p:cBhvr>
                                      <p:rCtr x="254" y="160"/>
                                    </p:animMotion>
                                  </p:childTnLst>
                                </p:cTn>
                              </p:par>
                            </p:childTnLst>
                          </p:cTn>
                        </p:par>
                      </p:childTnLst>
                    </p:cTn>
                  </p:par>
                  <p:par>
                    <p:cTn id="61" fill="hold" nodeType="clickPar">
                      <p:stCondLst>
                        <p:cond delay="indefinite"/>
                      </p:stCondLst>
                      <p:childTnLst>
                        <p:par>
                          <p:cTn id="62" fill="hold" nodeType="withGroup">
                            <p:stCondLst>
                              <p:cond delay="0"/>
                            </p:stCondLst>
                            <p:childTnLst>
                              <p:par>
                                <p:cTn id="63" presetID="34" presetClass="exit" presetSubtype="0" fill="hold" nodeType="clickEffect">
                                  <p:stCondLst>
                                    <p:cond delay="0"/>
                                  </p:stCondLst>
                                  <p:childTnLst>
                                    <p:anim from="(ppt_x)" to="(ppt_x+1)" calcmode="lin" valueType="num">
                                      <p:cBhvr>
                                        <p:cTn id="64" dur="500">
                                          <p:stCondLst>
                                            <p:cond delay="0"/>
                                          </p:stCondLst>
                                        </p:cTn>
                                        <p:tgtEl>
                                          <p:spTgt spid="66"/>
                                        </p:tgtEl>
                                        <p:attrNameLst>
                                          <p:attrName>ppt_x</p:attrName>
                                        </p:attrNameLst>
                                      </p:cBhvr>
                                    </p:anim>
                                    <p:anim from="0" to="-1.0" calcmode="lin" valueType="num">
                                      <p:cBhvr>
                                        <p:cTn id="65" dur="100" accel="50000">
                                          <p:stCondLst>
                                            <p:cond delay="0"/>
                                          </p:stCondLst>
                                        </p:cTn>
                                        <p:tgtEl>
                                          <p:spTgt spid="66"/>
                                        </p:tgtEl>
                                        <p:attrNameLst>
                                          <p:attrName>xshear</p:attrName>
                                        </p:attrNameLst>
                                      </p:cBhvr>
                                    </p:anim>
                                    <p:set>
                                      <p:cBhvr>
                                        <p:cTn id="66" dur="400">
                                          <p:stCondLst>
                                            <p:cond delay="100"/>
                                          </p:stCondLst>
                                        </p:cTn>
                                        <p:tgtEl>
                                          <p:spTgt spid="66"/>
                                        </p:tgtEl>
                                        <p:attrNameLst>
                                          <p:attrName>xshear</p:attrName>
                                        </p:attrNameLst>
                                      </p:cBhvr>
                                      <p:to>
                                        <p:strVal val="-1.0"/>
                                      </p:to>
                                    </p:set>
                                    <p:set>
                                      <p:cBhvr>
                                        <p:cTn id="67" dur="1" fill="hold">
                                          <p:stCondLst>
                                            <p:cond delay="499"/>
                                          </p:stCondLst>
                                        </p:cTn>
                                        <p:tgtEl>
                                          <p:spTgt spid="66"/>
                                        </p:tgtEl>
                                        <p:attrNameLst>
                                          <p:attrName>style.visibility</p:attrName>
                                        </p:attrNameLst>
                                      </p:cBhvr>
                                      <p:to>
                                        <p:strVal val="hidden"/>
                                      </p:to>
                                    </p:set>
                                  </p:childTnLst>
                                </p:cTn>
                              </p:par>
                              <p:par>
                                <p:cTn id="68" presetID="34" presetClass="exit" presetSubtype="0" fill="hold" nodeType="withEffect">
                                  <p:stCondLst>
                                    <p:cond delay="0"/>
                                  </p:stCondLst>
                                  <p:childTnLst>
                                    <p:anim from="(ppt_x)" to="(ppt_x+1)" calcmode="lin" valueType="num">
                                      <p:cBhvr>
                                        <p:cTn id="69" dur="500">
                                          <p:stCondLst>
                                            <p:cond delay="0"/>
                                          </p:stCondLst>
                                        </p:cTn>
                                        <p:tgtEl>
                                          <p:spTgt spid="62"/>
                                        </p:tgtEl>
                                        <p:attrNameLst>
                                          <p:attrName>ppt_x</p:attrName>
                                        </p:attrNameLst>
                                      </p:cBhvr>
                                    </p:anim>
                                    <p:anim from="0" to="-1.0" calcmode="lin" valueType="num">
                                      <p:cBhvr>
                                        <p:cTn id="70" dur="100" accel="50000">
                                          <p:stCondLst>
                                            <p:cond delay="0"/>
                                          </p:stCondLst>
                                        </p:cTn>
                                        <p:tgtEl>
                                          <p:spTgt spid="62"/>
                                        </p:tgtEl>
                                        <p:attrNameLst>
                                          <p:attrName>xshear</p:attrName>
                                        </p:attrNameLst>
                                      </p:cBhvr>
                                    </p:anim>
                                    <p:set>
                                      <p:cBhvr>
                                        <p:cTn id="71" dur="400">
                                          <p:stCondLst>
                                            <p:cond delay="100"/>
                                          </p:stCondLst>
                                        </p:cTn>
                                        <p:tgtEl>
                                          <p:spTgt spid="62"/>
                                        </p:tgtEl>
                                        <p:attrNameLst>
                                          <p:attrName>xshear</p:attrName>
                                        </p:attrNameLst>
                                      </p:cBhvr>
                                      <p:to>
                                        <p:strVal val="-1.0"/>
                                      </p:to>
                                    </p:set>
                                    <p:set>
                                      <p:cBhvr>
                                        <p:cTn id="72" dur="1" fill="hold">
                                          <p:stCondLst>
                                            <p:cond delay="499"/>
                                          </p:stCondLst>
                                        </p:cTn>
                                        <p:tgtEl>
                                          <p:spTgt spid="62"/>
                                        </p:tgtEl>
                                        <p:attrNameLst>
                                          <p:attrName>style.visibility</p:attrName>
                                        </p:attrNameLst>
                                      </p:cBhvr>
                                      <p:to>
                                        <p:strVal val="hidden"/>
                                      </p:to>
                                    </p:set>
                                  </p:childTnLst>
                                </p:cTn>
                              </p:par>
                              <p:par>
                                <p:cTn id="73" presetID="25" presetClass="entr" presetSubtype="0" fill="hold" nodeType="withEffect">
                                  <p:stCondLst>
                                    <p:cond delay="0"/>
                                  </p:stCondLst>
                                  <p:iterate type="lt">
                                    <p:tmPct val="0"/>
                                  </p:iterate>
                                  <p:childTnLst>
                                    <p:set>
                                      <p:cBhvr>
                                        <p:cTn id="74" dur="1" fill="hold">
                                          <p:stCondLst>
                                            <p:cond delay="0"/>
                                          </p:stCondLst>
                                        </p:cTn>
                                        <p:tgtEl>
                                          <p:spTgt spid="44"/>
                                        </p:tgtEl>
                                        <p:attrNameLst>
                                          <p:attrName>style.visibility</p:attrName>
                                        </p:attrNameLst>
                                      </p:cBhvr>
                                      <p:to>
                                        <p:strVal val="visible"/>
                                      </p:to>
                                    </p:set>
                                    <p:anim calcmode="lin" valueType="num">
                                      <p:cBhvr>
                                        <p:cTn id="75" dur="1500" decel="50000" fill="hold">
                                          <p:stCondLst>
                                            <p:cond delay="0"/>
                                          </p:stCondLst>
                                        </p:cTn>
                                        <p:tgtEl>
                                          <p:spTgt spid="44"/>
                                        </p:tgtEl>
                                        <p:attrNameLst>
                                          <p:attrName>style.rotation</p:attrName>
                                        </p:attrNameLst>
                                      </p:cBhvr>
                                      <p:tavLst>
                                        <p:tav tm="0">
                                          <p:val>
                                            <p:fltVal val="-90"/>
                                          </p:val>
                                        </p:tav>
                                        <p:tav tm="100000">
                                          <p:val>
                                            <p:fltVal val="0"/>
                                          </p:val>
                                        </p:tav>
                                      </p:tavLst>
                                    </p:anim>
                                    <p:anim calcmode="lin" valueType="num">
                                      <p:cBhvr>
                                        <p:cTn id="76" dur="1500" decel="50000" fill="hold">
                                          <p:stCondLst>
                                            <p:cond delay="0"/>
                                          </p:stCondLst>
                                        </p:cTn>
                                        <p:tgtEl>
                                          <p:spTgt spid="44"/>
                                        </p:tgtEl>
                                        <p:attrNameLst>
                                          <p:attrName>ppt_w</p:attrName>
                                        </p:attrNameLst>
                                      </p:cBhvr>
                                      <p:tavLst>
                                        <p:tav tm="0">
                                          <p:val>
                                            <p:strVal val="#ppt_w"/>
                                          </p:val>
                                        </p:tav>
                                        <p:tav tm="100000">
                                          <p:val>
                                            <p:strVal val="#ppt_w*.05"/>
                                          </p:val>
                                        </p:tav>
                                      </p:tavLst>
                                    </p:anim>
                                    <p:anim calcmode="lin" valueType="num">
                                      <p:cBhvr>
                                        <p:cTn id="77" dur="1500" accel="50000" fill="hold">
                                          <p:stCondLst>
                                            <p:cond delay="1500"/>
                                          </p:stCondLst>
                                        </p:cTn>
                                        <p:tgtEl>
                                          <p:spTgt spid="44"/>
                                        </p:tgtEl>
                                        <p:attrNameLst>
                                          <p:attrName>ppt_w</p:attrName>
                                        </p:attrNameLst>
                                      </p:cBhvr>
                                      <p:tavLst>
                                        <p:tav tm="0">
                                          <p:val>
                                            <p:strVal val="#ppt_w*.05"/>
                                          </p:val>
                                        </p:tav>
                                        <p:tav tm="100000">
                                          <p:val>
                                            <p:strVal val="#ppt_w"/>
                                          </p:val>
                                        </p:tav>
                                      </p:tavLst>
                                    </p:anim>
                                    <p:anim calcmode="lin" valueType="num">
                                      <p:cBhvr>
                                        <p:cTn id="78" dur="3000" fill="hold"/>
                                        <p:tgtEl>
                                          <p:spTgt spid="44"/>
                                        </p:tgtEl>
                                        <p:attrNameLst>
                                          <p:attrName>ppt_h</p:attrName>
                                        </p:attrNameLst>
                                      </p:cBhvr>
                                      <p:tavLst>
                                        <p:tav tm="0">
                                          <p:val>
                                            <p:strVal val="#ppt_h"/>
                                          </p:val>
                                        </p:tav>
                                        <p:tav tm="100000">
                                          <p:val>
                                            <p:strVal val="#ppt_h"/>
                                          </p:val>
                                        </p:tav>
                                      </p:tavLst>
                                    </p:anim>
                                    <p:anim calcmode="lin" valueType="num">
                                      <p:cBhvr>
                                        <p:cTn id="79" dur="1500" decel="50000" fill="hold">
                                          <p:stCondLst>
                                            <p:cond delay="0"/>
                                          </p:stCondLst>
                                        </p:cTn>
                                        <p:tgtEl>
                                          <p:spTgt spid="44"/>
                                        </p:tgtEl>
                                        <p:attrNameLst>
                                          <p:attrName>ppt_x</p:attrName>
                                        </p:attrNameLst>
                                      </p:cBhvr>
                                      <p:tavLst>
                                        <p:tav tm="0">
                                          <p:val>
                                            <p:strVal val="#ppt_x+.4"/>
                                          </p:val>
                                        </p:tav>
                                        <p:tav tm="100000">
                                          <p:val>
                                            <p:strVal val="#ppt_x"/>
                                          </p:val>
                                        </p:tav>
                                      </p:tavLst>
                                    </p:anim>
                                    <p:anim calcmode="lin" valueType="num">
                                      <p:cBhvr>
                                        <p:cTn id="80" dur="1500" decel="50000" fill="hold">
                                          <p:stCondLst>
                                            <p:cond delay="0"/>
                                          </p:stCondLst>
                                        </p:cTn>
                                        <p:tgtEl>
                                          <p:spTgt spid="44"/>
                                        </p:tgtEl>
                                        <p:attrNameLst>
                                          <p:attrName>ppt_y</p:attrName>
                                        </p:attrNameLst>
                                      </p:cBhvr>
                                      <p:tavLst>
                                        <p:tav tm="0">
                                          <p:val>
                                            <p:strVal val="#ppt_y-.2"/>
                                          </p:val>
                                        </p:tav>
                                        <p:tav tm="100000">
                                          <p:val>
                                            <p:strVal val="#ppt_y+.1"/>
                                          </p:val>
                                        </p:tav>
                                      </p:tavLst>
                                    </p:anim>
                                    <p:anim calcmode="lin" valueType="num">
                                      <p:cBhvr>
                                        <p:cTn id="81" dur="1500" accel="50000" fill="hold">
                                          <p:stCondLst>
                                            <p:cond delay="1500"/>
                                          </p:stCondLst>
                                        </p:cTn>
                                        <p:tgtEl>
                                          <p:spTgt spid="44"/>
                                        </p:tgtEl>
                                        <p:attrNameLst>
                                          <p:attrName>ppt_y</p:attrName>
                                        </p:attrNameLst>
                                      </p:cBhvr>
                                      <p:tavLst>
                                        <p:tav tm="0">
                                          <p:val>
                                            <p:strVal val="#ppt_y+.1"/>
                                          </p:val>
                                        </p:tav>
                                        <p:tav tm="100000">
                                          <p:val>
                                            <p:strVal val="#ppt_y"/>
                                          </p:val>
                                        </p:tav>
                                      </p:tavLst>
                                    </p:anim>
                                    <p:animEffect transition="in" filter="fade">
                                      <p:cBhvr>
                                        <p:cTn id="82" dur="3000" decel="50000">
                                          <p:stCondLst>
                                            <p:cond delay="0"/>
                                          </p:stCondLst>
                                        </p:cTn>
                                        <p:tgtEl>
                                          <p:spTgt spid="44"/>
                                        </p:tgtEl>
                                      </p:cBhvr>
                                    </p:animEffect>
                                  </p:childTnLst>
                                </p:cTn>
                              </p:par>
                              <p:par>
                                <p:cTn id="83" presetID="25" presetClass="entr" presetSubtype="0" fill="hold" nodeType="withEffect">
                                  <p:stCondLst>
                                    <p:cond delay="0"/>
                                  </p:stCondLst>
                                  <p:iterate type="lt">
                                    <p:tmPct val="0"/>
                                  </p:iterate>
                                  <p:childTnLst>
                                    <p:set>
                                      <p:cBhvr>
                                        <p:cTn id="84" dur="1" fill="hold">
                                          <p:stCondLst>
                                            <p:cond delay="0"/>
                                          </p:stCondLst>
                                        </p:cTn>
                                        <p:tgtEl>
                                          <p:spTgt spid="39"/>
                                        </p:tgtEl>
                                        <p:attrNameLst>
                                          <p:attrName>style.visibility</p:attrName>
                                        </p:attrNameLst>
                                      </p:cBhvr>
                                      <p:to>
                                        <p:strVal val="visible"/>
                                      </p:to>
                                    </p:set>
                                    <p:anim calcmode="lin" valueType="num">
                                      <p:cBhvr>
                                        <p:cTn id="85" dur="1500" decel="50000" fill="hold">
                                          <p:stCondLst>
                                            <p:cond delay="0"/>
                                          </p:stCondLst>
                                        </p:cTn>
                                        <p:tgtEl>
                                          <p:spTgt spid="39"/>
                                        </p:tgtEl>
                                        <p:attrNameLst>
                                          <p:attrName>style.rotation</p:attrName>
                                        </p:attrNameLst>
                                      </p:cBhvr>
                                      <p:tavLst>
                                        <p:tav tm="0">
                                          <p:val>
                                            <p:fltVal val="-90"/>
                                          </p:val>
                                        </p:tav>
                                        <p:tav tm="100000">
                                          <p:val>
                                            <p:fltVal val="0"/>
                                          </p:val>
                                        </p:tav>
                                      </p:tavLst>
                                    </p:anim>
                                    <p:anim calcmode="lin" valueType="num">
                                      <p:cBhvr>
                                        <p:cTn id="86" dur="1500" decel="50000" fill="hold">
                                          <p:stCondLst>
                                            <p:cond delay="0"/>
                                          </p:stCondLst>
                                        </p:cTn>
                                        <p:tgtEl>
                                          <p:spTgt spid="39"/>
                                        </p:tgtEl>
                                        <p:attrNameLst>
                                          <p:attrName>ppt_w</p:attrName>
                                        </p:attrNameLst>
                                      </p:cBhvr>
                                      <p:tavLst>
                                        <p:tav tm="0">
                                          <p:val>
                                            <p:strVal val="#ppt_w"/>
                                          </p:val>
                                        </p:tav>
                                        <p:tav tm="100000">
                                          <p:val>
                                            <p:strVal val="#ppt_w*.05"/>
                                          </p:val>
                                        </p:tav>
                                      </p:tavLst>
                                    </p:anim>
                                    <p:anim calcmode="lin" valueType="num">
                                      <p:cBhvr>
                                        <p:cTn id="87" dur="1500" accel="50000" fill="hold">
                                          <p:stCondLst>
                                            <p:cond delay="1500"/>
                                          </p:stCondLst>
                                        </p:cTn>
                                        <p:tgtEl>
                                          <p:spTgt spid="39"/>
                                        </p:tgtEl>
                                        <p:attrNameLst>
                                          <p:attrName>ppt_w</p:attrName>
                                        </p:attrNameLst>
                                      </p:cBhvr>
                                      <p:tavLst>
                                        <p:tav tm="0">
                                          <p:val>
                                            <p:strVal val="#ppt_w*.05"/>
                                          </p:val>
                                        </p:tav>
                                        <p:tav tm="100000">
                                          <p:val>
                                            <p:strVal val="#ppt_w"/>
                                          </p:val>
                                        </p:tav>
                                      </p:tavLst>
                                    </p:anim>
                                    <p:anim calcmode="lin" valueType="num">
                                      <p:cBhvr>
                                        <p:cTn id="88" dur="3000" fill="hold"/>
                                        <p:tgtEl>
                                          <p:spTgt spid="39"/>
                                        </p:tgtEl>
                                        <p:attrNameLst>
                                          <p:attrName>ppt_h</p:attrName>
                                        </p:attrNameLst>
                                      </p:cBhvr>
                                      <p:tavLst>
                                        <p:tav tm="0">
                                          <p:val>
                                            <p:strVal val="#ppt_h"/>
                                          </p:val>
                                        </p:tav>
                                        <p:tav tm="100000">
                                          <p:val>
                                            <p:strVal val="#ppt_h"/>
                                          </p:val>
                                        </p:tav>
                                      </p:tavLst>
                                    </p:anim>
                                    <p:anim calcmode="lin" valueType="num">
                                      <p:cBhvr>
                                        <p:cTn id="89" dur="1500" decel="50000" fill="hold">
                                          <p:stCondLst>
                                            <p:cond delay="0"/>
                                          </p:stCondLst>
                                        </p:cTn>
                                        <p:tgtEl>
                                          <p:spTgt spid="39"/>
                                        </p:tgtEl>
                                        <p:attrNameLst>
                                          <p:attrName>ppt_x</p:attrName>
                                        </p:attrNameLst>
                                      </p:cBhvr>
                                      <p:tavLst>
                                        <p:tav tm="0">
                                          <p:val>
                                            <p:strVal val="#ppt_x+.4"/>
                                          </p:val>
                                        </p:tav>
                                        <p:tav tm="100000">
                                          <p:val>
                                            <p:strVal val="#ppt_x"/>
                                          </p:val>
                                        </p:tav>
                                      </p:tavLst>
                                    </p:anim>
                                    <p:anim calcmode="lin" valueType="num">
                                      <p:cBhvr>
                                        <p:cTn id="90" dur="1500" decel="50000" fill="hold">
                                          <p:stCondLst>
                                            <p:cond delay="0"/>
                                          </p:stCondLst>
                                        </p:cTn>
                                        <p:tgtEl>
                                          <p:spTgt spid="39"/>
                                        </p:tgtEl>
                                        <p:attrNameLst>
                                          <p:attrName>ppt_y</p:attrName>
                                        </p:attrNameLst>
                                      </p:cBhvr>
                                      <p:tavLst>
                                        <p:tav tm="0">
                                          <p:val>
                                            <p:strVal val="#ppt_y-.2"/>
                                          </p:val>
                                        </p:tav>
                                        <p:tav tm="100000">
                                          <p:val>
                                            <p:strVal val="#ppt_y+.1"/>
                                          </p:val>
                                        </p:tav>
                                      </p:tavLst>
                                    </p:anim>
                                    <p:anim calcmode="lin" valueType="num">
                                      <p:cBhvr>
                                        <p:cTn id="91" dur="1500" accel="50000" fill="hold">
                                          <p:stCondLst>
                                            <p:cond delay="1500"/>
                                          </p:stCondLst>
                                        </p:cTn>
                                        <p:tgtEl>
                                          <p:spTgt spid="39"/>
                                        </p:tgtEl>
                                        <p:attrNameLst>
                                          <p:attrName>ppt_y</p:attrName>
                                        </p:attrNameLst>
                                      </p:cBhvr>
                                      <p:tavLst>
                                        <p:tav tm="0">
                                          <p:val>
                                            <p:strVal val="#ppt_y+.1"/>
                                          </p:val>
                                        </p:tav>
                                        <p:tav tm="100000">
                                          <p:val>
                                            <p:strVal val="#ppt_y"/>
                                          </p:val>
                                        </p:tav>
                                      </p:tavLst>
                                    </p:anim>
                                    <p:animEffect transition="in" filter="fade">
                                      <p:cBhvr>
                                        <p:cTn id="92" dur="3000" decel="50000">
                                          <p:stCondLst>
                                            <p:cond delay="0"/>
                                          </p:stCondLst>
                                        </p:cTn>
                                        <p:tgtEl>
                                          <p:spTgt spid="39"/>
                                        </p:tgtEl>
                                      </p:cBhvr>
                                    </p:animEffect>
                                  </p:childTnLst>
                                </p:cTn>
                              </p:par>
                              <p:par>
                                <p:cTn id="93" presetID="9" presetClass="emph" presetSubtype="0" nodeType="withEffect">
                                  <p:stCondLst>
                                    <p:cond delay="0"/>
                                  </p:stCondLst>
                                  <p:childTnLst>
                                    <p:set>
                                      <p:cBhvr rctx="PPT">
                                        <p:cTn id="94" dur="indefinite"/>
                                        <p:tgtEl>
                                          <p:spTgt spid="64"/>
                                        </p:tgtEl>
                                        <p:attrNameLst>
                                          <p:attrName>style.opacity</p:attrName>
                                        </p:attrNameLst>
                                      </p:cBhvr>
                                      <p:to>
                                        <p:strVal val="0.5"/>
                                      </p:to>
                                    </p:set>
                                    <p:animEffect filter="image" prLst="opacity: 0.5">
                                      <p:cBhvr rctx="IE">
                                        <p:cTn id="95" dur="indefinite"/>
                                        <p:tgtEl>
                                          <p:spTgt spid="64"/>
                                        </p:tgtEl>
                                      </p:cBhvr>
                                    </p:animEffect>
                                  </p:childTnLst>
                                </p:cTn>
                              </p:par>
                              <p:par>
                                <p:cTn id="96" presetID="30" presetClass="exit" presetSubtype="0" fill="hold" nodeType="withEffect">
                                  <p:stCondLst>
                                    <p:cond delay="0"/>
                                  </p:stCondLst>
                                  <p:childTnLst>
                                    <p:animEffect transition="out" filter="fade">
                                      <p:cBhvr>
                                        <p:cTn id="97" dur="400" accel="100000">
                                          <p:stCondLst>
                                            <p:cond delay="100"/>
                                          </p:stCondLst>
                                        </p:cTn>
                                        <p:tgtEl>
                                          <p:spTgt spid="64"/>
                                        </p:tgtEl>
                                      </p:cBhvr>
                                    </p:animEffect>
                                    <p:anim calcmode="lin" valueType="num">
                                      <p:cBhvr>
                                        <p:cTn id="98" dur="400" accel="100000">
                                          <p:stCondLst>
                                            <p:cond delay="100"/>
                                          </p:stCondLst>
                                        </p:cTn>
                                        <p:tgtEl>
                                          <p:spTgt spid="64"/>
                                        </p:tgtEl>
                                        <p:attrNameLst>
                                          <p:attrName>style.rotation</p:attrName>
                                        </p:attrNameLst>
                                      </p:cBhvr>
                                      <p:tavLst>
                                        <p:tav tm="0">
                                          <p:val>
                                            <p:fltVal val="0"/>
                                          </p:val>
                                        </p:tav>
                                        <p:tav tm="100000">
                                          <p:val>
                                            <p:fltVal val="-90"/>
                                          </p:val>
                                        </p:tav>
                                      </p:tavLst>
                                    </p:anim>
                                    <p:anim calcmode="lin" valueType="num">
                                      <p:cBhvr>
                                        <p:cTn id="99" dur="100" decel="100000"/>
                                        <p:tgtEl>
                                          <p:spTgt spid="64"/>
                                        </p:tgtEl>
                                        <p:attrNameLst>
                                          <p:attrName>ppt_x</p:attrName>
                                        </p:attrNameLst>
                                      </p:cBhvr>
                                      <p:tavLst>
                                        <p:tav tm="0">
                                          <p:val>
                                            <p:strVal val="ppt_x"/>
                                          </p:val>
                                        </p:tav>
                                        <p:tav tm="100000">
                                          <p:val>
                                            <p:strVal val="ppt_x-0.05"/>
                                          </p:val>
                                        </p:tav>
                                      </p:tavLst>
                                    </p:anim>
                                    <p:anim calcmode="lin" valueType="num">
                                      <p:cBhvr>
                                        <p:cTn id="100" dur="100" decel="100000"/>
                                        <p:tgtEl>
                                          <p:spTgt spid="64"/>
                                        </p:tgtEl>
                                        <p:attrNameLst>
                                          <p:attrName>ppt_y</p:attrName>
                                        </p:attrNameLst>
                                      </p:cBhvr>
                                      <p:tavLst>
                                        <p:tav tm="0">
                                          <p:val>
                                            <p:strVal val="ppt_y"/>
                                          </p:val>
                                        </p:tav>
                                        <p:tav tm="100000">
                                          <p:val>
                                            <p:strVal val="ppt_y+0.1"/>
                                          </p:val>
                                        </p:tav>
                                      </p:tavLst>
                                    </p:anim>
                                    <p:anim calcmode="lin" valueType="num">
                                      <p:cBhvr>
                                        <p:cTn id="101" dur="400" accel="100000">
                                          <p:stCondLst>
                                            <p:cond delay="100"/>
                                          </p:stCondLst>
                                        </p:cTn>
                                        <p:tgtEl>
                                          <p:spTgt spid="64"/>
                                        </p:tgtEl>
                                        <p:attrNameLst>
                                          <p:attrName>ppt_x</p:attrName>
                                        </p:attrNameLst>
                                      </p:cBhvr>
                                      <p:tavLst>
                                        <p:tav tm="0">
                                          <p:val>
                                            <p:strVal val="ppt_x"/>
                                          </p:val>
                                        </p:tav>
                                        <p:tav tm="100000">
                                          <p:val>
                                            <p:strVal val="ppt_x+0.4+0.05"/>
                                          </p:val>
                                        </p:tav>
                                      </p:tavLst>
                                    </p:anim>
                                    <p:anim calcmode="lin" valueType="num">
                                      <p:cBhvr>
                                        <p:cTn id="102" dur="400" accel="100000">
                                          <p:stCondLst>
                                            <p:cond delay="100"/>
                                          </p:stCondLst>
                                        </p:cTn>
                                        <p:tgtEl>
                                          <p:spTgt spid="64"/>
                                        </p:tgtEl>
                                        <p:attrNameLst>
                                          <p:attrName>ppt_y</p:attrName>
                                        </p:attrNameLst>
                                      </p:cBhvr>
                                      <p:tavLst>
                                        <p:tav tm="0">
                                          <p:val>
                                            <p:strVal val="ppt_y"/>
                                          </p:val>
                                        </p:tav>
                                        <p:tav tm="100000">
                                          <p:val>
                                            <p:strVal val="ppt_y-0.4-0.1"/>
                                          </p:val>
                                        </p:tav>
                                      </p:tavLst>
                                    </p:anim>
                                    <p:set>
                                      <p:cBhvr>
                                        <p:cTn id="103" dur="1" fill="hold">
                                          <p:stCondLst>
                                            <p:cond delay="499"/>
                                          </p:stCondLst>
                                        </p:cTn>
                                        <p:tgtEl>
                                          <p:spTgt spid="64"/>
                                        </p:tgtEl>
                                        <p:attrNameLst>
                                          <p:attrName>style.visibility</p:attrName>
                                        </p:attrNameLst>
                                      </p:cBhvr>
                                      <p:to>
                                        <p:strVal val="hidden"/>
                                      </p:to>
                                    </p:set>
                                  </p:childTnLst>
                                </p:cTn>
                              </p:par>
                              <p:par>
                                <p:cTn id="104" presetID="25" presetClass="entr" presetSubtype="0" fill="hold" grpId="0" nodeType="withEffect">
                                  <p:stCondLst>
                                    <p:cond delay="0"/>
                                  </p:stCondLst>
                                  <p:childTnLst>
                                    <p:set>
                                      <p:cBhvr>
                                        <p:cTn id="105" dur="1" fill="hold">
                                          <p:stCondLst>
                                            <p:cond delay="0"/>
                                          </p:stCondLst>
                                        </p:cTn>
                                        <p:tgtEl>
                                          <p:spTgt spid="2"/>
                                        </p:tgtEl>
                                        <p:attrNameLst>
                                          <p:attrName>style.visibility</p:attrName>
                                        </p:attrNameLst>
                                      </p:cBhvr>
                                      <p:to>
                                        <p:strVal val="visible"/>
                                      </p:to>
                                    </p:set>
                                    <p:anim calcmode="lin" valueType="num">
                                      <p:cBhvr>
                                        <p:cTn id="106"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07"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08"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109" dur="2000" fill="hold"/>
                                        <p:tgtEl>
                                          <p:spTgt spid="2"/>
                                        </p:tgtEl>
                                        <p:attrNameLst>
                                          <p:attrName>ppt_h</p:attrName>
                                        </p:attrNameLst>
                                      </p:cBhvr>
                                      <p:tavLst>
                                        <p:tav tm="0">
                                          <p:val>
                                            <p:strVal val="#ppt_h"/>
                                          </p:val>
                                        </p:tav>
                                        <p:tav tm="100000">
                                          <p:val>
                                            <p:strVal val="#ppt_h"/>
                                          </p:val>
                                        </p:tav>
                                      </p:tavLst>
                                    </p:anim>
                                    <p:anim calcmode="lin" valueType="num">
                                      <p:cBhvr>
                                        <p:cTn id="110"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11"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12"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113" dur="2000" decel="50000">
                                          <p:stCondLst>
                                            <p:cond delay="0"/>
                                          </p:stCondLst>
                                        </p:cTn>
                                        <p:tgtEl>
                                          <p:spTgt spid="2"/>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4"/>
                                        </p:tgtEl>
                                        <p:attrNameLst>
                                          <p:attrName>style.visibility</p:attrName>
                                        </p:attrNameLst>
                                      </p:cBhvr>
                                      <p:to>
                                        <p:strVal val="visible"/>
                                      </p:to>
                                    </p:set>
                                    <p:animEffect transition="in" filter="blinds(horizontal)">
                                      <p:cBhvr>
                                        <p:cTn id="118" dur="500"/>
                                        <p:tgtEl>
                                          <p:spTgt spid="4"/>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5"/>
                                        </p:tgtEl>
                                        <p:attrNameLst>
                                          <p:attrName>style.visibility</p:attrName>
                                        </p:attrNameLst>
                                      </p:cBhvr>
                                      <p:to>
                                        <p:strVal val="visible"/>
                                      </p:to>
                                    </p:set>
                                    <p:animEffect transition="in" filter="blinds(horizontal)">
                                      <p:cBhvr>
                                        <p:cTn id="123" dur="500"/>
                                        <p:tgtEl>
                                          <p:spTgt spid="5"/>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6"/>
                                        </p:tgtEl>
                                        <p:attrNameLst>
                                          <p:attrName>style.visibility</p:attrName>
                                        </p:attrNameLst>
                                      </p:cBhvr>
                                      <p:to>
                                        <p:strVal val="visible"/>
                                      </p:to>
                                    </p:set>
                                    <p:animEffect transition="in" filter="blinds(horizontal)">
                                      <p:cBhvr>
                                        <p:cTn id="128" dur="500"/>
                                        <p:tgtEl>
                                          <p:spTgt spid="6"/>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8"/>
                                        </p:tgtEl>
                                        <p:attrNameLst>
                                          <p:attrName>style.visibility</p:attrName>
                                        </p:attrNameLst>
                                      </p:cBhvr>
                                      <p:to>
                                        <p:strVal val="visible"/>
                                      </p:to>
                                    </p:set>
                                    <p:animEffect transition="in" filter="blinds(horizontal)">
                                      <p:cBhvr>
                                        <p:cTn id="133" dur="500"/>
                                        <p:tgtEl>
                                          <p:spTgt spid="8"/>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 presetClass="entr" presetSubtype="10" fill="hold" grpId="0" nodeType="clickEffect">
                                  <p:stCondLst>
                                    <p:cond delay="0"/>
                                  </p:stCondLst>
                                  <p:childTnLst>
                                    <p:set>
                                      <p:cBhvr>
                                        <p:cTn id="137" dur="1" fill="hold">
                                          <p:stCondLst>
                                            <p:cond delay="0"/>
                                          </p:stCondLst>
                                        </p:cTn>
                                        <p:tgtEl>
                                          <p:spTgt spid="7"/>
                                        </p:tgtEl>
                                        <p:attrNameLst>
                                          <p:attrName>style.visibility</p:attrName>
                                        </p:attrNameLst>
                                      </p:cBhvr>
                                      <p:to>
                                        <p:strVal val="visible"/>
                                      </p:to>
                                    </p:set>
                                    <p:animEffect transition="in" filter="blinds(horizontal)">
                                      <p:cBhvr>
                                        <p:cTn id="13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8413" grpId="0"/>
      <p:bldP spid="58414" grpId="0"/>
      <p:bldP spid="4" grpId="0"/>
      <p:bldP spid="5" grpId="0"/>
      <p:bldP spid="6"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6" name="Rectangle 15"/>
          <p:cNvSpPr>
            <a:spLocks noChangeArrowheads="1"/>
          </p:cNvSpPr>
          <p:nvPr/>
        </p:nvSpPr>
        <p:spPr bwMode="auto">
          <a:xfrm>
            <a:off x="1295400" y="2100263"/>
            <a:ext cx="6248400" cy="523875"/>
          </a:xfrm>
          <a:prstGeom prst="rect">
            <a:avLst/>
          </a:prstGeom>
          <a:noFill/>
          <a:ln w="9525">
            <a:noFill/>
            <a:miter lim="800000"/>
            <a:headEnd/>
            <a:tailEnd/>
          </a:ln>
        </p:spPr>
        <p:txBody>
          <a:bodyPr wrap="none">
            <a:spAutoFit/>
          </a:bodyPr>
          <a:lstStyle/>
          <a:p>
            <a:pPr eaLnBrk="1" hangingPunct="1"/>
            <a:r>
              <a:rPr lang="en-US" altLang="en-US" sz="2800" b="1">
                <a:latin typeface="Times New Roman" pitchFamily="18" charset="0"/>
                <a:cs typeface="Times New Roman" pitchFamily="18" charset="0"/>
              </a:rPr>
              <a:t>Hôm nay chúng ta vừa học xong bài gì?</a:t>
            </a:r>
          </a:p>
        </p:txBody>
      </p:sp>
      <p:sp>
        <p:nvSpPr>
          <p:cNvPr id="17" name="Rectangle 16"/>
          <p:cNvSpPr>
            <a:spLocks noChangeArrowheads="1"/>
          </p:cNvSpPr>
          <p:nvPr/>
        </p:nvSpPr>
        <p:spPr bwMode="auto">
          <a:xfrm>
            <a:off x="182563" y="1146175"/>
            <a:ext cx="8888412" cy="892175"/>
          </a:xfrm>
          <a:prstGeom prst="rect">
            <a:avLst/>
          </a:prstGeom>
          <a:noFill/>
          <a:ln w="9525">
            <a:noFill/>
            <a:miter lim="800000"/>
            <a:headEnd/>
            <a:tailEnd/>
          </a:ln>
        </p:spPr>
        <p:txBody>
          <a:bodyPr wrap="none">
            <a:spAutoFit/>
          </a:bodyPr>
          <a:lstStyle/>
          <a:p>
            <a:pPr algn="ctr" eaLnBrk="1" hangingPunct="1"/>
            <a:r>
              <a:rPr lang="en-US" altLang="en-US" sz="2600" b="1">
                <a:solidFill>
                  <a:srgbClr val="FF0000"/>
                </a:solidFill>
                <a:latin typeface="Times New Roman" pitchFamily="18" charset="0"/>
                <a:cs typeface="Times New Roman" pitchFamily="18" charset="0"/>
              </a:rPr>
              <a:t>DIỆN TÍCH XUNG QUANH VÀ DIỆN TÍCH TOÀN PHẦN </a:t>
            </a:r>
          </a:p>
          <a:p>
            <a:pPr algn="ctr" eaLnBrk="1" hangingPunct="1"/>
            <a:r>
              <a:rPr lang="en-US" altLang="en-US" sz="2600" b="1">
                <a:solidFill>
                  <a:srgbClr val="FF0000"/>
                </a:solidFill>
                <a:latin typeface="Times New Roman" pitchFamily="18" charset="0"/>
                <a:cs typeface="Times New Roman" pitchFamily="18" charset="0"/>
              </a:rPr>
              <a:t>CỦA HÌNH LẬP PH</a:t>
            </a:r>
            <a:r>
              <a:rPr lang="vi-VN" altLang="en-US" sz="2600" b="1">
                <a:solidFill>
                  <a:srgbClr val="FF0000"/>
                </a:solidFill>
                <a:latin typeface="Times New Roman" pitchFamily="18" charset="0"/>
                <a:cs typeface="Times New Roman" pitchFamily="18" charset="0"/>
              </a:rPr>
              <a:t>ƯƠNG</a:t>
            </a:r>
            <a:endParaRPr lang="en-US" altLang="en-US" sz="2600" b="1">
              <a:solidFill>
                <a:srgbClr val="FF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1"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circle(in)">
                                      <p:cBhvr>
                                        <p:cTn id="12" dur="20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xit" presetSubtype="0" fill="hold" grpId="2" nodeType="clickEffect">
                                  <p:stCondLst>
                                    <p:cond delay="0"/>
                                  </p:stCondLst>
                                  <p:childTnLst>
                                    <p:animEffect transition="out" filter="fade">
                                      <p:cBhvr>
                                        <p:cTn id="16" dur="1000"/>
                                        <p:tgtEl>
                                          <p:spTgt spid="16"/>
                                        </p:tgtEl>
                                      </p:cBhvr>
                                    </p:animEffect>
                                    <p:anim calcmode="lin" valueType="num">
                                      <p:cBhvr>
                                        <p:cTn id="17" dur="1000"/>
                                        <p:tgtEl>
                                          <p:spTgt spid="16"/>
                                        </p:tgtEl>
                                        <p:attrNameLst>
                                          <p:attrName>ppt_x</p:attrName>
                                        </p:attrNameLst>
                                      </p:cBhvr>
                                      <p:tavLst>
                                        <p:tav tm="0">
                                          <p:val>
                                            <p:strVal val="ppt_x"/>
                                          </p:val>
                                        </p:tav>
                                        <p:tav tm="100000">
                                          <p:val>
                                            <p:strVal val="ppt_x"/>
                                          </p:val>
                                        </p:tav>
                                      </p:tavLst>
                                    </p:anim>
                                    <p:anim calcmode="lin" valueType="num">
                                      <p:cBhvr>
                                        <p:cTn id="18" dur="1000"/>
                                        <p:tgtEl>
                                          <p:spTgt spid="16"/>
                                        </p:tgtEl>
                                        <p:attrNameLst>
                                          <p:attrName>ppt_y</p:attrName>
                                        </p:attrNameLst>
                                      </p:cBhvr>
                                      <p:tavLst>
                                        <p:tav tm="0">
                                          <p:val>
                                            <p:strVal val="ppt_y"/>
                                          </p:val>
                                        </p:tav>
                                        <p:tav tm="100000">
                                          <p:val>
                                            <p:strVal val="ppt_y-.1"/>
                                          </p:val>
                                        </p:tav>
                                      </p:tavLst>
                                    </p:anim>
                                    <p:set>
                                      <p:cBhvr>
                                        <p:cTn id="19" dur="1" fill="hold">
                                          <p:stCondLst>
                                            <p:cond delay="999"/>
                                          </p:stCondLst>
                                        </p:cTn>
                                        <p:tgtEl>
                                          <p:spTgt spid="16"/>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circle(in)">
                                      <p:cBhvr>
                                        <p:cTn id="24"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6" grpId="2"/>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WordArt 5"/>
          <p:cNvSpPr>
            <a:spLocks noChangeArrowheads="1" noChangeShapeType="1" noTextEdit="1"/>
          </p:cNvSpPr>
          <p:nvPr/>
        </p:nvSpPr>
        <p:spPr bwMode="auto">
          <a:xfrm>
            <a:off x="1066800" y="1066800"/>
            <a:ext cx="6858000" cy="668338"/>
          </a:xfrm>
          <a:prstGeom prst="rect">
            <a:avLst/>
          </a:prstGeom>
        </p:spPr>
        <p:txBody>
          <a:bodyPr wrap="none" fromWordArt="1">
            <a:prstTxWarp prst="textChevron">
              <a:avLst>
                <a:gd name="adj" fmla="val 25000"/>
              </a:avLst>
            </a:prstTxWarp>
            <a:scene3d>
              <a:camera prst="legacyPerspectiveFront">
                <a:rot lat="20699971" lon="0" rev="0"/>
              </a:camera>
              <a:lightRig rig="legacyFlat3" dir="t"/>
            </a:scene3d>
            <a:sp3d extrusionH="430200" prstMaterial="legacyMatte">
              <a:extrusionClr>
                <a:schemeClr val="bg1"/>
              </a:extrusionClr>
            </a:sp3d>
          </a:bodyPr>
          <a:lstStyle/>
          <a:p>
            <a:pPr algn="ctr"/>
            <a:r>
              <a:rPr lang="en-US" sz="3200" b="1" i="1" kern="10">
                <a:ln w="9525">
                  <a:round/>
                  <a:headEnd/>
                  <a:tailEnd/>
                </a:ln>
                <a:gradFill rotWithShape="1">
                  <a:gsLst>
                    <a:gs pos="0">
                      <a:srgbClr val="0000FF"/>
                    </a:gs>
                    <a:gs pos="100000">
                      <a:srgbClr val="FF0000"/>
                    </a:gs>
                  </a:gsLst>
                  <a:lin ang="0" scaled="1"/>
                </a:gradFill>
                <a:latin typeface="Times New Roman"/>
                <a:cs typeface="Times New Roman"/>
              </a:rPr>
              <a:t>AI NHANH, AI ĐÚNG</a:t>
            </a:r>
          </a:p>
        </p:txBody>
      </p:sp>
      <p:sp>
        <p:nvSpPr>
          <p:cNvPr id="18435" name="WordArt 9"/>
          <p:cNvSpPr>
            <a:spLocks noChangeArrowheads="1" noChangeShapeType="1" noTextEdit="1"/>
          </p:cNvSpPr>
          <p:nvPr/>
        </p:nvSpPr>
        <p:spPr bwMode="auto">
          <a:xfrm>
            <a:off x="2743200" y="304800"/>
            <a:ext cx="3657600" cy="609600"/>
          </a:xfrm>
          <a:prstGeom prst="rect">
            <a:avLst/>
          </a:prstGeom>
        </p:spPr>
        <p:txBody>
          <a:bodyPr wrap="none" fromWordArt="1">
            <a:prstTxWarp prst="textPlain">
              <a:avLst>
                <a:gd name="adj" fmla="val 50000"/>
              </a:avLst>
            </a:prstTxWarp>
          </a:bodyPr>
          <a:lstStyle/>
          <a:p>
            <a:pPr algn="ctr"/>
            <a:r>
              <a:rPr lang="vi-VN" sz="3600" kern="10">
                <a:ln w="19050">
                  <a:solidFill>
                    <a:srgbClr val="99CCFF"/>
                  </a:solidFill>
                  <a:round/>
                  <a:headEnd/>
                  <a:tailEnd/>
                </a:ln>
                <a:solidFill>
                  <a:srgbClr val="FF0000"/>
                </a:solidFill>
                <a:effectLst>
                  <a:outerShdw dist="35921" dir="2700000" algn="ctr" rotWithShape="0">
                    <a:srgbClr val="990000"/>
                  </a:outerShdw>
                </a:effectLst>
                <a:latin typeface="Times New Roman"/>
                <a:cs typeface="Times New Roman"/>
              </a:rPr>
              <a:t>TRÒ CHƠI</a:t>
            </a:r>
            <a:endParaRPr lang="en-US" sz="3600" kern="10">
              <a:ln w="19050">
                <a:solidFill>
                  <a:srgbClr val="99CCFF"/>
                </a:solidFill>
                <a:round/>
                <a:headEnd/>
                <a:tailEnd/>
              </a:ln>
              <a:solidFill>
                <a:srgbClr val="FF0000"/>
              </a:solidFill>
              <a:effectLst>
                <a:outerShdw dist="35921" dir="2700000" algn="ctr" rotWithShape="0">
                  <a:srgbClr val="990000"/>
                </a:outerShdw>
              </a:effectLst>
              <a:latin typeface="Times New Roman"/>
              <a:cs typeface="Times New Roman"/>
            </a:endParaRPr>
          </a:p>
        </p:txBody>
      </p:sp>
      <p:pic>
        <p:nvPicPr>
          <p:cNvPr id="18436" name="Picture 10" descr="WhitecornerFlower"/>
          <p:cNvPicPr>
            <a:picLocks noChangeAspect="1" noChangeArrowheads="1"/>
          </p:cNvPicPr>
          <p:nvPr/>
        </p:nvPicPr>
        <p:blipFill>
          <a:blip r:embed="rId5" cstate="email"/>
          <a:srcRect/>
          <a:stretch>
            <a:fillRect/>
          </a:stretch>
        </p:blipFill>
        <p:spPr bwMode="auto">
          <a:xfrm>
            <a:off x="22225" y="5486400"/>
            <a:ext cx="1371600" cy="1371600"/>
          </a:xfrm>
          <a:prstGeom prst="rect">
            <a:avLst/>
          </a:prstGeom>
          <a:noFill/>
          <a:ln w="9525">
            <a:noFill/>
            <a:miter lim="800000"/>
            <a:headEnd/>
            <a:tailEnd/>
          </a:ln>
        </p:spPr>
      </p:pic>
      <p:pic>
        <p:nvPicPr>
          <p:cNvPr id="18437" name="Picture 12" descr="WhitecornerFlower"/>
          <p:cNvPicPr>
            <a:picLocks noChangeAspect="1" noChangeArrowheads="1"/>
          </p:cNvPicPr>
          <p:nvPr/>
        </p:nvPicPr>
        <p:blipFill>
          <a:blip r:embed="rId6" cstate="email"/>
          <a:srcRect/>
          <a:stretch>
            <a:fillRect/>
          </a:stretch>
        </p:blipFill>
        <p:spPr bwMode="auto">
          <a:xfrm>
            <a:off x="7696200" y="5334000"/>
            <a:ext cx="1371600" cy="1371600"/>
          </a:xfrm>
          <a:prstGeom prst="rect">
            <a:avLst/>
          </a:prstGeom>
          <a:noFill/>
          <a:ln w="9525">
            <a:noFill/>
            <a:miter lim="800000"/>
            <a:headEnd/>
            <a:tailEnd/>
          </a:ln>
        </p:spPr>
      </p:pic>
      <p:pic>
        <p:nvPicPr>
          <p:cNvPr id="18438" name="Picture 14" descr="Picture4"/>
          <p:cNvPicPr>
            <a:picLocks noChangeAspect="1" noChangeArrowheads="1" noCrop="1"/>
          </p:cNvPicPr>
          <p:nvPr/>
        </p:nvPicPr>
        <p:blipFill>
          <a:blip r:embed="rId7" cstate="email"/>
          <a:srcRect/>
          <a:stretch>
            <a:fillRect/>
          </a:stretch>
        </p:blipFill>
        <p:spPr bwMode="auto">
          <a:xfrm>
            <a:off x="381000" y="5943600"/>
            <a:ext cx="685800" cy="606425"/>
          </a:xfrm>
          <a:prstGeom prst="rect">
            <a:avLst/>
          </a:prstGeom>
          <a:noFill/>
          <a:ln w="9525">
            <a:noFill/>
            <a:miter lim="800000"/>
            <a:headEnd/>
            <a:tailEnd/>
          </a:ln>
        </p:spPr>
      </p:pic>
      <p:pic>
        <p:nvPicPr>
          <p:cNvPr id="18439" name="Picture 15" descr="Picture4"/>
          <p:cNvPicPr>
            <a:picLocks noChangeAspect="1" noChangeArrowheads="1" noCrop="1"/>
          </p:cNvPicPr>
          <p:nvPr/>
        </p:nvPicPr>
        <p:blipFill>
          <a:blip r:embed="rId7" cstate="email"/>
          <a:srcRect/>
          <a:stretch>
            <a:fillRect/>
          </a:stretch>
        </p:blipFill>
        <p:spPr bwMode="auto">
          <a:xfrm>
            <a:off x="8229600" y="5715000"/>
            <a:ext cx="571500" cy="506413"/>
          </a:xfrm>
          <a:prstGeom prst="rect">
            <a:avLst/>
          </a:prstGeom>
          <a:noFill/>
          <a:ln w="9525">
            <a:noFill/>
            <a:miter lim="800000"/>
            <a:headEnd/>
            <a:tailEnd/>
          </a:ln>
        </p:spPr>
      </p:pic>
      <p:sp>
        <p:nvSpPr>
          <p:cNvPr id="18440" name="Line 20"/>
          <p:cNvSpPr>
            <a:spLocks noChangeShapeType="1"/>
          </p:cNvSpPr>
          <p:nvPr/>
        </p:nvSpPr>
        <p:spPr bwMode="auto">
          <a:xfrm>
            <a:off x="1066800" y="1752600"/>
            <a:ext cx="6781800" cy="0"/>
          </a:xfrm>
          <a:prstGeom prst="line">
            <a:avLst/>
          </a:prstGeom>
          <a:noFill/>
          <a:ln w="76200">
            <a:solidFill>
              <a:srgbClr val="FF0000"/>
            </a:solidFill>
            <a:round/>
            <a:headEnd/>
            <a:tailEnd/>
          </a:ln>
        </p:spPr>
        <p:txBody>
          <a:bodyPr/>
          <a:lstStyle/>
          <a:p>
            <a:endParaRPr lang="en-US"/>
          </a:p>
        </p:txBody>
      </p:sp>
      <p:sp>
        <p:nvSpPr>
          <p:cNvPr id="42005" name="Text Box 21"/>
          <p:cNvSpPr txBox="1">
            <a:spLocks noChangeArrowheads="1"/>
          </p:cNvSpPr>
          <p:nvPr/>
        </p:nvSpPr>
        <p:spPr bwMode="auto">
          <a:xfrm>
            <a:off x="2743200" y="2971800"/>
            <a:ext cx="6019800" cy="579438"/>
          </a:xfrm>
          <a:prstGeom prst="rect">
            <a:avLst/>
          </a:prstGeom>
          <a:noFill/>
          <a:ln w="9525">
            <a:noFill/>
            <a:miter lim="800000"/>
            <a:headEnd/>
            <a:tailEnd/>
          </a:ln>
        </p:spPr>
        <p:txBody>
          <a:bodyPr>
            <a:spAutoFit/>
          </a:bodyPr>
          <a:lstStyle/>
          <a:p>
            <a:pPr eaLnBrk="1" hangingPunct="1">
              <a:spcBef>
                <a:spcPct val="50000"/>
              </a:spcBef>
            </a:pPr>
            <a:r>
              <a:rPr lang="en-US" altLang="en-US" sz="3200" b="1">
                <a:latin typeface="Times New Roman" pitchFamily="18" charset="0"/>
              </a:rPr>
              <a:t>A.   Hình vuông.</a:t>
            </a:r>
          </a:p>
        </p:txBody>
      </p:sp>
      <p:sp>
        <p:nvSpPr>
          <p:cNvPr id="42006" name="Oval 22"/>
          <p:cNvSpPr>
            <a:spLocks noChangeArrowheads="1"/>
          </p:cNvSpPr>
          <p:nvPr/>
        </p:nvSpPr>
        <p:spPr bwMode="auto">
          <a:xfrm>
            <a:off x="2667000" y="3962400"/>
            <a:ext cx="685800" cy="852488"/>
          </a:xfrm>
          <a:prstGeom prst="ellipse">
            <a:avLst/>
          </a:prstGeom>
          <a:solidFill>
            <a:srgbClr val="FF0000"/>
          </a:solidFill>
          <a:ln w="28575">
            <a:solidFill>
              <a:srgbClr val="009900"/>
            </a:solidFill>
            <a:round/>
            <a:headEnd/>
            <a:tailEnd/>
          </a:ln>
        </p:spPr>
        <p:txBody>
          <a:bodyPr wrap="none" anchor="ctr"/>
          <a:lstStyle/>
          <a:p>
            <a:pPr algn="ctr" eaLnBrk="1" hangingPunct="1"/>
            <a:endParaRPr lang="vi-VN" altLang="en-US">
              <a:solidFill>
                <a:srgbClr val="00FF00"/>
              </a:solidFill>
            </a:endParaRPr>
          </a:p>
        </p:txBody>
      </p:sp>
      <p:sp>
        <p:nvSpPr>
          <p:cNvPr id="42008" name="Text Box 24"/>
          <p:cNvSpPr txBox="1">
            <a:spLocks noChangeArrowheads="1"/>
          </p:cNvSpPr>
          <p:nvPr/>
        </p:nvSpPr>
        <p:spPr bwMode="auto">
          <a:xfrm>
            <a:off x="2743200" y="3505200"/>
            <a:ext cx="6553200" cy="579438"/>
          </a:xfrm>
          <a:prstGeom prst="rect">
            <a:avLst/>
          </a:prstGeom>
          <a:noFill/>
          <a:ln w="9525">
            <a:noFill/>
            <a:miter lim="800000"/>
            <a:headEnd/>
            <a:tailEnd/>
          </a:ln>
        </p:spPr>
        <p:txBody>
          <a:bodyPr>
            <a:spAutoFit/>
          </a:bodyPr>
          <a:lstStyle/>
          <a:p>
            <a:pPr eaLnBrk="1" hangingPunct="1">
              <a:spcBef>
                <a:spcPct val="50000"/>
              </a:spcBef>
            </a:pPr>
            <a:r>
              <a:rPr lang="en-US" altLang="en-US" sz="3200" b="1">
                <a:latin typeface="Times New Roman" pitchFamily="18" charset="0"/>
              </a:rPr>
              <a:t>B.   Hình hộp chữ nhật.</a:t>
            </a:r>
          </a:p>
        </p:txBody>
      </p:sp>
      <p:sp>
        <p:nvSpPr>
          <p:cNvPr id="42009" name="Text Box 25"/>
          <p:cNvSpPr txBox="1">
            <a:spLocks noChangeArrowheads="1"/>
          </p:cNvSpPr>
          <p:nvPr/>
        </p:nvSpPr>
        <p:spPr bwMode="auto">
          <a:xfrm>
            <a:off x="1524000" y="2438400"/>
            <a:ext cx="6553200" cy="579438"/>
          </a:xfrm>
          <a:prstGeom prst="rect">
            <a:avLst/>
          </a:prstGeom>
          <a:noFill/>
          <a:ln w="28575">
            <a:noFill/>
            <a:miter lim="800000"/>
            <a:headEnd/>
            <a:tailEnd/>
          </a:ln>
        </p:spPr>
        <p:txBody>
          <a:bodyPr>
            <a:spAutoFit/>
          </a:bodyPr>
          <a:lstStyle/>
          <a:p>
            <a:pPr eaLnBrk="1" hangingPunct="1">
              <a:spcBef>
                <a:spcPct val="50000"/>
              </a:spcBef>
            </a:pPr>
            <a:r>
              <a:rPr lang="en-US" altLang="en-US" sz="3200" b="1" u="sng">
                <a:solidFill>
                  <a:srgbClr val="FF0000"/>
                </a:solidFill>
                <a:latin typeface="Times New Roman" pitchFamily="18" charset="0"/>
              </a:rPr>
              <a:t>Câu 1</a:t>
            </a:r>
            <a:r>
              <a:rPr lang="en-US" altLang="en-US" sz="3200" b="1">
                <a:solidFill>
                  <a:srgbClr val="FF0000"/>
                </a:solidFill>
                <a:latin typeface="Times New Roman" pitchFamily="18" charset="0"/>
              </a:rPr>
              <a:t> : Hình lập phương còn gọi là:</a:t>
            </a:r>
          </a:p>
        </p:txBody>
      </p:sp>
      <p:sp>
        <p:nvSpPr>
          <p:cNvPr id="42010" name="Text Box 26"/>
          <p:cNvSpPr txBox="1">
            <a:spLocks noChangeArrowheads="1"/>
          </p:cNvSpPr>
          <p:nvPr/>
        </p:nvSpPr>
        <p:spPr bwMode="auto">
          <a:xfrm>
            <a:off x="1752600" y="1905000"/>
            <a:ext cx="7010400" cy="519113"/>
          </a:xfrm>
          <a:prstGeom prst="rect">
            <a:avLst/>
          </a:prstGeom>
          <a:noFill/>
          <a:ln w="28575">
            <a:noFill/>
            <a:miter lim="800000"/>
            <a:headEnd/>
            <a:tailEnd/>
          </a:ln>
        </p:spPr>
        <p:txBody>
          <a:bodyPr>
            <a:spAutoFit/>
          </a:bodyPr>
          <a:lstStyle/>
          <a:p>
            <a:pPr eaLnBrk="1" hangingPunct="1">
              <a:spcBef>
                <a:spcPct val="50000"/>
              </a:spcBef>
            </a:pPr>
            <a:r>
              <a:rPr lang="en-US" altLang="en-US" sz="2800" b="1">
                <a:solidFill>
                  <a:srgbClr val="0000FF"/>
                </a:solidFill>
                <a:latin typeface="Times New Roman" pitchFamily="18" charset="0"/>
              </a:rPr>
              <a:t>Chọn chữ cái đặt trước câu trả lời đúng:</a:t>
            </a:r>
          </a:p>
        </p:txBody>
      </p:sp>
      <p:sp>
        <p:nvSpPr>
          <p:cNvPr id="42014" name="Text Box 30"/>
          <p:cNvSpPr txBox="1">
            <a:spLocks noChangeArrowheads="1"/>
          </p:cNvSpPr>
          <p:nvPr/>
        </p:nvSpPr>
        <p:spPr bwMode="auto">
          <a:xfrm>
            <a:off x="2743200" y="4068763"/>
            <a:ext cx="6248400" cy="579437"/>
          </a:xfrm>
          <a:prstGeom prst="rect">
            <a:avLst/>
          </a:prstGeom>
          <a:noFill/>
          <a:ln w="9525">
            <a:noFill/>
            <a:miter lim="800000"/>
            <a:headEnd/>
            <a:tailEnd/>
          </a:ln>
        </p:spPr>
        <p:txBody>
          <a:bodyPr>
            <a:spAutoFit/>
          </a:bodyPr>
          <a:lstStyle/>
          <a:p>
            <a:pPr eaLnBrk="1" hangingPunct="1">
              <a:spcBef>
                <a:spcPct val="50000"/>
              </a:spcBef>
            </a:pPr>
            <a:r>
              <a:rPr lang="en-US" altLang="en-US" sz="3200" b="1">
                <a:latin typeface="Times New Roman" pitchFamily="18" charset="0"/>
              </a:rPr>
              <a:t>C.   Hình hộp chữ nhật đặc biệt.</a:t>
            </a:r>
          </a:p>
        </p:txBody>
      </p:sp>
      <p:sp>
        <p:nvSpPr>
          <p:cNvPr id="42015" name="Text Box 31"/>
          <p:cNvSpPr txBox="1">
            <a:spLocks noChangeArrowheads="1"/>
          </p:cNvSpPr>
          <p:nvPr/>
        </p:nvSpPr>
        <p:spPr bwMode="auto">
          <a:xfrm>
            <a:off x="2736850" y="4068763"/>
            <a:ext cx="685800" cy="579437"/>
          </a:xfrm>
          <a:prstGeom prst="rect">
            <a:avLst/>
          </a:prstGeom>
          <a:noFill/>
          <a:ln w="9525">
            <a:noFill/>
            <a:miter lim="800000"/>
            <a:headEnd/>
            <a:tailEnd/>
          </a:ln>
        </p:spPr>
        <p:txBody>
          <a:bodyPr>
            <a:spAutoFit/>
          </a:bodyPr>
          <a:lstStyle/>
          <a:p>
            <a:pPr>
              <a:spcBef>
                <a:spcPct val="50000"/>
              </a:spcBef>
            </a:pPr>
            <a:r>
              <a:rPr lang="en-US" altLang="en-US" sz="3200" b="1">
                <a:solidFill>
                  <a:schemeClr val="bg1"/>
                </a:solidFill>
                <a:latin typeface="Times New Roman" pitchFamily="18" charset="0"/>
              </a:rPr>
              <a:t>C.</a:t>
            </a:r>
          </a:p>
        </p:txBody>
      </p:sp>
      <p:sp>
        <p:nvSpPr>
          <p:cNvPr id="42016" name="Oval 32"/>
          <p:cNvSpPr>
            <a:spLocks noChangeArrowheads="1"/>
          </p:cNvSpPr>
          <p:nvPr/>
        </p:nvSpPr>
        <p:spPr bwMode="auto">
          <a:xfrm>
            <a:off x="3429000" y="53340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04</a:t>
            </a:r>
          </a:p>
        </p:txBody>
      </p:sp>
      <p:sp>
        <p:nvSpPr>
          <p:cNvPr id="42017" name="Oval 33"/>
          <p:cNvSpPr>
            <a:spLocks noChangeArrowheads="1"/>
          </p:cNvSpPr>
          <p:nvPr/>
        </p:nvSpPr>
        <p:spPr bwMode="auto">
          <a:xfrm>
            <a:off x="3429000" y="53340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03</a:t>
            </a:r>
          </a:p>
        </p:txBody>
      </p:sp>
      <p:sp>
        <p:nvSpPr>
          <p:cNvPr id="42018" name="Oval 34"/>
          <p:cNvSpPr>
            <a:spLocks noChangeArrowheads="1"/>
          </p:cNvSpPr>
          <p:nvPr/>
        </p:nvSpPr>
        <p:spPr bwMode="auto">
          <a:xfrm>
            <a:off x="3429000" y="53340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02</a:t>
            </a:r>
          </a:p>
        </p:txBody>
      </p:sp>
      <p:sp>
        <p:nvSpPr>
          <p:cNvPr id="42019" name="Oval 35"/>
          <p:cNvSpPr>
            <a:spLocks noChangeArrowheads="1"/>
          </p:cNvSpPr>
          <p:nvPr/>
        </p:nvSpPr>
        <p:spPr bwMode="auto">
          <a:xfrm>
            <a:off x="3429000" y="53340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01</a:t>
            </a:r>
          </a:p>
        </p:txBody>
      </p:sp>
      <p:sp>
        <p:nvSpPr>
          <p:cNvPr id="45" name="Explosion 1 44"/>
          <p:cNvSpPr/>
          <p:nvPr/>
        </p:nvSpPr>
        <p:spPr>
          <a:xfrm>
            <a:off x="1981200" y="4724400"/>
            <a:ext cx="5029200" cy="2362200"/>
          </a:xfrm>
          <a:prstGeom prst="irregularSeal1">
            <a:avLst/>
          </a:prstGeom>
          <a:ln w="28575">
            <a:solidFill>
              <a:srgbClr val="00B050"/>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en-US" sz="3600" b="1">
                <a:latin typeface="Times New Roman" pitchFamily="18" charset="0"/>
                <a:cs typeface="Times New Roman" pitchFamily="18" charset="0"/>
              </a:rPr>
              <a:t>HẾT GIỜ</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2010"/>
                                        </p:tgtEl>
                                        <p:attrNameLst>
                                          <p:attrName>style.visibility</p:attrName>
                                        </p:attrNameLst>
                                      </p:cBhvr>
                                      <p:to>
                                        <p:strVal val="visible"/>
                                      </p:to>
                                    </p:set>
                                    <p:anim calcmode="lin" valueType="num">
                                      <p:cBhvr>
                                        <p:cTn id="7" dur="500" fill="hold"/>
                                        <p:tgtEl>
                                          <p:spTgt spid="42010"/>
                                        </p:tgtEl>
                                        <p:attrNameLst>
                                          <p:attrName>ppt_w</p:attrName>
                                        </p:attrNameLst>
                                      </p:cBhvr>
                                      <p:tavLst>
                                        <p:tav tm="0">
                                          <p:val>
                                            <p:fltVal val="0"/>
                                          </p:val>
                                        </p:tav>
                                        <p:tav tm="100000">
                                          <p:val>
                                            <p:strVal val="#ppt_w"/>
                                          </p:val>
                                        </p:tav>
                                      </p:tavLst>
                                    </p:anim>
                                    <p:anim calcmode="lin" valueType="num">
                                      <p:cBhvr>
                                        <p:cTn id="8" dur="500" fill="hold"/>
                                        <p:tgtEl>
                                          <p:spTgt spid="42010"/>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42009"/>
                                        </p:tgtEl>
                                        <p:attrNameLst>
                                          <p:attrName>style.visibility</p:attrName>
                                        </p:attrNameLst>
                                      </p:cBhvr>
                                      <p:to>
                                        <p:strVal val="visible"/>
                                      </p:to>
                                    </p:set>
                                    <p:anim calcmode="lin" valueType="num">
                                      <p:cBhvr>
                                        <p:cTn id="13" dur="500" fill="hold"/>
                                        <p:tgtEl>
                                          <p:spTgt spid="42009"/>
                                        </p:tgtEl>
                                        <p:attrNameLst>
                                          <p:attrName>ppt_w</p:attrName>
                                        </p:attrNameLst>
                                      </p:cBhvr>
                                      <p:tavLst>
                                        <p:tav tm="0">
                                          <p:val>
                                            <p:fltVal val="0"/>
                                          </p:val>
                                        </p:tav>
                                        <p:tav tm="100000">
                                          <p:val>
                                            <p:strVal val="#ppt_w"/>
                                          </p:val>
                                        </p:tav>
                                      </p:tavLst>
                                    </p:anim>
                                    <p:anim calcmode="lin" valueType="num">
                                      <p:cBhvr>
                                        <p:cTn id="14" dur="500" fill="hold"/>
                                        <p:tgtEl>
                                          <p:spTgt spid="42009"/>
                                        </p:tgtEl>
                                        <p:attrNameLst>
                                          <p:attrName>ppt_h</p:attrName>
                                        </p:attrNameLst>
                                      </p:cBhvr>
                                      <p:tavLst>
                                        <p:tav tm="0">
                                          <p:val>
                                            <p:fltVal val="0"/>
                                          </p:val>
                                        </p:tav>
                                        <p:tav tm="100000">
                                          <p:val>
                                            <p:strVal val="#ppt_h"/>
                                          </p:val>
                                        </p:tav>
                                      </p:tavLst>
                                    </p:anim>
                                    <p:animEffect transition="in" filter="fade">
                                      <p:cBhvr>
                                        <p:cTn id="15" dur="500"/>
                                        <p:tgtEl>
                                          <p:spTgt spid="4200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42005"/>
                                        </p:tgtEl>
                                        <p:attrNameLst>
                                          <p:attrName>style.visibility</p:attrName>
                                        </p:attrNameLst>
                                      </p:cBhvr>
                                      <p:to>
                                        <p:strVal val="visible"/>
                                      </p:to>
                                    </p:set>
                                    <p:anim calcmode="lin" valueType="num">
                                      <p:cBhvr>
                                        <p:cTn id="20" dur="500" fill="hold"/>
                                        <p:tgtEl>
                                          <p:spTgt spid="42005"/>
                                        </p:tgtEl>
                                        <p:attrNameLst>
                                          <p:attrName>ppt_w</p:attrName>
                                        </p:attrNameLst>
                                      </p:cBhvr>
                                      <p:tavLst>
                                        <p:tav tm="0">
                                          <p:val>
                                            <p:fltVal val="0"/>
                                          </p:val>
                                        </p:tav>
                                        <p:tav tm="100000">
                                          <p:val>
                                            <p:strVal val="#ppt_w"/>
                                          </p:val>
                                        </p:tav>
                                      </p:tavLst>
                                    </p:anim>
                                    <p:anim calcmode="lin" valueType="num">
                                      <p:cBhvr>
                                        <p:cTn id="21" dur="500" fill="hold"/>
                                        <p:tgtEl>
                                          <p:spTgt spid="42005"/>
                                        </p:tgtEl>
                                        <p:attrNameLst>
                                          <p:attrName>ppt_h</p:attrName>
                                        </p:attrNameLst>
                                      </p:cBhvr>
                                      <p:tavLst>
                                        <p:tav tm="0">
                                          <p:val>
                                            <p:fltVal val="0"/>
                                          </p:val>
                                        </p:tav>
                                        <p:tav tm="100000">
                                          <p:val>
                                            <p:strVal val="#ppt_h"/>
                                          </p:val>
                                        </p:tav>
                                      </p:tavLst>
                                    </p:anim>
                                    <p:animEffect transition="in" filter="fade">
                                      <p:cBhvr>
                                        <p:cTn id="22" dur="500"/>
                                        <p:tgtEl>
                                          <p:spTgt spid="4200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42008"/>
                                        </p:tgtEl>
                                        <p:attrNameLst>
                                          <p:attrName>style.visibility</p:attrName>
                                        </p:attrNameLst>
                                      </p:cBhvr>
                                      <p:to>
                                        <p:strVal val="visible"/>
                                      </p:to>
                                    </p:set>
                                    <p:anim calcmode="lin" valueType="num">
                                      <p:cBhvr>
                                        <p:cTn id="27" dur="500" fill="hold"/>
                                        <p:tgtEl>
                                          <p:spTgt spid="42008"/>
                                        </p:tgtEl>
                                        <p:attrNameLst>
                                          <p:attrName>ppt_w</p:attrName>
                                        </p:attrNameLst>
                                      </p:cBhvr>
                                      <p:tavLst>
                                        <p:tav tm="0">
                                          <p:val>
                                            <p:fltVal val="0"/>
                                          </p:val>
                                        </p:tav>
                                        <p:tav tm="100000">
                                          <p:val>
                                            <p:strVal val="#ppt_w"/>
                                          </p:val>
                                        </p:tav>
                                      </p:tavLst>
                                    </p:anim>
                                    <p:anim calcmode="lin" valueType="num">
                                      <p:cBhvr>
                                        <p:cTn id="28" dur="500" fill="hold"/>
                                        <p:tgtEl>
                                          <p:spTgt spid="42008"/>
                                        </p:tgtEl>
                                        <p:attrNameLst>
                                          <p:attrName>ppt_h</p:attrName>
                                        </p:attrNameLst>
                                      </p:cBhvr>
                                      <p:tavLst>
                                        <p:tav tm="0">
                                          <p:val>
                                            <p:fltVal val="0"/>
                                          </p:val>
                                        </p:tav>
                                        <p:tav tm="100000">
                                          <p:val>
                                            <p:strVal val="#ppt_h"/>
                                          </p:val>
                                        </p:tav>
                                      </p:tavLst>
                                    </p:anim>
                                    <p:animEffect transition="in" filter="fade">
                                      <p:cBhvr>
                                        <p:cTn id="29" dur="500"/>
                                        <p:tgtEl>
                                          <p:spTgt spid="4200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42014"/>
                                        </p:tgtEl>
                                        <p:attrNameLst>
                                          <p:attrName>style.visibility</p:attrName>
                                        </p:attrNameLst>
                                      </p:cBhvr>
                                      <p:to>
                                        <p:strVal val="visible"/>
                                      </p:to>
                                    </p:set>
                                    <p:anim calcmode="lin" valueType="num">
                                      <p:cBhvr>
                                        <p:cTn id="34" dur="500" fill="hold"/>
                                        <p:tgtEl>
                                          <p:spTgt spid="42014"/>
                                        </p:tgtEl>
                                        <p:attrNameLst>
                                          <p:attrName>ppt_w</p:attrName>
                                        </p:attrNameLst>
                                      </p:cBhvr>
                                      <p:tavLst>
                                        <p:tav tm="0">
                                          <p:val>
                                            <p:fltVal val="0"/>
                                          </p:val>
                                        </p:tav>
                                        <p:tav tm="100000">
                                          <p:val>
                                            <p:strVal val="#ppt_w"/>
                                          </p:val>
                                        </p:tav>
                                      </p:tavLst>
                                    </p:anim>
                                    <p:anim calcmode="lin" valueType="num">
                                      <p:cBhvr>
                                        <p:cTn id="35" dur="500" fill="hold"/>
                                        <p:tgtEl>
                                          <p:spTgt spid="42014"/>
                                        </p:tgtEl>
                                        <p:attrNameLst>
                                          <p:attrName>ppt_h</p:attrName>
                                        </p:attrNameLst>
                                      </p:cBhvr>
                                      <p:tavLst>
                                        <p:tav tm="0">
                                          <p:val>
                                            <p:fltVal val="0"/>
                                          </p:val>
                                        </p:tav>
                                        <p:tav tm="100000">
                                          <p:val>
                                            <p:strVal val="#ppt_h"/>
                                          </p:val>
                                        </p:tav>
                                      </p:tavLst>
                                    </p:anim>
                                    <p:animEffect transition="in" filter="fade">
                                      <p:cBhvr>
                                        <p:cTn id="36" dur="500"/>
                                        <p:tgtEl>
                                          <p:spTgt spid="4201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3" presetClass="entr" presetSubtype="16" fill="hold" grpId="0" nodeType="clickEffect">
                                  <p:stCondLst>
                                    <p:cond delay="0"/>
                                  </p:stCondLst>
                                  <p:childTnLst>
                                    <p:set>
                                      <p:cBhvr>
                                        <p:cTn id="40" dur="1" fill="hold">
                                          <p:stCondLst>
                                            <p:cond delay="0"/>
                                          </p:stCondLst>
                                        </p:cTn>
                                        <p:tgtEl>
                                          <p:spTgt spid="42016"/>
                                        </p:tgtEl>
                                        <p:attrNameLst>
                                          <p:attrName>style.visibility</p:attrName>
                                        </p:attrNameLst>
                                      </p:cBhvr>
                                      <p:to>
                                        <p:strVal val="visible"/>
                                      </p:to>
                                    </p:set>
                                    <p:anim calcmode="lin" valueType="num">
                                      <p:cBhvr>
                                        <p:cTn id="41" dur="1000" fill="hold"/>
                                        <p:tgtEl>
                                          <p:spTgt spid="42016"/>
                                        </p:tgtEl>
                                        <p:attrNameLst>
                                          <p:attrName>ppt_w</p:attrName>
                                        </p:attrNameLst>
                                      </p:cBhvr>
                                      <p:tavLst>
                                        <p:tav tm="0">
                                          <p:val>
                                            <p:fltVal val="0"/>
                                          </p:val>
                                        </p:tav>
                                        <p:tav tm="100000">
                                          <p:val>
                                            <p:strVal val="#ppt_w"/>
                                          </p:val>
                                        </p:tav>
                                      </p:tavLst>
                                    </p:anim>
                                    <p:anim calcmode="lin" valueType="num">
                                      <p:cBhvr>
                                        <p:cTn id="42" dur="1000" fill="hold"/>
                                        <p:tgtEl>
                                          <p:spTgt spid="42016"/>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39"/>
                                            </p:cond>
                                          </p:stCondLst>
                                          <p:endCondLst>
                                            <p:cond evt="onStopAudio" delay="0">
                                              <p:tgtEl>
                                                <p:sldTgt/>
                                              </p:tgtEl>
                                            </p:cond>
                                          </p:endCondLst>
                                        </p:cTn>
                                        <p:tgtEl>
                                          <p:sndTgt r:embed="rId2" name="projctor.wav"/>
                                        </p:tgtEl>
                                      </p:cMediaNode>
                                    </p:audio>
                                  </p:subTnLst>
                                </p:cTn>
                              </p:par>
                            </p:childTnLst>
                          </p:cTn>
                        </p:par>
                        <p:par>
                          <p:cTn id="43" fill="hold" nodeType="afterGroup">
                            <p:stCondLst>
                              <p:cond delay="1000"/>
                            </p:stCondLst>
                            <p:childTnLst>
                              <p:par>
                                <p:cTn id="44" presetID="23" presetClass="entr" presetSubtype="16" fill="hold" grpId="0" nodeType="afterEffect">
                                  <p:stCondLst>
                                    <p:cond delay="0"/>
                                  </p:stCondLst>
                                  <p:childTnLst>
                                    <p:set>
                                      <p:cBhvr>
                                        <p:cTn id="45" dur="1" fill="hold">
                                          <p:stCondLst>
                                            <p:cond delay="0"/>
                                          </p:stCondLst>
                                        </p:cTn>
                                        <p:tgtEl>
                                          <p:spTgt spid="42017"/>
                                        </p:tgtEl>
                                        <p:attrNameLst>
                                          <p:attrName>style.visibility</p:attrName>
                                        </p:attrNameLst>
                                      </p:cBhvr>
                                      <p:to>
                                        <p:strVal val="visible"/>
                                      </p:to>
                                    </p:set>
                                    <p:anim calcmode="lin" valueType="num">
                                      <p:cBhvr>
                                        <p:cTn id="46" dur="1000" fill="hold"/>
                                        <p:tgtEl>
                                          <p:spTgt spid="42017"/>
                                        </p:tgtEl>
                                        <p:attrNameLst>
                                          <p:attrName>ppt_w</p:attrName>
                                        </p:attrNameLst>
                                      </p:cBhvr>
                                      <p:tavLst>
                                        <p:tav tm="0">
                                          <p:val>
                                            <p:fltVal val="0"/>
                                          </p:val>
                                        </p:tav>
                                        <p:tav tm="100000">
                                          <p:val>
                                            <p:strVal val="#ppt_w"/>
                                          </p:val>
                                        </p:tav>
                                      </p:tavLst>
                                    </p:anim>
                                    <p:anim calcmode="lin" valueType="num">
                                      <p:cBhvr>
                                        <p:cTn id="47" dur="1000" fill="hold"/>
                                        <p:tgtEl>
                                          <p:spTgt spid="4201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4"/>
                                            </p:cond>
                                          </p:stCondLst>
                                          <p:endCondLst>
                                            <p:cond evt="onStopAudio" delay="0">
                                              <p:tgtEl>
                                                <p:sldTgt/>
                                              </p:tgtEl>
                                            </p:cond>
                                          </p:endCondLst>
                                        </p:cTn>
                                        <p:tgtEl>
                                          <p:sndTgt r:embed="rId2" name="projctor.wav"/>
                                        </p:tgtEl>
                                      </p:cMediaNode>
                                    </p:audio>
                                  </p:subTnLst>
                                </p:cTn>
                              </p:par>
                            </p:childTnLst>
                          </p:cTn>
                        </p:par>
                        <p:par>
                          <p:cTn id="48" fill="hold" nodeType="afterGroup">
                            <p:stCondLst>
                              <p:cond delay="2000"/>
                            </p:stCondLst>
                            <p:childTnLst>
                              <p:par>
                                <p:cTn id="49" presetID="23" presetClass="entr" presetSubtype="16" fill="hold" grpId="0" nodeType="afterEffect">
                                  <p:stCondLst>
                                    <p:cond delay="0"/>
                                  </p:stCondLst>
                                  <p:childTnLst>
                                    <p:set>
                                      <p:cBhvr>
                                        <p:cTn id="50" dur="1" fill="hold">
                                          <p:stCondLst>
                                            <p:cond delay="0"/>
                                          </p:stCondLst>
                                        </p:cTn>
                                        <p:tgtEl>
                                          <p:spTgt spid="42018"/>
                                        </p:tgtEl>
                                        <p:attrNameLst>
                                          <p:attrName>style.visibility</p:attrName>
                                        </p:attrNameLst>
                                      </p:cBhvr>
                                      <p:to>
                                        <p:strVal val="visible"/>
                                      </p:to>
                                    </p:set>
                                    <p:anim calcmode="lin" valueType="num">
                                      <p:cBhvr>
                                        <p:cTn id="51" dur="1000" fill="hold"/>
                                        <p:tgtEl>
                                          <p:spTgt spid="42018"/>
                                        </p:tgtEl>
                                        <p:attrNameLst>
                                          <p:attrName>ppt_w</p:attrName>
                                        </p:attrNameLst>
                                      </p:cBhvr>
                                      <p:tavLst>
                                        <p:tav tm="0">
                                          <p:val>
                                            <p:fltVal val="0"/>
                                          </p:val>
                                        </p:tav>
                                        <p:tav tm="100000">
                                          <p:val>
                                            <p:strVal val="#ppt_w"/>
                                          </p:val>
                                        </p:tav>
                                      </p:tavLst>
                                    </p:anim>
                                    <p:anim calcmode="lin" valueType="num">
                                      <p:cBhvr>
                                        <p:cTn id="52" dur="1000" fill="hold"/>
                                        <p:tgtEl>
                                          <p:spTgt spid="4201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9"/>
                                            </p:cond>
                                          </p:stCondLst>
                                          <p:endCondLst>
                                            <p:cond evt="onStopAudio" delay="0">
                                              <p:tgtEl>
                                                <p:sldTgt/>
                                              </p:tgtEl>
                                            </p:cond>
                                          </p:endCondLst>
                                        </p:cTn>
                                        <p:tgtEl>
                                          <p:sndTgt r:embed="rId2" name="projctor.wav"/>
                                        </p:tgtEl>
                                      </p:cMediaNode>
                                    </p:audio>
                                  </p:subTnLst>
                                </p:cTn>
                              </p:par>
                            </p:childTnLst>
                          </p:cTn>
                        </p:par>
                        <p:par>
                          <p:cTn id="53" fill="hold" nodeType="afterGroup">
                            <p:stCondLst>
                              <p:cond delay="3000"/>
                            </p:stCondLst>
                            <p:childTnLst>
                              <p:par>
                                <p:cTn id="54" presetID="23" presetClass="entr" presetSubtype="16" fill="hold" grpId="0" nodeType="afterEffect">
                                  <p:stCondLst>
                                    <p:cond delay="0"/>
                                  </p:stCondLst>
                                  <p:childTnLst>
                                    <p:set>
                                      <p:cBhvr>
                                        <p:cTn id="55" dur="1" fill="hold">
                                          <p:stCondLst>
                                            <p:cond delay="0"/>
                                          </p:stCondLst>
                                        </p:cTn>
                                        <p:tgtEl>
                                          <p:spTgt spid="42019"/>
                                        </p:tgtEl>
                                        <p:attrNameLst>
                                          <p:attrName>style.visibility</p:attrName>
                                        </p:attrNameLst>
                                      </p:cBhvr>
                                      <p:to>
                                        <p:strVal val="visible"/>
                                      </p:to>
                                    </p:set>
                                    <p:anim calcmode="lin" valueType="num">
                                      <p:cBhvr>
                                        <p:cTn id="56" dur="1000" fill="hold"/>
                                        <p:tgtEl>
                                          <p:spTgt spid="42019"/>
                                        </p:tgtEl>
                                        <p:attrNameLst>
                                          <p:attrName>ppt_w</p:attrName>
                                        </p:attrNameLst>
                                      </p:cBhvr>
                                      <p:tavLst>
                                        <p:tav tm="0">
                                          <p:val>
                                            <p:fltVal val="0"/>
                                          </p:val>
                                        </p:tav>
                                        <p:tav tm="100000">
                                          <p:val>
                                            <p:strVal val="#ppt_w"/>
                                          </p:val>
                                        </p:tav>
                                      </p:tavLst>
                                    </p:anim>
                                    <p:anim calcmode="lin" valueType="num">
                                      <p:cBhvr>
                                        <p:cTn id="57" dur="1000" fill="hold"/>
                                        <p:tgtEl>
                                          <p:spTgt spid="42019"/>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4"/>
                                            </p:cond>
                                          </p:stCondLst>
                                          <p:endCondLst>
                                            <p:cond evt="onStopAudio" delay="0">
                                              <p:tgtEl>
                                                <p:sldTgt/>
                                              </p:tgtEl>
                                            </p:cond>
                                          </p:endCondLst>
                                        </p:cTn>
                                        <p:tgtEl>
                                          <p:sndTgt r:embed="rId2" name="projctor.wav"/>
                                        </p:tgtEl>
                                      </p:cMediaNode>
                                    </p:audio>
                                  </p:subTnLst>
                                </p:cTn>
                              </p:par>
                            </p:childTnLst>
                          </p:cTn>
                        </p:par>
                        <p:par>
                          <p:cTn id="58" fill="hold" nodeType="afterGroup">
                            <p:stCondLst>
                              <p:cond delay="4000"/>
                            </p:stCondLst>
                            <p:childTnLst>
                              <p:par>
                                <p:cTn id="59" presetID="23" presetClass="entr" presetSubtype="16" fill="hold" grpId="0" nodeType="afterEffect">
                                  <p:stCondLst>
                                    <p:cond delay="0"/>
                                  </p:stCondLst>
                                  <p:childTnLst>
                                    <p:set>
                                      <p:cBhvr>
                                        <p:cTn id="60" dur="1" fill="hold">
                                          <p:stCondLst>
                                            <p:cond delay="0"/>
                                          </p:stCondLst>
                                        </p:cTn>
                                        <p:tgtEl>
                                          <p:spTgt spid="45"/>
                                        </p:tgtEl>
                                        <p:attrNameLst>
                                          <p:attrName>style.visibility</p:attrName>
                                        </p:attrNameLst>
                                      </p:cBhvr>
                                      <p:to>
                                        <p:strVal val="visible"/>
                                      </p:to>
                                    </p:set>
                                    <p:anim calcmode="lin" valueType="num">
                                      <p:cBhvr>
                                        <p:cTn id="61" dur="1000" fill="hold"/>
                                        <p:tgtEl>
                                          <p:spTgt spid="45"/>
                                        </p:tgtEl>
                                        <p:attrNameLst>
                                          <p:attrName>ppt_w</p:attrName>
                                        </p:attrNameLst>
                                      </p:cBhvr>
                                      <p:tavLst>
                                        <p:tav tm="0">
                                          <p:val>
                                            <p:fltVal val="0"/>
                                          </p:val>
                                        </p:tav>
                                        <p:tav tm="100000">
                                          <p:val>
                                            <p:strVal val="#ppt_w"/>
                                          </p:val>
                                        </p:tav>
                                      </p:tavLst>
                                    </p:anim>
                                    <p:anim calcmode="lin" valueType="num">
                                      <p:cBhvr>
                                        <p:cTn id="62" dur="1000" fill="hold"/>
                                        <p:tgtEl>
                                          <p:spTgt spid="4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9"/>
                                            </p:cond>
                                          </p:stCondLst>
                                          <p:endCondLst>
                                            <p:cond evt="onStopAudio" delay="0">
                                              <p:tgtEl>
                                                <p:sldTgt/>
                                              </p:tgtEl>
                                            </p:cond>
                                          </p:endCondLst>
                                        </p:cTn>
                                        <p:tgtEl>
                                          <p:sndTgt r:embed="rId3" name="drumroll.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53" presetClass="entr" presetSubtype="0" fill="hold" grpId="0" nodeType="clickEffect">
                                  <p:stCondLst>
                                    <p:cond delay="0"/>
                                  </p:stCondLst>
                                  <p:childTnLst>
                                    <p:set>
                                      <p:cBhvr>
                                        <p:cTn id="66" dur="1" fill="hold">
                                          <p:stCondLst>
                                            <p:cond delay="0"/>
                                          </p:stCondLst>
                                        </p:cTn>
                                        <p:tgtEl>
                                          <p:spTgt spid="42006"/>
                                        </p:tgtEl>
                                        <p:attrNameLst>
                                          <p:attrName>style.visibility</p:attrName>
                                        </p:attrNameLst>
                                      </p:cBhvr>
                                      <p:to>
                                        <p:strVal val="visible"/>
                                      </p:to>
                                    </p:set>
                                    <p:anim calcmode="lin" valueType="num">
                                      <p:cBhvr>
                                        <p:cTn id="67" dur="500" fill="hold"/>
                                        <p:tgtEl>
                                          <p:spTgt spid="42006"/>
                                        </p:tgtEl>
                                        <p:attrNameLst>
                                          <p:attrName>ppt_w</p:attrName>
                                        </p:attrNameLst>
                                      </p:cBhvr>
                                      <p:tavLst>
                                        <p:tav tm="0">
                                          <p:val>
                                            <p:fltVal val="0"/>
                                          </p:val>
                                        </p:tav>
                                        <p:tav tm="100000">
                                          <p:val>
                                            <p:strVal val="#ppt_w"/>
                                          </p:val>
                                        </p:tav>
                                      </p:tavLst>
                                    </p:anim>
                                    <p:anim calcmode="lin" valueType="num">
                                      <p:cBhvr>
                                        <p:cTn id="68" dur="500" fill="hold"/>
                                        <p:tgtEl>
                                          <p:spTgt spid="42006"/>
                                        </p:tgtEl>
                                        <p:attrNameLst>
                                          <p:attrName>ppt_h</p:attrName>
                                        </p:attrNameLst>
                                      </p:cBhvr>
                                      <p:tavLst>
                                        <p:tav tm="0">
                                          <p:val>
                                            <p:fltVal val="0"/>
                                          </p:val>
                                        </p:tav>
                                        <p:tav tm="100000">
                                          <p:val>
                                            <p:strVal val="#ppt_h"/>
                                          </p:val>
                                        </p:tav>
                                      </p:tavLst>
                                    </p:anim>
                                    <p:animEffect transition="in" filter="fade">
                                      <p:cBhvr>
                                        <p:cTn id="69" dur="500"/>
                                        <p:tgtEl>
                                          <p:spTgt spid="42006"/>
                                        </p:tgtEl>
                                      </p:cBhvr>
                                    </p:animEffect>
                                  </p:childTnLst>
                                  <p:subTnLst>
                                    <p:audio>
                                      <p:cMediaNode>
                                        <p:cTn display="0" masterRel="sameClick">
                                          <p:stCondLst>
                                            <p:cond evt="begin" delay="0">
                                              <p:tn val="65"/>
                                            </p:cond>
                                          </p:stCondLst>
                                          <p:endCondLst>
                                            <p:cond evt="onStopAudio" delay="0">
                                              <p:tgtEl>
                                                <p:sldTgt/>
                                              </p:tgtEl>
                                            </p:cond>
                                          </p:endCondLst>
                                        </p:cTn>
                                        <p:tgtEl>
                                          <p:sndTgt r:embed="rId4" name="applause.wav"/>
                                        </p:tgtEl>
                                      </p:cMediaNode>
                                    </p:audio>
                                  </p:subTnLst>
                                </p:cTn>
                              </p:par>
                              <p:par>
                                <p:cTn id="70" presetID="23" presetClass="entr" presetSubtype="16" fill="hold" grpId="0" nodeType="withEffect">
                                  <p:stCondLst>
                                    <p:cond delay="0"/>
                                  </p:stCondLst>
                                  <p:childTnLst>
                                    <p:set>
                                      <p:cBhvr>
                                        <p:cTn id="71" dur="1" fill="hold">
                                          <p:stCondLst>
                                            <p:cond delay="0"/>
                                          </p:stCondLst>
                                        </p:cTn>
                                        <p:tgtEl>
                                          <p:spTgt spid="42015"/>
                                        </p:tgtEl>
                                        <p:attrNameLst>
                                          <p:attrName>style.visibility</p:attrName>
                                        </p:attrNameLst>
                                      </p:cBhvr>
                                      <p:to>
                                        <p:strVal val="visible"/>
                                      </p:to>
                                    </p:set>
                                    <p:anim calcmode="lin" valueType="num">
                                      <p:cBhvr>
                                        <p:cTn id="72" dur="500" fill="hold"/>
                                        <p:tgtEl>
                                          <p:spTgt spid="42015"/>
                                        </p:tgtEl>
                                        <p:attrNameLst>
                                          <p:attrName>ppt_w</p:attrName>
                                        </p:attrNameLst>
                                      </p:cBhvr>
                                      <p:tavLst>
                                        <p:tav tm="0">
                                          <p:val>
                                            <p:fltVal val="0"/>
                                          </p:val>
                                        </p:tav>
                                        <p:tav tm="100000">
                                          <p:val>
                                            <p:strVal val="#ppt_w"/>
                                          </p:val>
                                        </p:tav>
                                      </p:tavLst>
                                    </p:anim>
                                    <p:anim calcmode="lin" valueType="num">
                                      <p:cBhvr>
                                        <p:cTn id="73" dur="500" fill="hold"/>
                                        <p:tgtEl>
                                          <p:spTgt spid="42015"/>
                                        </p:tgtEl>
                                        <p:attrNameLst>
                                          <p:attrName>ppt_h</p:attrName>
                                        </p:attrNameLst>
                                      </p:cBhvr>
                                      <p:tavLst>
                                        <p:tav tm="0">
                                          <p:val>
                                            <p:fltVal val="0"/>
                                          </p:val>
                                        </p:tav>
                                        <p:tav tm="100000">
                                          <p:val>
                                            <p:strVal val="#ppt_h"/>
                                          </p:val>
                                        </p:tav>
                                      </p:tavLst>
                                    </p:anim>
                                  </p:childTnLst>
                                </p:cTn>
                              </p:par>
                              <p:par>
                                <p:cTn id="74" presetID="8" presetClass="emph" presetSubtype="0" fill="hold" grpId="1" nodeType="withEffect">
                                  <p:stCondLst>
                                    <p:cond delay="0"/>
                                  </p:stCondLst>
                                  <p:childTnLst>
                                    <p:animRot by="10800000">
                                      <p:cBhvr>
                                        <p:cTn id="75" dur="2000" fill="hold"/>
                                        <p:tgtEl>
                                          <p:spTgt spid="4200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05" grpId="0"/>
      <p:bldP spid="42006" grpId="0" animBg="1"/>
      <p:bldP spid="42006" grpId="1" animBg="1"/>
      <p:bldP spid="42008" grpId="0"/>
      <p:bldP spid="42009" grpId="0"/>
      <p:bldP spid="42010" grpId="0"/>
      <p:bldP spid="42014" grpId="0"/>
      <p:bldP spid="42015" grpId="0"/>
      <p:bldP spid="42016" grpId="0" animBg="1" autoUpdateAnimBg="0"/>
      <p:bldP spid="42017" grpId="0" animBg="1" autoUpdateAnimBg="0"/>
      <p:bldP spid="42018" grpId="0" animBg="1" autoUpdateAnimBg="0"/>
      <p:bldP spid="42019" grpId="0" animBg="1" autoUpdateAnimBg="0"/>
      <p:bldP spid="4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WordArt 3"/>
          <p:cNvSpPr>
            <a:spLocks noChangeArrowheads="1" noChangeShapeType="1" noTextEdit="1"/>
          </p:cNvSpPr>
          <p:nvPr/>
        </p:nvSpPr>
        <p:spPr bwMode="auto">
          <a:xfrm>
            <a:off x="1066800" y="1066800"/>
            <a:ext cx="6858000" cy="668338"/>
          </a:xfrm>
          <a:prstGeom prst="rect">
            <a:avLst/>
          </a:prstGeom>
        </p:spPr>
        <p:txBody>
          <a:bodyPr wrap="none" fromWordArt="1">
            <a:prstTxWarp prst="textChevron">
              <a:avLst>
                <a:gd name="adj" fmla="val 25000"/>
              </a:avLst>
            </a:prstTxWarp>
            <a:scene3d>
              <a:camera prst="legacyPerspectiveFront">
                <a:rot lat="20699971" lon="0" rev="0"/>
              </a:camera>
              <a:lightRig rig="legacyFlat3" dir="t"/>
            </a:scene3d>
            <a:sp3d extrusionH="430200" prstMaterial="legacyMatte">
              <a:extrusionClr>
                <a:schemeClr val="bg1"/>
              </a:extrusionClr>
            </a:sp3d>
          </a:bodyPr>
          <a:lstStyle/>
          <a:p>
            <a:pPr algn="ctr"/>
            <a:r>
              <a:rPr lang="en-US" sz="3200" b="1" i="1" kern="10">
                <a:ln w="9525">
                  <a:round/>
                  <a:headEnd/>
                  <a:tailEnd/>
                </a:ln>
                <a:gradFill rotWithShape="1">
                  <a:gsLst>
                    <a:gs pos="0">
                      <a:srgbClr val="0000FF"/>
                    </a:gs>
                    <a:gs pos="100000">
                      <a:srgbClr val="FF0000"/>
                    </a:gs>
                  </a:gsLst>
                  <a:lin ang="0" scaled="1"/>
                </a:gradFill>
                <a:latin typeface="Times New Roman"/>
                <a:cs typeface="Times New Roman"/>
              </a:rPr>
              <a:t>AI NHANH, AI ĐÚNG</a:t>
            </a:r>
          </a:p>
        </p:txBody>
      </p:sp>
      <p:sp>
        <p:nvSpPr>
          <p:cNvPr id="19459" name="WordArt 5"/>
          <p:cNvSpPr>
            <a:spLocks noChangeArrowheads="1" noChangeShapeType="1" noTextEdit="1"/>
          </p:cNvSpPr>
          <p:nvPr/>
        </p:nvSpPr>
        <p:spPr bwMode="auto">
          <a:xfrm>
            <a:off x="2743200" y="304800"/>
            <a:ext cx="3657600" cy="609600"/>
          </a:xfrm>
          <a:prstGeom prst="rect">
            <a:avLst/>
          </a:prstGeom>
        </p:spPr>
        <p:txBody>
          <a:bodyPr wrap="none" fromWordArt="1">
            <a:prstTxWarp prst="textPlain">
              <a:avLst>
                <a:gd name="adj" fmla="val 50000"/>
              </a:avLst>
            </a:prstTxWarp>
          </a:bodyPr>
          <a:lstStyle/>
          <a:p>
            <a:pPr algn="ctr"/>
            <a:r>
              <a:rPr lang="vi-VN" sz="3600" kern="10">
                <a:ln w="19050">
                  <a:solidFill>
                    <a:srgbClr val="99CCFF"/>
                  </a:solidFill>
                  <a:round/>
                  <a:headEnd/>
                  <a:tailEnd/>
                </a:ln>
                <a:gradFill rotWithShape="1">
                  <a:gsLst>
                    <a:gs pos="0">
                      <a:srgbClr val="FF0000">
                        <a:alpha val="99001"/>
                      </a:srgbClr>
                    </a:gs>
                    <a:gs pos="100000">
                      <a:srgbClr val="FFFF66"/>
                    </a:gs>
                  </a:gsLst>
                  <a:lin ang="5400000" scaled="1"/>
                </a:gradFill>
                <a:effectLst>
                  <a:outerShdw dist="35921" dir="2700000" algn="ctr" rotWithShape="0">
                    <a:srgbClr val="990000"/>
                  </a:outerShdw>
                </a:effectLst>
                <a:latin typeface="Times New Roman"/>
                <a:cs typeface="Times New Roman"/>
              </a:rPr>
              <a:t>Trò chơi</a:t>
            </a:r>
            <a:endParaRPr lang="en-US" sz="3600" kern="10">
              <a:ln w="19050">
                <a:solidFill>
                  <a:srgbClr val="99CCFF"/>
                </a:solidFill>
                <a:round/>
                <a:headEnd/>
                <a:tailEnd/>
              </a:ln>
              <a:gradFill rotWithShape="1">
                <a:gsLst>
                  <a:gs pos="0">
                    <a:srgbClr val="FF0000">
                      <a:alpha val="99001"/>
                    </a:srgbClr>
                  </a:gs>
                  <a:gs pos="100000">
                    <a:srgbClr val="FFFF66"/>
                  </a:gs>
                </a:gsLst>
                <a:lin ang="5400000" scaled="1"/>
              </a:gradFill>
              <a:effectLst>
                <a:outerShdw dist="35921" dir="2700000" algn="ctr" rotWithShape="0">
                  <a:srgbClr val="990000"/>
                </a:outerShdw>
              </a:effectLst>
              <a:latin typeface="Times New Roman"/>
              <a:cs typeface="Times New Roman"/>
            </a:endParaRPr>
          </a:p>
        </p:txBody>
      </p:sp>
      <p:sp>
        <p:nvSpPr>
          <p:cNvPr id="19460" name="Line 15"/>
          <p:cNvSpPr>
            <a:spLocks noChangeShapeType="1"/>
          </p:cNvSpPr>
          <p:nvPr/>
        </p:nvSpPr>
        <p:spPr bwMode="auto">
          <a:xfrm>
            <a:off x="1066800" y="1752600"/>
            <a:ext cx="6781800" cy="0"/>
          </a:xfrm>
          <a:prstGeom prst="line">
            <a:avLst/>
          </a:prstGeom>
          <a:noFill/>
          <a:ln w="38100">
            <a:solidFill>
              <a:srgbClr val="FF0000"/>
            </a:solidFill>
            <a:round/>
            <a:headEnd/>
            <a:tailEnd/>
          </a:ln>
        </p:spPr>
        <p:txBody>
          <a:bodyPr/>
          <a:lstStyle/>
          <a:p>
            <a:endParaRPr lang="en-US"/>
          </a:p>
        </p:txBody>
      </p:sp>
      <p:sp>
        <p:nvSpPr>
          <p:cNvPr id="51216" name="Text Box 16"/>
          <p:cNvSpPr txBox="1">
            <a:spLocks noChangeArrowheads="1"/>
          </p:cNvSpPr>
          <p:nvPr/>
        </p:nvSpPr>
        <p:spPr bwMode="auto">
          <a:xfrm>
            <a:off x="2895600" y="3581400"/>
            <a:ext cx="2690813" cy="579438"/>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FF0000"/>
                </a:solidFill>
                <a:latin typeface="Times New Roman" pitchFamily="18" charset="0"/>
              </a:rPr>
              <a:t>A.  a + a x 4</a:t>
            </a:r>
          </a:p>
        </p:txBody>
      </p:sp>
      <p:sp>
        <p:nvSpPr>
          <p:cNvPr id="51218" name="Text Box 18"/>
          <p:cNvSpPr txBox="1">
            <a:spLocks noChangeArrowheads="1"/>
          </p:cNvSpPr>
          <p:nvPr/>
        </p:nvSpPr>
        <p:spPr bwMode="auto">
          <a:xfrm>
            <a:off x="2895600" y="4800600"/>
            <a:ext cx="2514600" cy="579438"/>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FF33CC"/>
                </a:solidFill>
                <a:latin typeface="Times New Roman" pitchFamily="18" charset="0"/>
              </a:rPr>
              <a:t>C.   a x a x 6</a:t>
            </a:r>
          </a:p>
        </p:txBody>
      </p:sp>
      <p:sp>
        <p:nvSpPr>
          <p:cNvPr id="51220" name="Text Box 20"/>
          <p:cNvSpPr txBox="1">
            <a:spLocks noChangeArrowheads="1"/>
          </p:cNvSpPr>
          <p:nvPr/>
        </p:nvSpPr>
        <p:spPr bwMode="auto">
          <a:xfrm>
            <a:off x="457200" y="2286000"/>
            <a:ext cx="8229600" cy="1066800"/>
          </a:xfrm>
          <a:prstGeom prst="rect">
            <a:avLst/>
          </a:prstGeom>
          <a:noFill/>
          <a:ln w="28575">
            <a:noFill/>
            <a:miter lim="800000"/>
            <a:headEnd/>
            <a:tailEnd/>
          </a:ln>
        </p:spPr>
        <p:txBody>
          <a:bodyPr>
            <a:spAutoFit/>
          </a:bodyPr>
          <a:lstStyle/>
          <a:p>
            <a:pPr eaLnBrk="1" hangingPunct="1">
              <a:spcBef>
                <a:spcPct val="50000"/>
              </a:spcBef>
            </a:pPr>
            <a:r>
              <a:rPr lang="en-US" altLang="en-US" sz="3200" b="1" u="sng">
                <a:solidFill>
                  <a:srgbClr val="0000FF"/>
                </a:solidFill>
                <a:latin typeface="Times New Roman" pitchFamily="18" charset="0"/>
              </a:rPr>
              <a:t>Câu 2</a:t>
            </a:r>
            <a:r>
              <a:rPr lang="en-US" altLang="en-US" sz="3200" b="1">
                <a:solidFill>
                  <a:srgbClr val="0000FF"/>
                </a:solidFill>
                <a:latin typeface="Times New Roman" pitchFamily="18" charset="0"/>
              </a:rPr>
              <a:t>:  Diện tích xung quanh của hình lập phương có cạnh a là:</a:t>
            </a:r>
          </a:p>
        </p:txBody>
      </p:sp>
      <p:sp>
        <p:nvSpPr>
          <p:cNvPr id="51226" name="AutoShape 26"/>
          <p:cNvSpPr>
            <a:spLocks noChangeArrowheads="1"/>
          </p:cNvSpPr>
          <p:nvPr/>
        </p:nvSpPr>
        <p:spPr bwMode="auto">
          <a:xfrm>
            <a:off x="2743200" y="4114800"/>
            <a:ext cx="762000" cy="838200"/>
          </a:xfrm>
          <a:prstGeom prst="star32">
            <a:avLst>
              <a:gd name="adj" fmla="val 37500"/>
            </a:avLst>
          </a:prstGeom>
          <a:solidFill>
            <a:srgbClr val="FF0000"/>
          </a:solidFill>
          <a:ln w="28575">
            <a:solidFill>
              <a:srgbClr val="0000FF"/>
            </a:solidFill>
            <a:miter lim="800000"/>
            <a:headEnd/>
            <a:tailEnd/>
          </a:ln>
        </p:spPr>
        <p:txBody>
          <a:bodyPr wrap="none" anchor="ctr"/>
          <a:lstStyle/>
          <a:p>
            <a:endParaRPr lang="vi-VN" altLang="en-US"/>
          </a:p>
        </p:txBody>
      </p:sp>
      <p:sp>
        <p:nvSpPr>
          <p:cNvPr id="51227" name="Text Box 27"/>
          <p:cNvSpPr txBox="1">
            <a:spLocks noChangeArrowheads="1"/>
          </p:cNvSpPr>
          <p:nvPr/>
        </p:nvSpPr>
        <p:spPr bwMode="auto">
          <a:xfrm>
            <a:off x="2895600" y="4221163"/>
            <a:ext cx="2843213" cy="579437"/>
          </a:xfrm>
          <a:prstGeom prst="rect">
            <a:avLst/>
          </a:prstGeom>
          <a:noFill/>
          <a:ln w="9525">
            <a:noFill/>
            <a:miter lim="800000"/>
            <a:headEnd/>
            <a:tailEnd/>
          </a:ln>
        </p:spPr>
        <p:txBody>
          <a:bodyPr>
            <a:spAutoFit/>
          </a:bodyPr>
          <a:lstStyle/>
          <a:p>
            <a:pPr eaLnBrk="1" hangingPunct="1">
              <a:spcBef>
                <a:spcPct val="50000"/>
              </a:spcBef>
            </a:pPr>
            <a:r>
              <a:rPr lang="en-US" altLang="en-US" sz="3200" b="1">
                <a:latin typeface="Times New Roman" pitchFamily="18" charset="0"/>
              </a:rPr>
              <a:t>B.   a x a x 4</a:t>
            </a:r>
          </a:p>
        </p:txBody>
      </p:sp>
      <p:sp>
        <p:nvSpPr>
          <p:cNvPr id="51229" name="Text Box 29"/>
          <p:cNvSpPr txBox="1">
            <a:spLocks noChangeArrowheads="1"/>
          </p:cNvSpPr>
          <p:nvPr/>
        </p:nvSpPr>
        <p:spPr bwMode="auto">
          <a:xfrm>
            <a:off x="2921000" y="4217988"/>
            <a:ext cx="660400" cy="579437"/>
          </a:xfrm>
          <a:prstGeom prst="rect">
            <a:avLst/>
          </a:prstGeom>
          <a:noFill/>
          <a:ln w="9525">
            <a:noFill/>
            <a:miter lim="800000"/>
            <a:headEnd/>
            <a:tailEnd/>
          </a:ln>
        </p:spPr>
        <p:txBody>
          <a:bodyPr>
            <a:spAutoFit/>
          </a:bodyPr>
          <a:lstStyle/>
          <a:p>
            <a:pPr>
              <a:spcBef>
                <a:spcPct val="50000"/>
              </a:spcBef>
            </a:pPr>
            <a:r>
              <a:rPr lang="en-US" altLang="en-US" sz="3200" b="1">
                <a:solidFill>
                  <a:schemeClr val="bg1"/>
                </a:solidFill>
                <a:latin typeface="Times New Roman" pitchFamily="18" charset="0"/>
              </a:rPr>
              <a:t>B.</a:t>
            </a:r>
          </a:p>
        </p:txBody>
      </p:sp>
      <p:sp>
        <p:nvSpPr>
          <p:cNvPr id="51238" name="Oval 38"/>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04</a:t>
            </a:r>
          </a:p>
        </p:txBody>
      </p:sp>
      <p:sp>
        <p:nvSpPr>
          <p:cNvPr id="51239" name="Oval 39"/>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03</a:t>
            </a:r>
          </a:p>
        </p:txBody>
      </p:sp>
      <p:sp>
        <p:nvSpPr>
          <p:cNvPr id="51240" name="Oval 40"/>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02</a:t>
            </a:r>
          </a:p>
        </p:txBody>
      </p:sp>
      <p:sp>
        <p:nvSpPr>
          <p:cNvPr id="51241" name="Oval 41"/>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01</a:t>
            </a:r>
          </a:p>
        </p:txBody>
      </p:sp>
      <p:sp>
        <p:nvSpPr>
          <p:cNvPr id="45" name="Explosion 1 44"/>
          <p:cNvSpPr/>
          <p:nvPr/>
        </p:nvSpPr>
        <p:spPr>
          <a:xfrm>
            <a:off x="1447800" y="5181600"/>
            <a:ext cx="5334000" cy="1785938"/>
          </a:xfrm>
          <a:prstGeom prst="irregularSeal1">
            <a:avLst/>
          </a:prstGeom>
          <a:ln w="28575">
            <a:solidFill>
              <a:srgbClr val="00B050"/>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en-US" sz="3600" b="1">
                <a:latin typeface="Times New Roman" pitchFamily="18" charset="0"/>
                <a:cs typeface="Times New Roman" pitchFamily="18" charset="0"/>
              </a:rPr>
              <a:t>HẾT GIỜ</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1220"/>
                                        </p:tgtEl>
                                        <p:attrNameLst>
                                          <p:attrName>style.visibility</p:attrName>
                                        </p:attrNameLst>
                                      </p:cBhvr>
                                      <p:to>
                                        <p:strVal val="visible"/>
                                      </p:to>
                                    </p:set>
                                    <p:anim calcmode="lin" valueType="num">
                                      <p:cBhvr>
                                        <p:cTn id="7" dur="500" fill="hold"/>
                                        <p:tgtEl>
                                          <p:spTgt spid="51220"/>
                                        </p:tgtEl>
                                        <p:attrNameLst>
                                          <p:attrName>ppt_w</p:attrName>
                                        </p:attrNameLst>
                                      </p:cBhvr>
                                      <p:tavLst>
                                        <p:tav tm="0">
                                          <p:val>
                                            <p:fltVal val="0"/>
                                          </p:val>
                                        </p:tav>
                                        <p:tav tm="100000">
                                          <p:val>
                                            <p:strVal val="#ppt_w"/>
                                          </p:val>
                                        </p:tav>
                                      </p:tavLst>
                                    </p:anim>
                                    <p:anim calcmode="lin" valueType="num">
                                      <p:cBhvr>
                                        <p:cTn id="8" dur="500" fill="hold"/>
                                        <p:tgtEl>
                                          <p:spTgt spid="51220"/>
                                        </p:tgtEl>
                                        <p:attrNameLst>
                                          <p:attrName>ppt_h</p:attrName>
                                        </p:attrNameLst>
                                      </p:cBhvr>
                                      <p:tavLst>
                                        <p:tav tm="0">
                                          <p:val>
                                            <p:fltVal val="0"/>
                                          </p:val>
                                        </p:tav>
                                        <p:tav tm="100000">
                                          <p:val>
                                            <p:strVal val="#ppt_h"/>
                                          </p:val>
                                        </p:tav>
                                      </p:tavLst>
                                    </p:anim>
                                    <p:animEffect transition="in" filter="fade">
                                      <p:cBhvr>
                                        <p:cTn id="9" dur="500"/>
                                        <p:tgtEl>
                                          <p:spTgt spid="5122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1216"/>
                                        </p:tgtEl>
                                        <p:attrNameLst>
                                          <p:attrName>style.visibility</p:attrName>
                                        </p:attrNameLst>
                                      </p:cBhvr>
                                      <p:to>
                                        <p:strVal val="visible"/>
                                      </p:to>
                                    </p:set>
                                    <p:anim calcmode="lin" valueType="num">
                                      <p:cBhvr>
                                        <p:cTn id="14" dur="500" fill="hold"/>
                                        <p:tgtEl>
                                          <p:spTgt spid="51216"/>
                                        </p:tgtEl>
                                        <p:attrNameLst>
                                          <p:attrName>ppt_w</p:attrName>
                                        </p:attrNameLst>
                                      </p:cBhvr>
                                      <p:tavLst>
                                        <p:tav tm="0">
                                          <p:val>
                                            <p:fltVal val="0"/>
                                          </p:val>
                                        </p:tav>
                                        <p:tav tm="100000">
                                          <p:val>
                                            <p:strVal val="#ppt_w"/>
                                          </p:val>
                                        </p:tav>
                                      </p:tavLst>
                                    </p:anim>
                                    <p:anim calcmode="lin" valueType="num">
                                      <p:cBhvr>
                                        <p:cTn id="15" dur="500" fill="hold"/>
                                        <p:tgtEl>
                                          <p:spTgt spid="51216"/>
                                        </p:tgtEl>
                                        <p:attrNameLst>
                                          <p:attrName>ppt_h</p:attrName>
                                        </p:attrNameLst>
                                      </p:cBhvr>
                                      <p:tavLst>
                                        <p:tav tm="0">
                                          <p:val>
                                            <p:fltVal val="0"/>
                                          </p:val>
                                        </p:tav>
                                        <p:tav tm="100000">
                                          <p:val>
                                            <p:strVal val="#ppt_h"/>
                                          </p:val>
                                        </p:tav>
                                      </p:tavLst>
                                    </p:anim>
                                    <p:animEffect transition="in" filter="fade">
                                      <p:cBhvr>
                                        <p:cTn id="16" dur="500"/>
                                        <p:tgtEl>
                                          <p:spTgt spid="5121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51227"/>
                                        </p:tgtEl>
                                        <p:attrNameLst>
                                          <p:attrName>style.visibility</p:attrName>
                                        </p:attrNameLst>
                                      </p:cBhvr>
                                      <p:to>
                                        <p:strVal val="visible"/>
                                      </p:to>
                                    </p:set>
                                    <p:anim calcmode="lin" valueType="num">
                                      <p:cBhvr>
                                        <p:cTn id="21" dur="500" fill="hold"/>
                                        <p:tgtEl>
                                          <p:spTgt spid="51227"/>
                                        </p:tgtEl>
                                        <p:attrNameLst>
                                          <p:attrName>ppt_w</p:attrName>
                                        </p:attrNameLst>
                                      </p:cBhvr>
                                      <p:tavLst>
                                        <p:tav tm="0">
                                          <p:val>
                                            <p:fltVal val="0"/>
                                          </p:val>
                                        </p:tav>
                                        <p:tav tm="100000">
                                          <p:val>
                                            <p:strVal val="#ppt_w"/>
                                          </p:val>
                                        </p:tav>
                                      </p:tavLst>
                                    </p:anim>
                                    <p:anim calcmode="lin" valueType="num">
                                      <p:cBhvr>
                                        <p:cTn id="22" dur="500" fill="hold"/>
                                        <p:tgtEl>
                                          <p:spTgt spid="51227"/>
                                        </p:tgtEl>
                                        <p:attrNameLst>
                                          <p:attrName>ppt_h</p:attrName>
                                        </p:attrNameLst>
                                      </p:cBhvr>
                                      <p:tavLst>
                                        <p:tav tm="0">
                                          <p:val>
                                            <p:fltVal val="0"/>
                                          </p:val>
                                        </p:tav>
                                        <p:tav tm="100000">
                                          <p:val>
                                            <p:strVal val="#ppt_h"/>
                                          </p:val>
                                        </p:tav>
                                      </p:tavLst>
                                    </p:anim>
                                    <p:animEffect transition="in" filter="fade">
                                      <p:cBhvr>
                                        <p:cTn id="23" dur="500"/>
                                        <p:tgtEl>
                                          <p:spTgt spid="5122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51218"/>
                                        </p:tgtEl>
                                        <p:attrNameLst>
                                          <p:attrName>style.visibility</p:attrName>
                                        </p:attrNameLst>
                                      </p:cBhvr>
                                      <p:to>
                                        <p:strVal val="visible"/>
                                      </p:to>
                                    </p:set>
                                    <p:anim calcmode="lin" valueType="num">
                                      <p:cBhvr>
                                        <p:cTn id="28" dur="500" fill="hold"/>
                                        <p:tgtEl>
                                          <p:spTgt spid="51218"/>
                                        </p:tgtEl>
                                        <p:attrNameLst>
                                          <p:attrName>ppt_w</p:attrName>
                                        </p:attrNameLst>
                                      </p:cBhvr>
                                      <p:tavLst>
                                        <p:tav tm="0">
                                          <p:val>
                                            <p:fltVal val="0"/>
                                          </p:val>
                                        </p:tav>
                                        <p:tav tm="100000">
                                          <p:val>
                                            <p:strVal val="#ppt_w"/>
                                          </p:val>
                                        </p:tav>
                                      </p:tavLst>
                                    </p:anim>
                                    <p:anim calcmode="lin" valueType="num">
                                      <p:cBhvr>
                                        <p:cTn id="29" dur="500" fill="hold"/>
                                        <p:tgtEl>
                                          <p:spTgt spid="51218"/>
                                        </p:tgtEl>
                                        <p:attrNameLst>
                                          <p:attrName>ppt_h</p:attrName>
                                        </p:attrNameLst>
                                      </p:cBhvr>
                                      <p:tavLst>
                                        <p:tav tm="0">
                                          <p:val>
                                            <p:fltVal val="0"/>
                                          </p:val>
                                        </p:tav>
                                        <p:tav tm="100000">
                                          <p:val>
                                            <p:strVal val="#ppt_h"/>
                                          </p:val>
                                        </p:tav>
                                      </p:tavLst>
                                    </p:anim>
                                    <p:animEffect transition="in" filter="fade">
                                      <p:cBhvr>
                                        <p:cTn id="30" dur="500"/>
                                        <p:tgtEl>
                                          <p:spTgt spid="5121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51238"/>
                                        </p:tgtEl>
                                        <p:attrNameLst>
                                          <p:attrName>style.visibility</p:attrName>
                                        </p:attrNameLst>
                                      </p:cBhvr>
                                      <p:to>
                                        <p:strVal val="visible"/>
                                      </p:to>
                                    </p:set>
                                    <p:anim calcmode="lin" valueType="num">
                                      <p:cBhvr>
                                        <p:cTn id="35" dur="1000" fill="hold"/>
                                        <p:tgtEl>
                                          <p:spTgt spid="51238"/>
                                        </p:tgtEl>
                                        <p:attrNameLst>
                                          <p:attrName>ppt_w</p:attrName>
                                        </p:attrNameLst>
                                      </p:cBhvr>
                                      <p:tavLst>
                                        <p:tav tm="0">
                                          <p:val>
                                            <p:fltVal val="0"/>
                                          </p:val>
                                        </p:tav>
                                        <p:tav tm="100000">
                                          <p:val>
                                            <p:strVal val="#ppt_w"/>
                                          </p:val>
                                        </p:tav>
                                      </p:tavLst>
                                    </p:anim>
                                    <p:anim calcmode="lin" valueType="num">
                                      <p:cBhvr>
                                        <p:cTn id="36" dur="1000" fill="hold"/>
                                        <p:tgtEl>
                                          <p:spTgt spid="5123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33"/>
                                            </p:cond>
                                          </p:stCondLst>
                                          <p:endCondLst>
                                            <p:cond evt="onStopAudio" delay="0">
                                              <p:tgtEl>
                                                <p:sldTgt/>
                                              </p:tgtEl>
                                            </p:cond>
                                          </p:endCondLst>
                                        </p:cTn>
                                        <p:tgtEl>
                                          <p:sndTgt r:embed="rId2" name="projctor.wav"/>
                                        </p:tgtEl>
                                      </p:cMediaNode>
                                    </p:audio>
                                  </p:subTnLst>
                                </p:cTn>
                              </p:par>
                            </p:childTnLst>
                          </p:cTn>
                        </p:par>
                        <p:par>
                          <p:cTn id="37" fill="hold" nodeType="afterGroup">
                            <p:stCondLst>
                              <p:cond delay="1000"/>
                            </p:stCondLst>
                            <p:childTnLst>
                              <p:par>
                                <p:cTn id="38" presetID="23" presetClass="entr" presetSubtype="16" fill="hold" grpId="0" nodeType="afterEffect">
                                  <p:stCondLst>
                                    <p:cond delay="0"/>
                                  </p:stCondLst>
                                  <p:childTnLst>
                                    <p:set>
                                      <p:cBhvr>
                                        <p:cTn id="39" dur="1" fill="hold">
                                          <p:stCondLst>
                                            <p:cond delay="0"/>
                                          </p:stCondLst>
                                        </p:cTn>
                                        <p:tgtEl>
                                          <p:spTgt spid="51239"/>
                                        </p:tgtEl>
                                        <p:attrNameLst>
                                          <p:attrName>style.visibility</p:attrName>
                                        </p:attrNameLst>
                                      </p:cBhvr>
                                      <p:to>
                                        <p:strVal val="visible"/>
                                      </p:to>
                                    </p:set>
                                    <p:anim calcmode="lin" valueType="num">
                                      <p:cBhvr>
                                        <p:cTn id="40" dur="1000" fill="hold"/>
                                        <p:tgtEl>
                                          <p:spTgt spid="51239"/>
                                        </p:tgtEl>
                                        <p:attrNameLst>
                                          <p:attrName>ppt_w</p:attrName>
                                        </p:attrNameLst>
                                      </p:cBhvr>
                                      <p:tavLst>
                                        <p:tav tm="0">
                                          <p:val>
                                            <p:fltVal val="0"/>
                                          </p:val>
                                        </p:tav>
                                        <p:tav tm="100000">
                                          <p:val>
                                            <p:strVal val="#ppt_w"/>
                                          </p:val>
                                        </p:tav>
                                      </p:tavLst>
                                    </p:anim>
                                    <p:anim calcmode="lin" valueType="num">
                                      <p:cBhvr>
                                        <p:cTn id="41" dur="1000" fill="hold"/>
                                        <p:tgtEl>
                                          <p:spTgt spid="51239"/>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38"/>
                                            </p:cond>
                                          </p:stCondLst>
                                          <p:endCondLst>
                                            <p:cond evt="onStopAudio" delay="0">
                                              <p:tgtEl>
                                                <p:sldTgt/>
                                              </p:tgtEl>
                                            </p:cond>
                                          </p:endCondLst>
                                        </p:cTn>
                                        <p:tgtEl>
                                          <p:sndTgt r:embed="rId2" name="projctor.wav"/>
                                        </p:tgtEl>
                                      </p:cMediaNode>
                                    </p:audio>
                                  </p:subTnLst>
                                </p:cTn>
                              </p:par>
                            </p:childTnLst>
                          </p:cTn>
                        </p:par>
                        <p:par>
                          <p:cTn id="42" fill="hold" nodeType="afterGroup">
                            <p:stCondLst>
                              <p:cond delay="2000"/>
                            </p:stCondLst>
                            <p:childTnLst>
                              <p:par>
                                <p:cTn id="43" presetID="23" presetClass="entr" presetSubtype="16" fill="hold" grpId="0" nodeType="afterEffect">
                                  <p:stCondLst>
                                    <p:cond delay="0"/>
                                  </p:stCondLst>
                                  <p:childTnLst>
                                    <p:set>
                                      <p:cBhvr>
                                        <p:cTn id="44" dur="1" fill="hold">
                                          <p:stCondLst>
                                            <p:cond delay="0"/>
                                          </p:stCondLst>
                                        </p:cTn>
                                        <p:tgtEl>
                                          <p:spTgt spid="51240"/>
                                        </p:tgtEl>
                                        <p:attrNameLst>
                                          <p:attrName>style.visibility</p:attrName>
                                        </p:attrNameLst>
                                      </p:cBhvr>
                                      <p:to>
                                        <p:strVal val="visible"/>
                                      </p:to>
                                    </p:set>
                                    <p:anim calcmode="lin" valueType="num">
                                      <p:cBhvr>
                                        <p:cTn id="45" dur="1000" fill="hold"/>
                                        <p:tgtEl>
                                          <p:spTgt spid="51240"/>
                                        </p:tgtEl>
                                        <p:attrNameLst>
                                          <p:attrName>ppt_w</p:attrName>
                                        </p:attrNameLst>
                                      </p:cBhvr>
                                      <p:tavLst>
                                        <p:tav tm="0">
                                          <p:val>
                                            <p:fltVal val="0"/>
                                          </p:val>
                                        </p:tav>
                                        <p:tav tm="100000">
                                          <p:val>
                                            <p:strVal val="#ppt_w"/>
                                          </p:val>
                                        </p:tav>
                                      </p:tavLst>
                                    </p:anim>
                                    <p:anim calcmode="lin" valueType="num">
                                      <p:cBhvr>
                                        <p:cTn id="46" dur="1000" fill="hold"/>
                                        <p:tgtEl>
                                          <p:spTgt spid="51240"/>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3"/>
                                            </p:cond>
                                          </p:stCondLst>
                                          <p:endCondLst>
                                            <p:cond evt="onStopAudio" delay="0">
                                              <p:tgtEl>
                                                <p:sldTgt/>
                                              </p:tgtEl>
                                            </p:cond>
                                          </p:endCondLst>
                                        </p:cTn>
                                        <p:tgtEl>
                                          <p:sndTgt r:embed="rId2" name="projctor.wav"/>
                                        </p:tgtEl>
                                      </p:cMediaNode>
                                    </p:audio>
                                  </p:subTnLst>
                                </p:cTn>
                              </p:par>
                            </p:childTnLst>
                          </p:cTn>
                        </p:par>
                        <p:par>
                          <p:cTn id="47" fill="hold" nodeType="afterGroup">
                            <p:stCondLst>
                              <p:cond delay="3000"/>
                            </p:stCondLst>
                            <p:childTnLst>
                              <p:par>
                                <p:cTn id="48" presetID="23" presetClass="entr" presetSubtype="16" fill="hold" grpId="0" nodeType="afterEffect">
                                  <p:stCondLst>
                                    <p:cond delay="0"/>
                                  </p:stCondLst>
                                  <p:childTnLst>
                                    <p:set>
                                      <p:cBhvr>
                                        <p:cTn id="49" dur="1" fill="hold">
                                          <p:stCondLst>
                                            <p:cond delay="0"/>
                                          </p:stCondLst>
                                        </p:cTn>
                                        <p:tgtEl>
                                          <p:spTgt spid="51241"/>
                                        </p:tgtEl>
                                        <p:attrNameLst>
                                          <p:attrName>style.visibility</p:attrName>
                                        </p:attrNameLst>
                                      </p:cBhvr>
                                      <p:to>
                                        <p:strVal val="visible"/>
                                      </p:to>
                                    </p:set>
                                    <p:anim calcmode="lin" valueType="num">
                                      <p:cBhvr>
                                        <p:cTn id="50" dur="1000" fill="hold"/>
                                        <p:tgtEl>
                                          <p:spTgt spid="51241"/>
                                        </p:tgtEl>
                                        <p:attrNameLst>
                                          <p:attrName>ppt_w</p:attrName>
                                        </p:attrNameLst>
                                      </p:cBhvr>
                                      <p:tavLst>
                                        <p:tav tm="0">
                                          <p:val>
                                            <p:fltVal val="0"/>
                                          </p:val>
                                        </p:tav>
                                        <p:tav tm="100000">
                                          <p:val>
                                            <p:strVal val="#ppt_w"/>
                                          </p:val>
                                        </p:tav>
                                      </p:tavLst>
                                    </p:anim>
                                    <p:anim calcmode="lin" valueType="num">
                                      <p:cBhvr>
                                        <p:cTn id="51" dur="1000" fill="hold"/>
                                        <p:tgtEl>
                                          <p:spTgt spid="51241"/>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projctor.wav"/>
                                        </p:tgtEl>
                                      </p:cMediaNode>
                                    </p:audio>
                                  </p:subTnLst>
                                </p:cTn>
                              </p:par>
                            </p:childTnLst>
                          </p:cTn>
                        </p:par>
                        <p:par>
                          <p:cTn id="52" fill="hold" nodeType="afterGroup">
                            <p:stCondLst>
                              <p:cond delay="4000"/>
                            </p:stCondLst>
                            <p:childTnLst>
                              <p:par>
                                <p:cTn id="53" presetID="23" presetClass="entr" presetSubtype="16" fill="hold" grpId="0" nodeType="afterEffect">
                                  <p:stCondLst>
                                    <p:cond delay="0"/>
                                  </p:stCondLst>
                                  <p:childTnLst>
                                    <p:set>
                                      <p:cBhvr>
                                        <p:cTn id="54" dur="1" fill="hold">
                                          <p:stCondLst>
                                            <p:cond delay="0"/>
                                          </p:stCondLst>
                                        </p:cTn>
                                        <p:tgtEl>
                                          <p:spTgt spid="45"/>
                                        </p:tgtEl>
                                        <p:attrNameLst>
                                          <p:attrName>style.visibility</p:attrName>
                                        </p:attrNameLst>
                                      </p:cBhvr>
                                      <p:to>
                                        <p:strVal val="visible"/>
                                      </p:to>
                                    </p:set>
                                    <p:anim calcmode="lin" valueType="num">
                                      <p:cBhvr>
                                        <p:cTn id="55" dur="1000" fill="hold"/>
                                        <p:tgtEl>
                                          <p:spTgt spid="45"/>
                                        </p:tgtEl>
                                        <p:attrNameLst>
                                          <p:attrName>ppt_w</p:attrName>
                                        </p:attrNameLst>
                                      </p:cBhvr>
                                      <p:tavLst>
                                        <p:tav tm="0">
                                          <p:val>
                                            <p:fltVal val="0"/>
                                          </p:val>
                                        </p:tav>
                                        <p:tav tm="100000">
                                          <p:val>
                                            <p:strVal val="#ppt_w"/>
                                          </p:val>
                                        </p:tav>
                                      </p:tavLst>
                                    </p:anim>
                                    <p:anim calcmode="lin" valueType="num">
                                      <p:cBhvr>
                                        <p:cTn id="56" dur="1000" fill="hold"/>
                                        <p:tgtEl>
                                          <p:spTgt spid="4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3"/>
                                            </p:cond>
                                          </p:stCondLst>
                                          <p:endCondLst>
                                            <p:cond evt="onStopAudio" delay="0">
                                              <p:tgtEl>
                                                <p:sldTgt/>
                                              </p:tgtEl>
                                            </p:cond>
                                          </p:endCondLst>
                                        </p:cTn>
                                        <p:tgtEl>
                                          <p:sndTgt r:embed="rId3" name="drumroll.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51226"/>
                                        </p:tgtEl>
                                        <p:attrNameLst>
                                          <p:attrName>style.visibility</p:attrName>
                                        </p:attrNameLst>
                                      </p:cBhvr>
                                      <p:to>
                                        <p:strVal val="visible"/>
                                      </p:to>
                                    </p:set>
                                    <p:anim calcmode="lin" valueType="num">
                                      <p:cBhvr>
                                        <p:cTn id="61" dur="500" fill="hold"/>
                                        <p:tgtEl>
                                          <p:spTgt spid="51226"/>
                                        </p:tgtEl>
                                        <p:attrNameLst>
                                          <p:attrName>ppt_w</p:attrName>
                                        </p:attrNameLst>
                                      </p:cBhvr>
                                      <p:tavLst>
                                        <p:tav tm="0">
                                          <p:val>
                                            <p:fltVal val="0"/>
                                          </p:val>
                                        </p:tav>
                                        <p:tav tm="100000">
                                          <p:val>
                                            <p:strVal val="#ppt_w"/>
                                          </p:val>
                                        </p:tav>
                                      </p:tavLst>
                                    </p:anim>
                                    <p:anim calcmode="lin" valueType="num">
                                      <p:cBhvr>
                                        <p:cTn id="62" dur="500" fill="hold"/>
                                        <p:tgtEl>
                                          <p:spTgt spid="51226"/>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9"/>
                                            </p:cond>
                                          </p:stCondLst>
                                          <p:endCondLst>
                                            <p:cond evt="onStopAudio" delay="0">
                                              <p:tgtEl>
                                                <p:sldTgt/>
                                              </p:tgtEl>
                                            </p:cond>
                                          </p:endCondLst>
                                        </p:cTn>
                                        <p:tgtEl>
                                          <p:sndTgt r:embed="rId4" name="applause.wav"/>
                                        </p:tgtEl>
                                      </p:cMediaNode>
                                    </p:audio>
                                  </p:subTnLst>
                                </p:cTn>
                              </p:par>
                              <p:par>
                                <p:cTn id="63" presetID="23" presetClass="entr" presetSubtype="16" fill="hold" grpId="0" nodeType="withEffect">
                                  <p:stCondLst>
                                    <p:cond delay="0"/>
                                  </p:stCondLst>
                                  <p:childTnLst>
                                    <p:set>
                                      <p:cBhvr>
                                        <p:cTn id="64" dur="1" fill="hold">
                                          <p:stCondLst>
                                            <p:cond delay="0"/>
                                          </p:stCondLst>
                                        </p:cTn>
                                        <p:tgtEl>
                                          <p:spTgt spid="51229"/>
                                        </p:tgtEl>
                                        <p:attrNameLst>
                                          <p:attrName>style.visibility</p:attrName>
                                        </p:attrNameLst>
                                      </p:cBhvr>
                                      <p:to>
                                        <p:strVal val="visible"/>
                                      </p:to>
                                    </p:set>
                                    <p:anim calcmode="lin" valueType="num">
                                      <p:cBhvr>
                                        <p:cTn id="65" dur="500" fill="hold"/>
                                        <p:tgtEl>
                                          <p:spTgt spid="51229"/>
                                        </p:tgtEl>
                                        <p:attrNameLst>
                                          <p:attrName>ppt_w</p:attrName>
                                        </p:attrNameLst>
                                      </p:cBhvr>
                                      <p:tavLst>
                                        <p:tav tm="0">
                                          <p:val>
                                            <p:fltVal val="0"/>
                                          </p:val>
                                        </p:tav>
                                        <p:tav tm="100000">
                                          <p:val>
                                            <p:strVal val="#ppt_w"/>
                                          </p:val>
                                        </p:tav>
                                      </p:tavLst>
                                    </p:anim>
                                    <p:anim calcmode="lin" valueType="num">
                                      <p:cBhvr>
                                        <p:cTn id="66" dur="500" fill="hold"/>
                                        <p:tgtEl>
                                          <p:spTgt spid="5122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6" grpId="0"/>
      <p:bldP spid="51218" grpId="0"/>
      <p:bldP spid="51220" grpId="0"/>
      <p:bldP spid="51226" grpId="0" animBg="1"/>
      <p:bldP spid="51227" grpId="0"/>
      <p:bldP spid="51229" grpId="0"/>
      <p:bldP spid="51238" grpId="0" animBg="1" autoUpdateAnimBg="0"/>
      <p:bldP spid="51239" grpId="0" animBg="1" autoUpdateAnimBg="0"/>
      <p:bldP spid="51240" grpId="0" animBg="1" autoUpdateAnimBg="0"/>
      <p:bldP spid="51241" grpId="0" animBg="1" autoUpdateAnimBg="0"/>
      <p:bldP spid="4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98" name="AutoShape 74"/>
          <p:cNvSpPr>
            <a:spLocks noChangeArrowheads="1"/>
          </p:cNvSpPr>
          <p:nvPr/>
        </p:nvSpPr>
        <p:spPr bwMode="auto">
          <a:xfrm>
            <a:off x="2590800" y="3200400"/>
            <a:ext cx="762000" cy="838200"/>
          </a:xfrm>
          <a:prstGeom prst="star32">
            <a:avLst>
              <a:gd name="adj" fmla="val 37500"/>
            </a:avLst>
          </a:prstGeom>
          <a:solidFill>
            <a:srgbClr val="FFFF00"/>
          </a:solidFill>
          <a:ln w="28575">
            <a:solidFill>
              <a:srgbClr val="FF0000"/>
            </a:solidFill>
            <a:miter lim="800000"/>
            <a:headEnd/>
            <a:tailEnd/>
          </a:ln>
        </p:spPr>
        <p:txBody>
          <a:bodyPr wrap="none" anchor="ctr"/>
          <a:lstStyle/>
          <a:p>
            <a:endParaRPr lang="vi-VN" altLang="en-US"/>
          </a:p>
        </p:txBody>
      </p:sp>
      <p:sp>
        <p:nvSpPr>
          <p:cNvPr id="20483" name="WordArt 3"/>
          <p:cNvSpPr>
            <a:spLocks noChangeArrowheads="1" noChangeShapeType="1" noTextEdit="1"/>
          </p:cNvSpPr>
          <p:nvPr/>
        </p:nvSpPr>
        <p:spPr bwMode="auto">
          <a:xfrm>
            <a:off x="1981200" y="152400"/>
            <a:ext cx="5410200" cy="896938"/>
          </a:xfrm>
          <a:prstGeom prst="rect">
            <a:avLst/>
          </a:prstGeom>
        </p:spPr>
        <p:txBody>
          <a:bodyPr wrap="none" fromWordArt="1">
            <a:prstTxWarp prst="textChevron">
              <a:avLst>
                <a:gd name="adj" fmla="val 25000"/>
              </a:avLst>
            </a:prstTxWarp>
            <a:scene3d>
              <a:camera prst="legacyPerspectiveFront">
                <a:rot lat="20699971" lon="0" rev="0"/>
              </a:camera>
              <a:lightRig rig="legacyFlat3" dir="t"/>
            </a:scene3d>
            <a:sp3d extrusionH="430200" prstMaterial="legacyMatte">
              <a:extrusionClr>
                <a:schemeClr val="bg1"/>
              </a:extrusionClr>
            </a:sp3d>
          </a:bodyPr>
          <a:lstStyle/>
          <a:p>
            <a:pPr algn="ctr"/>
            <a:r>
              <a:rPr lang="en-US" sz="3200" b="1" i="1" kern="10">
                <a:ln w="9525">
                  <a:round/>
                  <a:headEnd/>
                  <a:tailEnd/>
                </a:ln>
                <a:solidFill>
                  <a:srgbClr val="FF00FF"/>
                </a:solidFill>
                <a:latin typeface="Times New Roman"/>
                <a:cs typeface="Times New Roman"/>
              </a:rPr>
              <a:t>AI NHANH, AI ĐÚNG</a:t>
            </a:r>
          </a:p>
        </p:txBody>
      </p:sp>
      <p:pic>
        <p:nvPicPr>
          <p:cNvPr id="20484" name="Picture 10" descr="Picture4"/>
          <p:cNvPicPr>
            <a:picLocks noChangeAspect="1" noChangeArrowheads="1" noCrop="1"/>
          </p:cNvPicPr>
          <p:nvPr/>
        </p:nvPicPr>
        <p:blipFill>
          <a:blip r:embed="rId5" cstate="email"/>
          <a:srcRect/>
          <a:stretch>
            <a:fillRect/>
          </a:stretch>
        </p:blipFill>
        <p:spPr bwMode="auto">
          <a:xfrm>
            <a:off x="8229600" y="5715000"/>
            <a:ext cx="571500" cy="506413"/>
          </a:xfrm>
          <a:prstGeom prst="rect">
            <a:avLst/>
          </a:prstGeom>
          <a:noFill/>
          <a:ln w="9525">
            <a:noFill/>
            <a:miter lim="800000"/>
            <a:headEnd/>
            <a:tailEnd/>
          </a:ln>
        </p:spPr>
      </p:pic>
      <p:pic>
        <p:nvPicPr>
          <p:cNvPr id="20485" name="Picture 11" descr="Picture4"/>
          <p:cNvPicPr>
            <a:picLocks noChangeAspect="1" noChangeArrowheads="1" noCrop="1"/>
          </p:cNvPicPr>
          <p:nvPr/>
        </p:nvPicPr>
        <p:blipFill>
          <a:blip r:embed="rId5" cstate="email"/>
          <a:srcRect/>
          <a:stretch>
            <a:fillRect/>
          </a:stretch>
        </p:blipFill>
        <p:spPr bwMode="auto">
          <a:xfrm>
            <a:off x="304800" y="228600"/>
            <a:ext cx="685800" cy="606425"/>
          </a:xfrm>
          <a:prstGeom prst="rect">
            <a:avLst/>
          </a:prstGeom>
          <a:noFill/>
          <a:ln w="9525">
            <a:noFill/>
            <a:miter lim="800000"/>
            <a:headEnd/>
            <a:tailEnd/>
          </a:ln>
        </p:spPr>
      </p:pic>
      <p:pic>
        <p:nvPicPr>
          <p:cNvPr id="20486" name="Picture 12" descr="Picture4"/>
          <p:cNvPicPr>
            <a:picLocks noChangeAspect="1" noChangeArrowheads="1" noCrop="1"/>
          </p:cNvPicPr>
          <p:nvPr/>
        </p:nvPicPr>
        <p:blipFill>
          <a:blip r:embed="rId5" cstate="email"/>
          <a:srcRect/>
          <a:stretch>
            <a:fillRect/>
          </a:stretch>
        </p:blipFill>
        <p:spPr bwMode="auto">
          <a:xfrm>
            <a:off x="0" y="146050"/>
            <a:ext cx="609600" cy="539750"/>
          </a:xfrm>
          <a:prstGeom prst="rect">
            <a:avLst/>
          </a:prstGeom>
          <a:noFill/>
          <a:ln w="9525">
            <a:noFill/>
            <a:miter lim="800000"/>
            <a:headEnd/>
            <a:tailEnd/>
          </a:ln>
        </p:spPr>
      </p:pic>
      <p:pic>
        <p:nvPicPr>
          <p:cNvPr id="20487" name="Picture 13" descr="Picture4"/>
          <p:cNvPicPr>
            <a:picLocks noChangeAspect="1" noChangeArrowheads="1" noCrop="1"/>
          </p:cNvPicPr>
          <p:nvPr/>
        </p:nvPicPr>
        <p:blipFill>
          <a:blip r:embed="rId5" cstate="email"/>
          <a:srcRect/>
          <a:stretch>
            <a:fillRect/>
          </a:stretch>
        </p:blipFill>
        <p:spPr bwMode="auto">
          <a:xfrm>
            <a:off x="304800" y="0"/>
            <a:ext cx="685800" cy="606425"/>
          </a:xfrm>
          <a:prstGeom prst="rect">
            <a:avLst/>
          </a:prstGeom>
          <a:noFill/>
          <a:ln w="9525">
            <a:noFill/>
            <a:miter lim="800000"/>
            <a:headEnd/>
            <a:tailEnd/>
          </a:ln>
        </p:spPr>
      </p:pic>
      <p:sp>
        <p:nvSpPr>
          <p:cNvPr id="20488" name="Line 15"/>
          <p:cNvSpPr>
            <a:spLocks noChangeShapeType="1"/>
          </p:cNvSpPr>
          <p:nvPr/>
        </p:nvSpPr>
        <p:spPr bwMode="auto">
          <a:xfrm>
            <a:off x="1981200" y="1066800"/>
            <a:ext cx="5349875" cy="1588"/>
          </a:xfrm>
          <a:prstGeom prst="line">
            <a:avLst/>
          </a:prstGeom>
          <a:noFill/>
          <a:ln w="38100">
            <a:solidFill>
              <a:srgbClr val="FF0000"/>
            </a:solidFill>
            <a:round/>
            <a:headEnd/>
            <a:tailEnd/>
          </a:ln>
        </p:spPr>
        <p:txBody>
          <a:bodyPr/>
          <a:lstStyle/>
          <a:p>
            <a:endParaRPr lang="en-US"/>
          </a:p>
        </p:txBody>
      </p:sp>
      <p:sp>
        <p:nvSpPr>
          <p:cNvPr id="52294" name="Text Box 70"/>
          <p:cNvSpPr txBox="1">
            <a:spLocks noChangeArrowheads="1"/>
          </p:cNvSpPr>
          <p:nvPr/>
        </p:nvSpPr>
        <p:spPr bwMode="auto">
          <a:xfrm>
            <a:off x="2743200" y="3276600"/>
            <a:ext cx="2414588" cy="579438"/>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006600"/>
                </a:solidFill>
                <a:latin typeface="Times New Roman" pitchFamily="18" charset="0"/>
              </a:rPr>
              <a:t>A.  a x a x 6</a:t>
            </a:r>
          </a:p>
        </p:txBody>
      </p:sp>
      <p:sp>
        <p:nvSpPr>
          <p:cNvPr id="52295" name="Text Box 71"/>
          <p:cNvSpPr txBox="1">
            <a:spLocks noChangeArrowheads="1"/>
          </p:cNvSpPr>
          <p:nvPr/>
        </p:nvSpPr>
        <p:spPr bwMode="auto">
          <a:xfrm>
            <a:off x="2690813" y="4572000"/>
            <a:ext cx="2490787" cy="579438"/>
          </a:xfrm>
          <a:prstGeom prst="rect">
            <a:avLst/>
          </a:prstGeom>
          <a:noFill/>
          <a:ln w="9525">
            <a:noFill/>
            <a:miter lim="800000"/>
            <a:headEnd/>
            <a:tailEnd/>
          </a:ln>
        </p:spPr>
        <p:txBody>
          <a:bodyPr>
            <a:spAutoFit/>
          </a:bodyPr>
          <a:lstStyle/>
          <a:p>
            <a:pPr eaLnBrk="1" hangingPunct="1">
              <a:spcBef>
                <a:spcPct val="50000"/>
              </a:spcBef>
            </a:pPr>
            <a:r>
              <a:rPr lang="en-US" altLang="en-US" sz="3200" b="1">
                <a:latin typeface="Times New Roman" pitchFamily="18" charset="0"/>
              </a:rPr>
              <a:t>C.   a + a x 6</a:t>
            </a:r>
          </a:p>
        </p:txBody>
      </p:sp>
      <p:sp>
        <p:nvSpPr>
          <p:cNvPr id="52296" name="Text Box 72"/>
          <p:cNvSpPr txBox="1">
            <a:spLocks noChangeArrowheads="1"/>
          </p:cNvSpPr>
          <p:nvPr/>
        </p:nvSpPr>
        <p:spPr bwMode="auto">
          <a:xfrm>
            <a:off x="457200" y="2514600"/>
            <a:ext cx="8229600" cy="641350"/>
          </a:xfrm>
          <a:prstGeom prst="rect">
            <a:avLst/>
          </a:prstGeom>
          <a:noFill/>
          <a:ln w="28575">
            <a:noFill/>
            <a:miter lim="800000"/>
            <a:headEnd/>
            <a:tailEnd/>
          </a:ln>
        </p:spPr>
        <p:txBody>
          <a:bodyPr>
            <a:spAutoFit/>
          </a:bodyPr>
          <a:lstStyle/>
          <a:p>
            <a:pPr eaLnBrk="1" hangingPunct="1">
              <a:spcBef>
                <a:spcPct val="50000"/>
              </a:spcBef>
            </a:pPr>
            <a:r>
              <a:rPr lang="en-US" altLang="en-US" sz="3200" b="1" u="sng">
                <a:solidFill>
                  <a:srgbClr val="0000FF"/>
                </a:solidFill>
                <a:latin typeface="Times New Roman" pitchFamily="18" charset="0"/>
              </a:rPr>
              <a:t>Câu 2</a:t>
            </a:r>
            <a:r>
              <a:rPr lang="en-US" altLang="en-US" sz="3200" b="1">
                <a:solidFill>
                  <a:srgbClr val="0000FF"/>
                </a:solidFill>
                <a:latin typeface="Times New Roman" pitchFamily="18" charset="0"/>
              </a:rPr>
              <a:t>:  </a:t>
            </a:r>
            <a:r>
              <a:rPr lang="en-US" altLang="en-US" sz="3600" b="1">
                <a:solidFill>
                  <a:srgbClr val="FF0000"/>
                </a:solidFill>
                <a:latin typeface="Times New Roman" pitchFamily="18" charset="0"/>
              </a:rPr>
              <a:t>S</a:t>
            </a:r>
            <a:r>
              <a:rPr lang="en-US" altLang="en-US" sz="2400" b="1">
                <a:solidFill>
                  <a:srgbClr val="FF0000"/>
                </a:solidFill>
                <a:latin typeface="Times New Roman" pitchFamily="18" charset="0"/>
              </a:rPr>
              <a:t>TP</a:t>
            </a:r>
            <a:r>
              <a:rPr lang="en-US" altLang="en-US" sz="3200" b="1">
                <a:solidFill>
                  <a:srgbClr val="0000FF"/>
                </a:solidFill>
                <a:latin typeface="Times New Roman" pitchFamily="18" charset="0"/>
              </a:rPr>
              <a:t> của hình lập phương có cạnh a là:</a:t>
            </a:r>
          </a:p>
        </p:txBody>
      </p:sp>
      <p:sp>
        <p:nvSpPr>
          <p:cNvPr id="52297" name="Text Box 73"/>
          <p:cNvSpPr txBox="1">
            <a:spLocks noChangeArrowheads="1"/>
          </p:cNvSpPr>
          <p:nvPr/>
        </p:nvSpPr>
        <p:spPr bwMode="auto">
          <a:xfrm>
            <a:off x="1524000" y="1676400"/>
            <a:ext cx="7010400" cy="519113"/>
          </a:xfrm>
          <a:prstGeom prst="rect">
            <a:avLst/>
          </a:prstGeom>
          <a:noFill/>
          <a:ln w="28575">
            <a:noFill/>
            <a:miter lim="800000"/>
            <a:headEnd/>
            <a:tailEnd/>
          </a:ln>
        </p:spPr>
        <p:txBody>
          <a:bodyPr>
            <a:spAutoFit/>
          </a:bodyPr>
          <a:lstStyle/>
          <a:p>
            <a:pPr eaLnBrk="1" hangingPunct="1">
              <a:spcBef>
                <a:spcPct val="50000"/>
              </a:spcBef>
            </a:pPr>
            <a:r>
              <a:rPr lang="en-US" altLang="en-US" sz="2800" b="1">
                <a:solidFill>
                  <a:srgbClr val="0000FF"/>
                </a:solidFill>
                <a:latin typeface="Times New Roman" pitchFamily="18" charset="0"/>
              </a:rPr>
              <a:t>Chọn chữ đặt trước câu trả lời đúng:</a:t>
            </a:r>
          </a:p>
        </p:txBody>
      </p:sp>
      <p:sp>
        <p:nvSpPr>
          <p:cNvPr id="52299" name="Text Box 75"/>
          <p:cNvSpPr txBox="1">
            <a:spLocks noChangeArrowheads="1"/>
          </p:cNvSpPr>
          <p:nvPr/>
        </p:nvSpPr>
        <p:spPr bwMode="auto">
          <a:xfrm>
            <a:off x="2667000" y="3916363"/>
            <a:ext cx="2566988" cy="579437"/>
          </a:xfrm>
          <a:prstGeom prst="rect">
            <a:avLst/>
          </a:prstGeom>
          <a:noFill/>
          <a:ln w="9525">
            <a:noFill/>
            <a:miter lim="800000"/>
            <a:headEnd/>
            <a:tailEnd/>
          </a:ln>
        </p:spPr>
        <p:txBody>
          <a:bodyPr>
            <a:spAutoFit/>
          </a:bodyPr>
          <a:lstStyle/>
          <a:p>
            <a:pPr eaLnBrk="1" hangingPunct="1">
              <a:spcBef>
                <a:spcPct val="50000"/>
              </a:spcBef>
            </a:pPr>
            <a:r>
              <a:rPr lang="en-US" altLang="en-US" sz="3200" b="1">
                <a:solidFill>
                  <a:srgbClr val="0000FF"/>
                </a:solidFill>
                <a:latin typeface="Times New Roman" pitchFamily="18" charset="0"/>
              </a:rPr>
              <a:t>B.   a x a x 4</a:t>
            </a:r>
          </a:p>
        </p:txBody>
      </p:sp>
      <p:sp>
        <p:nvSpPr>
          <p:cNvPr id="52308" name="Oval 84"/>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04</a:t>
            </a:r>
          </a:p>
        </p:txBody>
      </p:sp>
      <p:sp>
        <p:nvSpPr>
          <p:cNvPr id="52312" name="Oval 88"/>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03</a:t>
            </a:r>
          </a:p>
        </p:txBody>
      </p:sp>
      <p:sp>
        <p:nvSpPr>
          <p:cNvPr id="52313" name="Oval 89"/>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02</a:t>
            </a:r>
          </a:p>
        </p:txBody>
      </p:sp>
      <p:sp>
        <p:nvSpPr>
          <p:cNvPr id="52314" name="Oval 90"/>
          <p:cNvSpPr>
            <a:spLocks noChangeArrowheads="1"/>
          </p:cNvSpPr>
          <p:nvPr/>
        </p:nvSpPr>
        <p:spPr bwMode="auto">
          <a:xfrm>
            <a:off x="3200400" y="5562600"/>
            <a:ext cx="1447800" cy="1143000"/>
          </a:xfrm>
          <a:prstGeom prst="ellipse">
            <a:avLst/>
          </a:prstGeom>
          <a:solidFill>
            <a:srgbClr val="FF00FF"/>
          </a:solidFill>
          <a:ln w="76200" cap="rnd">
            <a:solidFill>
              <a:schemeClr val="folHlink"/>
            </a:solidFill>
            <a:prstDash val="sysDot"/>
            <a:round/>
            <a:headEnd/>
            <a:tailEnd/>
          </a:ln>
        </p:spPr>
        <p:txBody>
          <a:bodyPr wrap="none" anchor="ctr"/>
          <a:lstStyle/>
          <a:p>
            <a:pPr algn="ctr" eaLnBrk="1" hangingPunct="1">
              <a:spcBef>
                <a:spcPct val="20000"/>
              </a:spcBef>
              <a:buClr>
                <a:schemeClr val="accent2"/>
              </a:buClr>
              <a:buSzPct val="80000"/>
              <a:buFont typeface="Wingdings" pitchFamily="2" charset="2"/>
              <a:buNone/>
            </a:pPr>
            <a:r>
              <a:rPr lang="en-US" altLang="en-US" sz="7200" b="1">
                <a:solidFill>
                  <a:srgbClr val="99FF66"/>
                </a:solidFill>
                <a:latin typeface=".VnArial NarrowH" pitchFamily="34" charset="0"/>
              </a:rPr>
              <a:t>01</a:t>
            </a:r>
          </a:p>
        </p:txBody>
      </p:sp>
      <p:sp>
        <p:nvSpPr>
          <p:cNvPr id="45" name="Explosion 1 44"/>
          <p:cNvSpPr/>
          <p:nvPr/>
        </p:nvSpPr>
        <p:spPr>
          <a:xfrm>
            <a:off x="1752600" y="4953000"/>
            <a:ext cx="5029200" cy="2362200"/>
          </a:xfrm>
          <a:prstGeom prst="irregularSeal1">
            <a:avLst/>
          </a:prstGeom>
          <a:ln w="28575">
            <a:solidFill>
              <a:srgbClr val="00B050"/>
            </a:solidFill>
          </a:ln>
        </p:spPr>
        <p:style>
          <a:lnRef idx="1">
            <a:schemeClr val="accent2"/>
          </a:lnRef>
          <a:fillRef idx="2">
            <a:schemeClr val="accent2"/>
          </a:fillRef>
          <a:effectRef idx="1">
            <a:schemeClr val="accent2"/>
          </a:effectRef>
          <a:fontRef idx="minor">
            <a:schemeClr val="dk1"/>
          </a:fontRef>
        </p:style>
        <p:txBody>
          <a:bodyPr anchor="ctr"/>
          <a:lstStyle/>
          <a:p>
            <a:pPr algn="ctr" eaLnBrk="1" fontAlgn="auto" hangingPunct="1">
              <a:spcBef>
                <a:spcPts val="0"/>
              </a:spcBef>
              <a:spcAft>
                <a:spcPts val="0"/>
              </a:spcAft>
              <a:defRPr/>
            </a:pPr>
            <a:r>
              <a:rPr lang="en-US" sz="3600" b="1">
                <a:latin typeface="Times New Roman" pitchFamily="18" charset="0"/>
                <a:cs typeface="Times New Roman" pitchFamily="18" charset="0"/>
              </a:rPr>
              <a:t>HẾT GIỜ</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2297"/>
                                        </p:tgtEl>
                                        <p:attrNameLst>
                                          <p:attrName>style.visibility</p:attrName>
                                        </p:attrNameLst>
                                      </p:cBhvr>
                                      <p:to>
                                        <p:strVal val="visible"/>
                                      </p:to>
                                    </p:set>
                                    <p:anim calcmode="lin" valueType="num">
                                      <p:cBhvr>
                                        <p:cTn id="7" dur="500" fill="hold"/>
                                        <p:tgtEl>
                                          <p:spTgt spid="52297"/>
                                        </p:tgtEl>
                                        <p:attrNameLst>
                                          <p:attrName>ppt_w</p:attrName>
                                        </p:attrNameLst>
                                      </p:cBhvr>
                                      <p:tavLst>
                                        <p:tav tm="0">
                                          <p:val>
                                            <p:fltVal val="0"/>
                                          </p:val>
                                        </p:tav>
                                        <p:tav tm="100000">
                                          <p:val>
                                            <p:strVal val="#ppt_w"/>
                                          </p:val>
                                        </p:tav>
                                      </p:tavLst>
                                    </p:anim>
                                    <p:anim calcmode="lin" valueType="num">
                                      <p:cBhvr>
                                        <p:cTn id="8" dur="500" fill="hold"/>
                                        <p:tgtEl>
                                          <p:spTgt spid="52297"/>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52296"/>
                                        </p:tgtEl>
                                        <p:attrNameLst>
                                          <p:attrName>style.visibility</p:attrName>
                                        </p:attrNameLst>
                                      </p:cBhvr>
                                      <p:to>
                                        <p:strVal val="visible"/>
                                      </p:to>
                                    </p:set>
                                    <p:anim calcmode="lin" valueType="num">
                                      <p:cBhvr>
                                        <p:cTn id="13" dur="500" fill="hold"/>
                                        <p:tgtEl>
                                          <p:spTgt spid="52296"/>
                                        </p:tgtEl>
                                        <p:attrNameLst>
                                          <p:attrName>ppt_w</p:attrName>
                                        </p:attrNameLst>
                                      </p:cBhvr>
                                      <p:tavLst>
                                        <p:tav tm="0">
                                          <p:val>
                                            <p:fltVal val="0"/>
                                          </p:val>
                                        </p:tav>
                                        <p:tav tm="100000">
                                          <p:val>
                                            <p:strVal val="#ppt_w"/>
                                          </p:val>
                                        </p:tav>
                                      </p:tavLst>
                                    </p:anim>
                                    <p:anim calcmode="lin" valueType="num">
                                      <p:cBhvr>
                                        <p:cTn id="14" dur="500" fill="hold"/>
                                        <p:tgtEl>
                                          <p:spTgt spid="52296"/>
                                        </p:tgtEl>
                                        <p:attrNameLst>
                                          <p:attrName>ppt_h</p:attrName>
                                        </p:attrNameLst>
                                      </p:cBhvr>
                                      <p:tavLst>
                                        <p:tav tm="0">
                                          <p:val>
                                            <p:fltVal val="0"/>
                                          </p:val>
                                        </p:tav>
                                        <p:tav tm="100000">
                                          <p:val>
                                            <p:strVal val="#ppt_h"/>
                                          </p:val>
                                        </p:tav>
                                      </p:tavLst>
                                    </p:anim>
                                    <p:animEffect transition="in" filter="fade">
                                      <p:cBhvr>
                                        <p:cTn id="15" dur="500"/>
                                        <p:tgtEl>
                                          <p:spTgt spid="5229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52294"/>
                                        </p:tgtEl>
                                        <p:attrNameLst>
                                          <p:attrName>style.visibility</p:attrName>
                                        </p:attrNameLst>
                                      </p:cBhvr>
                                      <p:to>
                                        <p:strVal val="visible"/>
                                      </p:to>
                                    </p:set>
                                    <p:anim calcmode="lin" valueType="num">
                                      <p:cBhvr>
                                        <p:cTn id="20" dur="500" fill="hold"/>
                                        <p:tgtEl>
                                          <p:spTgt spid="52294"/>
                                        </p:tgtEl>
                                        <p:attrNameLst>
                                          <p:attrName>ppt_w</p:attrName>
                                        </p:attrNameLst>
                                      </p:cBhvr>
                                      <p:tavLst>
                                        <p:tav tm="0">
                                          <p:val>
                                            <p:fltVal val="0"/>
                                          </p:val>
                                        </p:tav>
                                        <p:tav tm="100000">
                                          <p:val>
                                            <p:strVal val="#ppt_w"/>
                                          </p:val>
                                        </p:tav>
                                      </p:tavLst>
                                    </p:anim>
                                    <p:anim calcmode="lin" valueType="num">
                                      <p:cBhvr>
                                        <p:cTn id="21" dur="500" fill="hold"/>
                                        <p:tgtEl>
                                          <p:spTgt spid="52294"/>
                                        </p:tgtEl>
                                        <p:attrNameLst>
                                          <p:attrName>ppt_h</p:attrName>
                                        </p:attrNameLst>
                                      </p:cBhvr>
                                      <p:tavLst>
                                        <p:tav tm="0">
                                          <p:val>
                                            <p:fltVal val="0"/>
                                          </p:val>
                                        </p:tav>
                                        <p:tav tm="100000">
                                          <p:val>
                                            <p:strVal val="#ppt_h"/>
                                          </p:val>
                                        </p:tav>
                                      </p:tavLst>
                                    </p:anim>
                                    <p:animEffect transition="in" filter="fade">
                                      <p:cBhvr>
                                        <p:cTn id="22" dur="500"/>
                                        <p:tgtEl>
                                          <p:spTgt spid="5229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52299"/>
                                        </p:tgtEl>
                                        <p:attrNameLst>
                                          <p:attrName>style.visibility</p:attrName>
                                        </p:attrNameLst>
                                      </p:cBhvr>
                                      <p:to>
                                        <p:strVal val="visible"/>
                                      </p:to>
                                    </p:set>
                                    <p:anim calcmode="lin" valueType="num">
                                      <p:cBhvr>
                                        <p:cTn id="27" dur="500" fill="hold"/>
                                        <p:tgtEl>
                                          <p:spTgt spid="52299"/>
                                        </p:tgtEl>
                                        <p:attrNameLst>
                                          <p:attrName>ppt_w</p:attrName>
                                        </p:attrNameLst>
                                      </p:cBhvr>
                                      <p:tavLst>
                                        <p:tav tm="0">
                                          <p:val>
                                            <p:fltVal val="0"/>
                                          </p:val>
                                        </p:tav>
                                        <p:tav tm="100000">
                                          <p:val>
                                            <p:strVal val="#ppt_w"/>
                                          </p:val>
                                        </p:tav>
                                      </p:tavLst>
                                    </p:anim>
                                    <p:anim calcmode="lin" valueType="num">
                                      <p:cBhvr>
                                        <p:cTn id="28" dur="500" fill="hold"/>
                                        <p:tgtEl>
                                          <p:spTgt spid="52299"/>
                                        </p:tgtEl>
                                        <p:attrNameLst>
                                          <p:attrName>ppt_h</p:attrName>
                                        </p:attrNameLst>
                                      </p:cBhvr>
                                      <p:tavLst>
                                        <p:tav tm="0">
                                          <p:val>
                                            <p:fltVal val="0"/>
                                          </p:val>
                                        </p:tav>
                                        <p:tav tm="100000">
                                          <p:val>
                                            <p:strVal val="#ppt_h"/>
                                          </p:val>
                                        </p:tav>
                                      </p:tavLst>
                                    </p:anim>
                                    <p:animEffect transition="in" filter="fade">
                                      <p:cBhvr>
                                        <p:cTn id="29" dur="500"/>
                                        <p:tgtEl>
                                          <p:spTgt spid="5229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52295"/>
                                        </p:tgtEl>
                                        <p:attrNameLst>
                                          <p:attrName>style.visibility</p:attrName>
                                        </p:attrNameLst>
                                      </p:cBhvr>
                                      <p:to>
                                        <p:strVal val="visible"/>
                                      </p:to>
                                    </p:set>
                                    <p:anim calcmode="lin" valueType="num">
                                      <p:cBhvr>
                                        <p:cTn id="34" dur="500" fill="hold"/>
                                        <p:tgtEl>
                                          <p:spTgt spid="52295"/>
                                        </p:tgtEl>
                                        <p:attrNameLst>
                                          <p:attrName>ppt_w</p:attrName>
                                        </p:attrNameLst>
                                      </p:cBhvr>
                                      <p:tavLst>
                                        <p:tav tm="0">
                                          <p:val>
                                            <p:fltVal val="0"/>
                                          </p:val>
                                        </p:tav>
                                        <p:tav tm="100000">
                                          <p:val>
                                            <p:strVal val="#ppt_w"/>
                                          </p:val>
                                        </p:tav>
                                      </p:tavLst>
                                    </p:anim>
                                    <p:anim calcmode="lin" valueType="num">
                                      <p:cBhvr>
                                        <p:cTn id="35" dur="500" fill="hold"/>
                                        <p:tgtEl>
                                          <p:spTgt spid="52295"/>
                                        </p:tgtEl>
                                        <p:attrNameLst>
                                          <p:attrName>ppt_h</p:attrName>
                                        </p:attrNameLst>
                                      </p:cBhvr>
                                      <p:tavLst>
                                        <p:tav tm="0">
                                          <p:val>
                                            <p:fltVal val="0"/>
                                          </p:val>
                                        </p:tav>
                                        <p:tav tm="100000">
                                          <p:val>
                                            <p:strVal val="#ppt_h"/>
                                          </p:val>
                                        </p:tav>
                                      </p:tavLst>
                                    </p:anim>
                                    <p:animEffect transition="in" filter="fade">
                                      <p:cBhvr>
                                        <p:cTn id="36" dur="500"/>
                                        <p:tgtEl>
                                          <p:spTgt spid="5229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3" presetClass="entr" presetSubtype="16" fill="hold" grpId="0" nodeType="clickEffect">
                                  <p:stCondLst>
                                    <p:cond delay="0"/>
                                  </p:stCondLst>
                                  <p:childTnLst>
                                    <p:set>
                                      <p:cBhvr>
                                        <p:cTn id="40" dur="1" fill="hold">
                                          <p:stCondLst>
                                            <p:cond delay="0"/>
                                          </p:stCondLst>
                                        </p:cTn>
                                        <p:tgtEl>
                                          <p:spTgt spid="52308"/>
                                        </p:tgtEl>
                                        <p:attrNameLst>
                                          <p:attrName>style.visibility</p:attrName>
                                        </p:attrNameLst>
                                      </p:cBhvr>
                                      <p:to>
                                        <p:strVal val="visible"/>
                                      </p:to>
                                    </p:set>
                                    <p:anim calcmode="lin" valueType="num">
                                      <p:cBhvr>
                                        <p:cTn id="41" dur="1000" fill="hold"/>
                                        <p:tgtEl>
                                          <p:spTgt spid="52308"/>
                                        </p:tgtEl>
                                        <p:attrNameLst>
                                          <p:attrName>ppt_w</p:attrName>
                                        </p:attrNameLst>
                                      </p:cBhvr>
                                      <p:tavLst>
                                        <p:tav tm="0">
                                          <p:val>
                                            <p:fltVal val="0"/>
                                          </p:val>
                                        </p:tav>
                                        <p:tav tm="100000">
                                          <p:val>
                                            <p:strVal val="#ppt_w"/>
                                          </p:val>
                                        </p:tav>
                                      </p:tavLst>
                                    </p:anim>
                                    <p:anim calcmode="lin" valueType="num">
                                      <p:cBhvr>
                                        <p:cTn id="42" dur="1000" fill="hold"/>
                                        <p:tgtEl>
                                          <p:spTgt spid="5230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39"/>
                                            </p:cond>
                                          </p:stCondLst>
                                          <p:endCondLst>
                                            <p:cond evt="onStopAudio" delay="0">
                                              <p:tgtEl>
                                                <p:sldTgt/>
                                              </p:tgtEl>
                                            </p:cond>
                                          </p:endCondLst>
                                        </p:cTn>
                                        <p:tgtEl>
                                          <p:sndTgt r:embed="rId2" name="projctor.wav"/>
                                        </p:tgtEl>
                                      </p:cMediaNode>
                                    </p:audio>
                                  </p:subTnLst>
                                </p:cTn>
                              </p:par>
                            </p:childTnLst>
                          </p:cTn>
                        </p:par>
                        <p:par>
                          <p:cTn id="43" fill="hold" nodeType="afterGroup">
                            <p:stCondLst>
                              <p:cond delay="1000"/>
                            </p:stCondLst>
                            <p:childTnLst>
                              <p:par>
                                <p:cTn id="44" presetID="23" presetClass="entr" presetSubtype="16" fill="hold" grpId="0" nodeType="afterEffect">
                                  <p:stCondLst>
                                    <p:cond delay="0"/>
                                  </p:stCondLst>
                                  <p:childTnLst>
                                    <p:set>
                                      <p:cBhvr>
                                        <p:cTn id="45" dur="1" fill="hold">
                                          <p:stCondLst>
                                            <p:cond delay="0"/>
                                          </p:stCondLst>
                                        </p:cTn>
                                        <p:tgtEl>
                                          <p:spTgt spid="52312"/>
                                        </p:tgtEl>
                                        <p:attrNameLst>
                                          <p:attrName>style.visibility</p:attrName>
                                        </p:attrNameLst>
                                      </p:cBhvr>
                                      <p:to>
                                        <p:strVal val="visible"/>
                                      </p:to>
                                    </p:set>
                                    <p:anim calcmode="lin" valueType="num">
                                      <p:cBhvr>
                                        <p:cTn id="46" dur="1000" fill="hold"/>
                                        <p:tgtEl>
                                          <p:spTgt spid="52312"/>
                                        </p:tgtEl>
                                        <p:attrNameLst>
                                          <p:attrName>ppt_w</p:attrName>
                                        </p:attrNameLst>
                                      </p:cBhvr>
                                      <p:tavLst>
                                        <p:tav tm="0">
                                          <p:val>
                                            <p:fltVal val="0"/>
                                          </p:val>
                                        </p:tav>
                                        <p:tav tm="100000">
                                          <p:val>
                                            <p:strVal val="#ppt_w"/>
                                          </p:val>
                                        </p:tav>
                                      </p:tavLst>
                                    </p:anim>
                                    <p:anim calcmode="lin" valueType="num">
                                      <p:cBhvr>
                                        <p:cTn id="47" dur="1000" fill="hold"/>
                                        <p:tgtEl>
                                          <p:spTgt spid="5231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4"/>
                                            </p:cond>
                                          </p:stCondLst>
                                          <p:endCondLst>
                                            <p:cond evt="onStopAudio" delay="0">
                                              <p:tgtEl>
                                                <p:sldTgt/>
                                              </p:tgtEl>
                                            </p:cond>
                                          </p:endCondLst>
                                        </p:cTn>
                                        <p:tgtEl>
                                          <p:sndTgt r:embed="rId2" name="projctor.wav"/>
                                        </p:tgtEl>
                                      </p:cMediaNode>
                                    </p:audio>
                                  </p:subTnLst>
                                </p:cTn>
                              </p:par>
                            </p:childTnLst>
                          </p:cTn>
                        </p:par>
                        <p:par>
                          <p:cTn id="48" fill="hold" nodeType="afterGroup">
                            <p:stCondLst>
                              <p:cond delay="2000"/>
                            </p:stCondLst>
                            <p:childTnLst>
                              <p:par>
                                <p:cTn id="49" presetID="23" presetClass="entr" presetSubtype="16" fill="hold" grpId="0" nodeType="afterEffect">
                                  <p:stCondLst>
                                    <p:cond delay="0"/>
                                  </p:stCondLst>
                                  <p:childTnLst>
                                    <p:set>
                                      <p:cBhvr>
                                        <p:cTn id="50" dur="1" fill="hold">
                                          <p:stCondLst>
                                            <p:cond delay="0"/>
                                          </p:stCondLst>
                                        </p:cTn>
                                        <p:tgtEl>
                                          <p:spTgt spid="52313"/>
                                        </p:tgtEl>
                                        <p:attrNameLst>
                                          <p:attrName>style.visibility</p:attrName>
                                        </p:attrNameLst>
                                      </p:cBhvr>
                                      <p:to>
                                        <p:strVal val="visible"/>
                                      </p:to>
                                    </p:set>
                                    <p:anim calcmode="lin" valueType="num">
                                      <p:cBhvr>
                                        <p:cTn id="51" dur="1000" fill="hold"/>
                                        <p:tgtEl>
                                          <p:spTgt spid="52313"/>
                                        </p:tgtEl>
                                        <p:attrNameLst>
                                          <p:attrName>ppt_w</p:attrName>
                                        </p:attrNameLst>
                                      </p:cBhvr>
                                      <p:tavLst>
                                        <p:tav tm="0">
                                          <p:val>
                                            <p:fltVal val="0"/>
                                          </p:val>
                                        </p:tav>
                                        <p:tav tm="100000">
                                          <p:val>
                                            <p:strVal val="#ppt_w"/>
                                          </p:val>
                                        </p:tav>
                                      </p:tavLst>
                                    </p:anim>
                                    <p:anim calcmode="lin" valueType="num">
                                      <p:cBhvr>
                                        <p:cTn id="52" dur="1000" fill="hold"/>
                                        <p:tgtEl>
                                          <p:spTgt spid="5231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49"/>
                                            </p:cond>
                                          </p:stCondLst>
                                          <p:endCondLst>
                                            <p:cond evt="onStopAudio" delay="0">
                                              <p:tgtEl>
                                                <p:sldTgt/>
                                              </p:tgtEl>
                                            </p:cond>
                                          </p:endCondLst>
                                        </p:cTn>
                                        <p:tgtEl>
                                          <p:sndTgt r:embed="rId2" name="projctor.wav"/>
                                        </p:tgtEl>
                                      </p:cMediaNode>
                                    </p:audio>
                                  </p:subTnLst>
                                </p:cTn>
                              </p:par>
                            </p:childTnLst>
                          </p:cTn>
                        </p:par>
                        <p:par>
                          <p:cTn id="53" fill="hold" nodeType="afterGroup">
                            <p:stCondLst>
                              <p:cond delay="3000"/>
                            </p:stCondLst>
                            <p:childTnLst>
                              <p:par>
                                <p:cTn id="54" presetID="23" presetClass="entr" presetSubtype="16" fill="hold" grpId="0" nodeType="afterEffect">
                                  <p:stCondLst>
                                    <p:cond delay="0"/>
                                  </p:stCondLst>
                                  <p:childTnLst>
                                    <p:set>
                                      <p:cBhvr>
                                        <p:cTn id="55" dur="1" fill="hold">
                                          <p:stCondLst>
                                            <p:cond delay="0"/>
                                          </p:stCondLst>
                                        </p:cTn>
                                        <p:tgtEl>
                                          <p:spTgt spid="52314"/>
                                        </p:tgtEl>
                                        <p:attrNameLst>
                                          <p:attrName>style.visibility</p:attrName>
                                        </p:attrNameLst>
                                      </p:cBhvr>
                                      <p:to>
                                        <p:strVal val="visible"/>
                                      </p:to>
                                    </p:set>
                                    <p:anim calcmode="lin" valueType="num">
                                      <p:cBhvr>
                                        <p:cTn id="56" dur="1000" fill="hold"/>
                                        <p:tgtEl>
                                          <p:spTgt spid="52314"/>
                                        </p:tgtEl>
                                        <p:attrNameLst>
                                          <p:attrName>ppt_w</p:attrName>
                                        </p:attrNameLst>
                                      </p:cBhvr>
                                      <p:tavLst>
                                        <p:tav tm="0">
                                          <p:val>
                                            <p:fltVal val="0"/>
                                          </p:val>
                                        </p:tav>
                                        <p:tav tm="100000">
                                          <p:val>
                                            <p:strVal val="#ppt_w"/>
                                          </p:val>
                                        </p:tav>
                                      </p:tavLst>
                                    </p:anim>
                                    <p:anim calcmode="lin" valueType="num">
                                      <p:cBhvr>
                                        <p:cTn id="57" dur="1000" fill="hold"/>
                                        <p:tgtEl>
                                          <p:spTgt spid="52314"/>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4"/>
                                            </p:cond>
                                          </p:stCondLst>
                                          <p:endCondLst>
                                            <p:cond evt="onStopAudio" delay="0">
                                              <p:tgtEl>
                                                <p:sldTgt/>
                                              </p:tgtEl>
                                            </p:cond>
                                          </p:endCondLst>
                                        </p:cTn>
                                        <p:tgtEl>
                                          <p:sndTgt r:embed="rId2" name="projctor.wav"/>
                                        </p:tgtEl>
                                      </p:cMediaNode>
                                    </p:audio>
                                  </p:subTnLst>
                                </p:cTn>
                              </p:par>
                            </p:childTnLst>
                          </p:cTn>
                        </p:par>
                        <p:par>
                          <p:cTn id="58" fill="hold" nodeType="afterGroup">
                            <p:stCondLst>
                              <p:cond delay="4000"/>
                            </p:stCondLst>
                            <p:childTnLst>
                              <p:par>
                                <p:cTn id="59" presetID="23" presetClass="entr" presetSubtype="16" fill="hold" grpId="0" nodeType="afterEffect">
                                  <p:stCondLst>
                                    <p:cond delay="0"/>
                                  </p:stCondLst>
                                  <p:childTnLst>
                                    <p:set>
                                      <p:cBhvr>
                                        <p:cTn id="60" dur="1" fill="hold">
                                          <p:stCondLst>
                                            <p:cond delay="0"/>
                                          </p:stCondLst>
                                        </p:cTn>
                                        <p:tgtEl>
                                          <p:spTgt spid="45"/>
                                        </p:tgtEl>
                                        <p:attrNameLst>
                                          <p:attrName>style.visibility</p:attrName>
                                        </p:attrNameLst>
                                      </p:cBhvr>
                                      <p:to>
                                        <p:strVal val="visible"/>
                                      </p:to>
                                    </p:set>
                                    <p:anim calcmode="lin" valueType="num">
                                      <p:cBhvr>
                                        <p:cTn id="61" dur="1000" fill="hold"/>
                                        <p:tgtEl>
                                          <p:spTgt spid="45"/>
                                        </p:tgtEl>
                                        <p:attrNameLst>
                                          <p:attrName>ppt_w</p:attrName>
                                        </p:attrNameLst>
                                      </p:cBhvr>
                                      <p:tavLst>
                                        <p:tav tm="0">
                                          <p:val>
                                            <p:fltVal val="0"/>
                                          </p:val>
                                        </p:tav>
                                        <p:tav tm="100000">
                                          <p:val>
                                            <p:strVal val="#ppt_w"/>
                                          </p:val>
                                        </p:tav>
                                      </p:tavLst>
                                    </p:anim>
                                    <p:anim calcmode="lin" valueType="num">
                                      <p:cBhvr>
                                        <p:cTn id="62" dur="1000" fill="hold"/>
                                        <p:tgtEl>
                                          <p:spTgt spid="4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9"/>
                                            </p:cond>
                                          </p:stCondLst>
                                          <p:endCondLst>
                                            <p:cond evt="onStopAudio" delay="0">
                                              <p:tgtEl>
                                                <p:sldTgt/>
                                              </p:tgtEl>
                                            </p:cond>
                                          </p:endCondLst>
                                        </p:cTn>
                                        <p:tgtEl>
                                          <p:sndTgt r:embed="rId3" name="drumroll.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52298"/>
                                        </p:tgtEl>
                                        <p:attrNameLst>
                                          <p:attrName>style.visibility</p:attrName>
                                        </p:attrNameLst>
                                      </p:cBhvr>
                                      <p:to>
                                        <p:strVal val="visible"/>
                                      </p:to>
                                    </p:set>
                                    <p:anim calcmode="lin" valueType="num">
                                      <p:cBhvr>
                                        <p:cTn id="67" dur="500" fill="hold"/>
                                        <p:tgtEl>
                                          <p:spTgt spid="52298"/>
                                        </p:tgtEl>
                                        <p:attrNameLst>
                                          <p:attrName>ppt_w</p:attrName>
                                        </p:attrNameLst>
                                      </p:cBhvr>
                                      <p:tavLst>
                                        <p:tav tm="0">
                                          <p:val>
                                            <p:fltVal val="0"/>
                                          </p:val>
                                        </p:tav>
                                        <p:tav tm="100000">
                                          <p:val>
                                            <p:strVal val="#ppt_w"/>
                                          </p:val>
                                        </p:tav>
                                      </p:tavLst>
                                    </p:anim>
                                    <p:anim calcmode="lin" valueType="num">
                                      <p:cBhvr>
                                        <p:cTn id="68" dur="500" fill="hold"/>
                                        <p:tgtEl>
                                          <p:spTgt spid="5229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65"/>
                                            </p:cond>
                                          </p:stCondLst>
                                          <p:endCondLst>
                                            <p:cond evt="onStopAudio" delay="0">
                                              <p:tgtEl>
                                                <p:sldTgt/>
                                              </p:tgtEl>
                                            </p:cond>
                                          </p:endCondLst>
                                        </p:cTn>
                                        <p:tgtEl>
                                          <p:sndTgt r:embed="rId4"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98" grpId="0" animBg="1"/>
      <p:bldP spid="52294" grpId="0"/>
      <p:bldP spid="52295" grpId="0"/>
      <p:bldP spid="52296" grpId="0"/>
      <p:bldP spid="52297" grpId="0"/>
      <p:bldP spid="52299" grpId="0"/>
      <p:bldP spid="52308" grpId="0" animBg="1" autoUpdateAnimBg="0"/>
      <p:bldP spid="52312" grpId="0" animBg="1" autoUpdateAnimBg="0"/>
      <p:bldP spid="52313" grpId="0" animBg="1" autoUpdateAnimBg="0"/>
      <p:bldP spid="52314" grpId="0" animBg="1" autoUpdateAnimBg="0"/>
      <p:bldP spid="4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9" name="Text Box 13"/>
          <p:cNvSpPr txBox="1">
            <a:spLocks noChangeArrowheads="1"/>
          </p:cNvSpPr>
          <p:nvPr/>
        </p:nvSpPr>
        <p:spPr bwMode="auto">
          <a:xfrm>
            <a:off x="2938463" y="4535488"/>
            <a:ext cx="3571875" cy="519112"/>
          </a:xfrm>
          <a:prstGeom prst="rect">
            <a:avLst/>
          </a:prstGeom>
          <a:noFill/>
          <a:ln w="9525">
            <a:noFill/>
            <a:miter lim="800000"/>
            <a:headEnd/>
            <a:tailEnd/>
          </a:ln>
        </p:spPr>
        <p:txBody>
          <a:bodyPr>
            <a:spAutoFit/>
          </a:bodyPr>
          <a:lstStyle/>
          <a:p>
            <a:pPr eaLnBrk="1" hangingPunct="1">
              <a:spcBef>
                <a:spcPct val="50000"/>
              </a:spcBef>
            </a:pPr>
            <a:r>
              <a:rPr lang="en-US" altLang="en-US" sz="2800" b="1">
                <a:latin typeface="Times New Roman" pitchFamily="18" charset="0"/>
                <a:cs typeface="Times New Roman" pitchFamily="18" charset="0"/>
              </a:rPr>
              <a:t>Hình lập phương</a:t>
            </a:r>
          </a:p>
        </p:txBody>
      </p:sp>
      <p:sp>
        <p:nvSpPr>
          <p:cNvPr id="36875" name="Text Box 11"/>
          <p:cNvSpPr txBox="1">
            <a:spLocks noChangeArrowheads="1"/>
          </p:cNvSpPr>
          <p:nvPr/>
        </p:nvSpPr>
        <p:spPr bwMode="auto">
          <a:xfrm>
            <a:off x="76200" y="304800"/>
            <a:ext cx="9067800" cy="10779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8" name="Freeform 40"/>
          <p:cNvSpPr>
            <a:spLocks/>
          </p:cNvSpPr>
          <p:nvPr/>
        </p:nvSpPr>
        <p:spPr bwMode="auto">
          <a:xfrm>
            <a:off x="4724400" y="2281238"/>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9" name="Freeform 37"/>
          <p:cNvSpPr>
            <a:spLocks/>
          </p:cNvSpPr>
          <p:nvPr/>
        </p:nvSpPr>
        <p:spPr bwMode="auto">
          <a:xfrm>
            <a:off x="3124200" y="2814638"/>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solidFill>
                <a:srgbClr val="006600"/>
              </a:solidFill>
              <a:latin typeface="Times New Roman" panose="02020603050405020304" pitchFamily="18" charset="0"/>
              <a:cs typeface="Times New Roman" panose="02020603050405020304" pitchFamily="18" charset="0"/>
            </a:endParaRPr>
          </a:p>
        </p:txBody>
      </p:sp>
      <p:sp>
        <p:nvSpPr>
          <p:cNvPr id="10" name="Freeform 39"/>
          <p:cNvSpPr>
            <a:spLocks/>
          </p:cNvSpPr>
          <p:nvPr/>
        </p:nvSpPr>
        <p:spPr bwMode="auto">
          <a:xfrm>
            <a:off x="3124200" y="2281238"/>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80">
                                          <p:stCondLst>
                                            <p:cond delay="0"/>
                                          </p:stCondLst>
                                        </p:cTn>
                                        <p:tgtEl>
                                          <p:spTgt spid="10"/>
                                        </p:tgtEl>
                                      </p:cBhvr>
                                    </p:animEffect>
                                    <p:anim calcmode="lin" valueType="num">
                                      <p:cBhvr>
                                        <p:cTn id="2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9" dur="26">
                                          <p:stCondLst>
                                            <p:cond delay="650"/>
                                          </p:stCondLst>
                                        </p:cTn>
                                        <p:tgtEl>
                                          <p:spTgt spid="10"/>
                                        </p:tgtEl>
                                      </p:cBhvr>
                                      <p:to x="100000" y="60000"/>
                                    </p:animScale>
                                    <p:animScale>
                                      <p:cBhvr>
                                        <p:cTn id="30" dur="166" decel="50000">
                                          <p:stCondLst>
                                            <p:cond delay="676"/>
                                          </p:stCondLst>
                                        </p:cTn>
                                        <p:tgtEl>
                                          <p:spTgt spid="10"/>
                                        </p:tgtEl>
                                      </p:cBhvr>
                                      <p:to x="100000" y="100000"/>
                                    </p:animScale>
                                    <p:animScale>
                                      <p:cBhvr>
                                        <p:cTn id="31" dur="26">
                                          <p:stCondLst>
                                            <p:cond delay="1312"/>
                                          </p:stCondLst>
                                        </p:cTn>
                                        <p:tgtEl>
                                          <p:spTgt spid="10"/>
                                        </p:tgtEl>
                                      </p:cBhvr>
                                      <p:to x="100000" y="80000"/>
                                    </p:animScale>
                                    <p:animScale>
                                      <p:cBhvr>
                                        <p:cTn id="32" dur="166" decel="50000">
                                          <p:stCondLst>
                                            <p:cond delay="1338"/>
                                          </p:stCondLst>
                                        </p:cTn>
                                        <p:tgtEl>
                                          <p:spTgt spid="10"/>
                                        </p:tgtEl>
                                      </p:cBhvr>
                                      <p:to x="100000" y="100000"/>
                                    </p:animScale>
                                    <p:animScale>
                                      <p:cBhvr>
                                        <p:cTn id="33" dur="26">
                                          <p:stCondLst>
                                            <p:cond delay="1642"/>
                                          </p:stCondLst>
                                        </p:cTn>
                                        <p:tgtEl>
                                          <p:spTgt spid="10"/>
                                        </p:tgtEl>
                                      </p:cBhvr>
                                      <p:to x="100000" y="90000"/>
                                    </p:animScale>
                                    <p:animScale>
                                      <p:cBhvr>
                                        <p:cTn id="34" dur="166" decel="50000">
                                          <p:stCondLst>
                                            <p:cond delay="1668"/>
                                          </p:stCondLst>
                                        </p:cTn>
                                        <p:tgtEl>
                                          <p:spTgt spid="10"/>
                                        </p:tgtEl>
                                      </p:cBhvr>
                                      <p:to x="100000" y="100000"/>
                                    </p:animScale>
                                    <p:animScale>
                                      <p:cBhvr>
                                        <p:cTn id="35" dur="26">
                                          <p:stCondLst>
                                            <p:cond delay="1808"/>
                                          </p:stCondLst>
                                        </p:cTn>
                                        <p:tgtEl>
                                          <p:spTgt spid="10"/>
                                        </p:tgtEl>
                                      </p:cBhvr>
                                      <p:to x="100000" y="95000"/>
                                    </p:animScale>
                                    <p:animScale>
                                      <p:cBhvr>
                                        <p:cTn id="36" dur="166" decel="50000">
                                          <p:stCondLst>
                                            <p:cond delay="1834"/>
                                          </p:stCondLst>
                                        </p:cTn>
                                        <p:tgtEl>
                                          <p:spTgt spid="10"/>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80">
                                          <p:stCondLst>
                                            <p:cond delay="0"/>
                                          </p:stCondLst>
                                        </p:cTn>
                                        <p:tgtEl>
                                          <p:spTgt spid="8"/>
                                        </p:tgtEl>
                                      </p:cBhvr>
                                    </p:animEffect>
                                    <p:anim calcmode="lin" valueType="num">
                                      <p:cBhvr>
                                        <p:cTn id="4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5" dur="26">
                                          <p:stCondLst>
                                            <p:cond delay="650"/>
                                          </p:stCondLst>
                                        </p:cTn>
                                        <p:tgtEl>
                                          <p:spTgt spid="8"/>
                                        </p:tgtEl>
                                      </p:cBhvr>
                                      <p:to x="100000" y="60000"/>
                                    </p:animScale>
                                    <p:animScale>
                                      <p:cBhvr>
                                        <p:cTn id="46" dur="166" decel="50000">
                                          <p:stCondLst>
                                            <p:cond delay="676"/>
                                          </p:stCondLst>
                                        </p:cTn>
                                        <p:tgtEl>
                                          <p:spTgt spid="8"/>
                                        </p:tgtEl>
                                      </p:cBhvr>
                                      <p:to x="100000" y="100000"/>
                                    </p:animScale>
                                    <p:animScale>
                                      <p:cBhvr>
                                        <p:cTn id="47" dur="26">
                                          <p:stCondLst>
                                            <p:cond delay="1312"/>
                                          </p:stCondLst>
                                        </p:cTn>
                                        <p:tgtEl>
                                          <p:spTgt spid="8"/>
                                        </p:tgtEl>
                                      </p:cBhvr>
                                      <p:to x="100000" y="80000"/>
                                    </p:animScale>
                                    <p:animScale>
                                      <p:cBhvr>
                                        <p:cTn id="48" dur="166" decel="50000">
                                          <p:stCondLst>
                                            <p:cond delay="1338"/>
                                          </p:stCondLst>
                                        </p:cTn>
                                        <p:tgtEl>
                                          <p:spTgt spid="8"/>
                                        </p:tgtEl>
                                      </p:cBhvr>
                                      <p:to x="100000" y="100000"/>
                                    </p:animScale>
                                    <p:animScale>
                                      <p:cBhvr>
                                        <p:cTn id="49" dur="26">
                                          <p:stCondLst>
                                            <p:cond delay="1642"/>
                                          </p:stCondLst>
                                        </p:cTn>
                                        <p:tgtEl>
                                          <p:spTgt spid="8"/>
                                        </p:tgtEl>
                                      </p:cBhvr>
                                      <p:to x="100000" y="90000"/>
                                    </p:animScale>
                                    <p:animScale>
                                      <p:cBhvr>
                                        <p:cTn id="50" dur="166" decel="50000">
                                          <p:stCondLst>
                                            <p:cond delay="1668"/>
                                          </p:stCondLst>
                                        </p:cTn>
                                        <p:tgtEl>
                                          <p:spTgt spid="8"/>
                                        </p:tgtEl>
                                      </p:cBhvr>
                                      <p:to x="100000" y="100000"/>
                                    </p:animScale>
                                    <p:animScale>
                                      <p:cBhvr>
                                        <p:cTn id="51" dur="26">
                                          <p:stCondLst>
                                            <p:cond delay="1808"/>
                                          </p:stCondLst>
                                        </p:cTn>
                                        <p:tgtEl>
                                          <p:spTgt spid="8"/>
                                        </p:tgtEl>
                                      </p:cBhvr>
                                      <p:to x="100000" y="95000"/>
                                    </p:animScale>
                                    <p:animScale>
                                      <p:cBhvr>
                                        <p:cTn id="52" dur="166" decel="50000">
                                          <p:stCondLst>
                                            <p:cond delay="1834"/>
                                          </p:stCondLst>
                                        </p:cTn>
                                        <p:tgtEl>
                                          <p:spTgt spid="8"/>
                                        </p:tgtEl>
                                      </p:cBhvr>
                                      <p:to x="100000" y="100000"/>
                                    </p:animScale>
                                  </p:childTnLst>
                                </p:cTn>
                              </p:par>
                            </p:childTnLst>
                          </p:cTn>
                        </p:par>
                      </p:childTnLst>
                    </p:cTn>
                  </p:par>
                  <p:par>
                    <p:cTn id="53" fill="hold" nodeType="clickPar">
                      <p:stCondLst>
                        <p:cond delay="indefinite"/>
                      </p:stCondLst>
                      <p:childTnLst>
                        <p:par>
                          <p:cTn id="54" fill="hold" nodeType="withGroup">
                            <p:stCondLst>
                              <p:cond delay="0"/>
                            </p:stCondLst>
                            <p:childTnLst>
                              <p:par>
                                <p:cTn id="55" presetID="55" presetClass="entr" presetSubtype="0" fill="hold" grpId="0" nodeType="clickEffect">
                                  <p:stCondLst>
                                    <p:cond delay="0"/>
                                  </p:stCondLst>
                                  <p:childTnLst>
                                    <p:set>
                                      <p:cBhvr>
                                        <p:cTn id="56" dur="1" fill="hold">
                                          <p:stCondLst>
                                            <p:cond delay="0"/>
                                          </p:stCondLst>
                                        </p:cTn>
                                        <p:tgtEl>
                                          <p:spTgt spid="55309"/>
                                        </p:tgtEl>
                                        <p:attrNameLst>
                                          <p:attrName>style.visibility</p:attrName>
                                        </p:attrNameLst>
                                      </p:cBhvr>
                                      <p:to>
                                        <p:strVal val="visible"/>
                                      </p:to>
                                    </p:set>
                                    <p:anim calcmode="lin" valueType="num">
                                      <p:cBhvr>
                                        <p:cTn id="57" dur="1000" fill="hold"/>
                                        <p:tgtEl>
                                          <p:spTgt spid="55309"/>
                                        </p:tgtEl>
                                        <p:attrNameLst>
                                          <p:attrName>ppt_w</p:attrName>
                                        </p:attrNameLst>
                                      </p:cBhvr>
                                      <p:tavLst>
                                        <p:tav tm="0">
                                          <p:val>
                                            <p:strVal val="#ppt_w*0.70"/>
                                          </p:val>
                                        </p:tav>
                                        <p:tav tm="100000">
                                          <p:val>
                                            <p:strVal val="#ppt_w"/>
                                          </p:val>
                                        </p:tav>
                                      </p:tavLst>
                                    </p:anim>
                                    <p:anim calcmode="lin" valueType="num">
                                      <p:cBhvr>
                                        <p:cTn id="58" dur="1000" fill="hold"/>
                                        <p:tgtEl>
                                          <p:spTgt spid="55309"/>
                                        </p:tgtEl>
                                        <p:attrNameLst>
                                          <p:attrName>ppt_h</p:attrName>
                                        </p:attrNameLst>
                                      </p:cBhvr>
                                      <p:tavLst>
                                        <p:tav tm="0">
                                          <p:val>
                                            <p:strVal val="#ppt_h"/>
                                          </p:val>
                                        </p:tav>
                                        <p:tav tm="100000">
                                          <p:val>
                                            <p:strVal val="#ppt_h"/>
                                          </p:val>
                                        </p:tav>
                                      </p:tavLst>
                                    </p:anim>
                                    <p:animEffect transition="in" filter="fade">
                                      <p:cBhvr>
                                        <p:cTn id="59" dur="1000"/>
                                        <p:tgtEl>
                                          <p:spTgt spid="55309"/>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36875"/>
                                        </p:tgtEl>
                                        <p:attrNameLst>
                                          <p:attrName>style.visibility</p:attrName>
                                        </p:attrNameLst>
                                      </p:cBhvr>
                                      <p:to>
                                        <p:strVal val="visible"/>
                                      </p:to>
                                    </p:set>
                                    <p:animEffect transition="in" filter="barn(inVertical)">
                                      <p:cBhvr>
                                        <p:cTn id="64" dur="500"/>
                                        <p:tgtEl>
                                          <p:spTgt spid="36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9" grpId="0"/>
      <p:bldP spid="3687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reeform 40"/>
          <p:cNvSpPr>
            <a:spLocks/>
          </p:cNvSpPr>
          <p:nvPr/>
        </p:nvSpPr>
        <p:spPr bwMode="auto">
          <a:xfrm>
            <a:off x="6629400" y="1828800"/>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3" name="Freeform 37"/>
          <p:cNvSpPr>
            <a:spLocks/>
          </p:cNvSpPr>
          <p:nvPr/>
        </p:nvSpPr>
        <p:spPr bwMode="auto">
          <a:xfrm>
            <a:off x="5029200" y="236220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5" name="Freeform 39"/>
          <p:cNvSpPr>
            <a:spLocks/>
          </p:cNvSpPr>
          <p:nvPr/>
        </p:nvSpPr>
        <p:spPr bwMode="auto">
          <a:xfrm>
            <a:off x="5029200" y="18288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2" name="Freeform 40"/>
          <p:cNvSpPr>
            <a:spLocks/>
          </p:cNvSpPr>
          <p:nvPr/>
        </p:nvSpPr>
        <p:spPr bwMode="auto">
          <a:xfrm>
            <a:off x="3168650" y="1905000"/>
            <a:ext cx="800100" cy="1920875"/>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3" name="Freeform 37"/>
          <p:cNvSpPr>
            <a:spLocks/>
          </p:cNvSpPr>
          <p:nvPr/>
        </p:nvSpPr>
        <p:spPr bwMode="auto">
          <a:xfrm>
            <a:off x="838200" y="2438400"/>
            <a:ext cx="2362200" cy="13716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4" name="Freeform 39"/>
          <p:cNvSpPr>
            <a:spLocks/>
          </p:cNvSpPr>
          <p:nvPr/>
        </p:nvSpPr>
        <p:spPr bwMode="auto">
          <a:xfrm>
            <a:off x="838200" y="1905000"/>
            <a:ext cx="31242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55309" name="Text Box 13"/>
          <p:cNvSpPr txBox="1">
            <a:spLocks noChangeArrowheads="1"/>
          </p:cNvSpPr>
          <p:nvPr/>
        </p:nvSpPr>
        <p:spPr bwMode="auto">
          <a:xfrm>
            <a:off x="4724400" y="2743200"/>
            <a:ext cx="3571875" cy="519113"/>
          </a:xfrm>
          <a:prstGeom prst="rect">
            <a:avLst/>
          </a:prstGeom>
          <a:noFill/>
          <a:ln w="9525">
            <a:noFill/>
            <a:miter lim="800000"/>
            <a:headEnd/>
            <a:tailEnd/>
          </a:ln>
        </p:spPr>
        <p:txBody>
          <a:bodyPr>
            <a:spAutoFit/>
          </a:bodyPr>
          <a:lstStyle/>
          <a:p>
            <a:pPr eaLnBrk="1" hangingPunct="1">
              <a:spcBef>
                <a:spcPct val="50000"/>
              </a:spcBef>
            </a:pPr>
            <a:r>
              <a:rPr lang="en-US" altLang="en-US" sz="2800" b="1">
                <a:latin typeface="Times New Roman" pitchFamily="18" charset="0"/>
                <a:cs typeface="Times New Roman" pitchFamily="18" charset="0"/>
              </a:rPr>
              <a:t>Hình lập phương</a:t>
            </a:r>
          </a:p>
        </p:txBody>
      </p:sp>
      <p:sp>
        <p:nvSpPr>
          <p:cNvPr id="55310" name="Text Box 14"/>
          <p:cNvSpPr txBox="1">
            <a:spLocks noChangeArrowheads="1"/>
          </p:cNvSpPr>
          <p:nvPr/>
        </p:nvSpPr>
        <p:spPr bwMode="auto">
          <a:xfrm>
            <a:off x="457200" y="2743200"/>
            <a:ext cx="3571875" cy="519113"/>
          </a:xfrm>
          <a:prstGeom prst="rect">
            <a:avLst/>
          </a:prstGeom>
          <a:noFill/>
          <a:ln w="9525">
            <a:noFill/>
            <a:miter lim="800000"/>
            <a:headEnd/>
            <a:tailEnd/>
          </a:ln>
        </p:spPr>
        <p:txBody>
          <a:bodyPr>
            <a:spAutoFit/>
          </a:bodyPr>
          <a:lstStyle/>
          <a:p>
            <a:pPr eaLnBrk="1" hangingPunct="1">
              <a:spcBef>
                <a:spcPct val="50000"/>
              </a:spcBef>
            </a:pPr>
            <a:r>
              <a:rPr lang="en-US" altLang="en-US" sz="2800" b="1">
                <a:latin typeface="Times New Roman" pitchFamily="18" charset="0"/>
                <a:cs typeface="Times New Roman" pitchFamily="18" charset="0"/>
              </a:rPr>
              <a:t>Hình hộp chữ nhật</a:t>
            </a:r>
          </a:p>
        </p:txBody>
      </p:sp>
      <p:sp>
        <p:nvSpPr>
          <p:cNvPr id="4106" name="Text Box 15"/>
          <p:cNvSpPr txBox="1">
            <a:spLocks noChangeArrowheads="1"/>
          </p:cNvSpPr>
          <p:nvPr/>
        </p:nvSpPr>
        <p:spPr bwMode="auto">
          <a:xfrm>
            <a:off x="1600200" y="3797300"/>
            <a:ext cx="539750" cy="457200"/>
          </a:xfrm>
          <a:prstGeom prst="rect">
            <a:avLst/>
          </a:prstGeom>
          <a:noFill/>
          <a:ln w="9525">
            <a:noFill/>
            <a:miter lim="800000"/>
            <a:headEnd/>
            <a:tailEnd/>
          </a:ln>
        </p:spPr>
        <p:txBody>
          <a:bodyPr wrap="none">
            <a:spAutoFit/>
          </a:bodyPr>
          <a:lstStyle/>
          <a:p>
            <a:pPr eaLnBrk="1" hangingPunct="1"/>
            <a:r>
              <a:rPr lang="en-US" altLang="en-US" sz="2400" b="1" i="1">
                <a:latin typeface="Times New Roman" pitchFamily="18" charset="0"/>
                <a:cs typeface="Times New Roman" pitchFamily="18" charset="0"/>
              </a:rPr>
              <a:t>(1)</a:t>
            </a:r>
          </a:p>
        </p:txBody>
      </p:sp>
      <p:sp>
        <p:nvSpPr>
          <p:cNvPr id="4107" name="Text Box 16"/>
          <p:cNvSpPr txBox="1">
            <a:spLocks noChangeArrowheads="1"/>
          </p:cNvSpPr>
          <p:nvPr/>
        </p:nvSpPr>
        <p:spPr bwMode="auto">
          <a:xfrm>
            <a:off x="5562600" y="3825875"/>
            <a:ext cx="539750" cy="457200"/>
          </a:xfrm>
          <a:prstGeom prst="rect">
            <a:avLst/>
          </a:prstGeom>
          <a:noFill/>
          <a:ln w="9525">
            <a:noFill/>
            <a:miter lim="800000"/>
            <a:headEnd/>
            <a:tailEnd/>
          </a:ln>
        </p:spPr>
        <p:txBody>
          <a:bodyPr wrap="none">
            <a:spAutoFit/>
          </a:bodyPr>
          <a:lstStyle/>
          <a:p>
            <a:pPr eaLnBrk="1" hangingPunct="1"/>
            <a:r>
              <a:rPr lang="en-US" altLang="en-US" sz="2400" b="1" i="1">
                <a:latin typeface="Times New Roman" pitchFamily="18" charset="0"/>
                <a:cs typeface="Times New Roman" pitchFamily="18" charset="0"/>
              </a:rPr>
              <a:t>(2)</a:t>
            </a:r>
          </a:p>
        </p:txBody>
      </p:sp>
      <p:sp>
        <p:nvSpPr>
          <p:cNvPr id="55313" name="Text Box 17"/>
          <p:cNvSpPr txBox="1">
            <a:spLocks noChangeArrowheads="1"/>
          </p:cNvSpPr>
          <p:nvPr/>
        </p:nvSpPr>
        <p:spPr bwMode="auto">
          <a:xfrm>
            <a:off x="65088" y="4862513"/>
            <a:ext cx="9078912" cy="523875"/>
          </a:xfrm>
          <a:prstGeom prst="rect">
            <a:avLst/>
          </a:prstGeom>
          <a:noFill/>
          <a:ln w="9525">
            <a:noFill/>
            <a:miter lim="800000"/>
            <a:headEnd/>
            <a:tailEnd/>
          </a:ln>
        </p:spPr>
        <p:txBody>
          <a:bodyPr>
            <a:spAutoFit/>
          </a:bodyPr>
          <a:lstStyle/>
          <a:p>
            <a:pPr>
              <a:spcBef>
                <a:spcPct val="50000"/>
              </a:spcBef>
            </a:pPr>
            <a:r>
              <a:rPr lang="en-US" altLang="en-US" sz="2800" b="1">
                <a:latin typeface="Times New Roman" pitchFamily="18" charset="0"/>
                <a:cs typeface="Times New Roman" pitchFamily="18" charset="0"/>
              </a:rPr>
              <a:t>Hình lập phương có điểm gì giống với hình hộp chữ nhật?</a:t>
            </a:r>
          </a:p>
        </p:txBody>
      </p:sp>
      <p:sp>
        <p:nvSpPr>
          <p:cNvPr id="55314" name="Text Box 18"/>
          <p:cNvSpPr txBox="1">
            <a:spLocks noChangeArrowheads="1"/>
          </p:cNvSpPr>
          <p:nvPr/>
        </p:nvSpPr>
        <p:spPr bwMode="auto">
          <a:xfrm>
            <a:off x="239713" y="5468938"/>
            <a:ext cx="8915400" cy="519112"/>
          </a:xfrm>
          <a:prstGeom prst="rect">
            <a:avLst/>
          </a:prstGeom>
          <a:noFill/>
          <a:ln w="9525">
            <a:noFill/>
            <a:miter lim="800000"/>
            <a:headEnd/>
            <a:tailEnd/>
          </a:ln>
        </p:spPr>
        <p:txBody>
          <a:bodyPr>
            <a:spAutoFit/>
          </a:bodyPr>
          <a:lstStyle/>
          <a:p>
            <a:pPr>
              <a:spcBef>
                <a:spcPct val="50000"/>
              </a:spcBef>
            </a:pPr>
            <a:r>
              <a:rPr lang="en-US" altLang="en-US" sz="2800" b="1">
                <a:latin typeface="Times New Roman" pitchFamily="18" charset="0"/>
                <a:cs typeface="Times New Roman" pitchFamily="18" charset="0"/>
              </a:rPr>
              <a:t>Giống nhau: đều có 6 mặt, 8 đỉnh, 12 cạnh.</a:t>
            </a:r>
          </a:p>
        </p:txBody>
      </p:sp>
      <p:sp>
        <p:nvSpPr>
          <p:cNvPr id="55315" name="Text Box 19"/>
          <p:cNvSpPr txBox="1">
            <a:spLocks noChangeArrowheads="1"/>
          </p:cNvSpPr>
          <p:nvPr/>
        </p:nvSpPr>
        <p:spPr bwMode="auto">
          <a:xfrm>
            <a:off x="84138" y="4862513"/>
            <a:ext cx="9220200" cy="519112"/>
          </a:xfrm>
          <a:prstGeom prst="rect">
            <a:avLst/>
          </a:prstGeom>
          <a:noFill/>
          <a:ln w="9525">
            <a:noFill/>
            <a:miter lim="800000"/>
            <a:headEnd/>
            <a:tailEnd/>
          </a:ln>
        </p:spPr>
        <p:txBody>
          <a:bodyPr>
            <a:spAutoFit/>
          </a:bodyPr>
          <a:lstStyle/>
          <a:p>
            <a:pPr>
              <a:spcBef>
                <a:spcPct val="50000"/>
              </a:spcBef>
            </a:pPr>
            <a:r>
              <a:rPr lang="en-US" altLang="en-US" sz="2800" b="1">
                <a:latin typeface="Times New Roman" pitchFamily="18" charset="0"/>
                <a:cs typeface="Times New Roman" pitchFamily="18" charset="0"/>
              </a:rPr>
              <a:t>Hình lập phương khác hình hộp chữ nhật ở điểm nào?</a:t>
            </a:r>
          </a:p>
        </p:txBody>
      </p:sp>
      <p:sp>
        <p:nvSpPr>
          <p:cNvPr id="55316" name="Text Box 20"/>
          <p:cNvSpPr txBox="1">
            <a:spLocks noChangeArrowheads="1"/>
          </p:cNvSpPr>
          <p:nvPr/>
        </p:nvSpPr>
        <p:spPr bwMode="auto">
          <a:xfrm>
            <a:off x="-14288" y="5473700"/>
            <a:ext cx="9144001" cy="1373188"/>
          </a:xfrm>
          <a:prstGeom prst="rect">
            <a:avLst/>
          </a:prstGeom>
          <a:noFill/>
          <a:ln w="9525">
            <a:noFill/>
            <a:miter lim="800000"/>
            <a:headEnd/>
            <a:tailEnd/>
          </a:ln>
        </p:spPr>
        <p:txBody>
          <a:bodyPr>
            <a:spAutoFit/>
          </a:bodyPr>
          <a:lstStyle/>
          <a:p>
            <a:pPr algn="just">
              <a:spcBef>
                <a:spcPct val="50000"/>
              </a:spcBef>
            </a:pPr>
            <a:r>
              <a:rPr lang="en-US" altLang="en-US" sz="2800" b="1">
                <a:latin typeface="Times New Roman" pitchFamily="18" charset="0"/>
                <a:cs typeface="Times New Roman" pitchFamily="18" charset="0"/>
              </a:rPr>
              <a:t>   Khác nhau: Các mặt của hình lập phương là các </a:t>
            </a:r>
            <a:r>
              <a:rPr lang="en-US" altLang="en-US" sz="2800" b="1">
                <a:solidFill>
                  <a:srgbClr val="FF0000"/>
                </a:solidFill>
                <a:latin typeface="Times New Roman" pitchFamily="18" charset="0"/>
                <a:cs typeface="Times New Roman" pitchFamily="18" charset="0"/>
              </a:rPr>
              <a:t>hình vuông</a:t>
            </a:r>
            <a:r>
              <a:rPr lang="en-US" altLang="en-US" sz="2800" b="1">
                <a:latin typeface="Times New Roman" pitchFamily="18" charset="0"/>
                <a:cs typeface="Times New Roman" pitchFamily="18" charset="0"/>
              </a:rPr>
              <a:t> bằng nhau còn các mặt của hình hộp chữ nhật là </a:t>
            </a:r>
            <a:r>
              <a:rPr lang="en-US" altLang="en-US" sz="2800" b="1">
                <a:solidFill>
                  <a:srgbClr val="FF0000"/>
                </a:solidFill>
                <a:latin typeface="Times New Roman" pitchFamily="18" charset="0"/>
                <a:cs typeface="Times New Roman" pitchFamily="18" charset="0"/>
              </a:rPr>
              <a:t>hình chữ nhật.</a:t>
            </a:r>
          </a:p>
        </p:txBody>
      </p:sp>
      <p:sp>
        <p:nvSpPr>
          <p:cNvPr id="5" name="Freeform 39"/>
          <p:cNvSpPr>
            <a:spLocks/>
          </p:cNvSpPr>
          <p:nvPr/>
        </p:nvSpPr>
        <p:spPr bwMode="auto">
          <a:xfrm>
            <a:off x="5029200" y="18288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 name="Freeform 40"/>
          <p:cNvSpPr>
            <a:spLocks/>
          </p:cNvSpPr>
          <p:nvPr/>
        </p:nvSpPr>
        <p:spPr bwMode="auto">
          <a:xfrm>
            <a:off x="6629400" y="1828800"/>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7" name="Freeform 37"/>
          <p:cNvSpPr>
            <a:spLocks/>
          </p:cNvSpPr>
          <p:nvPr/>
        </p:nvSpPr>
        <p:spPr bwMode="auto">
          <a:xfrm>
            <a:off x="5029200" y="236220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8" name="Freeform 39"/>
          <p:cNvSpPr>
            <a:spLocks/>
          </p:cNvSpPr>
          <p:nvPr/>
        </p:nvSpPr>
        <p:spPr bwMode="auto">
          <a:xfrm>
            <a:off x="5029200" y="18288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10" name="Freeform 40"/>
          <p:cNvSpPr>
            <a:spLocks/>
          </p:cNvSpPr>
          <p:nvPr/>
        </p:nvSpPr>
        <p:spPr bwMode="auto">
          <a:xfrm>
            <a:off x="6629400" y="1828800"/>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11" name="Freeform 39"/>
          <p:cNvSpPr>
            <a:spLocks/>
          </p:cNvSpPr>
          <p:nvPr/>
        </p:nvSpPr>
        <p:spPr bwMode="auto">
          <a:xfrm>
            <a:off x="5029200" y="18288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26" name="Text Box 11"/>
          <p:cNvSpPr txBox="1">
            <a:spLocks noChangeArrowheads="1"/>
          </p:cNvSpPr>
          <p:nvPr/>
        </p:nvSpPr>
        <p:spPr bwMode="auto">
          <a:xfrm>
            <a:off x="87313" y="293688"/>
            <a:ext cx="9067800" cy="1077912"/>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5310"/>
                                        </p:tgtEl>
                                        <p:attrNameLst>
                                          <p:attrName>style.visibility</p:attrName>
                                        </p:attrNameLst>
                                      </p:cBhvr>
                                      <p:to>
                                        <p:strVal val="visible"/>
                                      </p:to>
                                    </p:set>
                                    <p:anim calcmode="lin" valueType="num">
                                      <p:cBhvr>
                                        <p:cTn id="7" dur="500" fill="hold"/>
                                        <p:tgtEl>
                                          <p:spTgt spid="55310"/>
                                        </p:tgtEl>
                                        <p:attrNameLst>
                                          <p:attrName>ppt_w</p:attrName>
                                        </p:attrNameLst>
                                      </p:cBhvr>
                                      <p:tavLst>
                                        <p:tav tm="0">
                                          <p:val>
                                            <p:fltVal val="0"/>
                                          </p:val>
                                        </p:tav>
                                        <p:tav tm="100000">
                                          <p:val>
                                            <p:strVal val="#ppt_w"/>
                                          </p:val>
                                        </p:tav>
                                      </p:tavLst>
                                    </p:anim>
                                    <p:anim calcmode="lin" valueType="num">
                                      <p:cBhvr>
                                        <p:cTn id="8" dur="500" fill="hold"/>
                                        <p:tgtEl>
                                          <p:spTgt spid="55310"/>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55309"/>
                                        </p:tgtEl>
                                        <p:attrNameLst>
                                          <p:attrName>style.visibility</p:attrName>
                                        </p:attrNameLst>
                                      </p:cBhvr>
                                      <p:to>
                                        <p:strVal val="visible"/>
                                      </p:to>
                                    </p:set>
                                    <p:anim calcmode="lin" valueType="num">
                                      <p:cBhvr>
                                        <p:cTn id="11" dur="500" fill="hold"/>
                                        <p:tgtEl>
                                          <p:spTgt spid="55309"/>
                                        </p:tgtEl>
                                        <p:attrNameLst>
                                          <p:attrName>ppt_w</p:attrName>
                                        </p:attrNameLst>
                                      </p:cBhvr>
                                      <p:tavLst>
                                        <p:tav tm="0">
                                          <p:val>
                                            <p:fltVal val="0"/>
                                          </p:val>
                                        </p:tav>
                                        <p:tav tm="100000">
                                          <p:val>
                                            <p:strVal val="#ppt_w"/>
                                          </p:val>
                                        </p:tav>
                                      </p:tavLst>
                                    </p:anim>
                                    <p:anim calcmode="lin" valueType="num">
                                      <p:cBhvr>
                                        <p:cTn id="12" dur="500" fill="hold"/>
                                        <p:tgtEl>
                                          <p:spTgt spid="55309"/>
                                        </p:tgtEl>
                                        <p:attrNameLst>
                                          <p:attrName>ppt_h</p:attrName>
                                        </p:attrNameLst>
                                      </p:cBhvr>
                                      <p:tavLst>
                                        <p:tav tm="0">
                                          <p:val>
                                            <p:fltVal val="0"/>
                                          </p:val>
                                        </p:tav>
                                        <p:tav tm="100000">
                                          <p:val>
                                            <p:strVal val="#ppt_h"/>
                                          </p:val>
                                        </p:tav>
                                      </p:tavLst>
                                    </p:anim>
                                  </p:childTnLst>
                                </p:cTn>
                              </p:par>
                              <p:par>
                                <p:cTn id="13" presetID="42" presetClass="path" presetSubtype="0" accel="50000" decel="50000" fill="hold" nodeType="withEffect">
                                  <p:stCondLst>
                                    <p:cond delay="0"/>
                                  </p:stCondLst>
                                  <p:childTnLst>
                                    <p:animMotion origin="layout" path="M -2.5E-6 -1.48148E-6 L 0.00365 0.20394 " pathEditMode="relative" rAng="0" ptsTypes="AA">
                                      <p:cBhvr>
                                        <p:cTn id="14" dur="2000" fill="hold"/>
                                        <p:tgtEl>
                                          <p:spTgt spid="55310"/>
                                        </p:tgtEl>
                                        <p:attrNameLst>
                                          <p:attrName>ppt_x</p:attrName>
                                          <p:attrName>ppt_y</p:attrName>
                                        </p:attrNameLst>
                                      </p:cBhvr>
                                      <p:rCtr x="2" y="102"/>
                                    </p:animMotion>
                                  </p:childTnLst>
                                </p:cTn>
                              </p:par>
                              <p:par>
                                <p:cTn id="15" presetID="42" presetClass="path" presetSubtype="0" accel="50000" decel="50000" fill="hold" grpId="1" nodeType="withEffect">
                                  <p:stCondLst>
                                    <p:cond delay="0"/>
                                  </p:stCondLst>
                                  <p:childTnLst>
                                    <p:animMotion origin="layout" path="M 8.33333E-7 -1.48148E-6 L 0.01302 0.20139 " pathEditMode="relative" rAng="0" ptsTypes="AA">
                                      <p:cBhvr>
                                        <p:cTn id="16" dur="2000" fill="hold"/>
                                        <p:tgtEl>
                                          <p:spTgt spid="55309"/>
                                        </p:tgtEl>
                                        <p:attrNameLst>
                                          <p:attrName>ppt_x</p:attrName>
                                          <p:attrName>ppt_y</p:attrName>
                                        </p:attrNameLst>
                                      </p:cBhvr>
                                      <p:rCtr x="6" y="101"/>
                                    </p:animMotion>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55313"/>
                                        </p:tgtEl>
                                        <p:attrNameLst>
                                          <p:attrName>style.visibility</p:attrName>
                                        </p:attrNameLst>
                                      </p:cBhvr>
                                      <p:to>
                                        <p:strVal val="visible"/>
                                      </p:to>
                                    </p:set>
                                    <p:animEffect transition="in" filter="diamond(in)">
                                      <p:cBhvr>
                                        <p:cTn id="21" dur="2000"/>
                                        <p:tgtEl>
                                          <p:spTgt spid="5531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16" fill="hold" grpId="0" nodeType="clickEffect">
                                  <p:stCondLst>
                                    <p:cond delay="0"/>
                                  </p:stCondLst>
                                  <p:childTnLst>
                                    <p:set>
                                      <p:cBhvr>
                                        <p:cTn id="25" dur="1" fill="hold">
                                          <p:stCondLst>
                                            <p:cond delay="0"/>
                                          </p:stCondLst>
                                        </p:cTn>
                                        <p:tgtEl>
                                          <p:spTgt spid="55314"/>
                                        </p:tgtEl>
                                        <p:attrNameLst>
                                          <p:attrName>style.visibility</p:attrName>
                                        </p:attrNameLst>
                                      </p:cBhvr>
                                      <p:to>
                                        <p:strVal val="visible"/>
                                      </p:to>
                                    </p:set>
                                    <p:anim calcmode="lin" valueType="num">
                                      <p:cBhvr>
                                        <p:cTn id="26" dur="500" fill="hold"/>
                                        <p:tgtEl>
                                          <p:spTgt spid="55314"/>
                                        </p:tgtEl>
                                        <p:attrNameLst>
                                          <p:attrName>ppt_w</p:attrName>
                                        </p:attrNameLst>
                                      </p:cBhvr>
                                      <p:tavLst>
                                        <p:tav tm="0">
                                          <p:val>
                                            <p:fltVal val="0"/>
                                          </p:val>
                                        </p:tav>
                                        <p:tav tm="100000">
                                          <p:val>
                                            <p:strVal val="#ppt_w"/>
                                          </p:val>
                                        </p:tav>
                                      </p:tavLst>
                                    </p:anim>
                                    <p:anim calcmode="lin" valueType="num">
                                      <p:cBhvr>
                                        <p:cTn id="27" dur="500" fill="hold"/>
                                        <p:tgtEl>
                                          <p:spTgt spid="55314"/>
                                        </p:tgtEl>
                                        <p:attrNameLst>
                                          <p:attrName>ppt_h</p:attrName>
                                        </p:attrNameLst>
                                      </p:cBhvr>
                                      <p:tavLst>
                                        <p:tav tm="0">
                                          <p:val>
                                            <p:fltVal val="0"/>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xit" presetSubtype="4" fill="hold" grpId="1" nodeType="clickEffect">
                                  <p:stCondLst>
                                    <p:cond delay="0"/>
                                  </p:stCondLst>
                                  <p:childTnLst>
                                    <p:anim calcmode="lin" valueType="num">
                                      <p:cBhvr additive="base">
                                        <p:cTn id="31" dur="500"/>
                                        <p:tgtEl>
                                          <p:spTgt spid="55313"/>
                                        </p:tgtEl>
                                        <p:attrNameLst>
                                          <p:attrName>ppt_y</p:attrName>
                                        </p:attrNameLst>
                                      </p:cBhvr>
                                      <p:tavLst>
                                        <p:tav tm="0">
                                          <p:val>
                                            <p:strVal val="#ppt_y"/>
                                          </p:val>
                                        </p:tav>
                                        <p:tav tm="100000">
                                          <p:val>
                                            <p:strVal val="#ppt_y+#ppt_h*1.125000"/>
                                          </p:val>
                                        </p:tav>
                                      </p:tavLst>
                                    </p:anim>
                                    <p:animEffect transition="out" filter="wipe(down)">
                                      <p:cBhvr>
                                        <p:cTn id="32" dur="500"/>
                                        <p:tgtEl>
                                          <p:spTgt spid="55313"/>
                                        </p:tgtEl>
                                      </p:cBhvr>
                                    </p:animEffect>
                                    <p:set>
                                      <p:cBhvr>
                                        <p:cTn id="33" dur="1" fill="hold">
                                          <p:stCondLst>
                                            <p:cond delay="499"/>
                                          </p:stCondLst>
                                        </p:cTn>
                                        <p:tgtEl>
                                          <p:spTgt spid="55313"/>
                                        </p:tgtEl>
                                        <p:attrNameLst>
                                          <p:attrName>style.visibility</p:attrName>
                                        </p:attrNameLst>
                                      </p:cBhvr>
                                      <p:to>
                                        <p:strVal val="hidden"/>
                                      </p:to>
                                    </p:set>
                                  </p:childTnLst>
                                </p:cTn>
                              </p:par>
                              <p:par>
                                <p:cTn id="34" presetID="12" presetClass="exit" presetSubtype="4" fill="hold" grpId="1" nodeType="withEffect">
                                  <p:stCondLst>
                                    <p:cond delay="0"/>
                                  </p:stCondLst>
                                  <p:childTnLst>
                                    <p:anim calcmode="lin" valueType="num">
                                      <p:cBhvr additive="base">
                                        <p:cTn id="35" dur="500"/>
                                        <p:tgtEl>
                                          <p:spTgt spid="55314"/>
                                        </p:tgtEl>
                                        <p:attrNameLst>
                                          <p:attrName>ppt_y</p:attrName>
                                        </p:attrNameLst>
                                      </p:cBhvr>
                                      <p:tavLst>
                                        <p:tav tm="0">
                                          <p:val>
                                            <p:strVal val="#ppt_y"/>
                                          </p:val>
                                        </p:tav>
                                        <p:tav tm="100000">
                                          <p:val>
                                            <p:strVal val="#ppt_y+#ppt_h*1.125000"/>
                                          </p:val>
                                        </p:tav>
                                      </p:tavLst>
                                    </p:anim>
                                    <p:animEffect transition="out" filter="wipe(down)">
                                      <p:cBhvr>
                                        <p:cTn id="36" dur="500"/>
                                        <p:tgtEl>
                                          <p:spTgt spid="55314"/>
                                        </p:tgtEl>
                                      </p:cBhvr>
                                    </p:animEffect>
                                    <p:set>
                                      <p:cBhvr>
                                        <p:cTn id="37" dur="1" fill="hold">
                                          <p:stCondLst>
                                            <p:cond delay="499"/>
                                          </p:stCondLst>
                                        </p:cTn>
                                        <p:tgtEl>
                                          <p:spTgt spid="55314"/>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55315"/>
                                        </p:tgtEl>
                                        <p:attrNameLst>
                                          <p:attrName>style.visibility</p:attrName>
                                        </p:attrNameLst>
                                      </p:cBhvr>
                                      <p:to>
                                        <p:strVal val="visible"/>
                                      </p:to>
                                    </p:set>
                                    <p:anim calcmode="discrete" valueType="clr">
                                      <p:cBhvr override="childStyle">
                                        <p:cTn id="42" dur="80"/>
                                        <p:tgtEl>
                                          <p:spTgt spid="55315"/>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55315"/>
                                        </p:tgtEl>
                                        <p:attrNameLst>
                                          <p:attrName>fillcolor</p:attrName>
                                        </p:attrNameLst>
                                      </p:cBhvr>
                                      <p:tavLst>
                                        <p:tav tm="0">
                                          <p:val>
                                            <p:clrVal>
                                              <a:schemeClr val="accent2"/>
                                            </p:clrVal>
                                          </p:val>
                                        </p:tav>
                                        <p:tav tm="50000">
                                          <p:val>
                                            <p:clrVal>
                                              <a:schemeClr val="hlink"/>
                                            </p:clrVal>
                                          </p:val>
                                        </p:tav>
                                      </p:tavLst>
                                    </p:anim>
                                    <p:set>
                                      <p:cBhvr>
                                        <p:cTn id="44" dur="80"/>
                                        <p:tgtEl>
                                          <p:spTgt spid="55315"/>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55316"/>
                                        </p:tgtEl>
                                        <p:attrNameLst>
                                          <p:attrName>style.visibility</p:attrName>
                                        </p:attrNameLst>
                                      </p:cBhvr>
                                      <p:to>
                                        <p:strVal val="visible"/>
                                      </p:to>
                                    </p:set>
                                    <p:anim calcmode="discrete" valueType="clr">
                                      <p:cBhvr override="childStyle">
                                        <p:cTn id="49" dur="80"/>
                                        <p:tgtEl>
                                          <p:spTgt spid="55316"/>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55316"/>
                                        </p:tgtEl>
                                        <p:attrNameLst>
                                          <p:attrName>fillcolor</p:attrName>
                                        </p:attrNameLst>
                                      </p:cBhvr>
                                      <p:tavLst>
                                        <p:tav tm="0">
                                          <p:val>
                                            <p:clrVal>
                                              <a:schemeClr val="accent2"/>
                                            </p:clrVal>
                                          </p:val>
                                        </p:tav>
                                        <p:tav tm="50000">
                                          <p:val>
                                            <p:clrVal>
                                              <a:schemeClr val="hlink"/>
                                            </p:clrVal>
                                          </p:val>
                                        </p:tav>
                                      </p:tavLst>
                                    </p:anim>
                                    <p:set>
                                      <p:cBhvr>
                                        <p:cTn id="51" dur="80"/>
                                        <p:tgtEl>
                                          <p:spTgt spid="553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9" grpId="0"/>
      <p:bldP spid="55309" grpId="1"/>
      <p:bldP spid="55310" grpId="0"/>
      <p:bldP spid="55313" grpId="0"/>
      <p:bldP spid="55313" grpId="1"/>
      <p:bldP spid="55314" grpId="0"/>
      <p:bldP spid="55314" grpId="1"/>
      <p:bldP spid="55315" grpId="0"/>
      <p:bldP spid="553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4"/>
          <p:cNvSpPr txBox="1">
            <a:spLocks noChangeArrowheads="1"/>
          </p:cNvSpPr>
          <p:nvPr/>
        </p:nvSpPr>
        <p:spPr bwMode="auto">
          <a:xfrm>
            <a:off x="685800" y="4114800"/>
            <a:ext cx="3571875" cy="519113"/>
          </a:xfrm>
          <a:prstGeom prst="rect">
            <a:avLst/>
          </a:prstGeom>
          <a:noFill/>
          <a:ln w="9525">
            <a:noFill/>
            <a:miter lim="800000"/>
            <a:headEnd/>
            <a:tailEnd/>
          </a:ln>
        </p:spPr>
        <p:txBody>
          <a:bodyPr>
            <a:spAutoFit/>
          </a:bodyPr>
          <a:lstStyle/>
          <a:p>
            <a:pPr eaLnBrk="1" hangingPunct="1">
              <a:spcBef>
                <a:spcPct val="50000"/>
              </a:spcBef>
            </a:pPr>
            <a:r>
              <a:rPr lang="en-US" altLang="en-US" sz="2800" b="1">
                <a:latin typeface="Times New Roman" pitchFamily="18" charset="0"/>
                <a:cs typeface="Times New Roman" pitchFamily="18" charset="0"/>
              </a:rPr>
              <a:t>Hình hộp chữ nhật</a:t>
            </a:r>
          </a:p>
        </p:txBody>
      </p:sp>
      <p:sp>
        <p:nvSpPr>
          <p:cNvPr id="5123" name="Text Box 24"/>
          <p:cNvSpPr txBox="1">
            <a:spLocks noChangeArrowheads="1"/>
          </p:cNvSpPr>
          <p:nvPr/>
        </p:nvSpPr>
        <p:spPr bwMode="auto">
          <a:xfrm>
            <a:off x="4778375" y="4114800"/>
            <a:ext cx="3571875" cy="519113"/>
          </a:xfrm>
          <a:prstGeom prst="rect">
            <a:avLst/>
          </a:prstGeom>
          <a:noFill/>
          <a:ln w="9525">
            <a:noFill/>
            <a:miter lim="800000"/>
            <a:headEnd/>
            <a:tailEnd/>
          </a:ln>
        </p:spPr>
        <p:txBody>
          <a:bodyPr>
            <a:spAutoFit/>
          </a:bodyPr>
          <a:lstStyle/>
          <a:p>
            <a:pPr eaLnBrk="1" hangingPunct="1">
              <a:spcBef>
                <a:spcPct val="50000"/>
              </a:spcBef>
            </a:pPr>
            <a:r>
              <a:rPr lang="en-US" altLang="en-US" sz="2800" b="1">
                <a:latin typeface="Times New Roman" pitchFamily="18" charset="0"/>
                <a:cs typeface="Times New Roman" pitchFamily="18" charset="0"/>
              </a:rPr>
              <a:t>Hình lập phương</a:t>
            </a:r>
          </a:p>
        </p:txBody>
      </p:sp>
      <p:grpSp>
        <p:nvGrpSpPr>
          <p:cNvPr id="5124" name="Group 9"/>
          <p:cNvGrpSpPr>
            <a:grpSpLocks/>
          </p:cNvGrpSpPr>
          <p:nvPr/>
        </p:nvGrpSpPr>
        <p:grpSpPr bwMode="auto">
          <a:xfrm>
            <a:off x="838200" y="1870075"/>
            <a:ext cx="3124200" cy="1905000"/>
            <a:chOff x="528" y="1824"/>
            <a:chExt cx="1968" cy="1200"/>
          </a:xfrm>
        </p:grpSpPr>
        <p:sp>
          <p:nvSpPr>
            <p:cNvPr id="2" name="Freeform 40"/>
            <p:cNvSpPr>
              <a:spLocks/>
            </p:cNvSpPr>
            <p:nvPr/>
          </p:nvSpPr>
          <p:spPr bwMode="auto">
            <a:xfrm>
              <a:off x="2016" y="1824"/>
              <a:ext cx="480" cy="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b="1">
                <a:latin typeface="Times New Roman" panose="02020603050405020304" pitchFamily="18" charset="0"/>
                <a:cs typeface="Times New Roman" panose="02020603050405020304" pitchFamily="18" charset="0"/>
              </a:endParaRPr>
            </a:p>
          </p:txBody>
        </p:sp>
        <p:sp>
          <p:nvSpPr>
            <p:cNvPr id="3" name="Freeform 37"/>
            <p:cNvSpPr>
              <a:spLocks/>
            </p:cNvSpPr>
            <p:nvPr/>
          </p:nvSpPr>
          <p:spPr bwMode="auto">
            <a:xfrm>
              <a:off x="528" y="2160"/>
              <a:ext cx="1488" cy="864"/>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b="1">
                <a:latin typeface="Times New Roman" panose="02020603050405020304" pitchFamily="18" charset="0"/>
                <a:cs typeface="Times New Roman" panose="02020603050405020304" pitchFamily="18" charset="0"/>
              </a:endParaRPr>
            </a:p>
          </p:txBody>
        </p:sp>
        <p:sp>
          <p:nvSpPr>
            <p:cNvPr id="4" name="Freeform 39"/>
            <p:cNvSpPr>
              <a:spLocks/>
            </p:cNvSpPr>
            <p:nvPr/>
          </p:nvSpPr>
          <p:spPr bwMode="auto">
            <a:xfrm>
              <a:off x="528" y="1824"/>
              <a:ext cx="1968" cy="336"/>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b="1">
                <a:latin typeface="Times New Roman" panose="02020603050405020304" pitchFamily="18" charset="0"/>
                <a:cs typeface="Times New Roman" panose="02020603050405020304" pitchFamily="18" charset="0"/>
              </a:endParaRPr>
            </a:p>
          </p:txBody>
        </p:sp>
      </p:grpSp>
      <p:sp>
        <p:nvSpPr>
          <p:cNvPr id="38929" name="Text Box 17"/>
          <p:cNvSpPr txBox="1">
            <a:spLocks noChangeArrowheads="1"/>
          </p:cNvSpPr>
          <p:nvPr/>
        </p:nvSpPr>
        <p:spPr bwMode="auto">
          <a:xfrm>
            <a:off x="1143000" y="3810000"/>
            <a:ext cx="22098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400" b="1" i="1">
                <a:latin typeface="Times New Roman" panose="02020603050405020304" pitchFamily="18" charset="0"/>
                <a:cs typeface="Times New Roman" panose="02020603050405020304" pitchFamily="18" charset="0"/>
              </a:rPr>
              <a:t>chiều dài</a:t>
            </a:r>
          </a:p>
        </p:txBody>
      </p:sp>
      <p:sp>
        <p:nvSpPr>
          <p:cNvPr id="38930" name="Text Box 18"/>
          <p:cNvSpPr txBox="1">
            <a:spLocks noChangeArrowheads="1"/>
          </p:cNvSpPr>
          <p:nvPr/>
        </p:nvSpPr>
        <p:spPr bwMode="auto">
          <a:xfrm rot="16200000">
            <a:off x="3200400" y="1905000"/>
            <a:ext cx="19812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400" b="1" i="1">
                <a:latin typeface="Times New Roman" panose="02020603050405020304" pitchFamily="18" charset="0"/>
                <a:cs typeface="Times New Roman" panose="02020603050405020304" pitchFamily="18" charset="0"/>
              </a:rPr>
              <a:t>chiều cao</a:t>
            </a:r>
          </a:p>
        </p:txBody>
      </p:sp>
      <p:sp>
        <p:nvSpPr>
          <p:cNvPr id="38931" name="Text Box 19"/>
          <p:cNvSpPr txBox="1">
            <a:spLocks noChangeArrowheads="1"/>
          </p:cNvSpPr>
          <p:nvPr/>
        </p:nvSpPr>
        <p:spPr bwMode="auto">
          <a:xfrm rot="-2093698">
            <a:off x="2819400" y="3394075"/>
            <a:ext cx="2119313"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400" b="1" i="1">
                <a:latin typeface="Times New Roman" panose="02020603050405020304" pitchFamily="18" charset="0"/>
                <a:cs typeface="Times New Roman" panose="02020603050405020304" pitchFamily="18" charset="0"/>
              </a:rPr>
              <a:t>chiều rộng</a:t>
            </a:r>
          </a:p>
        </p:txBody>
      </p:sp>
      <p:grpSp>
        <p:nvGrpSpPr>
          <p:cNvPr id="5128" name="Group 20"/>
          <p:cNvGrpSpPr>
            <a:grpSpLocks/>
          </p:cNvGrpSpPr>
          <p:nvPr/>
        </p:nvGrpSpPr>
        <p:grpSpPr bwMode="auto">
          <a:xfrm>
            <a:off x="5029200" y="1870075"/>
            <a:ext cx="1905000" cy="1981200"/>
            <a:chOff x="3168" y="1728"/>
            <a:chExt cx="1200" cy="1248"/>
          </a:xfrm>
        </p:grpSpPr>
        <p:sp>
          <p:nvSpPr>
            <p:cNvPr id="50" name="Freeform 40"/>
            <p:cNvSpPr>
              <a:spLocks/>
            </p:cNvSpPr>
            <p:nvPr/>
          </p:nvSpPr>
          <p:spPr bwMode="auto">
            <a:xfrm>
              <a:off x="4080" y="1728"/>
              <a:ext cx="288" cy="1248"/>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b="1">
                <a:latin typeface="Times New Roman" panose="02020603050405020304" pitchFamily="18" charset="0"/>
                <a:cs typeface="Times New Roman" panose="02020603050405020304" pitchFamily="18" charset="0"/>
              </a:endParaRPr>
            </a:p>
          </p:txBody>
        </p:sp>
        <p:sp>
          <p:nvSpPr>
            <p:cNvPr id="53" name="Freeform 37"/>
            <p:cNvSpPr>
              <a:spLocks/>
            </p:cNvSpPr>
            <p:nvPr/>
          </p:nvSpPr>
          <p:spPr bwMode="auto">
            <a:xfrm>
              <a:off x="3168" y="2064"/>
              <a:ext cx="912" cy="912"/>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b="1">
                <a:latin typeface="Times New Roman" panose="02020603050405020304" pitchFamily="18" charset="0"/>
                <a:cs typeface="Times New Roman" panose="02020603050405020304" pitchFamily="18" charset="0"/>
              </a:endParaRPr>
            </a:p>
          </p:txBody>
        </p:sp>
        <p:sp>
          <p:nvSpPr>
            <p:cNvPr id="55" name="Freeform 39"/>
            <p:cNvSpPr>
              <a:spLocks/>
            </p:cNvSpPr>
            <p:nvPr/>
          </p:nvSpPr>
          <p:spPr bwMode="auto">
            <a:xfrm>
              <a:off x="3168" y="1728"/>
              <a:ext cx="1200" cy="336"/>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b="1">
                <a:latin typeface="Times New Roman" panose="02020603050405020304" pitchFamily="18" charset="0"/>
                <a:cs typeface="Times New Roman" panose="02020603050405020304" pitchFamily="18" charset="0"/>
              </a:endParaRPr>
            </a:p>
          </p:txBody>
        </p:sp>
      </p:grpSp>
      <p:sp>
        <p:nvSpPr>
          <p:cNvPr id="38937" name="Text Box 25"/>
          <p:cNvSpPr txBox="1">
            <a:spLocks noChangeArrowheads="1"/>
          </p:cNvSpPr>
          <p:nvPr/>
        </p:nvSpPr>
        <p:spPr bwMode="auto">
          <a:xfrm>
            <a:off x="5181600" y="3775075"/>
            <a:ext cx="19812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400" b="1" i="1">
                <a:latin typeface="Times New Roman" panose="02020603050405020304" pitchFamily="18" charset="0"/>
                <a:cs typeface="Times New Roman" panose="02020603050405020304" pitchFamily="18" charset="0"/>
              </a:rPr>
              <a:t>cạnh</a:t>
            </a:r>
          </a:p>
        </p:txBody>
      </p:sp>
      <p:sp>
        <p:nvSpPr>
          <p:cNvPr id="38938" name="Text Box 26"/>
          <p:cNvSpPr txBox="1">
            <a:spLocks noChangeArrowheads="1"/>
          </p:cNvSpPr>
          <p:nvPr/>
        </p:nvSpPr>
        <p:spPr bwMode="auto">
          <a:xfrm rot="16200000">
            <a:off x="6096000" y="1758950"/>
            <a:ext cx="19812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400" b="1" i="1">
                <a:latin typeface="Times New Roman" panose="02020603050405020304" pitchFamily="18" charset="0"/>
                <a:cs typeface="Times New Roman" panose="02020603050405020304" pitchFamily="18" charset="0"/>
              </a:rPr>
              <a:t>cạnh</a:t>
            </a:r>
          </a:p>
        </p:txBody>
      </p:sp>
      <p:sp>
        <p:nvSpPr>
          <p:cNvPr id="38939" name="Text Box 27"/>
          <p:cNvSpPr txBox="1">
            <a:spLocks noChangeArrowheads="1"/>
          </p:cNvSpPr>
          <p:nvPr/>
        </p:nvSpPr>
        <p:spPr bwMode="auto">
          <a:xfrm rot="-3098631">
            <a:off x="6186488" y="2978150"/>
            <a:ext cx="1981200" cy="45720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r>
              <a:rPr lang="en-US" sz="2400" b="1" i="1">
                <a:latin typeface="Times New Roman" panose="02020603050405020304" pitchFamily="18" charset="0"/>
                <a:cs typeface="Times New Roman" panose="02020603050405020304" pitchFamily="18" charset="0"/>
              </a:rPr>
              <a:t>cạnh</a:t>
            </a:r>
          </a:p>
        </p:txBody>
      </p:sp>
      <p:sp>
        <p:nvSpPr>
          <p:cNvPr id="38945" name="Text Box 33"/>
          <p:cNvSpPr txBox="1">
            <a:spLocks noChangeArrowheads="1"/>
          </p:cNvSpPr>
          <p:nvPr/>
        </p:nvSpPr>
        <p:spPr bwMode="auto">
          <a:xfrm>
            <a:off x="266700" y="4683125"/>
            <a:ext cx="8534400" cy="461963"/>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Hình lập phương có đủ đặc điểm của hình hộp chữ nhật không?</a:t>
            </a:r>
          </a:p>
        </p:txBody>
      </p:sp>
      <p:sp>
        <p:nvSpPr>
          <p:cNvPr id="38946" name="Text Box 34"/>
          <p:cNvSpPr txBox="1">
            <a:spLocks noChangeArrowheads="1"/>
          </p:cNvSpPr>
          <p:nvPr/>
        </p:nvSpPr>
        <p:spPr bwMode="auto">
          <a:xfrm>
            <a:off x="228600" y="5186363"/>
            <a:ext cx="8305800" cy="460375"/>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Hình lập phương có đầy đủ đặc điểm của hình hộp chữ nhật.</a:t>
            </a:r>
          </a:p>
        </p:txBody>
      </p:sp>
      <p:sp>
        <p:nvSpPr>
          <p:cNvPr id="38948" name="Text Box 36"/>
          <p:cNvSpPr txBox="1">
            <a:spLocks noChangeArrowheads="1"/>
          </p:cNvSpPr>
          <p:nvPr/>
        </p:nvSpPr>
        <p:spPr bwMode="auto">
          <a:xfrm>
            <a:off x="266700" y="4683125"/>
            <a:ext cx="8305800" cy="461963"/>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Em có nhận xét gì về 3 kích thước của hình lập phương?</a:t>
            </a:r>
          </a:p>
        </p:txBody>
      </p:sp>
      <p:sp>
        <p:nvSpPr>
          <p:cNvPr id="38949" name="Text Box 37"/>
          <p:cNvSpPr txBox="1">
            <a:spLocks noChangeArrowheads="1"/>
          </p:cNvSpPr>
          <p:nvPr/>
        </p:nvSpPr>
        <p:spPr bwMode="auto">
          <a:xfrm>
            <a:off x="228600" y="5178425"/>
            <a:ext cx="8305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Hình lập phương có 3 kích thước bằng nhau.</a:t>
            </a:r>
          </a:p>
        </p:txBody>
      </p:sp>
      <p:sp>
        <p:nvSpPr>
          <p:cNvPr id="26" name="Text Box 11"/>
          <p:cNvSpPr txBox="1">
            <a:spLocks noChangeArrowheads="1"/>
          </p:cNvSpPr>
          <p:nvPr/>
        </p:nvSpPr>
        <p:spPr bwMode="auto">
          <a:xfrm>
            <a:off x="76200" y="304800"/>
            <a:ext cx="9067800" cy="10779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8945"/>
                                        </p:tgtEl>
                                        <p:attrNameLst>
                                          <p:attrName>style.visibility</p:attrName>
                                        </p:attrNameLst>
                                      </p:cBhvr>
                                      <p:to>
                                        <p:strVal val="visible"/>
                                      </p:to>
                                    </p:set>
                                    <p:anim calcmode="lin" valueType="num">
                                      <p:cBhvr>
                                        <p:cTn id="7" dur="1000" fill="hold"/>
                                        <p:tgtEl>
                                          <p:spTgt spid="38945"/>
                                        </p:tgtEl>
                                        <p:attrNameLst>
                                          <p:attrName>ppt_w</p:attrName>
                                        </p:attrNameLst>
                                      </p:cBhvr>
                                      <p:tavLst>
                                        <p:tav tm="0">
                                          <p:val>
                                            <p:strVal val="#ppt_w*0.70"/>
                                          </p:val>
                                        </p:tav>
                                        <p:tav tm="100000">
                                          <p:val>
                                            <p:strVal val="#ppt_w"/>
                                          </p:val>
                                        </p:tav>
                                      </p:tavLst>
                                    </p:anim>
                                    <p:anim calcmode="lin" valueType="num">
                                      <p:cBhvr>
                                        <p:cTn id="8" dur="1000" fill="hold"/>
                                        <p:tgtEl>
                                          <p:spTgt spid="38945"/>
                                        </p:tgtEl>
                                        <p:attrNameLst>
                                          <p:attrName>ppt_h</p:attrName>
                                        </p:attrNameLst>
                                      </p:cBhvr>
                                      <p:tavLst>
                                        <p:tav tm="0">
                                          <p:val>
                                            <p:strVal val="#ppt_h"/>
                                          </p:val>
                                        </p:tav>
                                        <p:tav tm="100000">
                                          <p:val>
                                            <p:strVal val="#ppt_h"/>
                                          </p:val>
                                        </p:tav>
                                      </p:tavLst>
                                    </p:anim>
                                    <p:animEffect transition="in" filter="fade">
                                      <p:cBhvr>
                                        <p:cTn id="9" dur="1000"/>
                                        <p:tgtEl>
                                          <p:spTgt spid="3894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5" presetClass="entr" presetSubtype="0" fill="hold" grpId="0" nodeType="clickEffect">
                                  <p:stCondLst>
                                    <p:cond delay="0"/>
                                  </p:stCondLst>
                                  <p:childTnLst>
                                    <p:set>
                                      <p:cBhvr>
                                        <p:cTn id="13" dur="1" fill="hold">
                                          <p:stCondLst>
                                            <p:cond delay="0"/>
                                          </p:stCondLst>
                                        </p:cTn>
                                        <p:tgtEl>
                                          <p:spTgt spid="38946"/>
                                        </p:tgtEl>
                                        <p:attrNameLst>
                                          <p:attrName>style.visibility</p:attrName>
                                        </p:attrNameLst>
                                      </p:cBhvr>
                                      <p:to>
                                        <p:strVal val="visible"/>
                                      </p:to>
                                    </p:set>
                                    <p:anim calcmode="lin" valueType="num">
                                      <p:cBhvr>
                                        <p:cTn id="14" dur="500" decel="50000" fill="hold">
                                          <p:stCondLst>
                                            <p:cond delay="0"/>
                                          </p:stCondLst>
                                        </p:cTn>
                                        <p:tgtEl>
                                          <p:spTgt spid="38946"/>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38946"/>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38946"/>
                                        </p:tgtEl>
                                        <p:attrNameLst>
                                          <p:attrName>ppt_w</p:attrName>
                                        </p:attrNameLst>
                                      </p:cBhvr>
                                      <p:tavLst>
                                        <p:tav tm="0">
                                          <p:val>
                                            <p:strVal val="#ppt_w*.05"/>
                                          </p:val>
                                        </p:tav>
                                        <p:tav tm="100000">
                                          <p:val>
                                            <p:strVal val="#ppt_w"/>
                                          </p:val>
                                        </p:tav>
                                      </p:tavLst>
                                    </p:anim>
                                    <p:anim calcmode="lin" valueType="num">
                                      <p:cBhvr>
                                        <p:cTn id="17" dur="1000" fill="hold"/>
                                        <p:tgtEl>
                                          <p:spTgt spid="38946"/>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38946"/>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38946"/>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38946"/>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3894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2" presetClass="exit" presetSubtype="4" fill="hold" grpId="1" nodeType="clickEffect">
                                  <p:stCondLst>
                                    <p:cond delay="0"/>
                                  </p:stCondLst>
                                  <p:childTnLst>
                                    <p:anim calcmode="lin" valueType="num">
                                      <p:cBhvr additive="base">
                                        <p:cTn id="25" dur="500"/>
                                        <p:tgtEl>
                                          <p:spTgt spid="38945"/>
                                        </p:tgtEl>
                                        <p:attrNameLst>
                                          <p:attrName>ppt_y</p:attrName>
                                        </p:attrNameLst>
                                      </p:cBhvr>
                                      <p:tavLst>
                                        <p:tav tm="0">
                                          <p:val>
                                            <p:strVal val="#ppt_y"/>
                                          </p:val>
                                        </p:tav>
                                        <p:tav tm="100000">
                                          <p:val>
                                            <p:strVal val="#ppt_y+#ppt_h*1.125000"/>
                                          </p:val>
                                        </p:tav>
                                      </p:tavLst>
                                    </p:anim>
                                    <p:animEffect transition="out" filter="wipe(down)">
                                      <p:cBhvr>
                                        <p:cTn id="26" dur="500"/>
                                        <p:tgtEl>
                                          <p:spTgt spid="38945"/>
                                        </p:tgtEl>
                                      </p:cBhvr>
                                    </p:animEffect>
                                    <p:set>
                                      <p:cBhvr>
                                        <p:cTn id="27" dur="1" fill="hold">
                                          <p:stCondLst>
                                            <p:cond delay="499"/>
                                          </p:stCondLst>
                                        </p:cTn>
                                        <p:tgtEl>
                                          <p:spTgt spid="38945"/>
                                        </p:tgtEl>
                                        <p:attrNameLst>
                                          <p:attrName>style.visibility</p:attrName>
                                        </p:attrNameLst>
                                      </p:cBhvr>
                                      <p:to>
                                        <p:strVal val="hidden"/>
                                      </p:to>
                                    </p:set>
                                  </p:childTnLst>
                                </p:cTn>
                              </p:par>
                              <p:par>
                                <p:cTn id="28" presetID="12" presetClass="exit" presetSubtype="4" fill="hold" grpId="1" nodeType="withEffect">
                                  <p:stCondLst>
                                    <p:cond delay="0"/>
                                  </p:stCondLst>
                                  <p:childTnLst>
                                    <p:anim calcmode="lin" valueType="num">
                                      <p:cBhvr additive="base">
                                        <p:cTn id="29" dur="500"/>
                                        <p:tgtEl>
                                          <p:spTgt spid="38946"/>
                                        </p:tgtEl>
                                        <p:attrNameLst>
                                          <p:attrName>ppt_y</p:attrName>
                                        </p:attrNameLst>
                                      </p:cBhvr>
                                      <p:tavLst>
                                        <p:tav tm="0">
                                          <p:val>
                                            <p:strVal val="#ppt_y"/>
                                          </p:val>
                                        </p:tav>
                                        <p:tav tm="100000">
                                          <p:val>
                                            <p:strVal val="#ppt_y+#ppt_h*1.125000"/>
                                          </p:val>
                                        </p:tav>
                                      </p:tavLst>
                                    </p:anim>
                                    <p:animEffect transition="out" filter="wipe(down)">
                                      <p:cBhvr>
                                        <p:cTn id="30" dur="500"/>
                                        <p:tgtEl>
                                          <p:spTgt spid="38946"/>
                                        </p:tgtEl>
                                      </p:cBhvr>
                                    </p:animEffect>
                                    <p:set>
                                      <p:cBhvr>
                                        <p:cTn id="31" dur="1" fill="hold">
                                          <p:stCondLst>
                                            <p:cond delay="499"/>
                                          </p:stCondLst>
                                        </p:cTn>
                                        <p:tgtEl>
                                          <p:spTgt spid="38946"/>
                                        </p:tgtEl>
                                        <p:attrNameLst>
                                          <p:attrName>style.visibility</p:attrName>
                                        </p:attrNameLst>
                                      </p:cBhvr>
                                      <p:to>
                                        <p:strVal val="hidden"/>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48" presetClass="entr" presetSubtype="0" accel="50000" fill="hold" grpId="0" nodeType="clickEffect">
                                  <p:stCondLst>
                                    <p:cond delay="0"/>
                                  </p:stCondLst>
                                  <p:childTnLst>
                                    <p:set>
                                      <p:cBhvr>
                                        <p:cTn id="35" dur="1" fill="hold">
                                          <p:stCondLst>
                                            <p:cond delay="0"/>
                                          </p:stCondLst>
                                        </p:cTn>
                                        <p:tgtEl>
                                          <p:spTgt spid="38948"/>
                                        </p:tgtEl>
                                        <p:attrNameLst>
                                          <p:attrName>style.visibility</p:attrName>
                                        </p:attrNameLst>
                                      </p:cBhvr>
                                      <p:to>
                                        <p:strVal val="visible"/>
                                      </p:to>
                                    </p:set>
                                    <p:anim calcmode="lin" valueType="num">
                                      <p:cBhvr>
                                        <p:cTn id="36" dur="1000" fill="hold"/>
                                        <p:tgtEl>
                                          <p:spTgt spid="3894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7" dur="1000" fill="hold"/>
                                        <p:tgtEl>
                                          <p:spTgt spid="38948"/>
                                        </p:tgtEl>
                                        <p:attrNameLst>
                                          <p:attrName>ppt_x</p:attrName>
                                        </p:attrNameLst>
                                      </p:cBhvr>
                                      <p:tavLst>
                                        <p:tav tm="0">
                                          <p:val>
                                            <p:fltVal val="-1"/>
                                          </p:val>
                                        </p:tav>
                                        <p:tav tm="50000">
                                          <p:val>
                                            <p:fltVal val="0.95"/>
                                          </p:val>
                                        </p:tav>
                                        <p:tav tm="100000">
                                          <p:val>
                                            <p:strVal val="#ppt_x"/>
                                          </p:val>
                                        </p:tav>
                                      </p:tavLst>
                                    </p:anim>
                                    <p:anim calcmode="lin" valueType="num">
                                      <p:cBhvr>
                                        <p:cTn id="38" dur="1000" fill="hold"/>
                                        <p:tgtEl>
                                          <p:spTgt spid="38948"/>
                                        </p:tgtEl>
                                        <p:attrNameLst>
                                          <p:attrName>ppt_y</p:attrName>
                                        </p:attrNameLst>
                                      </p:cBhvr>
                                      <p:tavLst>
                                        <p:tav tm="0">
                                          <p:val>
                                            <p:strVal val="#ppt_y"/>
                                          </p:val>
                                        </p:tav>
                                        <p:tav tm="100000">
                                          <p:val>
                                            <p:strVal val="#ppt_y"/>
                                          </p:val>
                                        </p:tav>
                                      </p:tavLst>
                                    </p:anim>
                                    <p:animEffect transition="in" filter="fade">
                                      <p:cBhvr>
                                        <p:cTn id="39" dur="1000"/>
                                        <p:tgtEl>
                                          <p:spTgt spid="3894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1" presetClass="entr" presetSubtype="0" fill="hold" grpId="0" nodeType="clickEffect">
                                  <p:stCondLst>
                                    <p:cond delay="0"/>
                                  </p:stCondLst>
                                  <p:iterate type="lt">
                                    <p:tmPct val="10000"/>
                                  </p:iterate>
                                  <p:childTnLst>
                                    <p:set>
                                      <p:cBhvr>
                                        <p:cTn id="43" dur="1" fill="hold">
                                          <p:stCondLst>
                                            <p:cond delay="0"/>
                                          </p:stCondLst>
                                        </p:cTn>
                                        <p:tgtEl>
                                          <p:spTgt spid="38949"/>
                                        </p:tgtEl>
                                        <p:attrNameLst>
                                          <p:attrName>style.visibility</p:attrName>
                                        </p:attrNameLst>
                                      </p:cBhvr>
                                      <p:to>
                                        <p:strVal val="visible"/>
                                      </p:to>
                                    </p:set>
                                    <p:anim calcmode="lin" valueType="num">
                                      <p:cBhvr>
                                        <p:cTn id="44" dur="500" fill="hold"/>
                                        <p:tgtEl>
                                          <p:spTgt spid="38949"/>
                                        </p:tgtEl>
                                        <p:attrNameLst>
                                          <p:attrName>ppt_x</p:attrName>
                                        </p:attrNameLst>
                                      </p:cBhvr>
                                      <p:tavLst>
                                        <p:tav tm="0">
                                          <p:val>
                                            <p:strVal val="#ppt_x"/>
                                          </p:val>
                                        </p:tav>
                                        <p:tav tm="50000">
                                          <p:val>
                                            <p:strVal val="#ppt_x+.1"/>
                                          </p:val>
                                        </p:tav>
                                        <p:tav tm="100000">
                                          <p:val>
                                            <p:strVal val="#ppt_x"/>
                                          </p:val>
                                        </p:tav>
                                      </p:tavLst>
                                    </p:anim>
                                    <p:anim calcmode="lin" valueType="num">
                                      <p:cBhvr>
                                        <p:cTn id="45" dur="500" fill="hold"/>
                                        <p:tgtEl>
                                          <p:spTgt spid="38949"/>
                                        </p:tgtEl>
                                        <p:attrNameLst>
                                          <p:attrName>ppt_y</p:attrName>
                                        </p:attrNameLst>
                                      </p:cBhvr>
                                      <p:tavLst>
                                        <p:tav tm="0">
                                          <p:val>
                                            <p:strVal val="#ppt_y"/>
                                          </p:val>
                                        </p:tav>
                                        <p:tav tm="100000">
                                          <p:val>
                                            <p:strVal val="#ppt_y"/>
                                          </p:val>
                                        </p:tav>
                                      </p:tavLst>
                                    </p:anim>
                                    <p:anim calcmode="lin" valueType="num">
                                      <p:cBhvr>
                                        <p:cTn id="46" dur="500" fill="hold"/>
                                        <p:tgtEl>
                                          <p:spTgt spid="38949"/>
                                        </p:tgtEl>
                                        <p:attrNameLst>
                                          <p:attrName>ppt_h</p:attrName>
                                        </p:attrNameLst>
                                      </p:cBhvr>
                                      <p:tavLst>
                                        <p:tav tm="0">
                                          <p:val>
                                            <p:strVal val="#ppt_h/10"/>
                                          </p:val>
                                        </p:tav>
                                        <p:tav tm="50000">
                                          <p:val>
                                            <p:strVal val="#ppt_h+.01"/>
                                          </p:val>
                                        </p:tav>
                                        <p:tav tm="100000">
                                          <p:val>
                                            <p:strVal val="#ppt_h"/>
                                          </p:val>
                                        </p:tav>
                                      </p:tavLst>
                                    </p:anim>
                                    <p:anim calcmode="lin" valueType="num">
                                      <p:cBhvr>
                                        <p:cTn id="47" dur="500" fill="hold"/>
                                        <p:tgtEl>
                                          <p:spTgt spid="38949"/>
                                        </p:tgtEl>
                                        <p:attrNameLst>
                                          <p:attrName>ppt_w</p:attrName>
                                        </p:attrNameLst>
                                      </p:cBhvr>
                                      <p:tavLst>
                                        <p:tav tm="0">
                                          <p:val>
                                            <p:strVal val="#ppt_w/10"/>
                                          </p:val>
                                        </p:tav>
                                        <p:tav tm="50000">
                                          <p:val>
                                            <p:strVal val="#ppt_w+.01"/>
                                          </p:val>
                                        </p:tav>
                                        <p:tav tm="100000">
                                          <p:val>
                                            <p:strVal val="#ppt_w"/>
                                          </p:val>
                                        </p:tav>
                                      </p:tavLst>
                                    </p:anim>
                                    <p:animEffect transition="in" filter="fade">
                                      <p:cBhvr>
                                        <p:cTn id="48" dur="500" tmFilter="0,0; .5, 1; 1, 1"/>
                                        <p:tgtEl>
                                          <p:spTgt spid="3894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49" presetClass="entr" presetSubtype="0" decel="100000" fill="hold" grpId="0" nodeType="clickEffect">
                                  <p:stCondLst>
                                    <p:cond delay="0"/>
                                  </p:stCondLst>
                                  <p:childTnLst>
                                    <p:set>
                                      <p:cBhvr>
                                        <p:cTn id="52" dur="1" fill="hold">
                                          <p:stCondLst>
                                            <p:cond delay="0"/>
                                          </p:stCondLst>
                                        </p:cTn>
                                        <p:tgtEl>
                                          <p:spTgt spid="38930"/>
                                        </p:tgtEl>
                                        <p:attrNameLst>
                                          <p:attrName>style.visibility</p:attrName>
                                        </p:attrNameLst>
                                      </p:cBhvr>
                                      <p:to>
                                        <p:strVal val="visible"/>
                                      </p:to>
                                    </p:set>
                                    <p:anim calcmode="lin" valueType="num">
                                      <p:cBhvr>
                                        <p:cTn id="53" dur="1000" fill="hold"/>
                                        <p:tgtEl>
                                          <p:spTgt spid="38930"/>
                                        </p:tgtEl>
                                        <p:attrNameLst>
                                          <p:attrName>ppt_w</p:attrName>
                                        </p:attrNameLst>
                                      </p:cBhvr>
                                      <p:tavLst>
                                        <p:tav tm="0">
                                          <p:val>
                                            <p:fltVal val="0"/>
                                          </p:val>
                                        </p:tav>
                                        <p:tav tm="100000">
                                          <p:val>
                                            <p:strVal val="#ppt_w"/>
                                          </p:val>
                                        </p:tav>
                                      </p:tavLst>
                                    </p:anim>
                                    <p:anim calcmode="lin" valueType="num">
                                      <p:cBhvr>
                                        <p:cTn id="54" dur="1000" fill="hold"/>
                                        <p:tgtEl>
                                          <p:spTgt spid="38930"/>
                                        </p:tgtEl>
                                        <p:attrNameLst>
                                          <p:attrName>ppt_h</p:attrName>
                                        </p:attrNameLst>
                                      </p:cBhvr>
                                      <p:tavLst>
                                        <p:tav tm="0">
                                          <p:val>
                                            <p:fltVal val="0"/>
                                          </p:val>
                                        </p:tav>
                                        <p:tav tm="100000">
                                          <p:val>
                                            <p:strVal val="#ppt_h"/>
                                          </p:val>
                                        </p:tav>
                                      </p:tavLst>
                                    </p:anim>
                                    <p:anim calcmode="lin" valueType="num">
                                      <p:cBhvr>
                                        <p:cTn id="55" dur="1000" fill="hold"/>
                                        <p:tgtEl>
                                          <p:spTgt spid="38930"/>
                                        </p:tgtEl>
                                        <p:attrNameLst>
                                          <p:attrName>style.rotation</p:attrName>
                                        </p:attrNameLst>
                                      </p:cBhvr>
                                      <p:tavLst>
                                        <p:tav tm="0">
                                          <p:val>
                                            <p:fltVal val="360"/>
                                          </p:val>
                                        </p:tav>
                                        <p:tav tm="100000">
                                          <p:val>
                                            <p:fltVal val="0"/>
                                          </p:val>
                                        </p:tav>
                                      </p:tavLst>
                                    </p:anim>
                                    <p:animEffect transition="in" filter="fade">
                                      <p:cBhvr>
                                        <p:cTn id="56" dur="1000"/>
                                        <p:tgtEl>
                                          <p:spTgt spid="38930"/>
                                        </p:tgtEl>
                                      </p:cBhvr>
                                    </p:animEffect>
                                  </p:childTnLst>
                                </p:cTn>
                              </p:par>
                              <p:par>
                                <p:cTn id="57" presetID="49" presetClass="entr" presetSubtype="0" decel="100000" fill="hold" grpId="0" nodeType="withEffect">
                                  <p:stCondLst>
                                    <p:cond delay="0"/>
                                  </p:stCondLst>
                                  <p:childTnLst>
                                    <p:set>
                                      <p:cBhvr>
                                        <p:cTn id="58" dur="1" fill="hold">
                                          <p:stCondLst>
                                            <p:cond delay="0"/>
                                          </p:stCondLst>
                                        </p:cTn>
                                        <p:tgtEl>
                                          <p:spTgt spid="38937"/>
                                        </p:tgtEl>
                                        <p:attrNameLst>
                                          <p:attrName>style.visibility</p:attrName>
                                        </p:attrNameLst>
                                      </p:cBhvr>
                                      <p:to>
                                        <p:strVal val="visible"/>
                                      </p:to>
                                    </p:set>
                                    <p:anim calcmode="lin" valueType="num">
                                      <p:cBhvr>
                                        <p:cTn id="59" dur="1000" fill="hold"/>
                                        <p:tgtEl>
                                          <p:spTgt spid="38937"/>
                                        </p:tgtEl>
                                        <p:attrNameLst>
                                          <p:attrName>ppt_w</p:attrName>
                                        </p:attrNameLst>
                                      </p:cBhvr>
                                      <p:tavLst>
                                        <p:tav tm="0">
                                          <p:val>
                                            <p:fltVal val="0"/>
                                          </p:val>
                                        </p:tav>
                                        <p:tav tm="100000">
                                          <p:val>
                                            <p:strVal val="#ppt_w"/>
                                          </p:val>
                                        </p:tav>
                                      </p:tavLst>
                                    </p:anim>
                                    <p:anim calcmode="lin" valueType="num">
                                      <p:cBhvr>
                                        <p:cTn id="60" dur="1000" fill="hold"/>
                                        <p:tgtEl>
                                          <p:spTgt spid="38937"/>
                                        </p:tgtEl>
                                        <p:attrNameLst>
                                          <p:attrName>ppt_h</p:attrName>
                                        </p:attrNameLst>
                                      </p:cBhvr>
                                      <p:tavLst>
                                        <p:tav tm="0">
                                          <p:val>
                                            <p:fltVal val="0"/>
                                          </p:val>
                                        </p:tav>
                                        <p:tav tm="100000">
                                          <p:val>
                                            <p:strVal val="#ppt_h"/>
                                          </p:val>
                                        </p:tav>
                                      </p:tavLst>
                                    </p:anim>
                                    <p:anim calcmode="lin" valueType="num">
                                      <p:cBhvr>
                                        <p:cTn id="61" dur="1000" fill="hold"/>
                                        <p:tgtEl>
                                          <p:spTgt spid="38937"/>
                                        </p:tgtEl>
                                        <p:attrNameLst>
                                          <p:attrName>style.rotation</p:attrName>
                                        </p:attrNameLst>
                                      </p:cBhvr>
                                      <p:tavLst>
                                        <p:tav tm="0">
                                          <p:val>
                                            <p:fltVal val="360"/>
                                          </p:val>
                                        </p:tav>
                                        <p:tav tm="100000">
                                          <p:val>
                                            <p:fltVal val="0"/>
                                          </p:val>
                                        </p:tav>
                                      </p:tavLst>
                                    </p:anim>
                                    <p:animEffect transition="in" filter="fade">
                                      <p:cBhvr>
                                        <p:cTn id="62" dur="1000"/>
                                        <p:tgtEl>
                                          <p:spTgt spid="38937"/>
                                        </p:tgtEl>
                                      </p:cBhvr>
                                    </p:animEffect>
                                  </p:childTnLst>
                                </p:cTn>
                              </p:par>
                              <p:par>
                                <p:cTn id="63" presetID="49" presetClass="entr" presetSubtype="0" decel="100000" fill="hold" grpId="0" nodeType="withEffect">
                                  <p:stCondLst>
                                    <p:cond delay="0"/>
                                  </p:stCondLst>
                                  <p:childTnLst>
                                    <p:set>
                                      <p:cBhvr>
                                        <p:cTn id="64" dur="1" fill="hold">
                                          <p:stCondLst>
                                            <p:cond delay="0"/>
                                          </p:stCondLst>
                                        </p:cTn>
                                        <p:tgtEl>
                                          <p:spTgt spid="38939"/>
                                        </p:tgtEl>
                                        <p:attrNameLst>
                                          <p:attrName>style.visibility</p:attrName>
                                        </p:attrNameLst>
                                      </p:cBhvr>
                                      <p:to>
                                        <p:strVal val="visible"/>
                                      </p:to>
                                    </p:set>
                                    <p:anim calcmode="lin" valueType="num">
                                      <p:cBhvr>
                                        <p:cTn id="65" dur="1000" fill="hold"/>
                                        <p:tgtEl>
                                          <p:spTgt spid="38939"/>
                                        </p:tgtEl>
                                        <p:attrNameLst>
                                          <p:attrName>ppt_w</p:attrName>
                                        </p:attrNameLst>
                                      </p:cBhvr>
                                      <p:tavLst>
                                        <p:tav tm="0">
                                          <p:val>
                                            <p:fltVal val="0"/>
                                          </p:val>
                                        </p:tav>
                                        <p:tav tm="100000">
                                          <p:val>
                                            <p:strVal val="#ppt_w"/>
                                          </p:val>
                                        </p:tav>
                                      </p:tavLst>
                                    </p:anim>
                                    <p:anim calcmode="lin" valueType="num">
                                      <p:cBhvr>
                                        <p:cTn id="66" dur="1000" fill="hold"/>
                                        <p:tgtEl>
                                          <p:spTgt spid="38939"/>
                                        </p:tgtEl>
                                        <p:attrNameLst>
                                          <p:attrName>ppt_h</p:attrName>
                                        </p:attrNameLst>
                                      </p:cBhvr>
                                      <p:tavLst>
                                        <p:tav tm="0">
                                          <p:val>
                                            <p:fltVal val="0"/>
                                          </p:val>
                                        </p:tav>
                                        <p:tav tm="100000">
                                          <p:val>
                                            <p:strVal val="#ppt_h"/>
                                          </p:val>
                                        </p:tav>
                                      </p:tavLst>
                                    </p:anim>
                                    <p:anim calcmode="lin" valueType="num">
                                      <p:cBhvr>
                                        <p:cTn id="67" dur="1000" fill="hold"/>
                                        <p:tgtEl>
                                          <p:spTgt spid="38939"/>
                                        </p:tgtEl>
                                        <p:attrNameLst>
                                          <p:attrName>style.rotation</p:attrName>
                                        </p:attrNameLst>
                                      </p:cBhvr>
                                      <p:tavLst>
                                        <p:tav tm="0">
                                          <p:val>
                                            <p:fltVal val="360"/>
                                          </p:val>
                                        </p:tav>
                                        <p:tav tm="100000">
                                          <p:val>
                                            <p:fltVal val="0"/>
                                          </p:val>
                                        </p:tav>
                                      </p:tavLst>
                                    </p:anim>
                                    <p:animEffect transition="in" filter="fade">
                                      <p:cBhvr>
                                        <p:cTn id="68" dur="1000"/>
                                        <p:tgtEl>
                                          <p:spTgt spid="38939"/>
                                        </p:tgtEl>
                                      </p:cBhvr>
                                    </p:animEffect>
                                  </p:childTnLst>
                                </p:cTn>
                              </p:par>
                              <p:par>
                                <p:cTn id="69" presetID="49" presetClass="entr" presetSubtype="0" decel="100000" fill="hold" grpId="0" nodeType="withEffect">
                                  <p:stCondLst>
                                    <p:cond delay="0"/>
                                  </p:stCondLst>
                                  <p:childTnLst>
                                    <p:set>
                                      <p:cBhvr>
                                        <p:cTn id="70" dur="1" fill="hold">
                                          <p:stCondLst>
                                            <p:cond delay="0"/>
                                          </p:stCondLst>
                                        </p:cTn>
                                        <p:tgtEl>
                                          <p:spTgt spid="38938"/>
                                        </p:tgtEl>
                                        <p:attrNameLst>
                                          <p:attrName>style.visibility</p:attrName>
                                        </p:attrNameLst>
                                      </p:cBhvr>
                                      <p:to>
                                        <p:strVal val="visible"/>
                                      </p:to>
                                    </p:set>
                                    <p:anim calcmode="lin" valueType="num">
                                      <p:cBhvr>
                                        <p:cTn id="71" dur="1000" fill="hold"/>
                                        <p:tgtEl>
                                          <p:spTgt spid="38938"/>
                                        </p:tgtEl>
                                        <p:attrNameLst>
                                          <p:attrName>ppt_w</p:attrName>
                                        </p:attrNameLst>
                                      </p:cBhvr>
                                      <p:tavLst>
                                        <p:tav tm="0">
                                          <p:val>
                                            <p:fltVal val="0"/>
                                          </p:val>
                                        </p:tav>
                                        <p:tav tm="100000">
                                          <p:val>
                                            <p:strVal val="#ppt_w"/>
                                          </p:val>
                                        </p:tav>
                                      </p:tavLst>
                                    </p:anim>
                                    <p:anim calcmode="lin" valueType="num">
                                      <p:cBhvr>
                                        <p:cTn id="72" dur="1000" fill="hold"/>
                                        <p:tgtEl>
                                          <p:spTgt spid="38938"/>
                                        </p:tgtEl>
                                        <p:attrNameLst>
                                          <p:attrName>ppt_h</p:attrName>
                                        </p:attrNameLst>
                                      </p:cBhvr>
                                      <p:tavLst>
                                        <p:tav tm="0">
                                          <p:val>
                                            <p:fltVal val="0"/>
                                          </p:val>
                                        </p:tav>
                                        <p:tav tm="100000">
                                          <p:val>
                                            <p:strVal val="#ppt_h"/>
                                          </p:val>
                                        </p:tav>
                                      </p:tavLst>
                                    </p:anim>
                                    <p:anim calcmode="lin" valueType="num">
                                      <p:cBhvr>
                                        <p:cTn id="73" dur="1000" fill="hold"/>
                                        <p:tgtEl>
                                          <p:spTgt spid="38938"/>
                                        </p:tgtEl>
                                        <p:attrNameLst>
                                          <p:attrName>style.rotation</p:attrName>
                                        </p:attrNameLst>
                                      </p:cBhvr>
                                      <p:tavLst>
                                        <p:tav tm="0">
                                          <p:val>
                                            <p:fltVal val="360"/>
                                          </p:val>
                                        </p:tav>
                                        <p:tav tm="100000">
                                          <p:val>
                                            <p:fltVal val="0"/>
                                          </p:val>
                                        </p:tav>
                                      </p:tavLst>
                                    </p:anim>
                                    <p:animEffect transition="in" filter="fade">
                                      <p:cBhvr>
                                        <p:cTn id="74" dur="1000"/>
                                        <p:tgtEl>
                                          <p:spTgt spid="38938"/>
                                        </p:tgtEl>
                                      </p:cBhvr>
                                    </p:animEffect>
                                  </p:childTnLst>
                                </p:cTn>
                              </p:par>
                              <p:par>
                                <p:cTn id="75" presetID="49" presetClass="entr" presetSubtype="0" decel="100000" fill="hold" grpId="0" nodeType="withEffect">
                                  <p:stCondLst>
                                    <p:cond delay="0"/>
                                  </p:stCondLst>
                                  <p:childTnLst>
                                    <p:set>
                                      <p:cBhvr>
                                        <p:cTn id="76" dur="1" fill="hold">
                                          <p:stCondLst>
                                            <p:cond delay="0"/>
                                          </p:stCondLst>
                                        </p:cTn>
                                        <p:tgtEl>
                                          <p:spTgt spid="38931"/>
                                        </p:tgtEl>
                                        <p:attrNameLst>
                                          <p:attrName>style.visibility</p:attrName>
                                        </p:attrNameLst>
                                      </p:cBhvr>
                                      <p:to>
                                        <p:strVal val="visible"/>
                                      </p:to>
                                    </p:set>
                                    <p:anim calcmode="lin" valueType="num">
                                      <p:cBhvr>
                                        <p:cTn id="77" dur="1000" fill="hold"/>
                                        <p:tgtEl>
                                          <p:spTgt spid="38931"/>
                                        </p:tgtEl>
                                        <p:attrNameLst>
                                          <p:attrName>ppt_w</p:attrName>
                                        </p:attrNameLst>
                                      </p:cBhvr>
                                      <p:tavLst>
                                        <p:tav tm="0">
                                          <p:val>
                                            <p:fltVal val="0"/>
                                          </p:val>
                                        </p:tav>
                                        <p:tav tm="100000">
                                          <p:val>
                                            <p:strVal val="#ppt_w"/>
                                          </p:val>
                                        </p:tav>
                                      </p:tavLst>
                                    </p:anim>
                                    <p:anim calcmode="lin" valueType="num">
                                      <p:cBhvr>
                                        <p:cTn id="78" dur="1000" fill="hold"/>
                                        <p:tgtEl>
                                          <p:spTgt spid="38931"/>
                                        </p:tgtEl>
                                        <p:attrNameLst>
                                          <p:attrName>ppt_h</p:attrName>
                                        </p:attrNameLst>
                                      </p:cBhvr>
                                      <p:tavLst>
                                        <p:tav tm="0">
                                          <p:val>
                                            <p:fltVal val="0"/>
                                          </p:val>
                                        </p:tav>
                                        <p:tav tm="100000">
                                          <p:val>
                                            <p:strVal val="#ppt_h"/>
                                          </p:val>
                                        </p:tav>
                                      </p:tavLst>
                                    </p:anim>
                                    <p:anim calcmode="lin" valueType="num">
                                      <p:cBhvr>
                                        <p:cTn id="79" dur="1000" fill="hold"/>
                                        <p:tgtEl>
                                          <p:spTgt spid="38931"/>
                                        </p:tgtEl>
                                        <p:attrNameLst>
                                          <p:attrName>style.rotation</p:attrName>
                                        </p:attrNameLst>
                                      </p:cBhvr>
                                      <p:tavLst>
                                        <p:tav tm="0">
                                          <p:val>
                                            <p:fltVal val="360"/>
                                          </p:val>
                                        </p:tav>
                                        <p:tav tm="100000">
                                          <p:val>
                                            <p:fltVal val="0"/>
                                          </p:val>
                                        </p:tav>
                                      </p:tavLst>
                                    </p:anim>
                                    <p:animEffect transition="in" filter="fade">
                                      <p:cBhvr>
                                        <p:cTn id="80" dur="1000"/>
                                        <p:tgtEl>
                                          <p:spTgt spid="38931"/>
                                        </p:tgtEl>
                                      </p:cBhvr>
                                    </p:animEffect>
                                  </p:childTnLst>
                                </p:cTn>
                              </p:par>
                              <p:par>
                                <p:cTn id="81" presetID="49" presetClass="entr" presetSubtype="0" decel="100000" fill="hold" grpId="0" nodeType="withEffect">
                                  <p:stCondLst>
                                    <p:cond delay="0"/>
                                  </p:stCondLst>
                                  <p:childTnLst>
                                    <p:set>
                                      <p:cBhvr>
                                        <p:cTn id="82" dur="1" fill="hold">
                                          <p:stCondLst>
                                            <p:cond delay="0"/>
                                          </p:stCondLst>
                                        </p:cTn>
                                        <p:tgtEl>
                                          <p:spTgt spid="38929"/>
                                        </p:tgtEl>
                                        <p:attrNameLst>
                                          <p:attrName>style.visibility</p:attrName>
                                        </p:attrNameLst>
                                      </p:cBhvr>
                                      <p:to>
                                        <p:strVal val="visible"/>
                                      </p:to>
                                    </p:set>
                                    <p:anim calcmode="lin" valueType="num">
                                      <p:cBhvr>
                                        <p:cTn id="83" dur="1000" fill="hold"/>
                                        <p:tgtEl>
                                          <p:spTgt spid="38929"/>
                                        </p:tgtEl>
                                        <p:attrNameLst>
                                          <p:attrName>ppt_w</p:attrName>
                                        </p:attrNameLst>
                                      </p:cBhvr>
                                      <p:tavLst>
                                        <p:tav tm="0">
                                          <p:val>
                                            <p:fltVal val="0"/>
                                          </p:val>
                                        </p:tav>
                                        <p:tav tm="100000">
                                          <p:val>
                                            <p:strVal val="#ppt_w"/>
                                          </p:val>
                                        </p:tav>
                                      </p:tavLst>
                                    </p:anim>
                                    <p:anim calcmode="lin" valueType="num">
                                      <p:cBhvr>
                                        <p:cTn id="84" dur="1000" fill="hold"/>
                                        <p:tgtEl>
                                          <p:spTgt spid="38929"/>
                                        </p:tgtEl>
                                        <p:attrNameLst>
                                          <p:attrName>ppt_h</p:attrName>
                                        </p:attrNameLst>
                                      </p:cBhvr>
                                      <p:tavLst>
                                        <p:tav tm="0">
                                          <p:val>
                                            <p:fltVal val="0"/>
                                          </p:val>
                                        </p:tav>
                                        <p:tav tm="100000">
                                          <p:val>
                                            <p:strVal val="#ppt_h"/>
                                          </p:val>
                                        </p:tav>
                                      </p:tavLst>
                                    </p:anim>
                                    <p:anim calcmode="lin" valueType="num">
                                      <p:cBhvr>
                                        <p:cTn id="85" dur="1000" fill="hold"/>
                                        <p:tgtEl>
                                          <p:spTgt spid="38929"/>
                                        </p:tgtEl>
                                        <p:attrNameLst>
                                          <p:attrName>style.rotation</p:attrName>
                                        </p:attrNameLst>
                                      </p:cBhvr>
                                      <p:tavLst>
                                        <p:tav tm="0">
                                          <p:val>
                                            <p:fltVal val="360"/>
                                          </p:val>
                                        </p:tav>
                                        <p:tav tm="100000">
                                          <p:val>
                                            <p:fltVal val="0"/>
                                          </p:val>
                                        </p:tav>
                                      </p:tavLst>
                                    </p:anim>
                                    <p:animEffect transition="in" filter="fade">
                                      <p:cBhvr>
                                        <p:cTn id="86" dur="1000"/>
                                        <p:tgtEl>
                                          <p:spTgt spid="38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9" grpId="0"/>
      <p:bldP spid="38930" grpId="0"/>
      <p:bldP spid="38931" grpId="0"/>
      <p:bldP spid="38937" grpId="0"/>
      <p:bldP spid="38938" grpId="0"/>
      <p:bldP spid="38939" grpId="0"/>
      <p:bldP spid="38945" grpId="0"/>
      <p:bldP spid="38945" grpId="1"/>
      <p:bldP spid="38946" grpId="0"/>
      <p:bldP spid="38946" grpId="1"/>
      <p:bldP spid="38948" grpId="0"/>
      <p:bldP spid="3894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2"/>
          <p:cNvSpPr>
            <a:spLocks noChangeShapeType="1"/>
          </p:cNvSpPr>
          <p:nvPr/>
        </p:nvSpPr>
        <p:spPr bwMode="auto">
          <a:xfrm>
            <a:off x="4946650" y="4667250"/>
            <a:ext cx="0" cy="639763"/>
          </a:xfrm>
          <a:prstGeom prst="line">
            <a:avLst/>
          </a:prstGeom>
          <a:noFill/>
          <a:ln w="9525">
            <a:solidFill>
              <a:srgbClr val="FFFF00"/>
            </a:solidFill>
            <a:prstDash val="dash"/>
            <a:round/>
            <a:headEnd/>
            <a:tailEnd/>
          </a:ln>
        </p:spPr>
        <p:txBody>
          <a:bodyPr/>
          <a:lstStyle/>
          <a:p>
            <a:endParaRPr lang="en-US"/>
          </a:p>
        </p:txBody>
      </p:sp>
      <p:sp>
        <p:nvSpPr>
          <p:cNvPr id="65539" name="Line 3"/>
          <p:cNvSpPr>
            <a:spLocks noChangeShapeType="1"/>
          </p:cNvSpPr>
          <p:nvPr/>
        </p:nvSpPr>
        <p:spPr bwMode="auto">
          <a:xfrm flipH="1">
            <a:off x="5557838" y="4675188"/>
            <a:ext cx="776287" cy="366712"/>
          </a:xfrm>
          <a:prstGeom prst="line">
            <a:avLst/>
          </a:prstGeom>
          <a:noFill/>
          <a:ln w="9525">
            <a:solidFill>
              <a:schemeClr val="tx1"/>
            </a:solidFill>
            <a:round/>
            <a:headEnd/>
            <a:tailEnd/>
          </a:ln>
        </p:spPr>
        <p:txBody>
          <a:bodyPr/>
          <a:lstStyle/>
          <a:p>
            <a:endParaRPr lang="en-US"/>
          </a:p>
        </p:txBody>
      </p:sp>
      <p:sp>
        <p:nvSpPr>
          <p:cNvPr id="65540" name="Line 4"/>
          <p:cNvSpPr>
            <a:spLocks noChangeShapeType="1"/>
          </p:cNvSpPr>
          <p:nvPr/>
        </p:nvSpPr>
        <p:spPr bwMode="auto">
          <a:xfrm flipH="1">
            <a:off x="4195763" y="4665663"/>
            <a:ext cx="742950" cy="366712"/>
          </a:xfrm>
          <a:prstGeom prst="line">
            <a:avLst/>
          </a:prstGeom>
          <a:noFill/>
          <a:ln w="9525">
            <a:solidFill>
              <a:schemeClr val="tx1"/>
            </a:solidFill>
            <a:round/>
            <a:headEnd/>
            <a:tailEnd/>
          </a:ln>
        </p:spPr>
        <p:txBody>
          <a:bodyPr/>
          <a:lstStyle/>
          <a:p>
            <a:endParaRPr lang="en-US"/>
          </a:p>
        </p:txBody>
      </p:sp>
      <p:sp>
        <p:nvSpPr>
          <p:cNvPr id="65541" name="Line 5"/>
          <p:cNvSpPr>
            <a:spLocks noChangeShapeType="1"/>
          </p:cNvSpPr>
          <p:nvPr/>
        </p:nvSpPr>
        <p:spPr bwMode="auto">
          <a:xfrm flipH="1">
            <a:off x="5565775" y="5305425"/>
            <a:ext cx="776288" cy="381000"/>
          </a:xfrm>
          <a:prstGeom prst="line">
            <a:avLst/>
          </a:prstGeom>
          <a:noFill/>
          <a:ln w="9525">
            <a:solidFill>
              <a:schemeClr val="tx1"/>
            </a:solidFill>
            <a:round/>
            <a:headEnd/>
            <a:tailEnd/>
          </a:ln>
        </p:spPr>
        <p:txBody>
          <a:bodyPr/>
          <a:lstStyle/>
          <a:p>
            <a:endParaRPr lang="en-US"/>
          </a:p>
        </p:txBody>
      </p:sp>
      <p:sp>
        <p:nvSpPr>
          <p:cNvPr id="65542" name="Line 6"/>
          <p:cNvSpPr>
            <a:spLocks noChangeShapeType="1"/>
          </p:cNvSpPr>
          <p:nvPr/>
        </p:nvSpPr>
        <p:spPr bwMode="auto">
          <a:xfrm flipH="1">
            <a:off x="4175125" y="5302250"/>
            <a:ext cx="762000" cy="381000"/>
          </a:xfrm>
          <a:prstGeom prst="line">
            <a:avLst/>
          </a:prstGeom>
          <a:noFill/>
          <a:ln w="9525">
            <a:solidFill>
              <a:schemeClr val="tx1"/>
            </a:solidFill>
            <a:prstDash val="dash"/>
            <a:round/>
            <a:headEnd/>
            <a:tailEnd/>
          </a:ln>
        </p:spPr>
        <p:txBody>
          <a:bodyPr/>
          <a:lstStyle/>
          <a:p>
            <a:endParaRPr lang="en-US"/>
          </a:p>
        </p:txBody>
      </p:sp>
      <p:sp>
        <p:nvSpPr>
          <p:cNvPr id="6151" name="Text Box 7"/>
          <p:cNvSpPr txBox="1">
            <a:spLocks noChangeArrowheads="1"/>
          </p:cNvSpPr>
          <p:nvPr/>
        </p:nvSpPr>
        <p:spPr bwMode="auto">
          <a:xfrm>
            <a:off x="4640263" y="4383088"/>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A</a:t>
            </a:r>
          </a:p>
        </p:txBody>
      </p:sp>
      <p:sp>
        <p:nvSpPr>
          <p:cNvPr id="6152" name="Text Box 8"/>
          <p:cNvSpPr txBox="1">
            <a:spLocks noChangeArrowheads="1"/>
          </p:cNvSpPr>
          <p:nvPr/>
        </p:nvSpPr>
        <p:spPr bwMode="auto">
          <a:xfrm>
            <a:off x="6296025" y="4402138"/>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B</a:t>
            </a:r>
          </a:p>
        </p:txBody>
      </p:sp>
      <p:sp>
        <p:nvSpPr>
          <p:cNvPr id="6153" name="Text Box 9"/>
          <p:cNvSpPr txBox="1">
            <a:spLocks noChangeArrowheads="1"/>
          </p:cNvSpPr>
          <p:nvPr/>
        </p:nvSpPr>
        <p:spPr bwMode="auto">
          <a:xfrm>
            <a:off x="5562600" y="4935538"/>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C</a:t>
            </a:r>
          </a:p>
        </p:txBody>
      </p:sp>
      <p:sp>
        <p:nvSpPr>
          <p:cNvPr id="6154" name="Text Box 10"/>
          <p:cNvSpPr txBox="1">
            <a:spLocks noChangeArrowheads="1"/>
          </p:cNvSpPr>
          <p:nvPr/>
        </p:nvSpPr>
        <p:spPr bwMode="auto">
          <a:xfrm>
            <a:off x="3868738" y="4887913"/>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D</a:t>
            </a:r>
          </a:p>
        </p:txBody>
      </p:sp>
      <p:sp>
        <p:nvSpPr>
          <p:cNvPr id="6155" name="Text Box 11"/>
          <p:cNvSpPr txBox="1">
            <a:spLocks noChangeArrowheads="1"/>
          </p:cNvSpPr>
          <p:nvPr/>
        </p:nvSpPr>
        <p:spPr bwMode="auto">
          <a:xfrm>
            <a:off x="4611688" y="5040313"/>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M</a:t>
            </a:r>
          </a:p>
        </p:txBody>
      </p:sp>
      <p:sp>
        <p:nvSpPr>
          <p:cNvPr id="6156" name="Text Box 12"/>
          <p:cNvSpPr txBox="1">
            <a:spLocks noChangeArrowheads="1"/>
          </p:cNvSpPr>
          <p:nvPr/>
        </p:nvSpPr>
        <p:spPr bwMode="auto">
          <a:xfrm>
            <a:off x="6305550" y="5049838"/>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N</a:t>
            </a:r>
          </a:p>
        </p:txBody>
      </p:sp>
      <p:sp>
        <p:nvSpPr>
          <p:cNvPr id="6157" name="Text Box 13"/>
          <p:cNvSpPr txBox="1">
            <a:spLocks noChangeArrowheads="1"/>
          </p:cNvSpPr>
          <p:nvPr/>
        </p:nvSpPr>
        <p:spPr bwMode="auto">
          <a:xfrm>
            <a:off x="5600700" y="5592763"/>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P</a:t>
            </a:r>
          </a:p>
        </p:txBody>
      </p:sp>
      <p:sp>
        <p:nvSpPr>
          <p:cNvPr id="6158" name="Text Box 14"/>
          <p:cNvSpPr txBox="1">
            <a:spLocks noChangeArrowheads="1"/>
          </p:cNvSpPr>
          <p:nvPr/>
        </p:nvSpPr>
        <p:spPr bwMode="auto">
          <a:xfrm>
            <a:off x="3868738" y="5564188"/>
            <a:ext cx="304800" cy="366712"/>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Q</a:t>
            </a:r>
          </a:p>
        </p:txBody>
      </p:sp>
      <p:sp>
        <p:nvSpPr>
          <p:cNvPr id="65551" name="Line 15"/>
          <p:cNvSpPr>
            <a:spLocks noChangeShapeType="1"/>
          </p:cNvSpPr>
          <p:nvPr/>
        </p:nvSpPr>
        <p:spPr bwMode="auto">
          <a:xfrm>
            <a:off x="4946650" y="4665663"/>
            <a:ext cx="0" cy="639762"/>
          </a:xfrm>
          <a:prstGeom prst="line">
            <a:avLst/>
          </a:prstGeom>
          <a:noFill/>
          <a:ln w="9525">
            <a:solidFill>
              <a:schemeClr val="tx1"/>
            </a:solidFill>
            <a:prstDash val="dash"/>
            <a:round/>
            <a:headEnd/>
            <a:tailEnd/>
          </a:ln>
        </p:spPr>
        <p:txBody>
          <a:bodyPr/>
          <a:lstStyle/>
          <a:p>
            <a:endParaRPr lang="en-US"/>
          </a:p>
        </p:txBody>
      </p:sp>
      <p:sp>
        <p:nvSpPr>
          <p:cNvPr id="65552" name="Line 16"/>
          <p:cNvSpPr>
            <a:spLocks noChangeShapeType="1"/>
          </p:cNvSpPr>
          <p:nvPr/>
        </p:nvSpPr>
        <p:spPr bwMode="auto">
          <a:xfrm>
            <a:off x="6340475" y="4667250"/>
            <a:ext cx="0" cy="639763"/>
          </a:xfrm>
          <a:prstGeom prst="line">
            <a:avLst/>
          </a:prstGeom>
          <a:noFill/>
          <a:ln w="9525">
            <a:solidFill>
              <a:schemeClr val="tx1"/>
            </a:solidFill>
            <a:round/>
            <a:headEnd/>
            <a:tailEnd/>
          </a:ln>
        </p:spPr>
        <p:txBody>
          <a:bodyPr/>
          <a:lstStyle/>
          <a:p>
            <a:endParaRPr lang="en-US"/>
          </a:p>
        </p:txBody>
      </p:sp>
      <p:grpSp>
        <p:nvGrpSpPr>
          <p:cNvPr id="2" name="Group 17"/>
          <p:cNvGrpSpPr>
            <a:grpSpLocks/>
          </p:cNvGrpSpPr>
          <p:nvPr/>
        </p:nvGrpSpPr>
        <p:grpSpPr bwMode="auto">
          <a:xfrm>
            <a:off x="4191000" y="5029200"/>
            <a:ext cx="1406525" cy="650875"/>
            <a:chOff x="2216" y="2960"/>
            <a:chExt cx="641" cy="410"/>
          </a:xfrm>
        </p:grpSpPr>
        <p:sp>
          <p:nvSpPr>
            <p:cNvPr id="6206" name="Line 18"/>
            <p:cNvSpPr>
              <a:spLocks noChangeShapeType="1"/>
            </p:cNvSpPr>
            <p:nvPr/>
          </p:nvSpPr>
          <p:spPr bwMode="auto">
            <a:xfrm>
              <a:off x="2224" y="2966"/>
              <a:ext cx="0" cy="403"/>
            </a:xfrm>
            <a:prstGeom prst="line">
              <a:avLst/>
            </a:prstGeom>
            <a:noFill/>
            <a:ln w="9525">
              <a:solidFill>
                <a:schemeClr val="tx1"/>
              </a:solidFill>
              <a:round/>
              <a:headEnd/>
              <a:tailEnd/>
            </a:ln>
          </p:spPr>
          <p:txBody>
            <a:bodyPr/>
            <a:lstStyle/>
            <a:p>
              <a:endParaRPr lang="en-US"/>
            </a:p>
          </p:txBody>
        </p:sp>
        <p:sp>
          <p:nvSpPr>
            <p:cNvPr id="6207" name="Line 19"/>
            <p:cNvSpPr>
              <a:spLocks noChangeShapeType="1"/>
            </p:cNvSpPr>
            <p:nvPr/>
          </p:nvSpPr>
          <p:spPr bwMode="auto">
            <a:xfrm>
              <a:off x="2856" y="2967"/>
              <a:ext cx="0" cy="403"/>
            </a:xfrm>
            <a:prstGeom prst="line">
              <a:avLst/>
            </a:prstGeom>
            <a:noFill/>
            <a:ln w="9525">
              <a:solidFill>
                <a:schemeClr val="tx1"/>
              </a:solidFill>
              <a:round/>
              <a:headEnd/>
              <a:tailEnd/>
            </a:ln>
          </p:spPr>
          <p:txBody>
            <a:bodyPr/>
            <a:lstStyle/>
            <a:p>
              <a:endParaRPr lang="en-US"/>
            </a:p>
          </p:txBody>
        </p:sp>
        <p:sp>
          <p:nvSpPr>
            <p:cNvPr id="6208" name="Line 20"/>
            <p:cNvSpPr>
              <a:spLocks noChangeShapeType="1"/>
            </p:cNvSpPr>
            <p:nvPr/>
          </p:nvSpPr>
          <p:spPr bwMode="auto">
            <a:xfrm>
              <a:off x="2224" y="2960"/>
              <a:ext cx="633" cy="0"/>
            </a:xfrm>
            <a:prstGeom prst="line">
              <a:avLst/>
            </a:prstGeom>
            <a:noFill/>
            <a:ln w="9525">
              <a:solidFill>
                <a:schemeClr val="tx1"/>
              </a:solidFill>
              <a:round/>
              <a:headEnd/>
              <a:tailEnd/>
            </a:ln>
          </p:spPr>
          <p:txBody>
            <a:bodyPr/>
            <a:lstStyle/>
            <a:p>
              <a:endParaRPr lang="en-US"/>
            </a:p>
          </p:txBody>
        </p:sp>
        <p:sp>
          <p:nvSpPr>
            <p:cNvPr id="6209" name="Line 21"/>
            <p:cNvSpPr>
              <a:spLocks noChangeShapeType="1"/>
            </p:cNvSpPr>
            <p:nvPr/>
          </p:nvSpPr>
          <p:spPr bwMode="auto">
            <a:xfrm>
              <a:off x="2216" y="3368"/>
              <a:ext cx="633" cy="0"/>
            </a:xfrm>
            <a:prstGeom prst="line">
              <a:avLst/>
            </a:prstGeom>
            <a:noFill/>
            <a:ln w="9525">
              <a:solidFill>
                <a:schemeClr val="tx1"/>
              </a:solidFill>
              <a:round/>
              <a:headEnd/>
              <a:tailEnd/>
            </a:ln>
          </p:spPr>
          <p:txBody>
            <a:bodyPr/>
            <a:lstStyle/>
            <a:p>
              <a:endParaRPr lang="en-US"/>
            </a:p>
          </p:txBody>
        </p:sp>
      </p:grpSp>
      <p:sp>
        <p:nvSpPr>
          <p:cNvPr id="65558" name="Line 22"/>
          <p:cNvSpPr>
            <a:spLocks noChangeShapeType="1"/>
          </p:cNvSpPr>
          <p:nvPr/>
        </p:nvSpPr>
        <p:spPr bwMode="auto">
          <a:xfrm>
            <a:off x="4937125" y="5300663"/>
            <a:ext cx="1371600" cy="0"/>
          </a:xfrm>
          <a:prstGeom prst="line">
            <a:avLst/>
          </a:prstGeom>
          <a:noFill/>
          <a:ln w="9525">
            <a:solidFill>
              <a:schemeClr val="tx1"/>
            </a:solidFill>
            <a:prstDash val="dash"/>
            <a:round/>
            <a:headEnd/>
            <a:tailEnd/>
          </a:ln>
        </p:spPr>
        <p:txBody>
          <a:bodyPr/>
          <a:lstStyle/>
          <a:p>
            <a:endParaRPr lang="en-US"/>
          </a:p>
        </p:txBody>
      </p:sp>
      <p:sp>
        <p:nvSpPr>
          <p:cNvPr id="65559" name="Line 23"/>
          <p:cNvSpPr>
            <a:spLocks noChangeShapeType="1"/>
          </p:cNvSpPr>
          <p:nvPr/>
        </p:nvSpPr>
        <p:spPr bwMode="auto">
          <a:xfrm>
            <a:off x="4945063" y="4667250"/>
            <a:ext cx="1389062" cy="0"/>
          </a:xfrm>
          <a:prstGeom prst="line">
            <a:avLst/>
          </a:prstGeom>
          <a:noFill/>
          <a:ln w="9525">
            <a:solidFill>
              <a:schemeClr val="tx1"/>
            </a:solidFill>
            <a:round/>
            <a:headEnd/>
            <a:tailEnd/>
          </a:ln>
        </p:spPr>
        <p:txBody>
          <a:bodyPr/>
          <a:lstStyle/>
          <a:p>
            <a:endParaRPr lang="en-US"/>
          </a:p>
        </p:txBody>
      </p:sp>
      <p:sp>
        <p:nvSpPr>
          <p:cNvPr id="6164" name="WordArt 24"/>
          <p:cNvSpPr>
            <a:spLocks noChangeArrowheads="1" noChangeShapeType="1" noTextEdit="1"/>
          </p:cNvSpPr>
          <p:nvPr/>
        </p:nvSpPr>
        <p:spPr bwMode="auto">
          <a:xfrm rot="-5400000">
            <a:off x="4074319" y="5261769"/>
            <a:ext cx="481012" cy="1524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Times New Roman"/>
                <a:cs typeface="Times New Roman"/>
              </a:rPr>
              <a:t>6 cm</a:t>
            </a:r>
          </a:p>
        </p:txBody>
      </p:sp>
      <p:sp>
        <p:nvSpPr>
          <p:cNvPr id="65561" name="WordArt 25"/>
          <p:cNvSpPr>
            <a:spLocks noChangeArrowheads="1" noChangeShapeType="1" noTextEdit="1"/>
          </p:cNvSpPr>
          <p:nvPr/>
        </p:nvSpPr>
        <p:spPr bwMode="auto">
          <a:xfrm rot="-1996481">
            <a:off x="5791200" y="5486400"/>
            <a:ext cx="609600" cy="152400"/>
          </a:xfrm>
          <a:prstGeom prst="rect">
            <a:avLst/>
          </a:prstGeom>
        </p:spPr>
        <p:txBody>
          <a:bodyPr wrap="none" fromWordArt="1">
            <a:prstTxWarp prst="textPlain">
              <a:avLst>
                <a:gd name="adj" fmla="val 40000"/>
              </a:avLst>
            </a:prstTxWarp>
          </a:bodyPr>
          <a:lstStyle/>
          <a:p>
            <a:pPr algn="ctr"/>
            <a:r>
              <a:rPr lang="en-US" sz="3600" b="1" kern="10">
                <a:ln w="9525">
                  <a:noFill/>
                  <a:round/>
                  <a:headEnd/>
                  <a:tailEnd/>
                </a:ln>
                <a:solidFill>
                  <a:schemeClr val="tx2"/>
                </a:solidFill>
                <a:latin typeface="Times New Roman"/>
                <a:cs typeface="Times New Roman"/>
              </a:rPr>
              <a:t>6 cm</a:t>
            </a:r>
          </a:p>
        </p:txBody>
      </p:sp>
      <p:sp>
        <p:nvSpPr>
          <p:cNvPr id="65562" name="WordArt 26"/>
          <p:cNvSpPr>
            <a:spLocks noChangeArrowheads="1" noChangeShapeType="1" noTextEdit="1"/>
          </p:cNvSpPr>
          <p:nvPr/>
        </p:nvSpPr>
        <p:spPr bwMode="auto">
          <a:xfrm>
            <a:off x="4530725" y="5553075"/>
            <a:ext cx="609600" cy="115888"/>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Times New Roman"/>
                <a:cs typeface="Times New Roman"/>
              </a:rPr>
              <a:t>6 cm</a:t>
            </a:r>
          </a:p>
        </p:txBody>
      </p:sp>
      <p:sp>
        <p:nvSpPr>
          <p:cNvPr id="65563" name="Line 27"/>
          <p:cNvSpPr>
            <a:spLocks noChangeShapeType="1"/>
          </p:cNvSpPr>
          <p:nvPr/>
        </p:nvSpPr>
        <p:spPr bwMode="auto">
          <a:xfrm flipV="1">
            <a:off x="4471988" y="4878388"/>
            <a:ext cx="731837" cy="0"/>
          </a:xfrm>
          <a:prstGeom prst="line">
            <a:avLst/>
          </a:prstGeom>
          <a:noFill/>
          <a:ln w="9525">
            <a:solidFill>
              <a:srgbClr val="0000CC"/>
            </a:solidFill>
            <a:round/>
            <a:headEnd/>
            <a:tailEnd/>
          </a:ln>
        </p:spPr>
        <p:txBody>
          <a:bodyPr/>
          <a:lstStyle/>
          <a:p>
            <a:endParaRPr lang="en-US"/>
          </a:p>
        </p:txBody>
      </p:sp>
      <p:sp>
        <p:nvSpPr>
          <p:cNvPr id="65564" name="Line 28"/>
          <p:cNvSpPr>
            <a:spLocks noChangeShapeType="1"/>
          </p:cNvSpPr>
          <p:nvPr/>
        </p:nvSpPr>
        <p:spPr bwMode="auto">
          <a:xfrm flipH="1">
            <a:off x="5876925" y="4670425"/>
            <a:ext cx="466725" cy="212725"/>
          </a:xfrm>
          <a:prstGeom prst="line">
            <a:avLst/>
          </a:prstGeom>
          <a:noFill/>
          <a:ln w="9525">
            <a:solidFill>
              <a:srgbClr val="0000CC"/>
            </a:solidFill>
            <a:round/>
            <a:headEnd/>
            <a:tailEnd/>
          </a:ln>
        </p:spPr>
        <p:txBody>
          <a:bodyPr/>
          <a:lstStyle/>
          <a:p>
            <a:endParaRPr lang="en-US"/>
          </a:p>
        </p:txBody>
      </p:sp>
      <p:sp>
        <p:nvSpPr>
          <p:cNvPr id="65565" name="Line 29"/>
          <p:cNvSpPr>
            <a:spLocks noChangeShapeType="1"/>
          </p:cNvSpPr>
          <p:nvPr/>
        </p:nvSpPr>
        <p:spPr bwMode="auto">
          <a:xfrm>
            <a:off x="5861050" y="4884738"/>
            <a:ext cx="0" cy="639762"/>
          </a:xfrm>
          <a:prstGeom prst="line">
            <a:avLst/>
          </a:prstGeom>
          <a:noFill/>
          <a:ln w="9525">
            <a:solidFill>
              <a:srgbClr val="0000CC"/>
            </a:solidFill>
            <a:round/>
            <a:headEnd/>
            <a:tailEnd/>
          </a:ln>
        </p:spPr>
        <p:txBody>
          <a:bodyPr/>
          <a:lstStyle/>
          <a:p>
            <a:endParaRPr lang="en-US"/>
          </a:p>
        </p:txBody>
      </p:sp>
      <p:sp>
        <p:nvSpPr>
          <p:cNvPr id="65566" name="Line 30"/>
          <p:cNvSpPr>
            <a:spLocks noChangeShapeType="1"/>
          </p:cNvSpPr>
          <p:nvPr/>
        </p:nvSpPr>
        <p:spPr bwMode="auto">
          <a:xfrm>
            <a:off x="6329363" y="4670425"/>
            <a:ext cx="0" cy="639763"/>
          </a:xfrm>
          <a:prstGeom prst="line">
            <a:avLst/>
          </a:prstGeom>
          <a:noFill/>
          <a:ln w="9525">
            <a:solidFill>
              <a:srgbClr val="0000CC"/>
            </a:solidFill>
            <a:round/>
            <a:headEnd/>
            <a:tailEnd/>
          </a:ln>
        </p:spPr>
        <p:txBody>
          <a:bodyPr/>
          <a:lstStyle/>
          <a:p>
            <a:endParaRPr lang="en-US"/>
          </a:p>
        </p:txBody>
      </p:sp>
      <p:sp>
        <p:nvSpPr>
          <p:cNvPr id="65567" name="Line 31"/>
          <p:cNvSpPr>
            <a:spLocks noChangeShapeType="1"/>
          </p:cNvSpPr>
          <p:nvPr/>
        </p:nvSpPr>
        <p:spPr bwMode="auto">
          <a:xfrm flipH="1">
            <a:off x="4487863" y="4662488"/>
            <a:ext cx="466725" cy="212725"/>
          </a:xfrm>
          <a:prstGeom prst="line">
            <a:avLst/>
          </a:prstGeom>
          <a:noFill/>
          <a:ln w="9525">
            <a:solidFill>
              <a:srgbClr val="0000CC"/>
            </a:solidFill>
            <a:round/>
            <a:headEnd/>
            <a:tailEnd/>
          </a:ln>
        </p:spPr>
        <p:txBody>
          <a:bodyPr/>
          <a:lstStyle/>
          <a:p>
            <a:endParaRPr lang="en-US"/>
          </a:p>
        </p:txBody>
      </p:sp>
      <p:sp>
        <p:nvSpPr>
          <p:cNvPr id="65568" name="Line 32"/>
          <p:cNvSpPr>
            <a:spLocks noChangeShapeType="1"/>
          </p:cNvSpPr>
          <p:nvPr/>
        </p:nvSpPr>
        <p:spPr bwMode="auto">
          <a:xfrm flipH="1">
            <a:off x="5865813" y="5311775"/>
            <a:ext cx="466725" cy="212725"/>
          </a:xfrm>
          <a:prstGeom prst="line">
            <a:avLst/>
          </a:prstGeom>
          <a:noFill/>
          <a:ln w="9525">
            <a:solidFill>
              <a:srgbClr val="0000CC"/>
            </a:solidFill>
            <a:round/>
            <a:headEnd/>
            <a:tailEnd/>
          </a:ln>
        </p:spPr>
        <p:txBody>
          <a:bodyPr/>
          <a:lstStyle/>
          <a:p>
            <a:endParaRPr lang="en-US"/>
          </a:p>
        </p:txBody>
      </p:sp>
      <p:sp>
        <p:nvSpPr>
          <p:cNvPr id="65569" name="Line 33"/>
          <p:cNvSpPr>
            <a:spLocks noChangeShapeType="1"/>
          </p:cNvSpPr>
          <p:nvPr/>
        </p:nvSpPr>
        <p:spPr bwMode="auto">
          <a:xfrm flipH="1">
            <a:off x="4476750" y="5308600"/>
            <a:ext cx="466725" cy="212725"/>
          </a:xfrm>
          <a:prstGeom prst="line">
            <a:avLst/>
          </a:prstGeom>
          <a:noFill/>
          <a:ln w="9525">
            <a:solidFill>
              <a:srgbClr val="FFFF00"/>
            </a:solidFill>
            <a:prstDash val="dash"/>
            <a:round/>
            <a:headEnd/>
            <a:tailEnd/>
          </a:ln>
        </p:spPr>
        <p:txBody>
          <a:bodyPr/>
          <a:lstStyle/>
          <a:p>
            <a:endParaRPr lang="en-US"/>
          </a:p>
        </p:txBody>
      </p:sp>
      <p:sp>
        <p:nvSpPr>
          <p:cNvPr id="65570" name="Line 34"/>
          <p:cNvSpPr>
            <a:spLocks noChangeShapeType="1"/>
          </p:cNvSpPr>
          <p:nvPr/>
        </p:nvSpPr>
        <p:spPr bwMode="auto">
          <a:xfrm flipV="1">
            <a:off x="4945063" y="4670425"/>
            <a:ext cx="731837" cy="0"/>
          </a:xfrm>
          <a:prstGeom prst="line">
            <a:avLst/>
          </a:prstGeom>
          <a:noFill/>
          <a:ln w="9525">
            <a:solidFill>
              <a:srgbClr val="0000CC"/>
            </a:solidFill>
            <a:round/>
            <a:headEnd/>
            <a:tailEnd/>
          </a:ln>
        </p:spPr>
        <p:txBody>
          <a:bodyPr/>
          <a:lstStyle/>
          <a:p>
            <a:endParaRPr lang="en-US"/>
          </a:p>
        </p:txBody>
      </p:sp>
      <p:sp>
        <p:nvSpPr>
          <p:cNvPr id="65571" name="Line 35"/>
          <p:cNvSpPr>
            <a:spLocks noChangeShapeType="1"/>
          </p:cNvSpPr>
          <p:nvPr/>
        </p:nvSpPr>
        <p:spPr bwMode="auto">
          <a:xfrm flipV="1">
            <a:off x="4946650" y="5302250"/>
            <a:ext cx="731838" cy="0"/>
          </a:xfrm>
          <a:prstGeom prst="line">
            <a:avLst/>
          </a:prstGeom>
          <a:noFill/>
          <a:ln w="9525">
            <a:solidFill>
              <a:srgbClr val="0000CC"/>
            </a:solidFill>
            <a:prstDash val="dash"/>
            <a:round/>
            <a:headEnd/>
            <a:tailEnd/>
          </a:ln>
        </p:spPr>
        <p:txBody>
          <a:bodyPr/>
          <a:lstStyle/>
          <a:p>
            <a:endParaRPr lang="en-US"/>
          </a:p>
        </p:txBody>
      </p:sp>
      <p:sp>
        <p:nvSpPr>
          <p:cNvPr id="65572" name="Line 36"/>
          <p:cNvSpPr>
            <a:spLocks noChangeShapeType="1"/>
          </p:cNvSpPr>
          <p:nvPr/>
        </p:nvSpPr>
        <p:spPr bwMode="auto">
          <a:xfrm flipV="1">
            <a:off x="4478338" y="5508625"/>
            <a:ext cx="731837" cy="0"/>
          </a:xfrm>
          <a:prstGeom prst="line">
            <a:avLst/>
          </a:prstGeom>
          <a:noFill/>
          <a:ln w="9525">
            <a:solidFill>
              <a:srgbClr val="0000CC"/>
            </a:solidFill>
            <a:round/>
            <a:headEnd/>
            <a:tailEnd/>
          </a:ln>
        </p:spPr>
        <p:txBody>
          <a:bodyPr/>
          <a:lstStyle/>
          <a:p>
            <a:endParaRPr lang="en-US"/>
          </a:p>
        </p:txBody>
      </p:sp>
      <p:sp>
        <p:nvSpPr>
          <p:cNvPr id="65573" name="Line 37"/>
          <p:cNvSpPr>
            <a:spLocks noChangeShapeType="1"/>
          </p:cNvSpPr>
          <p:nvPr/>
        </p:nvSpPr>
        <p:spPr bwMode="auto">
          <a:xfrm>
            <a:off x="4943475" y="4678363"/>
            <a:ext cx="0" cy="639762"/>
          </a:xfrm>
          <a:prstGeom prst="line">
            <a:avLst/>
          </a:prstGeom>
          <a:noFill/>
          <a:ln w="9525">
            <a:solidFill>
              <a:srgbClr val="0000CC"/>
            </a:solidFill>
            <a:prstDash val="dash"/>
            <a:round/>
            <a:headEnd/>
            <a:tailEnd/>
          </a:ln>
        </p:spPr>
        <p:txBody>
          <a:bodyPr/>
          <a:lstStyle/>
          <a:p>
            <a:endParaRPr lang="en-US"/>
          </a:p>
        </p:txBody>
      </p:sp>
      <p:sp>
        <p:nvSpPr>
          <p:cNvPr id="65574" name="Line 38"/>
          <p:cNvSpPr>
            <a:spLocks noChangeShapeType="1"/>
          </p:cNvSpPr>
          <p:nvPr/>
        </p:nvSpPr>
        <p:spPr bwMode="auto">
          <a:xfrm>
            <a:off x="4475163" y="4870450"/>
            <a:ext cx="0" cy="639763"/>
          </a:xfrm>
          <a:prstGeom prst="line">
            <a:avLst/>
          </a:prstGeom>
          <a:noFill/>
          <a:ln w="9525">
            <a:solidFill>
              <a:srgbClr val="0000CC"/>
            </a:solidFill>
            <a:round/>
            <a:headEnd/>
            <a:tailEnd/>
          </a:ln>
        </p:spPr>
        <p:txBody>
          <a:bodyPr/>
          <a:lstStyle/>
          <a:p>
            <a:endParaRPr lang="en-US"/>
          </a:p>
        </p:txBody>
      </p:sp>
      <p:grpSp>
        <p:nvGrpSpPr>
          <p:cNvPr id="6179" name="Group 41"/>
          <p:cNvGrpSpPr>
            <a:grpSpLocks/>
          </p:cNvGrpSpPr>
          <p:nvPr/>
        </p:nvGrpSpPr>
        <p:grpSpPr bwMode="auto">
          <a:xfrm>
            <a:off x="609600" y="4419600"/>
            <a:ext cx="2744788" cy="1601788"/>
            <a:chOff x="431" y="2534"/>
            <a:chExt cx="1729" cy="1009"/>
          </a:xfrm>
        </p:grpSpPr>
        <p:sp>
          <p:nvSpPr>
            <p:cNvPr id="6186" name="Line 42"/>
            <p:cNvSpPr>
              <a:spLocks noChangeShapeType="1"/>
            </p:cNvSpPr>
            <p:nvPr/>
          </p:nvSpPr>
          <p:spPr bwMode="auto">
            <a:xfrm flipH="1">
              <a:off x="1491" y="2718"/>
              <a:ext cx="489" cy="231"/>
            </a:xfrm>
            <a:prstGeom prst="line">
              <a:avLst/>
            </a:prstGeom>
            <a:noFill/>
            <a:ln w="9525">
              <a:solidFill>
                <a:schemeClr val="tx1"/>
              </a:solidFill>
              <a:round/>
              <a:headEnd/>
              <a:tailEnd/>
            </a:ln>
          </p:spPr>
          <p:txBody>
            <a:bodyPr/>
            <a:lstStyle/>
            <a:p>
              <a:endParaRPr lang="en-US"/>
            </a:p>
          </p:txBody>
        </p:sp>
        <p:sp>
          <p:nvSpPr>
            <p:cNvPr id="6187" name="Line 43"/>
            <p:cNvSpPr>
              <a:spLocks noChangeShapeType="1"/>
            </p:cNvSpPr>
            <p:nvPr/>
          </p:nvSpPr>
          <p:spPr bwMode="auto">
            <a:xfrm flipH="1">
              <a:off x="631" y="2717"/>
              <a:ext cx="468" cy="231"/>
            </a:xfrm>
            <a:prstGeom prst="line">
              <a:avLst/>
            </a:prstGeom>
            <a:noFill/>
            <a:ln w="9525">
              <a:solidFill>
                <a:schemeClr val="tx1"/>
              </a:solidFill>
              <a:round/>
              <a:headEnd/>
              <a:tailEnd/>
            </a:ln>
          </p:spPr>
          <p:txBody>
            <a:bodyPr/>
            <a:lstStyle/>
            <a:p>
              <a:endParaRPr lang="en-US"/>
            </a:p>
          </p:txBody>
        </p:sp>
        <p:sp>
          <p:nvSpPr>
            <p:cNvPr id="6188" name="Line 44"/>
            <p:cNvSpPr>
              <a:spLocks noChangeShapeType="1"/>
            </p:cNvSpPr>
            <p:nvPr/>
          </p:nvSpPr>
          <p:spPr bwMode="auto">
            <a:xfrm flipH="1">
              <a:off x="1491" y="3115"/>
              <a:ext cx="489" cy="240"/>
            </a:xfrm>
            <a:prstGeom prst="line">
              <a:avLst/>
            </a:prstGeom>
            <a:noFill/>
            <a:ln w="9525">
              <a:solidFill>
                <a:schemeClr val="tx1"/>
              </a:solidFill>
              <a:round/>
              <a:headEnd/>
              <a:tailEnd/>
            </a:ln>
          </p:spPr>
          <p:txBody>
            <a:bodyPr/>
            <a:lstStyle/>
            <a:p>
              <a:endParaRPr lang="en-US"/>
            </a:p>
          </p:txBody>
        </p:sp>
        <p:sp>
          <p:nvSpPr>
            <p:cNvPr id="6189" name="Line 45"/>
            <p:cNvSpPr>
              <a:spLocks noChangeShapeType="1"/>
            </p:cNvSpPr>
            <p:nvPr/>
          </p:nvSpPr>
          <p:spPr bwMode="auto">
            <a:xfrm flipH="1">
              <a:off x="629" y="3118"/>
              <a:ext cx="480" cy="240"/>
            </a:xfrm>
            <a:prstGeom prst="line">
              <a:avLst/>
            </a:prstGeom>
            <a:noFill/>
            <a:ln w="9525">
              <a:solidFill>
                <a:schemeClr val="tx1"/>
              </a:solidFill>
              <a:prstDash val="dash"/>
              <a:round/>
              <a:headEnd/>
              <a:tailEnd/>
            </a:ln>
          </p:spPr>
          <p:txBody>
            <a:bodyPr/>
            <a:lstStyle/>
            <a:p>
              <a:endParaRPr lang="en-US"/>
            </a:p>
          </p:txBody>
        </p:sp>
        <p:sp>
          <p:nvSpPr>
            <p:cNvPr id="6190" name="Text Box 46"/>
            <p:cNvSpPr txBox="1">
              <a:spLocks noChangeArrowheads="1"/>
            </p:cNvSpPr>
            <p:nvPr/>
          </p:nvSpPr>
          <p:spPr bwMode="auto">
            <a:xfrm>
              <a:off x="917" y="2534"/>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A</a:t>
              </a:r>
            </a:p>
          </p:txBody>
        </p:sp>
        <p:sp>
          <p:nvSpPr>
            <p:cNvPr id="6191" name="Text Box 47"/>
            <p:cNvSpPr txBox="1">
              <a:spLocks noChangeArrowheads="1"/>
            </p:cNvSpPr>
            <p:nvPr/>
          </p:nvSpPr>
          <p:spPr bwMode="auto">
            <a:xfrm>
              <a:off x="1968" y="2544"/>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B</a:t>
              </a:r>
            </a:p>
          </p:txBody>
        </p:sp>
        <p:sp>
          <p:nvSpPr>
            <p:cNvPr id="6192" name="Text Box 48"/>
            <p:cNvSpPr txBox="1">
              <a:spLocks noChangeArrowheads="1"/>
            </p:cNvSpPr>
            <p:nvPr/>
          </p:nvSpPr>
          <p:spPr bwMode="auto">
            <a:xfrm>
              <a:off x="1488" y="2874"/>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C</a:t>
              </a:r>
            </a:p>
          </p:txBody>
        </p:sp>
        <p:sp>
          <p:nvSpPr>
            <p:cNvPr id="6193" name="Text Box 49"/>
            <p:cNvSpPr txBox="1">
              <a:spLocks noChangeArrowheads="1"/>
            </p:cNvSpPr>
            <p:nvPr/>
          </p:nvSpPr>
          <p:spPr bwMode="auto">
            <a:xfrm>
              <a:off x="431" y="2852"/>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D</a:t>
              </a:r>
            </a:p>
          </p:txBody>
        </p:sp>
        <p:sp>
          <p:nvSpPr>
            <p:cNvPr id="6194" name="Text Box 50"/>
            <p:cNvSpPr txBox="1">
              <a:spLocks noChangeArrowheads="1"/>
            </p:cNvSpPr>
            <p:nvPr/>
          </p:nvSpPr>
          <p:spPr bwMode="auto">
            <a:xfrm>
              <a:off x="899" y="2948"/>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M</a:t>
              </a:r>
            </a:p>
          </p:txBody>
        </p:sp>
        <p:sp>
          <p:nvSpPr>
            <p:cNvPr id="6195" name="Text Box 51"/>
            <p:cNvSpPr txBox="1">
              <a:spLocks noChangeArrowheads="1"/>
            </p:cNvSpPr>
            <p:nvPr/>
          </p:nvSpPr>
          <p:spPr bwMode="auto">
            <a:xfrm>
              <a:off x="1968" y="2948"/>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N</a:t>
              </a:r>
            </a:p>
          </p:txBody>
        </p:sp>
        <p:sp>
          <p:nvSpPr>
            <p:cNvPr id="6196" name="Text Box 52"/>
            <p:cNvSpPr txBox="1">
              <a:spLocks noChangeArrowheads="1"/>
            </p:cNvSpPr>
            <p:nvPr/>
          </p:nvSpPr>
          <p:spPr bwMode="auto">
            <a:xfrm>
              <a:off x="1548" y="3312"/>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P</a:t>
              </a:r>
            </a:p>
          </p:txBody>
        </p:sp>
        <p:sp>
          <p:nvSpPr>
            <p:cNvPr id="6197" name="Text Box 53"/>
            <p:cNvSpPr txBox="1">
              <a:spLocks noChangeArrowheads="1"/>
            </p:cNvSpPr>
            <p:nvPr/>
          </p:nvSpPr>
          <p:spPr bwMode="auto">
            <a:xfrm>
              <a:off x="431" y="3278"/>
              <a:ext cx="192" cy="231"/>
            </a:xfrm>
            <a:prstGeom prst="rect">
              <a:avLst/>
            </a:prstGeom>
            <a:noFill/>
            <a:ln w="9525">
              <a:noFill/>
              <a:miter lim="800000"/>
              <a:headEnd/>
              <a:tailEnd/>
            </a:ln>
          </p:spPr>
          <p:txBody>
            <a:bodyPr>
              <a:spAutoFit/>
            </a:bodyPr>
            <a:lstStyle/>
            <a:p>
              <a:pPr>
                <a:spcBef>
                  <a:spcPct val="50000"/>
                </a:spcBef>
              </a:pPr>
              <a:r>
                <a:rPr lang="en-US" altLang="en-US">
                  <a:latin typeface="Times New Roman" pitchFamily="18" charset="0"/>
                  <a:cs typeface="Times New Roman" pitchFamily="18" charset="0"/>
                </a:rPr>
                <a:t>Q</a:t>
              </a:r>
            </a:p>
          </p:txBody>
        </p:sp>
        <p:sp>
          <p:nvSpPr>
            <p:cNvPr id="6198" name="Line 54"/>
            <p:cNvSpPr>
              <a:spLocks noChangeShapeType="1"/>
            </p:cNvSpPr>
            <p:nvPr/>
          </p:nvSpPr>
          <p:spPr bwMode="auto">
            <a:xfrm>
              <a:off x="626" y="2950"/>
              <a:ext cx="0" cy="403"/>
            </a:xfrm>
            <a:prstGeom prst="line">
              <a:avLst/>
            </a:prstGeom>
            <a:noFill/>
            <a:ln w="9525">
              <a:solidFill>
                <a:schemeClr val="tx1"/>
              </a:solidFill>
              <a:round/>
              <a:headEnd/>
              <a:tailEnd/>
            </a:ln>
          </p:spPr>
          <p:txBody>
            <a:bodyPr/>
            <a:lstStyle/>
            <a:p>
              <a:endParaRPr lang="en-US"/>
            </a:p>
          </p:txBody>
        </p:sp>
        <p:sp>
          <p:nvSpPr>
            <p:cNvPr id="6199" name="Line 55"/>
            <p:cNvSpPr>
              <a:spLocks noChangeShapeType="1"/>
            </p:cNvSpPr>
            <p:nvPr/>
          </p:nvSpPr>
          <p:spPr bwMode="auto">
            <a:xfrm>
              <a:off x="1110" y="2717"/>
              <a:ext cx="0" cy="403"/>
            </a:xfrm>
            <a:prstGeom prst="line">
              <a:avLst/>
            </a:prstGeom>
            <a:noFill/>
            <a:ln w="9525">
              <a:solidFill>
                <a:schemeClr val="tx1"/>
              </a:solidFill>
              <a:prstDash val="dash"/>
              <a:round/>
              <a:headEnd/>
              <a:tailEnd/>
            </a:ln>
          </p:spPr>
          <p:txBody>
            <a:bodyPr/>
            <a:lstStyle/>
            <a:p>
              <a:endParaRPr lang="en-US"/>
            </a:p>
          </p:txBody>
        </p:sp>
        <p:sp>
          <p:nvSpPr>
            <p:cNvPr id="6200" name="Line 56"/>
            <p:cNvSpPr>
              <a:spLocks noChangeShapeType="1"/>
            </p:cNvSpPr>
            <p:nvPr/>
          </p:nvSpPr>
          <p:spPr bwMode="auto">
            <a:xfrm>
              <a:off x="1491" y="2951"/>
              <a:ext cx="0" cy="403"/>
            </a:xfrm>
            <a:prstGeom prst="line">
              <a:avLst/>
            </a:prstGeom>
            <a:noFill/>
            <a:ln w="9525">
              <a:solidFill>
                <a:schemeClr val="tx1"/>
              </a:solidFill>
              <a:round/>
              <a:headEnd/>
              <a:tailEnd/>
            </a:ln>
          </p:spPr>
          <p:txBody>
            <a:bodyPr/>
            <a:lstStyle/>
            <a:p>
              <a:endParaRPr lang="en-US"/>
            </a:p>
          </p:txBody>
        </p:sp>
        <p:sp>
          <p:nvSpPr>
            <p:cNvPr id="6201" name="Line 57"/>
            <p:cNvSpPr>
              <a:spLocks noChangeShapeType="1"/>
            </p:cNvSpPr>
            <p:nvPr/>
          </p:nvSpPr>
          <p:spPr bwMode="auto">
            <a:xfrm>
              <a:off x="1977" y="2712"/>
              <a:ext cx="0" cy="403"/>
            </a:xfrm>
            <a:prstGeom prst="line">
              <a:avLst/>
            </a:prstGeom>
            <a:noFill/>
            <a:ln w="9525">
              <a:solidFill>
                <a:schemeClr val="tx1"/>
              </a:solidFill>
              <a:round/>
              <a:headEnd/>
              <a:tailEnd/>
            </a:ln>
          </p:spPr>
          <p:txBody>
            <a:bodyPr/>
            <a:lstStyle/>
            <a:p>
              <a:endParaRPr lang="en-US"/>
            </a:p>
          </p:txBody>
        </p:sp>
        <p:sp>
          <p:nvSpPr>
            <p:cNvPr id="6202" name="Line 58"/>
            <p:cNvSpPr>
              <a:spLocks noChangeShapeType="1"/>
            </p:cNvSpPr>
            <p:nvPr/>
          </p:nvSpPr>
          <p:spPr bwMode="auto">
            <a:xfrm>
              <a:off x="626" y="2950"/>
              <a:ext cx="864" cy="0"/>
            </a:xfrm>
            <a:prstGeom prst="line">
              <a:avLst/>
            </a:prstGeom>
            <a:noFill/>
            <a:ln w="9525">
              <a:solidFill>
                <a:schemeClr val="tx1"/>
              </a:solidFill>
              <a:round/>
              <a:headEnd/>
              <a:tailEnd/>
            </a:ln>
          </p:spPr>
          <p:txBody>
            <a:bodyPr/>
            <a:lstStyle/>
            <a:p>
              <a:endParaRPr lang="en-US"/>
            </a:p>
          </p:txBody>
        </p:sp>
        <p:sp>
          <p:nvSpPr>
            <p:cNvPr id="6203" name="Line 59"/>
            <p:cNvSpPr>
              <a:spLocks noChangeShapeType="1"/>
            </p:cNvSpPr>
            <p:nvPr/>
          </p:nvSpPr>
          <p:spPr bwMode="auto">
            <a:xfrm>
              <a:off x="624" y="3358"/>
              <a:ext cx="864" cy="0"/>
            </a:xfrm>
            <a:prstGeom prst="line">
              <a:avLst/>
            </a:prstGeom>
            <a:noFill/>
            <a:ln w="9525">
              <a:solidFill>
                <a:schemeClr val="tx1"/>
              </a:solidFill>
              <a:round/>
              <a:headEnd/>
              <a:tailEnd/>
            </a:ln>
          </p:spPr>
          <p:txBody>
            <a:bodyPr/>
            <a:lstStyle/>
            <a:p>
              <a:endParaRPr lang="en-US"/>
            </a:p>
          </p:txBody>
        </p:sp>
        <p:sp>
          <p:nvSpPr>
            <p:cNvPr id="6204" name="Line 60"/>
            <p:cNvSpPr>
              <a:spLocks noChangeShapeType="1"/>
            </p:cNvSpPr>
            <p:nvPr/>
          </p:nvSpPr>
          <p:spPr bwMode="auto">
            <a:xfrm>
              <a:off x="1098" y="3118"/>
              <a:ext cx="864" cy="0"/>
            </a:xfrm>
            <a:prstGeom prst="line">
              <a:avLst/>
            </a:prstGeom>
            <a:noFill/>
            <a:ln w="9525">
              <a:solidFill>
                <a:schemeClr val="tx1"/>
              </a:solidFill>
              <a:prstDash val="dash"/>
              <a:round/>
              <a:headEnd/>
              <a:tailEnd/>
            </a:ln>
          </p:spPr>
          <p:txBody>
            <a:bodyPr/>
            <a:lstStyle/>
            <a:p>
              <a:endParaRPr lang="en-US"/>
            </a:p>
          </p:txBody>
        </p:sp>
        <p:sp>
          <p:nvSpPr>
            <p:cNvPr id="6205" name="Line 61"/>
            <p:cNvSpPr>
              <a:spLocks noChangeShapeType="1"/>
            </p:cNvSpPr>
            <p:nvPr/>
          </p:nvSpPr>
          <p:spPr bwMode="auto">
            <a:xfrm>
              <a:off x="1104" y="2712"/>
              <a:ext cx="864" cy="0"/>
            </a:xfrm>
            <a:prstGeom prst="line">
              <a:avLst/>
            </a:prstGeom>
            <a:noFill/>
            <a:ln w="9525">
              <a:solidFill>
                <a:schemeClr val="tx1"/>
              </a:solidFill>
              <a:round/>
              <a:headEnd/>
              <a:tailEnd/>
            </a:ln>
          </p:spPr>
          <p:txBody>
            <a:bodyPr/>
            <a:lstStyle/>
            <a:p>
              <a:endParaRPr lang="en-US"/>
            </a:p>
          </p:txBody>
        </p:sp>
      </p:grpSp>
      <p:sp>
        <p:nvSpPr>
          <p:cNvPr id="6180" name="WordArt 62"/>
          <p:cNvSpPr>
            <a:spLocks noChangeArrowheads="1" noChangeShapeType="1" noTextEdit="1"/>
          </p:cNvSpPr>
          <p:nvPr/>
        </p:nvSpPr>
        <p:spPr bwMode="auto">
          <a:xfrm>
            <a:off x="1143000" y="5791200"/>
            <a:ext cx="862013" cy="1524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Times New Roman"/>
                <a:cs typeface="Times New Roman"/>
              </a:rPr>
              <a:t>12 cm</a:t>
            </a:r>
          </a:p>
        </p:txBody>
      </p:sp>
      <p:sp>
        <p:nvSpPr>
          <p:cNvPr id="6181" name="WordArt 63"/>
          <p:cNvSpPr>
            <a:spLocks noChangeArrowheads="1" noChangeShapeType="1" noTextEdit="1"/>
          </p:cNvSpPr>
          <p:nvPr/>
        </p:nvSpPr>
        <p:spPr bwMode="auto">
          <a:xfrm rot="-1781901">
            <a:off x="2590800" y="5486400"/>
            <a:ext cx="609600" cy="177800"/>
          </a:xfrm>
          <a:prstGeom prst="rect">
            <a:avLst/>
          </a:prstGeom>
        </p:spPr>
        <p:txBody>
          <a:bodyPr wrap="none" fromWordArt="1">
            <a:prstTxWarp prst="textPlain">
              <a:avLst>
                <a:gd name="adj" fmla="val 41949"/>
              </a:avLst>
            </a:prstTxWarp>
          </a:bodyPr>
          <a:lstStyle/>
          <a:p>
            <a:pPr algn="ctr"/>
            <a:r>
              <a:rPr lang="en-US" sz="3600" b="1" kern="10">
                <a:ln w="9525">
                  <a:noFill/>
                  <a:round/>
                  <a:headEnd/>
                  <a:tailEnd/>
                </a:ln>
                <a:solidFill>
                  <a:schemeClr val="tx2"/>
                </a:solidFill>
                <a:latin typeface="Times New Roman"/>
                <a:cs typeface="Times New Roman"/>
              </a:rPr>
              <a:t>9 cm</a:t>
            </a:r>
          </a:p>
        </p:txBody>
      </p:sp>
      <p:sp>
        <p:nvSpPr>
          <p:cNvPr id="6182" name="WordArt 64"/>
          <p:cNvSpPr>
            <a:spLocks noChangeArrowheads="1" noChangeShapeType="1" noTextEdit="1"/>
          </p:cNvSpPr>
          <p:nvPr/>
        </p:nvSpPr>
        <p:spPr bwMode="auto">
          <a:xfrm rot="-5400000">
            <a:off x="826293" y="5345907"/>
            <a:ext cx="481013" cy="1524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Times New Roman"/>
                <a:cs typeface="Times New Roman"/>
              </a:rPr>
              <a:t>6 cm</a:t>
            </a:r>
          </a:p>
        </p:txBody>
      </p:sp>
      <p:sp>
        <p:nvSpPr>
          <p:cNvPr id="65606" name="WordArt 70"/>
          <p:cNvSpPr>
            <a:spLocks noChangeArrowheads="1" noChangeShapeType="1" noTextEdit="1"/>
          </p:cNvSpPr>
          <p:nvPr/>
        </p:nvSpPr>
        <p:spPr bwMode="auto">
          <a:xfrm>
            <a:off x="4495800" y="5791200"/>
            <a:ext cx="862013" cy="1524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Times New Roman"/>
                <a:cs typeface="Times New Roman"/>
              </a:rPr>
              <a:t>12 cm</a:t>
            </a:r>
          </a:p>
        </p:txBody>
      </p:sp>
      <p:sp>
        <p:nvSpPr>
          <p:cNvPr id="65607" name="WordArt 71"/>
          <p:cNvSpPr>
            <a:spLocks noChangeArrowheads="1" noChangeShapeType="1" noTextEdit="1"/>
          </p:cNvSpPr>
          <p:nvPr/>
        </p:nvSpPr>
        <p:spPr bwMode="auto">
          <a:xfrm rot="-1781901">
            <a:off x="5791200" y="5486400"/>
            <a:ext cx="609600" cy="177800"/>
          </a:xfrm>
          <a:prstGeom prst="rect">
            <a:avLst/>
          </a:prstGeom>
        </p:spPr>
        <p:txBody>
          <a:bodyPr wrap="none" fromWordArt="1">
            <a:prstTxWarp prst="textPlain">
              <a:avLst>
                <a:gd name="adj" fmla="val 41949"/>
              </a:avLst>
            </a:prstTxWarp>
          </a:bodyPr>
          <a:lstStyle/>
          <a:p>
            <a:pPr algn="ctr"/>
            <a:r>
              <a:rPr lang="en-US" sz="3600" b="1" kern="10">
                <a:ln w="9525">
                  <a:noFill/>
                  <a:round/>
                  <a:headEnd/>
                  <a:tailEnd/>
                </a:ln>
                <a:solidFill>
                  <a:schemeClr val="tx2"/>
                </a:solidFill>
                <a:latin typeface="Times New Roman"/>
                <a:cs typeface="Times New Roman"/>
              </a:rPr>
              <a:t>9 cm</a:t>
            </a:r>
          </a:p>
        </p:txBody>
      </p:sp>
      <p:sp>
        <p:nvSpPr>
          <p:cNvPr id="72" name="Text Box 11"/>
          <p:cNvSpPr txBox="1">
            <a:spLocks noChangeArrowheads="1"/>
          </p:cNvSpPr>
          <p:nvPr/>
        </p:nvSpPr>
        <p:spPr bwMode="auto">
          <a:xfrm>
            <a:off x="76200" y="574675"/>
            <a:ext cx="9067800" cy="10779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5564"/>
                                        </p:tgtEl>
                                        <p:attrNameLst>
                                          <p:attrName>style.visibility</p:attrName>
                                        </p:attrNameLst>
                                      </p:cBhvr>
                                      <p:to>
                                        <p:strVal val="visible"/>
                                      </p:to>
                                    </p:set>
                                    <p:animEffect transition="in" filter="dissolve">
                                      <p:cBhvr>
                                        <p:cTn id="7" dur="500"/>
                                        <p:tgtEl>
                                          <p:spTgt spid="6556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5568"/>
                                        </p:tgtEl>
                                        <p:attrNameLst>
                                          <p:attrName>style.visibility</p:attrName>
                                        </p:attrNameLst>
                                      </p:cBhvr>
                                      <p:to>
                                        <p:strVal val="visible"/>
                                      </p:to>
                                    </p:set>
                                    <p:animEffect transition="in" filter="dissolve">
                                      <p:cBhvr>
                                        <p:cTn id="10" dur="500"/>
                                        <p:tgtEl>
                                          <p:spTgt spid="65568"/>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5567"/>
                                        </p:tgtEl>
                                        <p:attrNameLst>
                                          <p:attrName>style.visibility</p:attrName>
                                        </p:attrNameLst>
                                      </p:cBhvr>
                                      <p:to>
                                        <p:strVal val="visible"/>
                                      </p:to>
                                    </p:set>
                                    <p:animEffect transition="in" filter="dissolve">
                                      <p:cBhvr>
                                        <p:cTn id="13" dur="500"/>
                                        <p:tgtEl>
                                          <p:spTgt spid="65567"/>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65569"/>
                                        </p:tgtEl>
                                        <p:attrNameLst>
                                          <p:attrName>style.visibility</p:attrName>
                                        </p:attrNameLst>
                                      </p:cBhvr>
                                      <p:to>
                                        <p:strVal val="visible"/>
                                      </p:to>
                                    </p:set>
                                    <p:animEffect transition="in" filter="dissolve">
                                      <p:cBhvr>
                                        <p:cTn id="16" dur="500"/>
                                        <p:tgtEl>
                                          <p:spTgt spid="65569"/>
                                        </p:tgtEl>
                                      </p:cBhvr>
                                    </p:animEffect>
                                  </p:childTnLst>
                                </p:cTn>
                              </p:par>
                              <p:par>
                                <p:cTn id="17" presetID="18" presetClass="exit" presetSubtype="12" fill="hold" grpId="0" nodeType="withEffect">
                                  <p:stCondLst>
                                    <p:cond delay="0"/>
                                  </p:stCondLst>
                                  <p:childTnLst>
                                    <p:animEffect transition="out" filter="strips(downLeft)">
                                      <p:cBhvr>
                                        <p:cTn id="18" dur="500"/>
                                        <p:tgtEl>
                                          <p:spTgt spid="65607"/>
                                        </p:tgtEl>
                                      </p:cBhvr>
                                    </p:animEffect>
                                    <p:set>
                                      <p:cBhvr>
                                        <p:cTn id="19" dur="1" fill="hold">
                                          <p:stCondLst>
                                            <p:cond delay="499"/>
                                          </p:stCondLst>
                                        </p:cTn>
                                        <p:tgtEl>
                                          <p:spTgt spid="65607"/>
                                        </p:tgtEl>
                                        <p:attrNameLst>
                                          <p:attrName>style.visibility</p:attrName>
                                        </p:attrNameLst>
                                      </p:cBhvr>
                                      <p:to>
                                        <p:strVal val="hidden"/>
                                      </p:to>
                                    </p:set>
                                  </p:childTnLst>
                                </p:cTn>
                              </p:par>
                              <p:par>
                                <p:cTn id="20" presetID="9" presetClass="exit" presetSubtype="0" fill="hold" grpId="0" nodeType="withEffect">
                                  <p:stCondLst>
                                    <p:cond delay="0"/>
                                  </p:stCondLst>
                                  <p:childTnLst>
                                    <p:animEffect transition="out" filter="dissolve">
                                      <p:cBhvr>
                                        <p:cTn id="21" dur="500"/>
                                        <p:tgtEl>
                                          <p:spTgt spid="65539"/>
                                        </p:tgtEl>
                                      </p:cBhvr>
                                    </p:animEffect>
                                    <p:set>
                                      <p:cBhvr>
                                        <p:cTn id="22" dur="1" fill="hold">
                                          <p:stCondLst>
                                            <p:cond delay="499"/>
                                          </p:stCondLst>
                                        </p:cTn>
                                        <p:tgtEl>
                                          <p:spTgt spid="65539"/>
                                        </p:tgtEl>
                                        <p:attrNameLst>
                                          <p:attrName>style.visibility</p:attrName>
                                        </p:attrNameLst>
                                      </p:cBhvr>
                                      <p:to>
                                        <p:strVal val="hidden"/>
                                      </p:to>
                                    </p:set>
                                  </p:childTnLst>
                                </p:cTn>
                              </p:par>
                              <p:par>
                                <p:cTn id="23" presetID="9" presetClass="exit" presetSubtype="0" fill="hold" grpId="0" nodeType="withEffect">
                                  <p:stCondLst>
                                    <p:cond delay="0"/>
                                  </p:stCondLst>
                                  <p:childTnLst>
                                    <p:animEffect transition="out" filter="dissolve">
                                      <p:cBhvr>
                                        <p:cTn id="24" dur="500"/>
                                        <p:tgtEl>
                                          <p:spTgt spid="65541"/>
                                        </p:tgtEl>
                                      </p:cBhvr>
                                    </p:animEffect>
                                    <p:set>
                                      <p:cBhvr>
                                        <p:cTn id="25" dur="1" fill="hold">
                                          <p:stCondLst>
                                            <p:cond delay="499"/>
                                          </p:stCondLst>
                                        </p:cTn>
                                        <p:tgtEl>
                                          <p:spTgt spid="65541"/>
                                        </p:tgtEl>
                                        <p:attrNameLst>
                                          <p:attrName>style.visibility</p:attrName>
                                        </p:attrNameLst>
                                      </p:cBhvr>
                                      <p:to>
                                        <p:strVal val="hidden"/>
                                      </p:to>
                                    </p:set>
                                  </p:childTnLst>
                                </p:cTn>
                              </p:par>
                              <p:par>
                                <p:cTn id="26" presetID="9" presetClass="exit" presetSubtype="0" fill="hold" grpId="0" nodeType="withEffect">
                                  <p:stCondLst>
                                    <p:cond delay="0"/>
                                  </p:stCondLst>
                                  <p:childTnLst>
                                    <p:animEffect transition="out" filter="dissolve">
                                      <p:cBhvr>
                                        <p:cTn id="27" dur="500"/>
                                        <p:tgtEl>
                                          <p:spTgt spid="65540"/>
                                        </p:tgtEl>
                                      </p:cBhvr>
                                    </p:animEffect>
                                    <p:set>
                                      <p:cBhvr>
                                        <p:cTn id="28" dur="1" fill="hold">
                                          <p:stCondLst>
                                            <p:cond delay="499"/>
                                          </p:stCondLst>
                                        </p:cTn>
                                        <p:tgtEl>
                                          <p:spTgt spid="65540"/>
                                        </p:tgtEl>
                                        <p:attrNameLst>
                                          <p:attrName>style.visibility</p:attrName>
                                        </p:attrNameLst>
                                      </p:cBhvr>
                                      <p:to>
                                        <p:strVal val="hidden"/>
                                      </p:to>
                                    </p:set>
                                  </p:childTnLst>
                                </p:cTn>
                              </p:par>
                              <p:par>
                                <p:cTn id="29" presetID="9" presetClass="exit" presetSubtype="0" fill="hold" grpId="0" nodeType="withEffect">
                                  <p:stCondLst>
                                    <p:cond delay="0"/>
                                  </p:stCondLst>
                                  <p:childTnLst>
                                    <p:animEffect transition="out" filter="dissolve">
                                      <p:cBhvr>
                                        <p:cTn id="30" dur="500"/>
                                        <p:tgtEl>
                                          <p:spTgt spid="65542"/>
                                        </p:tgtEl>
                                      </p:cBhvr>
                                    </p:animEffect>
                                    <p:set>
                                      <p:cBhvr>
                                        <p:cTn id="31" dur="1" fill="hold">
                                          <p:stCondLst>
                                            <p:cond delay="499"/>
                                          </p:stCondLst>
                                        </p:cTn>
                                        <p:tgtEl>
                                          <p:spTgt spid="65542"/>
                                        </p:tgtEl>
                                        <p:attrNameLst>
                                          <p:attrName>style.visibility</p:attrName>
                                        </p:attrNameLst>
                                      </p:cBhvr>
                                      <p:to>
                                        <p:strVal val="hidden"/>
                                      </p:to>
                                    </p:set>
                                  </p:childTnLst>
                                </p:cTn>
                              </p:par>
                              <p:par>
                                <p:cTn id="32" presetID="9" presetClass="entr" presetSubtype="0" fill="hold" grpId="0" nodeType="withEffect">
                                  <p:stCondLst>
                                    <p:cond delay="0"/>
                                  </p:stCondLst>
                                  <p:childTnLst>
                                    <p:set>
                                      <p:cBhvr>
                                        <p:cTn id="33" dur="1" fill="hold">
                                          <p:stCondLst>
                                            <p:cond delay="0"/>
                                          </p:stCondLst>
                                        </p:cTn>
                                        <p:tgtEl>
                                          <p:spTgt spid="65561"/>
                                        </p:tgtEl>
                                        <p:attrNameLst>
                                          <p:attrName>style.visibility</p:attrName>
                                        </p:attrNameLst>
                                      </p:cBhvr>
                                      <p:to>
                                        <p:strVal val="visible"/>
                                      </p:to>
                                    </p:set>
                                    <p:animEffect transition="in" filter="dissolve">
                                      <p:cBhvr>
                                        <p:cTn id="34" dur="500"/>
                                        <p:tgtEl>
                                          <p:spTgt spid="6556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path" presetSubtype="0" accel="50000" decel="50000" fill="hold" nodeType="clickEffect">
                                  <p:stCondLst>
                                    <p:cond delay="0"/>
                                  </p:stCondLst>
                                  <p:childTnLst>
                                    <p:animMotion origin="layout" path="M -0.00087 1.11111E-6 L 0.03385 -0.02153 " pathEditMode="relative" rAng="0" ptsTypes="AA">
                                      <p:cBhvr>
                                        <p:cTn id="38" dur="2000" fill="hold"/>
                                        <p:tgtEl>
                                          <p:spTgt spid="2"/>
                                        </p:tgtEl>
                                        <p:attrNameLst>
                                          <p:attrName>ppt_x</p:attrName>
                                          <p:attrName>ppt_y</p:attrName>
                                        </p:attrNameLst>
                                      </p:cBhvr>
                                      <p:rCtr x="17" y="-11"/>
                                    </p:animMotion>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65566"/>
                                        </p:tgtEl>
                                        <p:attrNameLst>
                                          <p:attrName>style.visibility</p:attrName>
                                        </p:attrNameLst>
                                      </p:cBhvr>
                                      <p:to>
                                        <p:strVal val="visible"/>
                                      </p:to>
                                    </p:set>
                                    <p:animEffect transition="in" filter="dissolve">
                                      <p:cBhvr>
                                        <p:cTn id="43" dur="500"/>
                                        <p:tgtEl>
                                          <p:spTgt spid="65566"/>
                                        </p:tgtEl>
                                      </p:cBhvr>
                                    </p:animEffect>
                                  </p:childTnLst>
                                </p:cTn>
                              </p:par>
                              <p:par>
                                <p:cTn id="44" presetID="18" presetClass="exit" presetSubtype="12" fill="hold" grpId="0" nodeType="withEffect">
                                  <p:stCondLst>
                                    <p:cond delay="0"/>
                                  </p:stCondLst>
                                  <p:childTnLst>
                                    <p:animEffect transition="out" filter="strips(downLeft)">
                                      <p:cBhvr>
                                        <p:cTn id="45" dur="500"/>
                                        <p:tgtEl>
                                          <p:spTgt spid="65606"/>
                                        </p:tgtEl>
                                      </p:cBhvr>
                                    </p:animEffect>
                                    <p:set>
                                      <p:cBhvr>
                                        <p:cTn id="46" dur="1" fill="hold">
                                          <p:stCondLst>
                                            <p:cond delay="499"/>
                                          </p:stCondLst>
                                        </p:cTn>
                                        <p:tgtEl>
                                          <p:spTgt spid="65606"/>
                                        </p:tgtEl>
                                        <p:attrNameLst>
                                          <p:attrName>style.visibility</p:attrName>
                                        </p:attrNameLst>
                                      </p:cBhvr>
                                      <p:to>
                                        <p:strVal val="hidden"/>
                                      </p:to>
                                    </p:set>
                                  </p:childTnLst>
                                </p:cTn>
                              </p:par>
                              <p:par>
                                <p:cTn id="47" presetID="9" presetClass="entr" presetSubtype="0" fill="hold" grpId="0" nodeType="withEffect">
                                  <p:stCondLst>
                                    <p:cond delay="0"/>
                                  </p:stCondLst>
                                  <p:childTnLst>
                                    <p:set>
                                      <p:cBhvr>
                                        <p:cTn id="48" dur="1" fill="hold">
                                          <p:stCondLst>
                                            <p:cond delay="0"/>
                                          </p:stCondLst>
                                        </p:cTn>
                                        <p:tgtEl>
                                          <p:spTgt spid="65565"/>
                                        </p:tgtEl>
                                        <p:attrNameLst>
                                          <p:attrName>style.visibility</p:attrName>
                                        </p:attrNameLst>
                                      </p:cBhvr>
                                      <p:to>
                                        <p:strVal val="visible"/>
                                      </p:to>
                                    </p:set>
                                    <p:animEffect transition="in" filter="dissolve">
                                      <p:cBhvr>
                                        <p:cTn id="49" dur="500"/>
                                        <p:tgtEl>
                                          <p:spTgt spid="65565"/>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65573"/>
                                        </p:tgtEl>
                                        <p:attrNameLst>
                                          <p:attrName>style.visibility</p:attrName>
                                        </p:attrNameLst>
                                      </p:cBhvr>
                                      <p:to>
                                        <p:strVal val="visible"/>
                                      </p:to>
                                    </p:set>
                                    <p:animEffect transition="in" filter="dissolve">
                                      <p:cBhvr>
                                        <p:cTn id="52" dur="500"/>
                                        <p:tgtEl>
                                          <p:spTgt spid="65573"/>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65574"/>
                                        </p:tgtEl>
                                        <p:attrNameLst>
                                          <p:attrName>style.visibility</p:attrName>
                                        </p:attrNameLst>
                                      </p:cBhvr>
                                      <p:to>
                                        <p:strVal val="visible"/>
                                      </p:to>
                                    </p:set>
                                    <p:animEffect transition="in" filter="dissolve">
                                      <p:cBhvr>
                                        <p:cTn id="55" dur="500"/>
                                        <p:tgtEl>
                                          <p:spTgt spid="65574"/>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65563"/>
                                        </p:tgtEl>
                                        <p:attrNameLst>
                                          <p:attrName>style.visibility</p:attrName>
                                        </p:attrNameLst>
                                      </p:cBhvr>
                                      <p:to>
                                        <p:strVal val="visible"/>
                                      </p:to>
                                    </p:set>
                                    <p:animEffect transition="in" filter="dissolve">
                                      <p:cBhvr>
                                        <p:cTn id="58" dur="500"/>
                                        <p:tgtEl>
                                          <p:spTgt spid="65563"/>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65570"/>
                                        </p:tgtEl>
                                        <p:attrNameLst>
                                          <p:attrName>style.visibility</p:attrName>
                                        </p:attrNameLst>
                                      </p:cBhvr>
                                      <p:to>
                                        <p:strVal val="visible"/>
                                      </p:to>
                                    </p:set>
                                    <p:animEffect transition="in" filter="dissolve">
                                      <p:cBhvr>
                                        <p:cTn id="61" dur="500"/>
                                        <p:tgtEl>
                                          <p:spTgt spid="65570"/>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65572"/>
                                        </p:tgtEl>
                                        <p:attrNameLst>
                                          <p:attrName>style.visibility</p:attrName>
                                        </p:attrNameLst>
                                      </p:cBhvr>
                                      <p:to>
                                        <p:strVal val="visible"/>
                                      </p:to>
                                    </p:set>
                                    <p:animEffect transition="in" filter="dissolve">
                                      <p:cBhvr>
                                        <p:cTn id="64" dur="500"/>
                                        <p:tgtEl>
                                          <p:spTgt spid="65572"/>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65571"/>
                                        </p:tgtEl>
                                        <p:attrNameLst>
                                          <p:attrName>style.visibility</p:attrName>
                                        </p:attrNameLst>
                                      </p:cBhvr>
                                      <p:to>
                                        <p:strVal val="visible"/>
                                      </p:to>
                                    </p:set>
                                    <p:animEffect transition="in" filter="dissolve">
                                      <p:cBhvr>
                                        <p:cTn id="67" dur="500"/>
                                        <p:tgtEl>
                                          <p:spTgt spid="65571"/>
                                        </p:tgtEl>
                                      </p:cBhvr>
                                    </p:animEffect>
                                  </p:childTnLst>
                                </p:cTn>
                              </p:par>
                              <p:par>
                                <p:cTn id="68" presetID="9" presetClass="exit" presetSubtype="0" fill="hold" grpId="0" nodeType="withEffect">
                                  <p:stCondLst>
                                    <p:cond delay="0"/>
                                  </p:stCondLst>
                                  <p:childTnLst>
                                    <p:animEffect transition="out" filter="dissolve">
                                      <p:cBhvr>
                                        <p:cTn id="69" dur="500"/>
                                        <p:tgtEl>
                                          <p:spTgt spid="65552"/>
                                        </p:tgtEl>
                                      </p:cBhvr>
                                    </p:animEffect>
                                    <p:set>
                                      <p:cBhvr>
                                        <p:cTn id="70" dur="1" fill="hold">
                                          <p:stCondLst>
                                            <p:cond delay="499"/>
                                          </p:stCondLst>
                                        </p:cTn>
                                        <p:tgtEl>
                                          <p:spTgt spid="65552"/>
                                        </p:tgtEl>
                                        <p:attrNameLst>
                                          <p:attrName>style.visibility</p:attrName>
                                        </p:attrNameLst>
                                      </p:cBhvr>
                                      <p:to>
                                        <p:strVal val="hidden"/>
                                      </p:to>
                                    </p:set>
                                  </p:childTnLst>
                                </p:cTn>
                              </p:par>
                              <p:par>
                                <p:cTn id="71" presetID="9" presetClass="exit" presetSubtype="0" fill="hold" grpId="0" nodeType="withEffect">
                                  <p:stCondLst>
                                    <p:cond delay="0"/>
                                  </p:stCondLst>
                                  <p:childTnLst>
                                    <p:animEffect transition="out" filter="dissolve">
                                      <p:cBhvr>
                                        <p:cTn id="72" dur="500"/>
                                        <p:tgtEl>
                                          <p:spTgt spid="65558"/>
                                        </p:tgtEl>
                                      </p:cBhvr>
                                    </p:animEffect>
                                    <p:set>
                                      <p:cBhvr>
                                        <p:cTn id="73" dur="1" fill="hold">
                                          <p:stCondLst>
                                            <p:cond delay="499"/>
                                          </p:stCondLst>
                                        </p:cTn>
                                        <p:tgtEl>
                                          <p:spTgt spid="65558"/>
                                        </p:tgtEl>
                                        <p:attrNameLst>
                                          <p:attrName>style.visibility</p:attrName>
                                        </p:attrNameLst>
                                      </p:cBhvr>
                                      <p:to>
                                        <p:strVal val="hidden"/>
                                      </p:to>
                                    </p:set>
                                  </p:childTnLst>
                                </p:cTn>
                              </p:par>
                              <p:par>
                                <p:cTn id="74" presetID="9" presetClass="exit" presetSubtype="0" fill="hold" grpId="0" nodeType="withEffect">
                                  <p:stCondLst>
                                    <p:cond delay="0"/>
                                  </p:stCondLst>
                                  <p:childTnLst>
                                    <p:animEffect transition="out" filter="dissolve">
                                      <p:cBhvr>
                                        <p:cTn id="75" dur="500"/>
                                        <p:tgtEl>
                                          <p:spTgt spid="65551"/>
                                        </p:tgtEl>
                                      </p:cBhvr>
                                    </p:animEffect>
                                    <p:set>
                                      <p:cBhvr>
                                        <p:cTn id="76" dur="1" fill="hold">
                                          <p:stCondLst>
                                            <p:cond delay="499"/>
                                          </p:stCondLst>
                                        </p:cTn>
                                        <p:tgtEl>
                                          <p:spTgt spid="65551"/>
                                        </p:tgtEl>
                                        <p:attrNameLst>
                                          <p:attrName>style.visibility</p:attrName>
                                        </p:attrNameLst>
                                      </p:cBhvr>
                                      <p:to>
                                        <p:strVal val="hidden"/>
                                      </p:to>
                                    </p:set>
                                  </p:childTnLst>
                                </p:cTn>
                              </p:par>
                              <p:par>
                                <p:cTn id="77" presetID="9" presetClass="exit" presetSubtype="0" fill="hold" grpId="0" nodeType="withEffect">
                                  <p:stCondLst>
                                    <p:cond delay="0"/>
                                  </p:stCondLst>
                                  <p:childTnLst>
                                    <p:animEffect transition="out" filter="dissolve">
                                      <p:cBhvr>
                                        <p:cTn id="78" dur="500"/>
                                        <p:tgtEl>
                                          <p:spTgt spid="65559"/>
                                        </p:tgtEl>
                                      </p:cBhvr>
                                    </p:animEffect>
                                    <p:set>
                                      <p:cBhvr>
                                        <p:cTn id="79" dur="1" fill="hold">
                                          <p:stCondLst>
                                            <p:cond delay="499"/>
                                          </p:stCondLst>
                                        </p:cTn>
                                        <p:tgtEl>
                                          <p:spTgt spid="65559"/>
                                        </p:tgtEl>
                                        <p:attrNameLst>
                                          <p:attrName>style.visibility</p:attrName>
                                        </p:attrNameLst>
                                      </p:cBhvr>
                                      <p:to>
                                        <p:strVal val="hidden"/>
                                      </p:to>
                                    </p:set>
                                  </p:childTnLst>
                                </p:cTn>
                              </p:par>
                              <p:par>
                                <p:cTn id="80" presetID="9" presetClass="exit" presetSubtype="0" fill="hold" nodeType="withEffect">
                                  <p:stCondLst>
                                    <p:cond delay="0"/>
                                  </p:stCondLst>
                                  <p:childTnLst>
                                    <p:animEffect transition="out" filter="dissolve">
                                      <p:cBhvr>
                                        <p:cTn id="81" dur="500"/>
                                        <p:tgtEl>
                                          <p:spTgt spid="2"/>
                                        </p:tgtEl>
                                      </p:cBhvr>
                                    </p:animEffect>
                                    <p:set>
                                      <p:cBhvr>
                                        <p:cTn id="82" dur="1" fill="hold">
                                          <p:stCondLst>
                                            <p:cond delay="499"/>
                                          </p:stCondLst>
                                        </p:cTn>
                                        <p:tgtEl>
                                          <p:spTgt spid="2"/>
                                        </p:tgtEl>
                                        <p:attrNameLst>
                                          <p:attrName>style.visibility</p:attrName>
                                        </p:attrNameLst>
                                      </p:cBhvr>
                                      <p:to>
                                        <p:strVal val="hidden"/>
                                      </p:to>
                                    </p:set>
                                  </p:childTnLst>
                                </p:cTn>
                              </p:par>
                              <p:par>
                                <p:cTn id="83" presetID="9" presetClass="entr" presetSubtype="0" fill="hold" grpId="0" nodeType="withEffect">
                                  <p:stCondLst>
                                    <p:cond delay="0"/>
                                  </p:stCondLst>
                                  <p:childTnLst>
                                    <p:set>
                                      <p:cBhvr>
                                        <p:cTn id="84" dur="1" fill="hold">
                                          <p:stCondLst>
                                            <p:cond delay="0"/>
                                          </p:stCondLst>
                                        </p:cTn>
                                        <p:tgtEl>
                                          <p:spTgt spid="65562"/>
                                        </p:tgtEl>
                                        <p:attrNameLst>
                                          <p:attrName>style.visibility</p:attrName>
                                        </p:attrNameLst>
                                      </p:cBhvr>
                                      <p:to>
                                        <p:strVal val="visible"/>
                                      </p:to>
                                    </p:set>
                                    <p:animEffect transition="in" filter="dissolve">
                                      <p:cBhvr>
                                        <p:cTn id="85" dur="500"/>
                                        <p:tgtEl>
                                          <p:spTgt spid="655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nimBg="1"/>
      <p:bldP spid="65540" grpId="0" animBg="1"/>
      <p:bldP spid="65541" grpId="0" animBg="1"/>
      <p:bldP spid="65542" grpId="0" animBg="1"/>
      <p:bldP spid="65551" grpId="0" animBg="1"/>
      <p:bldP spid="65552" grpId="0" animBg="1"/>
      <p:bldP spid="65558" grpId="0" animBg="1"/>
      <p:bldP spid="65559" grpId="0" animBg="1"/>
      <p:bldP spid="65561" grpId="0" animBg="1"/>
      <p:bldP spid="65562" grpId="0" animBg="1"/>
      <p:bldP spid="65563" grpId="0" animBg="1"/>
      <p:bldP spid="65564" grpId="0" animBg="1"/>
      <p:bldP spid="65565" grpId="0" animBg="1"/>
      <p:bldP spid="65566" grpId="0" animBg="1"/>
      <p:bldP spid="65567" grpId="0" animBg="1"/>
      <p:bldP spid="65568" grpId="0" animBg="1"/>
      <p:bldP spid="65569" grpId="0" animBg="1"/>
      <p:bldP spid="65570" grpId="0" animBg="1"/>
      <p:bldP spid="65571" grpId="0" animBg="1"/>
      <p:bldP spid="65572" grpId="0" animBg="1"/>
      <p:bldP spid="65573" grpId="0" animBg="1"/>
      <p:bldP spid="65574" grpId="0" animBg="1"/>
      <p:bldP spid="65606" grpId="0" animBg="1"/>
      <p:bldP spid="6560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2"/>
          <p:cNvSpPr>
            <a:spLocks noChangeShapeType="1"/>
          </p:cNvSpPr>
          <p:nvPr/>
        </p:nvSpPr>
        <p:spPr bwMode="auto">
          <a:xfrm>
            <a:off x="4946650" y="4679950"/>
            <a:ext cx="0" cy="639763"/>
          </a:xfrm>
          <a:prstGeom prst="line">
            <a:avLst/>
          </a:prstGeom>
          <a:noFill/>
          <a:ln w="9525">
            <a:solidFill>
              <a:srgbClr val="FFFF00"/>
            </a:solidFill>
            <a:prstDash val="dash"/>
            <a:round/>
            <a:headEnd/>
            <a:tailEnd/>
          </a:ln>
        </p:spPr>
        <p:txBody>
          <a:bodyPr/>
          <a:lstStyle/>
          <a:p>
            <a:endParaRPr lang="en-US"/>
          </a:p>
        </p:txBody>
      </p:sp>
      <p:sp>
        <p:nvSpPr>
          <p:cNvPr id="7171" name="Text Box 3"/>
          <p:cNvSpPr txBox="1">
            <a:spLocks noChangeArrowheads="1"/>
          </p:cNvSpPr>
          <p:nvPr/>
        </p:nvSpPr>
        <p:spPr bwMode="auto">
          <a:xfrm>
            <a:off x="4640263" y="4395788"/>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A</a:t>
            </a:r>
          </a:p>
        </p:txBody>
      </p:sp>
      <p:sp>
        <p:nvSpPr>
          <p:cNvPr id="66564" name="Text Box 4"/>
          <p:cNvSpPr txBox="1">
            <a:spLocks noChangeArrowheads="1"/>
          </p:cNvSpPr>
          <p:nvPr/>
        </p:nvSpPr>
        <p:spPr bwMode="auto">
          <a:xfrm>
            <a:off x="6296025" y="4414838"/>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B</a:t>
            </a:r>
          </a:p>
        </p:txBody>
      </p:sp>
      <p:sp>
        <p:nvSpPr>
          <p:cNvPr id="66565" name="Text Box 5"/>
          <p:cNvSpPr txBox="1">
            <a:spLocks noChangeArrowheads="1"/>
          </p:cNvSpPr>
          <p:nvPr/>
        </p:nvSpPr>
        <p:spPr bwMode="auto">
          <a:xfrm>
            <a:off x="5562600" y="4948238"/>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C</a:t>
            </a:r>
          </a:p>
        </p:txBody>
      </p:sp>
      <p:sp>
        <p:nvSpPr>
          <p:cNvPr id="66566" name="Text Box 6"/>
          <p:cNvSpPr txBox="1">
            <a:spLocks noChangeArrowheads="1"/>
          </p:cNvSpPr>
          <p:nvPr/>
        </p:nvSpPr>
        <p:spPr bwMode="auto">
          <a:xfrm>
            <a:off x="3868738" y="4900613"/>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D</a:t>
            </a:r>
          </a:p>
        </p:txBody>
      </p:sp>
      <p:sp>
        <p:nvSpPr>
          <p:cNvPr id="7175" name="Text Box 7"/>
          <p:cNvSpPr txBox="1">
            <a:spLocks noChangeArrowheads="1"/>
          </p:cNvSpPr>
          <p:nvPr/>
        </p:nvSpPr>
        <p:spPr bwMode="auto">
          <a:xfrm>
            <a:off x="4611688" y="5053013"/>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M</a:t>
            </a:r>
          </a:p>
        </p:txBody>
      </p:sp>
      <p:sp>
        <p:nvSpPr>
          <p:cNvPr id="66568" name="Text Box 8"/>
          <p:cNvSpPr txBox="1">
            <a:spLocks noChangeArrowheads="1"/>
          </p:cNvSpPr>
          <p:nvPr/>
        </p:nvSpPr>
        <p:spPr bwMode="auto">
          <a:xfrm>
            <a:off x="6305550" y="5062538"/>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N</a:t>
            </a:r>
          </a:p>
        </p:txBody>
      </p:sp>
      <p:sp>
        <p:nvSpPr>
          <p:cNvPr id="66569" name="Text Box 9"/>
          <p:cNvSpPr txBox="1">
            <a:spLocks noChangeArrowheads="1"/>
          </p:cNvSpPr>
          <p:nvPr/>
        </p:nvSpPr>
        <p:spPr bwMode="auto">
          <a:xfrm>
            <a:off x="5600700" y="5605463"/>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P</a:t>
            </a:r>
          </a:p>
        </p:txBody>
      </p:sp>
      <p:sp>
        <p:nvSpPr>
          <p:cNvPr id="66570" name="Text Box 10"/>
          <p:cNvSpPr txBox="1">
            <a:spLocks noChangeArrowheads="1"/>
          </p:cNvSpPr>
          <p:nvPr/>
        </p:nvSpPr>
        <p:spPr bwMode="auto">
          <a:xfrm>
            <a:off x="3868738" y="5576888"/>
            <a:ext cx="304800" cy="366712"/>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Q</a:t>
            </a:r>
          </a:p>
        </p:txBody>
      </p:sp>
      <p:sp>
        <p:nvSpPr>
          <p:cNvPr id="7179" name="WordArt 11"/>
          <p:cNvSpPr>
            <a:spLocks noChangeArrowheads="1" noChangeShapeType="1" noTextEdit="1"/>
          </p:cNvSpPr>
          <p:nvPr/>
        </p:nvSpPr>
        <p:spPr bwMode="auto">
          <a:xfrm rot="-5400000">
            <a:off x="4102893" y="5269707"/>
            <a:ext cx="481013" cy="1524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Arial"/>
                <a:cs typeface="Arial"/>
              </a:rPr>
              <a:t>6 cm</a:t>
            </a:r>
          </a:p>
        </p:txBody>
      </p:sp>
      <p:sp>
        <p:nvSpPr>
          <p:cNvPr id="66572" name="WordArt 12"/>
          <p:cNvSpPr>
            <a:spLocks noChangeArrowheads="1" noChangeShapeType="1" noTextEdit="1"/>
          </p:cNvSpPr>
          <p:nvPr/>
        </p:nvSpPr>
        <p:spPr bwMode="auto">
          <a:xfrm rot="-1996481">
            <a:off x="5791200" y="5486400"/>
            <a:ext cx="609600" cy="152400"/>
          </a:xfrm>
          <a:prstGeom prst="rect">
            <a:avLst/>
          </a:prstGeom>
        </p:spPr>
        <p:txBody>
          <a:bodyPr wrap="none" fromWordArt="1">
            <a:prstTxWarp prst="textPlain">
              <a:avLst>
                <a:gd name="adj" fmla="val 40000"/>
              </a:avLst>
            </a:prstTxWarp>
          </a:bodyPr>
          <a:lstStyle/>
          <a:p>
            <a:pPr algn="ctr"/>
            <a:r>
              <a:rPr lang="en-US" sz="3600" b="1" kern="10">
                <a:ln w="9525">
                  <a:noFill/>
                  <a:round/>
                  <a:headEnd/>
                  <a:tailEnd/>
                </a:ln>
                <a:solidFill>
                  <a:schemeClr val="tx2"/>
                </a:solidFill>
                <a:latin typeface="Arial"/>
                <a:cs typeface="Arial"/>
              </a:rPr>
              <a:t>6 cm</a:t>
            </a:r>
          </a:p>
        </p:txBody>
      </p:sp>
      <p:sp>
        <p:nvSpPr>
          <p:cNvPr id="7181" name="WordArt 13"/>
          <p:cNvSpPr>
            <a:spLocks noChangeArrowheads="1" noChangeShapeType="1" noTextEdit="1"/>
          </p:cNvSpPr>
          <p:nvPr/>
        </p:nvSpPr>
        <p:spPr bwMode="auto">
          <a:xfrm>
            <a:off x="4495800" y="5562600"/>
            <a:ext cx="609600" cy="115888"/>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Arial"/>
                <a:cs typeface="Arial"/>
              </a:rPr>
              <a:t>6 cm</a:t>
            </a:r>
          </a:p>
        </p:txBody>
      </p:sp>
      <p:grpSp>
        <p:nvGrpSpPr>
          <p:cNvPr id="2" name="Group 14"/>
          <p:cNvGrpSpPr>
            <a:grpSpLocks/>
          </p:cNvGrpSpPr>
          <p:nvPr/>
        </p:nvGrpSpPr>
        <p:grpSpPr bwMode="auto">
          <a:xfrm>
            <a:off x="5861050" y="4679950"/>
            <a:ext cx="482600" cy="857250"/>
            <a:chOff x="3692" y="2948"/>
            <a:chExt cx="304" cy="540"/>
          </a:xfrm>
        </p:grpSpPr>
        <p:sp>
          <p:nvSpPr>
            <p:cNvPr id="7218" name="Line 15"/>
            <p:cNvSpPr>
              <a:spLocks noChangeShapeType="1"/>
            </p:cNvSpPr>
            <p:nvPr/>
          </p:nvSpPr>
          <p:spPr bwMode="auto">
            <a:xfrm>
              <a:off x="3994" y="2948"/>
              <a:ext cx="0" cy="403"/>
            </a:xfrm>
            <a:prstGeom prst="line">
              <a:avLst/>
            </a:prstGeom>
            <a:noFill/>
            <a:ln w="38100">
              <a:solidFill>
                <a:srgbClr val="0000CC"/>
              </a:solidFill>
              <a:round/>
              <a:headEnd/>
              <a:tailEnd/>
            </a:ln>
          </p:spPr>
          <p:txBody>
            <a:bodyPr/>
            <a:lstStyle/>
            <a:p>
              <a:endParaRPr lang="en-US"/>
            </a:p>
          </p:txBody>
        </p:sp>
        <p:sp>
          <p:nvSpPr>
            <p:cNvPr id="7219" name="Line 16"/>
            <p:cNvSpPr>
              <a:spLocks noChangeShapeType="1"/>
            </p:cNvSpPr>
            <p:nvPr/>
          </p:nvSpPr>
          <p:spPr bwMode="auto">
            <a:xfrm flipH="1">
              <a:off x="3697" y="2950"/>
              <a:ext cx="299" cy="134"/>
            </a:xfrm>
            <a:prstGeom prst="line">
              <a:avLst/>
            </a:prstGeom>
            <a:noFill/>
            <a:ln w="38100">
              <a:solidFill>
                <a:srgbClr val="0000CC"/>
              </a:solidFill>
              <a:round/>
              <a:headEnd/>
              <a:tailEnd/>
            </a:ln>
          </p:spPr>
          <p:txBody>
            <a:bodyPr/>
            <a:lstStyle/>
            <a:p>
              <a:endParaRPr lang="en-US"/>
            </a:p>
          </p:txBody>
        </p:sp>
        <p:sp>
          <p:nvSpPr>
            <p:cNvPr id="7220" name="Line 17"/>
            <p:cNvSpPr>
              <a:spLocks noChangeShapeType="1"/>
            </p:cNvSpPr>
            <p:nvPr/>
          </p:nvSpPr>
          <p:spPr bwMode="auto">
            <a:xfrm>
              <a:off x="3692" y="3085"/>
              <a:ext cx="0" cy="403"/>
            </a:xfrm>
            <a:prstGeom prst="line">
              <a:avLst/>
            </a:prstGeom>
            <a:noFill/>
            <a:ln w="38100">
              <a:solidFill>
                <a:srgbClr val="0000CC"/>
              </a:solidFill>
              <a:round/>
              <a:headEnd/>
              <a:tailEnd/>
            </a:ln>
          </p:spPr>
          <p:txBody>
            <a:bodyPr/>
            <a:lstStyle/>
            <a:p>
              <a:endParaRPr lang="en-US"/>
            </a:p>
          </p:txBody>
        </p:sp>
        <p:sp>
          <p:nvSpPr>
            <p:cNvPr id="7221" name="Line 18"/>
            <p:cNvSpPr>
              <a:spLocks noChangeShapeType="1"/>
            </p:cNvSpPr>
            <p:nvPr/>
          </p:nvSpPr>
          <p:spPr bwMode="auto">
            <a:xfrm flipH="1">
              <a:off x="3697" y="3349"/>
              <a:ext cx="294" cy="134"/>
            </a:xfrm>
            <a:prstGeom prst="line">
              <a:avLst/>
            </a:prstGeom>
            <a:noFill/>
            <a:ln w="38100">
              <a:solidFill>
                <a:srgbClr val="0000CC"/>
              </a:solidFill>
              <a:round/>
              <a:headEnd/>
              <a:tailEnd/>
            </a:ln>
          </p:spPr>
          <p:txBody>
            <a:bodyPr/>
            <a:lstStyle/>
            <a:p>
              <a:endParaRPr lang="en-US"/>
            </a:p>
          </p:txBody>
        </p:sp>
      </p:grpSp>
      <p:sp>
        <p:nvSpPr>
          <p:cNvPr id="7183" name="Line 19"/>
          <p:cNvSpPr>
            <a:spLocks noChangeShapeType="1"/>
          </p:cNvSpPr>
          <p:nvPr/>
        </p:nvSpPr>
        <p:spPr bwMode="auto">
          <a:xfrm flipH="1">
            <a:off x="4476750" y="5311775"/>
            <a:ext cx="466725" cy="212725"/>
          </a:xfrm>
          <a:prstGeom prst="line">
            <a:avLst/>
          </a:prstGeom>
          <a:noFill/>
          <a:ln w="38100">
            <a:solidFill>
              <a:srgbClr val="0000CC"/>
            </a:solidFill>
            <a:prstDash val="dash"/>
            <a:round/>
            <a:headEnd/>
            <a:tailEnd/>
          </a:ln>
        </p:spPr>
        <p:txBody>
          <a:bodyPr/>
          <a:lstStyle/>
          <a:p>
            <a:endParaRPr lang="en-US"/>
          </a:p>
        </p:txBody>
      </p:sp>
      <p:sp>
        <p:nvSpPr>
          <p:cNvPr id="7184" name="Line 20"/>
          <p:cNvSpPr>
            <a:spLocks noChangeShapeType="1"/>
          </p:cNvSpPr>
          <p:nvPr/>
        </p:nvSpPr>
        <p:spPr bwMode="auto">
          <a:xfrm>
            <a:off x="4946650" y="4678363"/>
            <a:ext cx="0" cy="639762"/>
          </a:xfrm>
          <a:prstGeom prst="line">
            <a:avLst/>
          </a:prstGeom>
          <a:noFill/>
          <a:ln w="38100">
            <a:solidFill>
              <a:srgbClr val="0000CC"/>
            </a:solidFill>
            <a:prstDash val="dash"/>
            <a:round/>
            <a:headEnd/>
            <a:tailEnd/>
          </a:ln>
        </p:spPr>
        <p:txBody>
          <a:bodyPr/>
          <a:lstStyle/>
          <a:p>
            <a:endParaRPr lang="en-US"/>
          </a:p>
        </p:txBody>
      </p:sp>
      <p:sp>
        <p:nvSpPr>
          <p:cNvPr id="7185" name="Line 21"/>
          <p:cNvSpPr>
            <a:spLocks noChangeShapeType="1"/>
          </p:cNvSpPr>
          <p:nvPr/>
        </p:nvSpPr>
        <p:spPr bwMode="auto">
          <a:xfrm flipV="1">
            <a:off x="4471988" y="4891088"/>
            <a:ext cx="731837" cy="0"/>
          </a:xfrm>
          <a:prstGeom prst="line">
            <a:avLst/>
          </a:prstGeom>
          <a:noFill/>
          <a:ln w="38100">
            <a:solidFill>
              <a:srgbClr val="0000CC"/>
            </a:solidFill>
            <a:round/>
            <a:headEnd/>
            <a:tailEnd/>
          </a:ln>
        </p:spPr>
        <p:txBody>
          <a:bodyPr/>
          <a:lstStyle/>
          <a:p>
            <a:endParaRPr lang="en-US"/>
          </a:p>
        </p:txBody>
      </p:sp>
      <p:sp>
        <p:nvSpPr>
          <p:cNvPr id="7186" name="Line 22"/>
          <p:cNvSpPr>
            <a:spLocks noChangeShapeType="1"/>
          </p:cNvSpPr>
          <p:nvPr/>
        </p:nvSpPr>
        <p:spPr bwMode="auto">
          <a:xfrm flipH="1">
            <a:off x="4457700" y="4675188"/>
            <a:ext cx="469900" cy="203200"/>
          </a:xfrm>
          <a:prstGeom prst="line">
            <a:avLst/>
          </a:prstGeom>
          <a:noFill/>
          <a:ln w="38100">
            <a:solidFill>
              <a:srgbClr val="0000CC"/>
            </a:solidFill>
            <a:round/>
            <a:headEnd/>
            <a:tailEnd/>
          </a:ln>
        </p:spPr>
        <p:txBody>
          <a:bodyPr/>
          <a:lstStyle/>
          <a:p>
            <a:endParaRPr lang="en-US"/>
          </a:p>
        </p:txBody>
      </p:sp>
      <p:sp>
        <p:nvSpPr>
          <p:cNvPr id="7187" name="Line 23"/>
          <p:cNvSpPr>
            <a:spLocks noChangeShapeType="1"/>
          </p:cNvSpPr>
          <p:nvPr/>
        </p:nvSpPr>
        <p:spPr bwMode="auto">
          <a:xfrm flipV="1">
            <a:off x="4945063" y="4675188"/>
            <a:ext cx="731837" cy="0"/>
          </a:xfrm>
          <a:prstGeom prst="line">
            <a:avLst/>
          </a:prstGeom>
          <a:noFill/>
          <a:ln w="38100">
            <a:solidFill>
              <a:srgbClr val="0000CC"/>
            </a:solidFill>
            <a:round/>
            <a:headEnd/>
            <a:tailEnd/>
          </a:ln>
        </p:spPr>
        <p:txBody>
          <a:bodyPr/>
          <a:lstStyle/>
          <a:p>
            <a:endParaRPr lang="en-US"/>
          </a:p>
        </p:txBody>
      </p:sp>
      <p:sp>
        <p:nvSpPr>
          <p:cNvPr id="7188" name="Line 24"/>
          <p:cNvSpPr>
            <a:spLocks noChangeShapeType="1"/>
          </p:cNvSpPr>
          <p:nvPr/>
        </p:nvSpPr>
        <p:spPr bwMode="auto">
          <a:xfrm flipV="1">
            <a:off x="4946650" y="5314950"/>
            <a:ext cx="731838" cy="0"/>
          </a:xfrm>
          <a:prstGeom prst="line">
            <a:avLst/>
          </a:prstGeom>
          <a:noFill/>
          <a:ln w="38100">
            <a:solidFill>
              <a:srgbClr val="0000CC"/>
            </a:solidFill>
            <a:prstDash val="dash"/>
            <a:round/>
            <a:headEnd/>
            <a:tailEnd/>
          </a:ln>
        </p:spPr>
        <p:txBody>
          <a:bodyPr/>
          <a:lstStyle/>
          <a:p>
            <a:endParaRPr lang="en-US"/>
          </a:p>
        </p:txBody>
      </p:sp>
      <p:sp>
        <p:nvSpPr>
          <p:cNvPr id="7189" name="Line 25"/>
          <p:cNvSpPr>
            <a:spLocks noChangeShapeType="1"/>
          </p:cNvSpPr>
          <p:nvPr/>
        </p:nvSpPr>
        <p:spPr bwMode="auto">
          <a:xfrm flipV="1">
            <a:off x="4478338" y="5519738"/>
            <a:ext cx="731837" cy="0"/>
          </a:xfrm>
          <a:prstGeom prst="line">
            <a:avLst/>
          </a:prstGeom>
          <a:noFill/>
          <a:ln w="38100">
            <a:solidFill>
              <a:srgbClr val="0000CC"/>
            </a:solidFill>
            <a:round/>
            <a:headEnd/>
            <a:tailEnd/>
          </a:ln>
        </p:spPr>
        <p:txBody>
          <a:bodyPr/>
          <a:lstStyle/>
          <a:p>
            <a:endParaRPr lang="en-US"/>
          </a:p>
        </p:txBody>
      </p:sp>
      <p:sp>
        <p:nvSpPr>
          <p:cNvPr id="7190" name="Line 26"/>
          <p:cNvSpPr>
            <a:spLocks noChangeShapeType="1"/>
          </p:cNvSpPr>
          <p:nvPr/>
        </p:nvSpPr>
        <p:spPr bwMode="auto">
          <a:xfrm>
            <a:off x="4475163" y="4883150"/>
            <a:ext cx="0" cy="639763"/>
          </a:xfrm>
          <a:prstGeom prst="line">
            <a:avLst/>
          </a:prstGeom>
          <a:noFill/>
          <a:ln w="38100">
            <a:solidFill>
              <a:srgbClr val="0000CC"/>
            </a:solidFill>
            <a:round/>
            <a:headEnd/>
            <a:tailEnd/>
          </a:ln>
        </p:spPr>
        <p:txBody>
          <a:bodyPr/>
          <a:lstStyle/>
          <a:p>
            <a:endParaRPr lang="en-US"/>
          </a:p>
        </p:txBody>
      </p:sp>
      <p:grpSp>
        <p:nvGrpSpPr>
          <p:cNvPr id="7191" name="Group 29"/>
          <p:cNvGrpSpPr>
            <a:grpSpLocks/>
          </p:cNvGrpSpPr>
          <p:nvPr/>
        </p:nvGrpSpPr>
        <p:grpSpPr bwMode="auto">
          <a:xfrm>
            <a:off x="609600" y="4418013"/>
            <a:ext cx="2744788" cy="1601787"/>
            <a:chOff x="431" y="2534"/>
            <a:chExt cx="1729" cy="1009"/>
          </a:xfrm>
        </p:grpSpPr>
        <p:sp>
          <p:nvSpPr>
            <p:cNvPr id="7198" name="Line 30"/>
            <p:cNvSpPr>
              <a:spLocks noChangeShapeType="1"/>
            </p:cNvSpPr>
            <p:nvPr/>
          </p:nvSpPr>
          <p:spPr bwMode="auto">
            <a:xfrm flipH="1">
              <a:off x="1491" y="2718"/>
              <a:ext cx="489" cy="231"/>
            </a:xfrm>
            <a:prstGeom prst="line">
              <a:avLst/>
            </a:prstGeom>
            <a:noFill/>
            <a:ln w="9525">
              <a:solidFill>
                <a:schemeClr val="tx1"/>
              </a:solidFill>
              <a:round/>
              <a:headEnd/>
              <a:tailEnd/>
            </a:ln>
          </p:spPr>
          <p:txBody>
            <a:bodyPr/>
            <a:lstStyle/>
            <a:p>
              <a:endParaRPr lang="en-US"/>
            </a:p>
          </p:txBody>
        </p:sp>
        <p:sp>
          <p:nvSpPr>
            <p:cNvPr id="7199" name="Line 31"/>
            <p:cNvSpPr>
              <a:spLocks noChangeShapeType="1"/>
            </p:cNvSpPr>
            <p:nvPr/>
          </p:nvSpPr>
          <p:spPr bwMode="auto">
            <a:xfrm flipH="1">
              <a:off x="631" y="2717"/>
              <a:ext cx="468" cy="231"/>
            </a:xfrm>
            <a:prstGeom prst="line">
              <a:avLst/>
            </a:prstGeom>
            <a:noFill/>
            <a:ln w="9525">
              <a:solidFill>
                <a:schemeClr val="tx1"/>
              </a:solidFill>
              <a:round/>
              <a:headEnd/>
              <a:tailEnd/>
            </a:ln>
          </p:spPr>
          <p:txBody>
            <a:bodyPr/>
            <a:lstStyle/>
            <a:p>
              <a:endParaRPr lang="en-US"/>
            </a:p>
          </p:txBody>
        </p:sp>
        <p:sp>
          <p:nvSpPr>
            <p:cNvPr id="7200" name="Line 32"/>
            <p:cNvSpPr>
              <a:spLocks noChangeShapeType="1"/>
            </p:cNvSpPr>
            <p:nvPr/>
          </p:nvSpPr>
          <p:spPr bwMode="auto">
            <a:xfrm flipH="1">
              <a:off x="1491" y="3115"/>
              <a:ext cx="489" cy="240"/>
            </a:xfrm>
            <a:prstGeom prst="line">
              <a:avLst/>
            </a:prstGeom>
            <a:noFill/>
            <a:ln w="9525">
              <a:solidFill>
                <a:schemeClr val="tx1"/>
              </a:solidFill>
              <a:round/>
              <a:headEnd/>
              <a:tailEnd/>
            </a:ln>
          </p:spPr>
          <p:txBody>
            <a:bodyPr/>
            <a:lstStyle/>
            <a:p>
              <a:endParaRPr lang="en-US"/>
            </a:p>
          </p:txBody>
        </p:sp>
        <p:sp>
          <p:nvSpPr>
            <p:cNvPr id="7201" name="Line 33"/>
            <p:cNvSpPr>
              <a:spLocks noChangeShapeType="1"/>
            </p:cNvSpPr>
            <p:nvPr/>
          </p:nvSpPr>
          <p:spPr bwMode="auto">
            <a:xfrm flipH="1">
              <a:off x="629" y="3118"/>
              <a:ext cx="480" cy="240"/>
            </a:xfrm>
            <a:prstGeom prst="line">
              <a:avLst/>
            </a:prstGeom>
            <a:noFill/>
            <a:ln w="9525">
              <a:solidFill>
                <a:schemeClr val="tx1"/>
              </a:solidFill>
              <a:prstDash val="dash"/>
              <a:round/>
              <a:headEnd/>
              <a:tailEnd/>
            </a:ln>
          </p:spPr>
          <p:txBody>
            <a:bodyPr/>
            <a:lstStyle/>
            <a:p>
              <a:endParaRPr lang="en-US"/>
            </a:p>
          </p:txBody>
        </p:sp>
        <p:sp>
          <p:nvSpPr>
            <p:cNvPr id="7202" name="Text Box 34"/>
            <p:cNvSpPr txBox="1">
              <a:spLocks noChangeArrowheads="1"/>
            </p:cNvSpPr>
            <p:nvPr/>
          </p:nvSpPr>
          <p:spPr bwMode="auto">
            <a:xfrm>
              <a:off x="917" y="2534"/>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A</a:t>
              </a:r>
            </a:p>
          </p:txBody>
        </p:sp>
        <p:sp>
          <p:nvSpPr>
            <p:cNvPr id="7203" name="Text Box 35"/>
            <p:cNvSpPr txBox="1">
              <a:spLocks noChangeArrowheads="1"/>
            </p:cNvSpPr>
            <p:nvPr/>
          </p:nvSpPr>
          <p:spPr bwMode="auto">
            <a:xfrm>
              <a:off x="1968" y="2544"/>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B</a:t>
              </a:r>
            </a:p>
          </p:txBody>
        </p:sp>
        <p:sp>
          <p:nvSpPr>
            <p:cNvPr id="7204" name="Text Box 36"/>
            <p:cNvSpPr txBox="1">
              <a:spLocks noChangeArrowheads="1"/>
            </p:cNvSpPr>
            <p:nvPr/>
          </p:nvSpPr>
          <p:spPr bwMode="auto">
            <a:xfrm>
              <a:off x="1488" y="2874"/>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C</a:t>
              </a:r>
            </a:p>
          </p:txBody>
        </p:sp>
        <p:sp>
          <p:nvSpPr>
            <p:cNvPr id="7205" name="Text Box 37"/>
            <p:cNvSpPr txBox="1">
              <a:spLocks noChangeArrowheads="1"/>
            </p:cNvSpPr>
            <p:nvPr/>
          </p:nvSpPr>
          <p:spPr bwMode="auto">
            <a:xfrm>
              <a:off x="431" y="2852"/>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D</a:t>
              </a:r>
            </a:p>
          </p:txBody>
        </p:sp>
        <p:sp>
          <p:nvSpPr>
            <p:cNvPr id="7206" name="Text Box 38"/>
            <p:cNvSpPr txBox="1">
              <a:spLocks noChangeArrowheads="1"/>
            </p:cNvSpPr>
            <p:nvPr/>
          </p:nvSpPr>
          <p:spPr bwMode="auto">
            <a:xfrm>
              <a:off x="899" y="2948"/>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M</a:t>
              </a:r>
            </a:p>
          </p:txBody>
        </p:sp>
        <p:sp>
          <p:nvSpPr>
            <p:cNvPr id="7207" name="Text Box 39"/>
            <p:cNvSpPr txBox="1">
              <a:spLocks noChangeArrowheads="1"/>
            </p:cNvSpPr>
            <p:nvPr/>
          </p:nvSpPr>
          <p:spPr bwMode="auto">
            <a:xfrm>
              <a:off x="1968" y="2948"/>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N</a:t>
              </a:r>
            </a:p>
          </p:txBody>
        </p:sp>
        <p:sp>
          <p:nvSpPr>
            <p:cNvPr id="7208" name="Text Box 40"/>
            <p:cNvSpPr txBox="1">
              <a:spLocks noChangeArrowheads="1"/>
            </p:cNvSpPr>
            <p:nvPr/>
          </p:nvSpPr>
          <p:spPr bwMode="auto">
            <a:xfrm>
              <a:off x="1548" y="3312"/>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P</a:t>
              </a:r>
            </a:p>
          </p:txBody>
        </p:sp>
        <p:sp>
          <p:nvSpPr>
            <p:cNvPr id="7209" name="Text Box 41"/>
            <p:cNvSpPr txBox="1">
              <a:spLocks noChangeArrowheads="1"/>
            </p:cNvSpPr>
            <p:nvPr/>
          </p:nvSpPr>
          <p:spPr bwMode="auto">
            <a:xfrm>
              <a:off x="431" y="3278"/>
              <a:ext cx="192" cy="231"/>
            </a:xfrm>
            <a:prstGeom prst="rect">
              <a:avLst/>
            </a:prstGeom>
            <a:noFill/>
            <a:ln w="9525">
              <a:noFill/>
              <a:miter lim="800000"/>
              <a:headEnd/>
              <a:tailEnd/>
            </a:ln>
          </p:spPr>
          <p:txBody>
            <a:bodyPr>
              <a:spAutoFit/>
            </a:bodyPr>
            <a:lstStyle/>
            <a:p>
              <a:pPr>
                <a:spcBef>
                  <a:spcPct val="50000"/>
                </a:spcBef>
              </a:pPr>
              <a:r>
                <a:rPr lang="en-US" altLang="en-US">
                  <a:latin typeface="Garamond" pitchFamily="18" charset="0"/>
                </a:rPr>
                <a:t>Q</a:t>
              </a:r>
            </a:p>
          </p:txBody>
        </p:sp>
        <p:sp>
          <p:nvSpPr>
            <p:cNvPr id="7210" name="Line 42"/>
            <p:cNvSpPr>
              <a:spLocks noChangeShapeType="1"/>
            </p:cNvSpPr>
            <p:nvPr/>
          </p:nvSpPr>
          <p:spPr bwMode="auto">
            <a:xfrm>
              <a:off x="626" y="2950"/>
              <a:ext cx="0" cy="403"/>
            </a:xfrm>
            <a:prstGeom prst="line">
              <a:avLst/>
            </a:prstGeom>
            <a:noFill/>
            <a:ln w="9525">
              <a:solidFill>
                <a:schemeClr val="tx1"/>
              </a:solidFill>
              <a:round/>
              <a:headEnd/>
              <a:tailEnd/>
            </a:ln>
          </p:spPr>
          <p:txBody>
            <a:bodyPr/>
            <a:lstStyle/>
            <a:p>
              <a:endParaRPr lang="en-US"/>
            </a:p>
          </p:txBody>
        </p:sp>
        <p:sp>
          <p:nvSpPr>
            <p:cNvPr id="7211" name="Line 43"/>
            <p:cNvSpPr>
              <a:spLocks noChangeShapeType="1"/>
            </p:cNvSpPr>
            <p:nvPr/>
          </p:nvSpPr>
          <p:spPr bwMode="auto">
            <a:xfrm>
              <a:off x="1110" y="2717"/>
              <a:ext cx="0" cy="403"/>
            </a:xfrm>
            <a:prstGeom prst="line">
              <a:avLst/>
            </a:prstGeom>
            <a:noFill/>
            <a:ln w="9525">
              <a:solidFill>
                <a:schemeClr val="tx1"/>
              </a:solidFill>
              <a:prstDash val="dash"/>
              <a:round/>
              <a:headEnd/>
              <a:tailEnd/>
            </a:ln>
          </p:spPr>
          <p:txBody>
            <a:bodyPr/>
            <a:lstStyle/>
            <a:p>
              <a:endParaRPr lang="en-US"/>
            </a:p>
          </p:txBody>
        </p:sp>
        <p:sp>
          <p:nvSpPr>
            <p:cNvPr id="7212" name="Line 44"/>
            <p:cNvSpPr>
              <a:spLocks noChangeShapeType="1"/>
            </p:cNvSpPr>
            <p:nvPr/>
          </p:nvSpPr>
          <p:spPr bwMode="auto">
            <a:xfrm>
              <a:off x="1491" y="2951"/>
              <a:ext cx="0" cy="403"/>
            </a:xfrm>
            <a:prstGeom prst="line">
              <a:avLst/>
            </a:prstGeom>
            <a:noFill/>
            <a:ln w="9525">
              <a:solidFill>
                <a:schemeClr val="tx1"/>
              </a:solidFill>
              <a:round/>
              <a:headEnd/>
              <a:tailEnd/>
            </a:ln>
          </p:spPr>
          <p:txBody>
            <a:bodyPr/>
            <a:lstStyle/>
            <a:p>
              <a:endParaRPr lang="en-US"/>
            </a:p>
          </p:txBody>
        </p:sp>
        <p:sp>
          <p:nvSpPr>
            <p:cNvPr id="7213" name="Line 45"/>
            <p:cNvSpPr>
              <a:spLocks noChangeShapeType="1"/>
            </p:cNvSpPr>
            <p:nvPr/>
          </p:nvSpPr>
          <p:spPr bwMode="auto">
            <a:xfrm>
              <a:off x="1977" y="2712"/>
              <a:ext cx="0" cy="403"/>
            </a:xfrm>
            <a:prstGeom prst="line">
              <a:avLst/>
            </a:prstGeom>
            <a:noFill/>
            <a:ln w="9525">
              <a:solidFill>
                <a:schemeClr val="tx1"/>
              </a:solidFill>
              <a:round/>
              <a:headEnd/>
              <a:tailEnd/>
            </a:ln>
          </p:spPr>
          <p:txBody>
            <a:bodyPr/>
            <a:lstStyle/>
            <a:p>
              <a:endParaRPr lang="en-US"/>
            </a:p>
          </p:txBody>
        </p:sp>
        <p:sp>
          <p:nvSpPr>
            <p:cNvPr id="7214" name="Line 46"/>
            <p:cNvSpPr>
              <a:spLocks noChangeShapeType="1"/>
            </p:cNvSpPr>
            <p:nvPr/>
          </p:nvSpPr>
          <p:spPr bwMode="auto">
            <a:xfrm>
              <a:off x="626" y="2950"/>
              <a:ext cx="864" cy="0"/>
            </a:xfrm>
            <a:prstGeom prst="line">
              <a:avLst/>
            </a:prstGeom>
            <a:noFill/>
            <a:ln w="9525">
              <a:solidFill>
                <a:schemeClr val="tx1"/>
              </a:solidFill>
              <a:round/>
              <a:headEnd/>
              <a:tailEnd/>
            </a:ln>
          </p:spPr>
          <p:txBody>
            <a:bodyPr/>
            <a:lstStyle/>
            <a:p>
              <a:endParaRPr lang="en-US"/>
            </a:p>
          </p:txBody>
        </p:sp>
        <p:sp>
          <p:nvSpPr>
            <p:cNvPr id="7215" name="Line 47"/>
            <p:cNvSpPr>
              <a:spLocks noChangeShapeType="1"/>
            </p:cNvSpPr>
            <p:nvPr/>
          </p:nvSpPr>
          <p:spPr bwMode="auto">
            <a:xfrm>
              <a:off x="624" y="3358"/>
              <a:ext cx="864" cy="0"/>
            </a:xfrm>
            <a:prstGeom prst="line">
              <a:avLst/>
            </a:prstGeom>
            <a:noFill/>
            <a:ln w="9525">
              <a:solidFill>
                <a:schemeClr val="tx1"/>
              </a:solidFill>
              <a:round/>
              <a:headEnd/>
              <a:tailEnd/>
            </a:ln>
          </p:spPr>
          <p:txBody>
            <a:bodyPr/>
            <a:lstStyle/>
            <a:p>
              <a:endParaRPr lang="en-US"/>
            </a:p>
          </p:txBody>
        </p:sp>
        <p:sp>
          <p:nvSpPr>
            <p:cNvPr id="7216" name="Line 48"/>
            <p:cNvSpPr>
              <a:spLocks noChangeShapeType="1"/>
            </p:cNvSpPr>
            <p:nvPr/>
          </p:nvSpPr>
          <p:spPr bwMode="auto">
            <a:xfrm>
              <a:off x="1098" y="3118"/>
              <a:ext cx="864" cy="0"/>
            </a:xfrm>
            <a:prstGeom prst="line">
              <a:avLst/>
            </a:prstGeom>
            <a:noFill/>
            <a:ln w="9525">
              <a:solidFill>
                <a:schemeClr val="tx1"/>
              </a:solidFill>
              <a:prstDash val="dash"/>
              <a:round/>
              <a:headEnd/>
              <a:tailEnd/>
            </a:ln>
          </p:spPr>
          <p:txBody>
            <a:bodyPr/>
            <a:lstStyle/>
            <a:p>
              <a:endParaRPr lang="en-US"/>
            </a:p>
          </p:txBody>
        </p:sp>
        <p:sp>
          <p:nvSpPr>
            <p:cNvPr id="7217" name="Line 49"/>
            <p:cNvSpPr>
              <a:spLocks noChangeShapeType="1"/>
            </p:cNvSpPr>
            <p:nvPr/>
          </p:nvSpPr>
          <p:spPr bwMode="auto">
            <a:xfrm>
              <a:off x="1104" y="2712"/>
              <a:ext cx="864" cy="0"/>
            </a:xfrm>
            <a:prstGeom prst="line">
              <a:avLst/>
            </a:prstGeom>
            <a:noFill/>
            <a:ln w="9525">
              <a:solidFill>
                <a:schemeClr val="tx1"/>
              </a:solidFill>
              <a:round/>
              <a:headEnd/>
              <a:tailEnd/>
            </a:ln>
          </p:spPr>
          <p:txBody>
            <a:bodyPr/>
            <a:lstStyle/>
            <a:p>
              <a:endParaRPr lang="en-US"/>
            </a:p>
          </p:txBody>
        </p:sp>
      </p:grpSp>
      <p:sp>
        <p:nvSpPr>
          <p:cNvPr id="7192" name="WordArt 50"/>
          <p:cNvSpPr>
            <a:spLocks noChangeArrowheads="1" noChangeShapeType="1" noTextEdit="1"/>
          </p:cNvSpPr>
          <p:nvPr/>
        </p:nvSpPr>
        <p:spPr bwMode="auto">
          <a:xfrm>
            <a:off x="1143000" y="5791200"/>
            <a:ext cx="862013" cy="1524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Arial"/>
                <a:cs typeface="Arial"/>
              </a:rPr>
              <a:t>12 cm</a:t>
            </a:r>
          </a:p>
        </p:txBody>
      </p:sp>
      <p:sp>
        <p:nvSpPr>
          <p:cNvPr id="7193" name="WordArt 51"/>
          <p:cNvSpPr>
            <a:spLocks noChangeArrowheads="1" noChangeShapeType="1" noTextEdit="1"/>
          </p:cNvSpPr>
          <p:nvPr/>
        </p:nvSpPr>
        <p:spPr bwMode="auto">
          <a:xfrm rot="-1781901">
            <a:off x="2590800" y="5486400"/>
            <a:ext cx="609600" cy="177800"/>
          </a:xfrm>
          <a:prstGeom prst="rect">
            <a:avLst/>
          </a:prstGeom>
        </p:spPr>
        <p:txBody>
          <a:bodyPr wrap="none" fromWordArt="1">
            <a:prstTxWarp prst="textPlain">
              <a:avLst>
                <a:gd name="adj" fmla="val 41949"/>
              </a:avLst>
            </a:prstTxWarp>
          </a:bodyPr>
          <a:lstStyle/>
          <a:p>
            <a:pPr algn="ctr"/>
            <a:r>
              <a:rPr lang="en-US" sz="3600" b="1" kern="10">
                <a:ln w="9525">
                  <a:noFill/>
                  <a:round/>
                  <a:headEnd/>
                  <a:tailEnd/>
                </a:ln>
                <a:solidFill>
                  <a:schemeClr val="tx2"/>
                </a:solidFill>
                <a:latin typeface="Arial"/>
                <a:cs typeface="Arial"/>
              </a:rPr>
              <a:t>9 cm</a:t>
            </a:r>
          </a:p>
        </p:txBody>
      </p:sp>
      <p:sp>
        <p:nvSpPr>
          <p:cNvPr id="7194" name="WordArt 52"/>
          <p:cNvSpPr>
            <a:spLocks noChangeArrowheads="1" noChangeShapeType="1" noTextEdit="1"/>
          </p:cNvSpPr>
          <p:nvPr/>
        </p:nvSpPr>
        <p:spPr bwMode="auto">
          <a:xfrm rot="-5400000">
            <a:off x="826293" y="5345907"/>
            <a:ext cx="481013" cy="152400"/>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chemeClr val="tx2"/>
                </a:solidFill>
                <a:latin typeface="Arial"/>
                <a:cs typeface="Arial"/>
              </a:rPr>
              <a:t>6 cm</a:t>
            </a:r>
          </a:p>
        </p:txBody>
      </p:sp>
      <p:sp>
        <p:nvSpPr>
          <p:cNvPr id="8219" name="Text Box 58"/>
          <p:cNvSpPr txBox="1">
            <a:spLocks noChangeArrowheads="1"/>
          </p:cNvSpPr>
          <p:nvPr/>
        </p:nvSpPr>
        <p:spPr bwMode="auto">
          <a:xfrm>
            <a:off x="533400" y="2362200"/>
            <a:ext cx="7924800" cy="955675"/>
          </a:xfrm>
          <a:prstGeom prst="rect">
            <a:avLst/>
          </a:prstGeom>
          <a:noFill/>
          <a:ln w="9525">
            <a:noFill/>
            <a:miter lim="800000"/>
            <a:headEnd/>
            <a:tailEnd/>
          </a:ln>
        </p:spPr>
        <p:txBody>
          <a:bodyPr>
            <a:spAutoFit/>
          </a:bodyPr>
          <a:lstStyle/>
          <a:p>
            <a:pPr>
              <a:spcBef>
                <a:spcPct val="50000"/>
              </a:spcBef>
            </a:pPr>
            <a:r>
              <a:rPr lang="en-US" altLang="en-US" sz="2800" b="1">
                <a:latin typeface="Times New Roman" pitchFamily="18" charset="0"/>
              </a:rPr>
              <a:t>Hình lập phương là hình hộp chữ nhật </a:t>
            </a:r>
            <a:r>
              <a:rPr lang="en-US" altLang="en-US" sz="2800" b="1">
                <a:solidFill>
                  <a:srgbClr val="FF0000"/>
                </a:solidFill>
                <a:latin typeface="Times New Roman" pitchFamily="18" charset="0"/>
              </a:rPr>
              <a:t>đặc biệt</a:t>
            </a:r>
            <a:r>
              <a:rPr lang="en-US" altLang="en-US" sz="2800" b="1">
                <a:solidFill>
                  <a:srgbClr val="0000CC"/>
                </a:solidFill>
                <a:latin typeface="Times New Roman" pitchFamily="18" charset="0"/>
              </a:rPr>
              <a:t> </a:t>
            </a:r>
            <a:r>
              <a:rPr lang="en-US" altLang="en-US" sz="2800" b="1">
                <a:latin typeface="Times New Roman" pitchFamily="18" charset="0"/>
              </a:rPr>
              <a:t>có </a:t>
            </a:r>
            <a:r>
              <a:rPr lang="en-US" altLang="en-US" sz="2800" b="1">
                <a:solidFill>
                  <a:srgbClr val="FF0000"/>
                </a:solidFill>
                <a:latin typeface="Times New Roman" pitchFamily="18" charset="0"/>
              </a:rPr>
              <a:t>chiều dài</a:t>
            </a:r>
            <a:r>
              <a:rPr lang="en-US" altLang="en-US" sz="2800" b="1">
                <a:solidFill>
                  <a:srgbClr val="0000CC"/>
                </a:solidFill>
                <a:latin typeface="Times New Roman" pitchFamily="18" charset="0"/>
              </a:rPr>
              <a:t> </a:t>
            </a:r>
            <a:r>
              <a:rPr lang="en-US" altLang="en-US" sz="2800" b="1">
                <a:latin typeface="Times New Roman" pitchFamily="18" charset="0"/>
              </a:rPr>
              <a:t>bằng</a:t>
            </a:r>
            <a:r>
              <a:rPr lang="en-US" altLang="en-US" sz="2800" b="1">
                <a:solidFill>
                  <a:srgbClr val="0000CC"/>
                </a:solidFill>
                <a:latin typeface="Times New Roman" pitchFamily="18" charset="0"/>
              </a:rPr>
              <a:t> </a:t>
            </a:r>
            <a:r>
              <a:rPr lang="en-US" altLang="en-US" sz="2800" b="1">
                <a:solidFill>
                  <a:srgbClr val="FF0000"/>
                </a:solidFill>
                <a:latin typeface="Times New Roman" pitchFamily="18" charset="0"/>
              </a:rPr>
              <a:t>chiều rộng</a:t>
            </a:r>
            <a:r>
              <a:rPr lang="en-US" altLang="en-US" sz="2800" b="1">
                <a:solidFill>
                  <a:srgbClr val="0000CC"/>
                </a:solidFill>
                <a:latin typeface="Times New Roman" pitchFamily="18" charset="0"/>
              </a:rPr>
              <a:t> </a:t>
            </a:r>
            <a:r>
              <a:rPr lang="en-US" altLang="en-US" sz="2800" b="1">
                <a:latin typeface="Times New Roman" pitchFamily="18" charset="0"/>
              </a:rPr>
              <a:t>bằng</a:t>
            </a:r>
            <a:r>
              <a:rPr lang="en-US" altLang="en-US" sz="2800" b="1">
                <a:solidFill>
                  <a:srgbClr val="0000CC"/>
                </a:solidFill>
                <a:latin typeface="Times New Roman" pitchFamily="18" charset="0"/>
              </a:rPr>
              <a:t> </a:t>
            </a:r>
            <a:r>
              <a:rPr lang="en-US" altLang="en-US" sz="2800" b="1">
                <a:solidFill>
                  <a:srgbClr val="FF0000"/>
                </a:solidFill>
                <a:latin typeface="Times New Roman" pitchFamily="18" charset="0"/>
              </a:rPr>
              <a:t>chiều cao</a:t>
            </a:r>
            <a:r>
              <a:rPr lang="en-US" altLang="en-US" sz="2800" b="1">
                <a:latin typeface="Times New Roman" pitchFamily="18" charset="0"/>
              </a:rPr>
              <a:t>.</a:t>
            </a:r>
          </a:p>
        </p:txBody>
      </p:sp>
      <p:sp>
        <p:nvSpPr>
          <p:cNvPr id="7196" name="Text Box 9"/>
          <p:cNvSpPr txBox="1">
            <a:spLocks noChangeArrowheads="1"/>
          </p:cNvSpPr>
          <p:nvPr/>
        </p:nvSpPr>
        <p:spPr bwMode="auto">
          <a:xfrm>
            <a:off x="3200400" y="381000"/>
            <a:ext cx="3200400" cy="519113"/>
          </a:xfrm>
          <a:prstGeom prst="rect">
            <a:avLst/>
          </a:prstGeom>
          <a:noFill/>
          <a:ln w="9525">
            <a:noFill/>
            <a:miter lim="800000"/>
            <a:headEnd/>
            <a:tailEnd/>
          </a:ln>
        </p:spPr>
        <p:txBody>
          <a:bodyPr>
            <a:spAutoFit/>
          </a:bodyPr>
          <a:lstStyle/>
          <a:p>
            <a:pPr algn="ctr" eaLnBrk="1" hangingPunct="1">
              <a:spcBef>
                <a:spcPct val="50000"/>
              </a:spcBef>
            </a:pPr>
            <a:r>
              <a:rPr lang="en-US" altLang="en-US" sz="2800" b="1" dirty="0">
                <a:latin typeface="Times New Roman" pitchFamily="18" charset="0"/>
              </a:rPr>
              <a:t>Toán (tiết 105)</a:t>
            </a:r>
          </a:p>
        </p:txBody>
      </p:sp>
      <p:sp>
        <p:nvSpPr>
          <p:cNvPr id="9275" name="Text Box 59"/>
          <p:cNvSpPr txBox="1">
            <a:spLocks noChangeArrowheads="1"/>
          </p:cNvSpPr>
          <p:nvPr/>
        </p:nvSpPr>
        <p:spPr bwMode="auto">
          <a:xfrm>
            <a:off x="-381000" y="914400"/>
            <a:ext cx="10134600" cy="1077912"/>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path" presetSubtype="0" accel="50000" decel="50000" fill="hold" grpId="0" nodeType="clickEffect">
                                  <p:stCondLst>
                                    <p:cond delay="0"/>
                                  </p:stCondLst>
                                  <p:childTnLst>
                                    <p:animMotion origin="layout" path="M -0.00277 0.0044 L -0.05364 -0.00926 " pathEditMode="relative" rAng="0" ptsTypes="AA">
                                      <p:cBhvr>
                                        <p:cTn id="6" dur="2000" fill="hold"/>
                                        <p:tgtEl>
                                          <p:spTgt spid="66572"/>
                                        </p:tgtEl>
                                        <p:attrNameLst>
                                          <p:attrName>ppt_x</p:attrName>
                                          <p:attrName>ppt_y</p:attrName>
                                        </p:attrNameLst>
                                      </p:cBhvr>
                                      <p:rCtr x="-26" y="-7"/>
                                    </p:animMotion>
                                  </p:childTnLst>
                                </p:cTn>
                              </p:par>
                              <p:par>
                                <p:cTn id="7" presetID="35" presetClass="path" presetSubtype="0" accel="50000" decel="50000" fill="hold" nodeType="withEffect">
                                  <p:stCondLst>
                                    <p:cond delay="0"/>
                                  </p:stCondLst>
                                  <p:childTnLst>
                                    <p:animMotion origin="layout" path="M 0.00174 0.00231 L -0.07048 -0.00047 " pathEditMode="relative" rAng="0" ptsTypes="AA">
                                      <p:cBhvr>
                                        <p:cTn id="8" dur="2000" fill="hold"/>
                                        <p:tgtEl>
                                          <p:spTgt spid="2"/>
                                        </p:tgtEl>
                                        <p:attrNameLst>
                                          <p:attrName>ppt_x</p:attrName>
                                          <p:attrName>ppt_y</p:attrName>
                                        </p:attrNameLst>
                                      </p:cBhvr>
                                      <p:rCtr x="-36" y="-1"/>
                                    </p:animMotion>
                                  </p:childTnLst>
                                </p:cTn>
                              </p:par>
                              <p:par>
                                <p:cTn id="9" presetID="35" presetClass="path" presetSubtype="0" accel="50000" decel="50000" fill="hold" grpId="0" nodeType="withEffect">
                                  <p:stCondLst>
                                    <p:cond delay="0"/>
                                  </p:stCondLst>
                                  <p:childTnLst>
                                    <p:animMotion origin="layout" path="M -0.00625 -0.00231 L -0.06146 0.00509 " pathEditMode="relative" rAng="0" ptsTypes="AA">
                                      <p:cBhvr>
                                        <p:cTn id="10" dur="2000" fill="hold"/>
                                        <p:tgtEl>
                                          <p:spTgt spid="66564"/>
                                        </p:tgtEl>
                                        <p:attrNameLst>
                                          <p:attrName>ppt_x</p:attrName>
                                          <p:attrName>ppt_y</p:attrName>
                                        </p:attrNameLst>
                                      </p:cBhvr>
                                      <p:rCtr x="-28" y="4"/>
                                    </p:animMotion>
                                  </p:childTnLst>
                                </p:cTn>
                              </p:par>
                              <p:par>
                                <p:cTn id="11" presetID="35" presetClass="path" presetSubtype="0" accel="50000" decel="50000" fill="hold" grpId="0" nodeType="withEffect">
                                  <p:stCondLst>
                                    <p:cond delay="0"/>
                                  </p:stCondLst>
                                  <p:childTnLst>
                                    <p:animMotion origin="layout" path="M 0.00313 -4.81481E-6 L -0.06146 0.00186 " pathEditMode="relative" rAng="0" ptsTypes="AA">
                                      <p:cBhvr>
                                        <p:cTn id="12" dur="2000" fill="hold"/>
                                        <p:tgtEl>
                                          <p:spTgt spid="66568"/>
                                        </p:tgtEl>
                                        <p:attrNameLst>
                                          <p:attrName>ppt_x</p:attrName>
                                          <p:attrName>ppt_y</p:attrName>
                                        </p:attrNameLst>
                                      </p:cBhvr>
                                      <p:rCtr x="-32" y="1"/>
                                    </p:animMotion>
                                  </p:childTnLst>
                                </p:cTn>
                              </p:par>
                              <p:par>
                                <p:cTn id="13" presetID="35" presetClass="path" presetSubtype="0" accel="50000" decel="50000" fill="hold" grpId="0" nodeType="withEffect">
                                  <p:stCondLst>
                                    <p:cond delay="0"/>
                                  </p:stCondLst>
                                  <p:childTnLst>
                                    <p:animMotion origin="layout" path="M 3.33333E-6 -1.48148E-6 L -0.05417 -0.01065 " pathEditMode="relative" rAng="0" ptsTypes="AA">
                                      <p:cBhvr>
                                        <p:cTn id="14" dur="2000" fill="hold"/>
                                        <p:tgtEl>
                                          <p:spTgt spid="66569"/>
                                        </p:tgtEl>
                                        <p:attrNameLst>
                                          <p:attrName>ppt_x</p:attrName>
                                          <p:attrName>ppt_y</p:attrName>
                                        </p:attrNameLst>
                                      </p:cBhvr>
                                      <p:rCtr x="-27" y="-5"/>
                                    </p:animMotion>
                                  </p:childTnLst>
                                </p:cTn>
                              </p:par>
                              <p:par>
                                <p:cTn id="15" presetID="35" presetClass="path" presetSubtype="0" accel="50000" decel="50000" fill="hold" grpId="0" nodeType="withEffect">
                                  <p:stCondLst>
                                    <p:cond delay="0"/>
                                  </p:stCondLst>
                                  <p:childTnLst>
                                    <p:animMotion origin="layout" path="M -0.004 0.00139 L 0.03125 -0.0287 " pathEditMode="relative" rAng="0" ptsTypes="AA">
                                      <p:cBhvr>
                                        <p:cTn id="16" dur="2000" fill="hold"/>
                                        <p:tgtEl>
                                          <p:spTgt spid="66566"/>
                                        </p:tgtEl>
                                        <p:attrNameLst>
                                          <p:attrName>ppt_x</p:attrName>
                                          <p:attrName>ppt_y</p:attrName>
                                        </p:attrNameLst>
                                      </p:cBhvr>
                                      <p:rCtr x="18" y="-15"/>
                                    </p:animMotion>
                                  </p:childTnLst>
                                </p:cTn>
                              </p:par>
                              <p:par>
                                <p:cTn id="17" presetID="35" presetClass="path" presetSubtype="0" accel="50000" decel="50000" fill="hold" grpId="0" nodeType="withEffect">
                                  <p:stCondLst>
                                    <p:cond delay="0"/>
                                  </p:stCondLst>
                                  <p:childTnLst>
                                    <p:animMotion origin="layout" path="M 0.00156 0.00278 L 0.02847 -0.0037 " pathEditMode="relative" rAng="0" ptsTypes="AA">
                                      <p:cBhvr>
                                        <p:cTn id="18" dur="2000" fill="hold"/>
                                        <p:tgtEl>
                                          <p:spTgt spid="66570"/>
                                        </p:tgtEl>
                                        <p:attrNameLst>
                                          <p:attrName>ppt_x</p:attrName>
                                          <p:attrName>ppt_y</p:attrName>
                                        </p:attrNameLst>
                                      </p:cBhvr>
                                      <p:rCtr x="13" y="-3"/>
                                    </p:animMotion>
                                  </p:childTnLst>
                                </p:cTn>
                              </p:par>
                              <p:par>
                                <p:cTn id="19" presetID="35" presetClass="path" presetSubtype="0" accel="50000" decel="50000" fill="hold" grpId="0" nodeType="withEffect">
                                  <p:stCondLst>
                                    <p:cond delay="0"/>
                                  </p:stCondLst>
                                  <p:childTnLst>
                                    <p:animMotion origin="layout" path="M -0.00156 -0.00486 L -0.0349 -0.01968 " pathEditMode="relative" rAng="0" ptsTypes="AA">
                                      <p:cBhvr>
                                        <p:cTn id="20" dur="2000" fill="hold"/>
                                        <p:tgtEl>
                                          <p:spTgt spid="66565"/>
                                        </p:tgtEl>
                                        <p:attrNameLst>
                                          <p:attrName>ppt_x</p:attrName>
                                          <p:attrName>ppt_y</p:attrName>
                                        </p:attrNameLst>
                                      </p:cBhvr>
                                      <p:rCtr x="-17" y="-7"/>
                                    </p:animMotion>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19"/>
                                        </p:tgtEl>
                                        <p:attrNameLst>
                                          <p:attrName>style.visibility</p:attrName>
                                        </p:attrNameLst>
                                      </p:cBhvr>
                                      <p:to>
                                        <p:strVal val="visible"/>
                                      </p:to>
                                    </p:set>
                                    <p:anim calcmode="lin" valueType="num">
                                      <p:cBhvr additive="base">
                                        <p:cTn id="25" dur="500" fill="hold"/>
                                        <p:tgtEl>
                                          <p:spTgt spid="8219"/>
                                        </p:tgtEl>
                                        <p:attrNameLst>
                                          <p:attrName>ppt_x</p:attrName>
                                        </p:attrNameLst>
                                      </p:cBhvr>
                                      <p:tavLst>
                                        <p:tav tm="0">
                                          <p:val>
                                            <p:strVal val="#ppt_x"/>
                                          </p:val>
                                        </p:tav>
                                        <p:tav tm="100000">
                                          <p:val>
                                            <p:strVal val="#ppt_x"/>
                                          </p:val>
                                        </p:tav>
                                      </p:tavLst>
                                    </p:anim>
                                    <p:anim calcmode="lin" valueType="num">
                                      <p:cBhvr additive="base">
                                        <p:cTn id="26" dur="500" fill="hold"/>
                                        <p:tgtEl>
                                          <p:spTgt spid="82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p:bldP spid="66565" grpId="0"/>
      <p:bldP spid="66566" grpId="0"/>
      <p:bldP spid="66568" grpId="0"/>
      <p:bldP spid="66569" grpId="0"/>
      <p:bldP spid="66570" grpId="0"/>
      <p:bldP spid="66572" grpId="0" animBg="1"/>
      <p:bldP spid="82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5" name="Text Box 7"/>
          <p:cNvSpPr txBox="1">
            <a:spLocks noChangeArrowheads="1"/>
          </p:cNvSpPr>
          <p:nvPr/>
        </p:nvSpPr>
        <p:spPr bwMode="auto">
          <a:xfrm>
            <a:off x="0" y="1828800"/>
            <a:ext cx="5181600" cy="946150"/>
          </a:xfrm>
          <a:prstGeom prst="rect">
            <a:avLst/>
          </a:prstGeom>
          <a:noFill/>
          <a:ln w="9525">
            <a:noFill/>
            <a:miter lim="800000"/>
            <a:headEnd/>
            <a:tailEnd/>
          </a:ln>
        </p:spPr>
        <p:txBody>
          <a:bodyPr>
            <a:spAutoFit/>
          </a:bodyPr>
          <a:lstStyle/>
          <a:p>
            <a:pPr eaLnBrk="1" hangingPunct="1">
              <a:spcBef>
                <a:spcPct val="50000"/>
              </a:spcBef>
            </a:pPr>
            <a:r>
              <a:rPr lang="en-US" altLang="en-US" sz="2800">
                <a:latin typeface="Times New Roman" pitchFamily="18" charset="0"/>
              </a:rPr>
              <a:t>Diện tích xung quanh của hình hộp chữ nhật:</a:t>
            </a:r>
          </a:p>
        </p:txBody>
      </p:sp>
      <p:grpSp>
        <p:nvGrpSpPr>
          <p:cNvPr id="2" name="Group 8"/>
          <p:cNvGrpSpPr>
            <a:grpSpLocks/>
          </p:cNvGrpSpPr>
          <p:nvPr/>
        </p:nvGrpSpPr>
        <p:grpSpPr bwMode="auto">
          <a:xfrm>
            <a:off x="533400" y="2819400"/>
            <a:ext cx="4057650" cy="1600200"/>
            <a:chOff x="348" y="2304"/>
            <a:chExt cx="2556" cy="995"/>
          </a:xfrm>
        </p:grpSpPr>
        <p:sp>
          <p:nvSpPr>
            <p:cNvPr id="8209" name="Rectangle 9"/>
            <p:cNvSpPr>
              <a:spLocks noChangeArrowheads="1"/>
            </p:cNvSpPr>
            <p:nvPr/>
          </p:nvSpPr>
          <p:spPr bwMode="auto">
            <a:xfrm>
              <a:off x="348" y="2628"/>
              <a:ext cx="489" cy="336"/>
            </a:xfrm>
            <a:prstGeom prst="rect">
              <a:avLst/>
            </a:prstGeom>
            <a:solidFill>
              <a:srgbClr val="FF99CC"/>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(3)</a:t>
              </a:r>
            </a:p>
          </p:txBody>
        </p:sp>
        <p:sp>
          <p:nvSpPr>
            <p:cNvPr id="8210" name="Rectangle 10"/>
            <p:cNvSpPr>
              <a:spLocks noChangeArrowheads="1"/>
            </p:cNvSpPr>
            <p:nvPr/>
          </p:nvSpPr>
          <p:spPr bwMode="auto">
            <a:xfrm>
              <a:off x="831" y="2967"/>
              <a:ext cx="792" cy="33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(2)</a:t>
              </a:r>
            </a:p>
          </p:txBody>
        </p:sp>
        <p:sp>
          <p:nvSpPr>
            <p:cNvPr id="8211" name="Rectangle 11"/>
            <p:cNvSpPr>
              <a:spLocks noChangeArrowheads="1"/>
            </p:cNvSpPr>
            <p:nvPr/>
          </p:nvSpPr>
          <p:spPr bwMode="auto">
            <a:xfrm>
              <a:off x="831" y="2636"/>
              <a:ext cx="792" cy="331"/>
            </a:xfrm>
            <a:prstGeom prst="rect">
              <a:avLst/>
            </a:prstGeom>
            <a:solidFill>
              <a:srgbClr val="FF99CC"/>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(4)</a:t>
              </a:r>
            </a:p>
          </p:txBody>
        </p:sp>
        <p:sp>
          <p:nvSpPr>
            <p:cNvPr id="8212" name="Rectangle 12"/>
            <p:cNvSpPr>
              <a:spLocks noChangeArrowheads="1"/>
            </p:cNvSpPr>
            <p:nvPr/>
          </p:nvSpPr>
          <p:spPr bwMode="auto">
            <a:xfrm>
              <a:off x="2112" y="2636"/>
              <a:ext cx="792" cy="331"/>
            </a:xfrm>
            <a:prstGeom prst="rect">
              <a:avLst/>
            </a:prstGeom>
            <a:solidFill>
              <a:srgbClr val="FF99CC"/>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(6)</a:t>
              </a:r>
            </a:p>
          </p:txBody>
        </p:sp>
        <p:sp>
          <p:nvSpPr>
            <p:cNvPr id="8213" name="Rectangle 13"/>
            <p:cNvSpPr>
              <a:spLocks noChangeArrowheads="1"/>
            </p:cNvSpPr>
            <p:nvPr/>
          </p:nvSpPr>
          <p:spPr bwMode="auto">
            <a:xfrm>
              <a:off x="1623" y="2636"/>
              <a:ext cx="489" cy="331"/>
            </a:xfrm>
            <a:prstGeom prst="rect">
              <a:avLst/>
            </a:prstGeom>
            <a:solidFill>
              <a:srgbClr val="FF99CC"/>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(5)</a:t>
              </a:r>
            </a:p>
          </p:txBody>
        </p:sp>
        <p:sp>
          <p:nvSpPr>
            <p:cNvPr id="8214" name="Rectangle 14"/>
            <p:cNvSpPr>
              <a:spLocks noChangeArrowheads="1"/>
            </p:cNvSpPr>
            <p:nvPr/>
          </p:nvSpPr>
          <p:spPr bwMode="auto">
            <a:xfrm>
              <a:off x="831" y="2304"/>
              <a:ext cx="792" cy="33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(1)</a:t>
              </a:r>
            </a:p>
          </p:txBody>
        </p:sp>
      </p:grpSp>
      <p:sp>
        <p:nvSpPr>
          <p:cNvPr id="63503" name="Text Box 15"/>
          <p:cNvSpPr txBox="1">
            <a:spLocks noChangeArrowheads="1"/>
          </p:cNvSpPr>
          <p:nvPr/>
        </p:nvSpPr>
        <p:spPr bwMode="auto">
          <a:xfrm>
            <a:off x="0" y="4665663"/>
            <a:ext cx="5105400" cy="1338262"/>
          </a:xfrm>
          <a:prstGeom prst="rect">
            <a:avLst/>
          </a:prstGeom>
          <a:noFill/>
          <a:ln w="9525">
            <a:noFill/>
            <a:miter lim="800000"/>
            <a:headEnd/>
            <a:tailEnd/>
          </a:ln>
        </p:spPr>
        <p:txBody>
          <a:bodyPr>
            <a:spAutoFit/>
          </a:bodyPr>
          <a:lstStyle/>
          <a:p>
            <a:pPr algn="just" eaLnBrk="1" hangingPunct="1">
              <a:spcBef>
                <a:spcPct val="50000"/>
              </a:spcBef>
              <a:buFontTx/>
              <a:buChar char="-"/>
            </a:pPr>
            <a:r>
              <a:rPr lang="en-US" altLang="en-US" sz="2700">
                <a:latin typeface="Times New Roman" pitchFamily="18" charset="0"/>
              </a:rPr>
              <a:t> Diện tích xung quanh của hình hộp chữ nhật là tổng diện tích bốn mặt bên của hình hộp chữ nhật.</a:t>
            </a:r>
          </a:p>
        </p:txBody>
      </p:sp>
      <p:sp>
        <p:nvSpPr>
          <p:cNvPr id="8197" name="Line 16"/>
          <p:cNvSpPr>
            <a:spLocks noChangeShapeType="1"/>
          </p:cNvSpPr>
          <p:nvPr/>
        </p:nvSpPr>
        <p:spPr bwMode="auto">
          <a:xfrm>
            <a:off x="5181600" y="1981200"/>
            <a:ext cx="0" cy="4191000"/>
          </a:xfrm>
          <a:prstGeom prst="line">
            <a:avLst/>
          </a:prstGeom>
          <a:noFill/>
          <a:ln w="9525">
            <a:solidFill>
              <a:schemeClr val="tx1"/>
            </a:solidFill>
            <a:round/>
            <a:headEnd/>
            <a:tailEnd/>
          </a:ln>
        </p:spPr>
        <p:txBody>
          <a:bodyPr/>
          <a:lstStyle/>
          <a:p>
            <a:endParaRPr lang="en-US"/>
          </a:p>
        </p:txBody>
      </p:sp>
      <p:sp>
        <p:nvSpPr>
          <p:cNvPr id="63506" name="Text Box 18"/>
          <p:cNvSpPr txBox="1">
            <a:spLocks noChangeArrowheads="1"/>
          </p:cNvSpPr>
          <p:nvPr/>
        </p:nvSpPr>
        <p:spPr bwMode="auto">
          <a:xfrm>
            <a:off x="5257800" y="1905000"/>
            <a:ext cx="3886200" cy="946150"/>
          </a:xfrm>
          <a:prstGeom prst="rect">
            <a:avLst/>
          </a:prstGeom>
          <a:noFill/>
          <a:ln w="9525">
            <a:noFill/>
            <a:miter lim="800000"/>
            <a:headEnd/>
            <a:tailEnd/>
          </a:ln>
        </p:spPr>
        <p:txBody>
          <a:bodyPr>
            <a:spAutoFit/>
          </a:bodyPr>
          <a:lstStyle/>
          <a:p>
            <a:pPr eaLnBrk="1" hangingPunct="1">
              <a:spcBef>
                <a:spcPct val="50000"/>
              </a:spcBef>
            </a:pPr>
            <a:r>
              <a:rPr lang="en-US" altLang="en-US" sz="2800">
                <a:latin typeface="Times New Roman" pitchFamily="18" charset="0"/>
              </a:rPr>
              <a:t>Diện tích xung quanh của hình lập phương:</a:t>
            </a:r>
          </a:p>
        </p:txBody>
      </p:sp>
      <p:grpSp>
        <p:nvGrpSpPr>
          <p:cNvPr id="3" name="Group 19"/>
          <p:cNvGrpSpPr>
            <a:grpSpLocks/>
          </p:cNvGrpSpPr>
          <p:nvPr/>
        </p:nvGrpSpPr>
        <p:grpSpPr bwMode="auto">
          <a:xfrm>
            <a:off x="5486400" y="2971800"/>
            <a:ext cx="2667000" cy="1676400"/>
            <a:chOff x="3600" y="2248"/>
            <a:chExt cx="1728" cy="1147"/>
          </a:xfrm>
        </p:grpSpPr>
        <p:sp>
          <p:nvSpPr>
            <p:cNvPr id="8203" name="Rectangle 20"/>
            <p:cNvSpPr>
              <a:spLocks noChangeArrowheads="1"/>
            </p:cNvSpPr>
            <p:nvPr/>
          </p:nvSpPr>
          <p:spPr bwMode="auto">
            <a:xfrm>
              <a:off x="3600" y="2629"/>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(3)</a:t>
              </a:r>
            </a:p>
          </p:txBody>
        </p:sp>
        <p:sp>
          <p:nvSpPr>
            <p:cNvPr id="8204" name="Rectangle 21"/>
            <p:cNvSpPr>
              <a:spLocks noChangeArrowheads="1"/>
            </p:cNvSpPr>
            <p:nvPr/>
          </p:nvSpPr>
          <p:spPr bwMode="auto">
            <a:xfrm>
              <a:off x="4032" y="3013"/>
              <a:ext cx="432" cy="38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(2)</a:t>
              </a:r>
            </a:p>
          </p:txBody>
        </p:sp>
        <p:sp>
          <p:nvSpPr>
            <p:cNvPr id="8205" name="Rectangle 22"/>
            <p:cNvSpPr>
              <a:spLocks noChangeArrowheads="1"/>
            </p:cNvSpPr>
            <p:nvPr/>
          </p:nvSpPr>
          <p:spPr bwMode="auto">
            <a:xfrm>
              <a:off x="4032" y="2630"/>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(4)</a:t>
              </a:r>
            </a:p>
          </p:txBody>
        </p:sp>
        <p:sp>
          <p:nvSpPr>
            <p:cNvPr id="8206" name="Rectangle 23"/>
            <p:cNvSpPr>
              <a:spLocks noChangeArrowheads="1"/>
            </p:cNvSpPr>
            <p:nvPr/>
          </p:nvSpPr>
          <p:spPr bwMode="auto">
            <a:xfrm>
              <a:off x="4896" y="2630"/>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(6)</a:t>
              </a:r>
            </a:p>
          </p:txBody>
        </p:sp>
        <p:sp>
          <p:nvSpPr>
            <p:cNvPr id="8207" name="Rectangle 24"/>
            <p:cNvSpPr>
              <a:spLocks noChangeArrowheads="1"/>
            </p:cNvSpPr>
            <p:nvPr/>
          </p:nvSpPr>
          <p:spPr bwMode="auto">
            <a:xfrm>
              <a:off x="4464" y="2630"/>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(5)</a:t>
              </a:r>
            </a:p>
          </p:txBody>
        </p:sp>
        <p:sp>
          <p:nvSpPr>
            <p:cNvPr id="8208" name="Rectangle 25"/>
            <p:cNvSpPr>
              <a:spLocks noChangeArrowheads="1"/>
            </p:cNvSpPr>
            <p:nvPr/>
          </p:nvSpPr>
          <p:spPr bwMode="auto">
            <a:xfrm>
              <a:off x="4032" y="2248"/>
              <a:ext cx="432" cy="38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(1)</a:t>
              </a:r>
            </a:p>
          </p:txBody>
        </p:sp>
      </p:grpSp>
      <p:sp>
        <p:nvSpPr>
          <p:cNvPr id="63514" name="Text Box 26"/>
          <p:cNvSpPr txBox="1">
            <a:spLocks noChangeArrowheads="1"/>
          </p:cNvSpPr>
          <p:nvPr/>
        </p:nvSpPr>
        <p:spPr bwMode="auto">
          <a:xfrm>
            <a:off x="5181600" y="4664075"/>
            <a:ext cx="3962400" cy="1736725"/>
          </a:xfrm>
          <a:prstGeom prst="rect">
            <a:avLst/>
          </a:prstGeom>
          <a:noFill/>
          <a:ln w="9525">
            <a:noFill/>
            <a:miter lim="800000"/>
            <a:headEnd/>
            <a:tailEnd/>
          </a:ln>
        </p:spPr>
        <p:txBody>
          <a:bodyPr>
            <a:spAutoFit/>
          </a:bodyPr>
          <a:lstStyle/>
          <a:p>
            <a:pPr algn="just" eaLnBrk="1" hangingPunct="1">
              <a:spcBef>
                <a:spcPct val="50000"/>
              </a:spcBef>
              <a:buFontTx/>
              <a:buChar char="-"/>
            </a:pPr>
            <a:r>
              <a:rPr lang="en-US" altLang="en-US" sz="2700">
                <a:latin typeface="Times New Roman" pitchFamily="18" charset="0"/>
              </a:rPr>
              <a:t> Diện tích xung quanh của hình lập phương là tổng diện tích bốn mặt bên của hình lập phương.</a:t>
            </a:r>
          </a:p>
        </p:txBody>
      </p:sp>
      <p:sp>
        <p:nvSpPr>
          <p:cNvPr id="22" name="Text Box 2"/>
          <p:cNvSpPr txBox="1">
            <a:spLocks noChangeArrowheads="1"/>
          </p:cNvSpPr>
          <p:nvPr/>
        </p:nvSpPr>
        <p:spPr bwMode="auto">
          <a:xfrm>
            <a:off x="0" y="1260475"/>
            <a:ext cx="8229600" cy="461963"/>
          </a:xfrm>
          <a:prstGeom prst="rect">
            <a:avLst/>
          </a:prstGeom>
          <a:noFill/>
          <a:ln w="9525">
            <a:noFill/>
            <a:miter lim="800000"/>
            <a:headEnd/>
            <a:tailEnd/>
          </a:ln>
        </p:spPr>
        <p:txBody>
          <a:bodyPr>
            <a:spAutoFit/>
          </a:bodyPr>
          <a:lstStyle/>
          <a:p>
            <a:pPr eaLnBrk="1" hangingPunct="1">
              <a:spcBef>
                <a:spcPct val="50000"/>
              </a:spcBef>
            </a:pPr>
            <a:r>
              <a:rPr lang="en-US" altLang="en-US" sz="2400" b="1">
                <a:latin typeface="Times New Roman" pitchFamily="18" charset="0"/>
                <a:cs typeface="Times New Roman" pitchFamily="18" charset="0"/>
              </a:rPr>
              <a:t>1. Diện tích xung quanh của hình lập phương</a:t>
            </a:r>
          </a:p>
        </p:txBody>
      </p:sp>
      <p:sp>
        <p:nvSpPr>
          <p:cNvPr id="24" name="Text Box 11"/>
          <p:cNvSpPr txBox="1">
            <a:spLocks noChangeArrowheads="1"/>
          </p:cNvSpPr>
          <p:nvPr/>
        </p:nvSpPr>
        <p:spPr bwMode="auto">
          <a:xfrm>
            <a:off x="76200" y="304800"/>
            <a:ext cx="9067800" cy="10779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2"/>
                                        </p:tgtEl>
                                        <p:attrNameLst>
                                          <p:attrName>style.visibility</p:attrName>
                                        </p:attrNameLst>
                                      </p:cBhvr>
                                      <p:to>
                                        <p:strVal val="visible"/>
                                      </p:to>
                                    </p:set>
                                    <p:anim calcmode="discrete" valueType="clr">
                                      <p:cBhvr override="childStyle">
                                        <p:cTn id="7" dur="80"/>
                                        <p:tgtEl>
                                          <p:spTgt spid="2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2"/>
                                        </p:tgtEl>
                                        <p:attrNameLst>
                                          <p:attrName>fillcolor</p:attrName>
                                        </p:attrNameLst>
                                      </p:cBhvr>
                                      <p:tavLst>
                                        <p:tav tm="0">
                                          <p:val>
                                            <p:clrVal>
                                              <a:schemeClr val="accent2"/>
                                            </p:clrVal>
                                          </p:val>
                                        </p:tav>
                                        <p:tav tm="50000">
                                          <p:val>
                                            <p:clrVal>
                                              <a:schemeClr val="hlink"/>
                                            </p:clrVal>
                                          </p:val>
                                        </p:tav>
                                      </p:tavLst>
                                    </p:anim>
                                    <p:set>
                                      <p:cBhvr>
                                        <p:cTn id="9" dur="80"/>
                                        <p:tgtEl>
                                          <p:spTgt spid="2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63495">
                                            <p:txEl>
                                              <p:pRg st="0" end="0"/>
                                            </p:txEl>
                                          </p:spTgt>
                                        </p:tgtEl>
                                        <p:attrNameLst>
                                          <p:attrName>style.visibility</p:attrName>
                                        </p:attrNameLst>
                                      </p:cBhvr>
                                      <p:to>
                                        <p:strVal val="visible"/>
                                      </p:to>
                                    </p:set>
                                    <p:animEffect transition="in" filter="wipe(down)">
                                      <p:cBhvr>
                                        <p:cTn id="14" dur="500"/>
                                        <p:tgtEl>
                                          <p:spTgt spid="6349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diamond(in)">
                                      <p:cBhvr>
                                        <p:cTn id="19" dur="20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nodeType="clickEffect">
                                  <p:stCondLst>
                                    <p:cond delay="0"/>
                                  </p:stCondLst>
                                  <p:childTnLst>
                                    <p:set>
                                      <p:cBhvr>
                                        <p:cTn id="23" dur="1" fill="hold">
                                          <p:stCondLst>
                                            <p:cond delay="0"/>
                                          </p:stCondLst>
                                        </p:cTn>
                                        <p:tgtEl>
                                          <p:spTgt spid="63503">
                                            <p:txEl>
                                              <p:pRg st="0" end="0"/>
                                            </p:txEl>
                                          </p:spTgt>
                                        </p:tgtEl>
                                        <p:attrNameLst>
                                          <p:attrName>style.visibility</p:attrName>
                                        </p:attrNameLst>
                                      </p:cBhvr>
                                      <p:to>
                                        <p:strVal val="visible"/>
                                      </p:to>
                                    </p:set>
                                    <p:animEffect transition="in" filter="wipe(down)">
                                      <p:cBhvr>
                                        <p:cTn id="24" dur="500"/>
                                        <p:tgtEl>
                                          <p:spTgt spid="63503">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nodeType="clickEffect">
                                  <p:stCondLst>
                                    <p:cond delay="0"/>
                                  </p:stCondLst>
                                  <p:childTnLst>
                                    <p:set>
                                      <p:cBhvr>
                                        <p:cTn id="28" dur="1" fill="hold">
                                          <p:stCondLst>
                                            <p:cond delay="0"/>
                                          </p:stCondLst>
                                        </p:cTn>
                                        <p:tgtEl>
                                          <p:spTgt spid="63506">
                                            <p:txEl>
                                              <p:pRg st="0" end="0"/>
                                            </p:txEl>
                                          </p:spTgt>
                                        </p:tgtEl>
                                        <p:attrNameLst>
                                          <p:attrName>style.visibility</p:attrName>
                                        </p:attrNameLst>
                                      </p:cBhvr>
                                      <p:to>
                                        <p:strVal val="visible"/>
                                      </p:to>
                                    </p:set>
                                    <p:animEffect transition="in" filter="wipe(down)">
                                      <p:cBhvr>
                                        <p:cTn id="29" dur="500"/>
                                        <p:tgtEl>
                                          <p:spTgt spid="63506">
                                            <p:txEl>
                                              <p:pRg st="0" end="0"/>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box(in)">
                                      <p:cBhvr>
                                        <p:cTn id="34" dur="500"/>
                                        <p:tgtEl>
                                          <p:spTgt spid="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nodeType="clickEffect">
                                  <p:stCondLst>
                                    <p:cond delay="0"/>
                                  </p:stCondLst>
                                  <p:childTnLst>
                                    <p:set>
                                      <p:cBhvr>
                                        <p:cTn id="38" dur="1" fill="hold">
                                          <p:stCondLst>
                                            <p:cond delay="0"/>
                                          </p:stCondLst>
                                        </p:cTn>
                                        <p:tgtEl>
                                          <p:spTgt spid="63514">
                                            <p:txEl>
                                              <p:pRg st="0" end="0"/>
                                            </p:txEl>
                                          </p:spTgt>
                                        </p:tgtEl>
                                        <p:attrNameLst>
                                          <p:attrName>style.visibility</p:attrName>
                                        </p:attrNameLst>
                                      </p:cBhvr>
                                      <p:to>
                                        <p:strVal val="visible"/>
                                      </p:to>
                                    </p:set>
                                    <p:animEffect transition="in" filter="wipe(down)">
                                      <p:cBhvr>
                                        <p:cTn id="39" dur="500"/>
                                        <p:tgtEl>
                                          <p:spTgt spid="635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Freeform 38"/>
          <p:cNvSpPr>
            <a:spLocks/>
          </p:cNvSpPr>
          <p:nvPr/>
        </p:nvSpPr>
        <p:spPr bwMode="auto">
          <a:xfrm>
            <a:off x="762000" y="182880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4" name="Freeform 33"/>
          <p:cNvSpPr>
            <a:spLocks/>
          </p:cNvSpPr>
          <p:nvPr/>
        </p:nvSpPr>
        <p:spPr bwMode="auto">
          <a:xfrm>
            <a:off x="228600" y="32766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44" name="Freeform 38"/>
          <p:cNvSpPr>
            <a:spLocks/>
          </p:cNvSpPr>
          <p:nvPr/>
        </p:nvSpPr>
        <p:spPr bwMode="auto">
          <a:xfrm>
            <a:off x="3657600" y="4198938"/>
            <a:ext cx="1600200" cy="1439862"/>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39" name="Freeform 37"/>
          <p:cNvSpPr>
            <a:spLocks/>
          </p:cNvSpPr>
          <p:nvPr/>
        </p:nvSpPr>
        <p:spPr bwMode="auto">
          <a:xfrm>
            <a:off x="6858000" y="4198938"/>
            <a:ext cx="1600200" cy="1439862"/>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6" name="Freeform 40"/>
          <p:cNvSpPr>
            <a:spLocks/>
          </p:cNvSpPr>
          <p:nvPr/>
        </p:nvSpPr>
        <p:spPr bwMode="auto">
          <a:xfrm>
            <a:off x="1828800" y="1828800"/>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2" name="Freeform 35"/>
          <p:cNvSpPr>
            <a:spLocks/>
          </p:cNvSpPr>
          <p:nvPr/>
        </p:nvSpPr>
        <p:spPr bwMode="auto">
          <a:xfrm>
            <a:off x="228600" y="1828800"/>
            <a:ext cx="533400" cy="1981200"/>
          </a:xfrm>
          <a:custGeom>
            <a:avLst/>
            <a:gdLst/>
            <a:ahLst/>
            <a:cxnLst>
              <a:cxn ang="0">
                <a:pos x="336" y="0"/>
              </a:cxn>
              <a:cxn ang="0">
                <a:pos x="0" y="336"/>
              </a:cxn>
              <a:cxn ang="0">
                <a:pos x="0" y="1248"/>
              </a:cxn>
              <a:cxn ang="0">
                <a:pos x="336" y="912"/>
              </a:cxn>
              <a:cxn ang="0">
                <a:pos x="336" y="0"/>
              </a:cxn>
            </a:cxnLst>
            <a:rect l="0" t="0" r="r" b="b"/>
            <a:pathLst>
              <a:path w="336" h="1248">
                <a:moveTo>
                  <a:pt x="336" y="0"/>
                </a:moveTo>
                <a:lnTo>
                  <a:pt x="0" y="336"/>
                </a:lnTo>
                <a:lnTo>
                  <a:pt x="0" y="1248"/>
                </a:lnTo>
                <a:lnTo>
                  <a:pt x="336" y="912"/>
                </a:lnTo>
                <a:lnTo>
                  <a:pt x="336" y="0"/>
                </a:lnTo>
                <a:close/>
              </a:path>
            </a:pathLst>
          </a:custGeom>
          <a:solidFill>
            <a:srgbClr val="92D05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67" name="Freeform 37"/>
          <p:cNvSpPr>
            <a:spLocks/>
          </p:cNvSpPr>
          <p:nvPr/>
        </p:nvSpPr>
        <p:spPr bwMode="auto">
          <a:xfrm>
            <a:off x="228600" y="2362200"/>
            <a:ext cx="1600200" cy="1447800"/>
          </a:xfrm>
          <a:custGeom>
            <a:avLst/>
            <a:gdLst/>
            <a:ahLst/>
            <a:cxnLst>
              <a:cxn ang="0">
                <a:pos x="0" y="0"/>
              </a:cxn>
              <a:cxn ang="0">
                <a:pos x="0" y="912"/>
              </a:cxn>
              <a:cxn ang="0">
                <a:pos x="1008" y="912"/>
              </a:cxn>
              <a:cxn ang="0">
                <a:pos x="1008" y="0"/>
              </a:cxn>
              <a:cxn ang="0">
                <a:pos x="0" y="0"/>
              </a:cxn>
            </a:cxnLst>
            <a:rect l="0" t="0" r="r" b="b"/>
            <a:pathLst>
              <a:path w="1008" h="912">
                <a:moveTo>
                  <a:pt x="0" y="0"/>
                </a:moveTo>
                <a:lnTo>
                  <a:pt x="0" y="912"/>
                </a:lnTo>
                <a:lnTo>
                  <a:pt x="1008" y="912"/>
                </a:lnTo>
                <a:lnTo>
                  <a:pt x="1008" y="0"/>
                </a:lnTo>
                <a:lnTo>
                  <a:pt x="0" y="0"/>
                </a:lnTo>
                <a:close/>
              </a:path>
            </a:pathLst>
          </a:custGeom>
          <a:solidFill>
            <a:srgbClr val="FF99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solidFill>
                <a:srgbClr val="006600"/>
              </a:solidFill>
              <a:latin typeface="Times New Roman" panose="02020603050405020304" pitchFamily="18" charset="0"/>
              <a:cs typeface="Times New Roman" panose="02020603050405020304" pitchFamily="18" charset="0"/>
            </a:endParaRPr>
          </a:p>
        </p:txBody>
      </p:sp>
      <p:sp>
        <p:nvSpPr>
          <p:cNvPr id="65" name="Freeform 39"/>
          <p:cNvSpPr>
            <a:spLocks/>
          </p:cNvSpPr>
          <p:nvPr/>
        </p:nvSpPr>
        <p:spPr bwMode="auto">
          <a:xfrm>
            <a:off x="228600" y="1828800"/>
            <a:ext cx="2133600" cy="533400"/>
          </a:xfrm>
          <a:custGeom>
            <a:avLst/>
            <a:gdLst/>
            <a:ahLst/>
            <a:cxnLst>
              <a:cxn ang="0">
                <a:pos x="336" y="0"/>
              </a:cxn>
              <a:cxn ang="0">
                <a:pos x="0" y="336"/>
              </a:cxn>
              <a:cxn ang="0">
                <a:pos x="1008" y="336"/>
              </a:cxn>
              <a:cxn ang="0">
                <a:pos x="1344" y="0"/>
              </a:cxn>
              <a:cxn ang="0">
                <a:pos x="336" y="0"/>
              </a:cxn>
            </a:cxnLst>
            <a:rect l="0" t="0" r="r" b="b"/>
            <a:pathLst>
              <a:path w="1344" h="336">
                <a:moveTo>
                  <a:pt x="336" y="0"/>
                </a:moveTo>
                <a:lnTo>
                  <a:pt x="0" y="336"/>
                </a:lnTo>
                <a:lnTo>
                  <a:pt x="1008" y="336"/>
                </a:lnTo>
                <a:lnTo>
                  <a:pt x="1344" y="0"/>
                </a:lnTo>
                <a:lnTo>
                  <a:pt x="336" y="0"/>
                </a:lnTo>
                <a:close/>
              </a:path>
            </a:pathLst>
          </a:custGeom>
          <a:solidFill>
            <a:srgbClr val="FFFF00"/>
          </a:solidFill>
          <a:ln w="9525">
            <a:solidFill>
              <a:schemeClr val="tx1"/>
            </a:solidFill>
            <a:round/>
            <a:headEnd/>
            <a:tailEnd/>
          </a:ln>
          <a:effectLst>
            <a:prstShdw prst="shdw17" dist="17961" dir="2700000">
              <a:schemeClr val="tx1">
                <a:gamma/>
                <a:shade val="60000"/>
                <a:invGamma/>
              </a:schemeClr>
            </a:prstShdw>
          </a:effectLst>
        </p:spPr>
        <p:txBody>
          <a:bodyPr/>
          <a:lstStyle/>
          <a:p>
            <a:pPr eaLnBrk="1" hangingPunct="1">
              <a:defRPr/>
            </a:pPr>
            <a:endParaRPr lang="en-US">
              <a:latin typeface="Times New Roman" panose="02020603050405020304" pitchFamily="18" charset="0"/>
              <a:cs typeface="Times New Roman" panose="02020603050405020304" pitchFamily="18" charset="0"/>
            </a:endParaRPr>
          </a:p>
        </p:txBody>
      </p:sp>
      <p:sp>
        <p:nvSpPr>
          <p:cNvPr id="23562" name="Text Box 10"/>
          <p:cNvSpPr txBox="1">
            <a:spLocks noChangeArrowheads="1"/>
          </p:cNvSpPr>
          <p:nvPr/>
        </p:nvSpPr>
        <p:spPr bwMode="auto">
          <a:xfrm>
            <a:off x="2362200" y="5334000"/>
            <a:ext cx="4495800" cy="641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defRPr/>
            </a:pPr>
            <a:endParaRPr lang="en-US" sz="3600">
              <a:latin typeface="Times New Roman" panose="02020603050405020304" pitchFamily="18" charset="0"/>
              <a:cs typeface="Times New Roman" panose="02020603050405020304" pitchFamily="18" charset="0"/>
            </a:endParaRPr>
          </a:p>
        </p:txBody>
      </p:sp>
      <p:sp>
        <p:nvSpPr>
          <p:cNvPr id="23563" name="Text Box 11"/>
          <p:cNvSpPr txBox="1">
            <a:spLocks noChangeArrowheads="1"/>
          </p:cNvSpPr>
          <p:nvPr/>
        </p:nvSpPr>
        <p:spPr bwMode="auto">
          <a:xfrm>
            <a:off x="3124200" y="5715000"/>
            <a:ext cx="3124200" cy="650875"/>
          </a:xfrm>
          <a:prstGeom prst="rect">
            <a:avLst/>
          </a:prstGeom>
          <a:noFill/>
          <a:ln w="9525">
            <a:solidFill>
              <a:srgbClr val="CC3300"/>
            </a:solidFill>
            <a:miter lim="800000"/>
            <a:headEnd/>
            <a:tailEnd/>
          </a:ln>
          <a:effectLst>
            <a:prstShdw prst="shdw17" dist="17961" dir="2700000">
              <a:srgbClr val="7A1F00"/>
            </a:prstShdw>
          </a:effectLst>
        </p:spPr>
        <p:txBody>
          <a:bodyPr>
            <a:spAutoFit/>
          </a:bodyPr>
          <a:lstStyle/>
          <a:p>
            <a:pPr eaLnBrk="1" hangingPunct="1">
              <a:spcBef>
                <a:spcPct val="50000"/>
              </a:spcBef>
            </a:pPr>
            <a:r>
              <a:rPr lang="en-US" altLang="en-US" sz="3600" b="1">
                <a:solidFill>
                  <a:srgbClr val="FF0000"/>
                </a:solidFill>
                <a:latin typeface="Times New Roman" pitchFamily="18" charset="0"/>
                <a:cs typeface="Times New Roman" pitchFamily="18" charset="0"/>
              </a:rPr>
              <a:t>S</a:t>
            </a:r>
            <a:r>
              <a:rPr lang="en-US" altLang="en-US" sz="3600" b="1">
                <a:solidFill>
                  <a:srgbClr val="0000FF"/>
                </a:solidFill>
                <a:latin typeface="Times New Roman" pitchFamily="18" charset="0"/>
                <a:cs typeface="Times New Roman" pitchFamily="18" charset="0"/>
              </a:rPr>
              <a:t>xq</a:t>
            </a:r>
            <a:r>
              <a:rPr lang="en-US" altLang="en-US" sz="3600" b="1">
                <a:solidFill>
                  <a:srgbClr val="CC3300"/>
                </a:solidFill>
                <a:latin typeface="Times New Roman" pitchFamily="18" charset="0"/>
                <a:cs typeface="Times New Roman" pitchFamily="18" charset="0"/>
              </a:rPr>
              <a:t> </a:t>
            </a:r>
            <a:r>
              <a:rPr lang="en-US" altLang="en-US" sz="3600" b="1">
                <a:solidFill>
                  <a:srgbClr val="FF0000"/>
                </a:solidFill>
                <a:latin typeface="Times New Roman" pitchFamily="18" charset="0"/>
                <a:cs typeface="Times New Roman" pitchFamily="18" charset="0"/>
              </a:rPr>
              <a:t>= a x a x</a:t>
            </a:r>
            <a:r>
              <a:rPr lang="en-US" altLang="en-US" sz="3600" b="1">
                <a:solidFill>
                  <a:srgbClr val="CC3300"/>
                </a:solidFill>
                <a:latin typeface="Times New Roman" pitchFamily="18" charset="0"/>
                <a:cs typeface="Times New Roman" pitchFamily="18" charset="0"/>
              </a:rPr>
              <a:t> </a:t>
            </a:r>
            <a:r>
              <a:rPr lang="en-US" altLang="en-US" sz="3600" b="1">
                <a:solidFill>
                  <a:srgbClr val="FF0066"/>
                </a:solidFill>
                <a:latin typeface="Times New Roman" pitchFamily="18" charset="0"/>
                <a:cs typeface="Times New Roman" pitchFamily="18" charset="0"/>
              </a:rPr>
              <a:t>4</a:t>
            </a:r>
          </a:p>
        </p:txBody>
      </p:sp>
      <p:sp>
        <p:nvSpPr>
          <p:cNvPr id="9228" name="Text Box 2"/>
          <p:cNvSpPr txBox="1">
            <a:spLocks noChangeArrowheads="1"/>
          </p:cNvSpPr>
          <p:nvPr/>
        </p:nvSpPr>
        <p:spPr bwMode="auto">
          <a:xfrm>
            <a:off x="0" y="1260475"/>
            <a:ext cx="8229600" cy="461963"/>
          </a:xfrm>
          <a:prstGeom prst="rect">
            <a:avLst/>
          </a:prstGeom>
          <a:noFill/>
          <a:ln w="9525">
            <a:noFill/>
            <a:miter lim="800000"/>
            <a:headEnd/>
            <a:tailEnd/>
          </a:ln>
        </p:spPr>
        <p:txBody>
          <a:bodyPr>
            <a:spAutoFit/>
          </a:bodyPr>
          <a:lstStyle/>
          <a:p>
            <a:pPr eaLnBrk="1" hangingPunct="1">
              <a:spcBef>
                <a:spcPct val="50000"/>
              </a:spcBef>
            </a:pPr>
            <a:r>
              <a:rPr lang="en-US" altLang="en-US" sz="2400" b="1">
                <a:latin typeface="Times New Roman" pitchFamily="18" charset="0"/>
                <a:cs typeface="Times New Roman" pitchFamily="18" charset="0"/>
              </a:rPr>
              <a:t>1. Diện tích xung quanh của hình lập phương</a:t>
            </a:r>
          </a:p>
        </p:txBody>
      </p:sp>
      <p:sp>
        <p:nvSpPr>
          <p:cNvPr id="23568" name="Text Box 16"/>
          <p:cNvSpPr txBox="1">
            <a:spLocks noChangeArrowheads="1"/>
          </p:cNvSpPr>
          <p:nvPr/>
        </p:nvSpPr>
        <p:spPr bwMode="auto">
          <a:xfrm>
            <a:off x="4191000" y="480695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2</a:t>
            </a:r>
          </a:p>
        </p:txBody>
      </p:sp>
      <p:sp>
        <p:nvSpPr>
          <p:cNvPr id="23569" name="Text Box 17"/>
          <p:cNvSpPr txBox="1">
            <a:spLocks noChangeArrowheads="1"/>
          </p:cNvSpPr>
          <p:nvPr/>
        </p:nvSpPr>
        <p:spPr bwMode="auto">
          <a:xfrm>
            <a:off x="5791200" y="480695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3</a:t>
            </a:r>
          </a:p>
        </p:txBody>
      </p:sp>
      <p:sp>
        <p:nvSpPr>
          <p:cNvPr id="23570" name="Text Box 18"/>
          <p:cNvSpPr txBox="1">
            <a:spLocks noChangeArrowheads="1"/>
          </p:cNvSpPr>
          <p:nvPr/>
        </p:nvSpPr>
        <p:spPr bwMode="auto">
          <a:xfrm>
            <a:off x="2590800" y="480695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1</a:t>
            </a:r>
          </a:p>
        </p:txBody>
      </p:sp>
      <p:sp>
        <p:nvSpPr>
          <p:cNvPr id="23571" name="Text Box 19"/>
          <p:cNvSpPr txBox="1">
            <a:spLocks noChangeArrowheads="1"/>
          </p:cNvSpPr>
          <p:nvPr/>
        </p:nvSpPr>
        <p:spPr bwMode="auto">
          <a:xfrm>
            <a:off x="7467600" y="4806950"/>
            <a:ext cx="304800" cy="457200"/>
          </a:xfrm>
          <a:prstGeom prst="rect">
            <a:avLst/>
          </a:prstGeom>
          <a:noFill/>
          <a:ln w="9525">
            <a:noFill/>
            <a:miter lim="800000"/>
            <a:headEnd/>
            <a:tailEnd/>
          </a:ln>
        </p:spPr>
        <p:txBody>
          <a:bodyPr>
            <a:spAutoFit/>
          </a:bodyPr>
          <a:lstStyle/>
          <a:p>
            <a:pPr>
              <a:spcBef>
                <a:spcPct val="50000"/>
              </a:spcBef>
            </a:pPr>
            <a:r>
              <a:rPr lang="en-US" altLang="en-US" sz="2400" b="1">
                <a:latin typeface="Times New Roman" pitchFamily="18" charset="0"/>
                <a:cs typeface="Times New Roman" pitchFamily="18" charset="0"/>
              </a:rPr>
              <a:t>4</a:t>
            </a:r>
          </a:p>
        </p:txBody>
      </p:sp>
      <p:sp>
        <p:nvSpPr>
          <p:cNvPr id="23572" name="Rectangle 20"/>
          <p:cNvSpPr>
            <a:spLocks noChangeArrowheads="1"/>
          </p:cNvSpPr>
          <p:nvPr/>
        </p:nvSpPr>
        <p:spPr bwMode="auto">
          <a:xfrm>
            <a:off x="2590800" y="1600200"/>
            <a:ext cx="7010400" cy="1600200"/>
          </a:xfrm>
          <a:prstGeom prst="rect">
            <a:avLst/>
          </a:prstGeom>
          <a:noFill/>
          <a:ln w="9525">
            <a:noFill/>
            <a:miter lim="800000"/>
            <a:headEnd/>
            <a:tailEnd/>
          </a:ln>
        </p:spPr>
        <p:txBody>
          <a:bodyPr anchor="ctr"/>
          <a:lstStyle/>
          <a:p>
            <a:pPr eaLnBrk="1" hangingPunct="1"/>
            <a:r>
              <a:rPr lang="en-US" altLang="en-US" sz="2400" b="1">
                <a:solidFill>
                  <a:srgbClr val="0000FF"/>
                </a:solidFill>
                <a:latin typeface="Times New Roman" pitchFamily="18" charset="0"/>
                <a:cs typeface="Times New Roman" pitchFamily="18" charset="0"/>
              </a:rPr>
              <a:t>Diện tích xung quanh</a:t>
            </a:r>
            <a:r>
              <a:rPr lang="en-US" altLang="en-US" sz="2400" b="1">
                <a:solidFill>
                  <a:schemeClr val="accent2"/>
                </a:solidFill>
                <a:latin typeface="Times New Roman" pitchFamily="18" charset="0"/>
                <a:cs typeface="Times New Roman" pitchFamily="18" charset="0"/>
              </a:rPr>
              <a:t> </a:t>
            </a:r>
            <a:r>
              <a:rPr lang="en-US" altLang="en-US" sz="2400" b="1">
                <a:latin typeface="Times New Roman" pitchFamily="18" charset="0"/>
                <a:cs typeface="Times New Roman" pitchFamily="18" charset="0"/>
              </a:rPr>
              <a:t>của hình lập phương bằng</a:t>
            </a:r>
            <a:r>
              <a:rPr lang="en-US" altLang="en-US" sz="2400" b="1">
                <a:solidFill>
                  <a:schemeClr val="accent2"/>
                </a:solidFill>
                <a:latin typeface="Times New Roman" pitchFamily="18" charset="0"/>
                <a:cs typeface="Times New Roman" pitchFamily="18" charset="0"/>
              </a:rPr>
              <a:t> </a:t>
            </a:r>
            <a:r>
              <a:rPr lang="en-US" altLang="en-US" sz="2400" b="1">
                <a:solidFill>
                  <a:srgbClr val="FF0000"/>
                </a:solidFill>
                <a:latin typeface="Times New Roman" pitchFamily="18" charset="0"/>
                <a:cs typeface="Times New Roman" pitchFamily="18" charset="0"/>
              </a:rPr>
              <a:t>diện tích một mặt</a:t>
            </a:r>
            <a:r>
              <a:rPr lang="en-US" altLang="en-US" sz="2400" b="1">
                <a:solidFill>
                  <a:schemeClr val="accent2"/>
                </a:solidFill>
                <a:latin typeface="Times New Roman" pitchFamily="18" charset="0"/>
                <a:cs typeface="Times New Roman" pitchFamily="18" charset="0"/>
              </a:rPr>
              <a:t> </a:t>
            </a:r>
            <a:r>
              <a:rPr lang="en-US" altLang="en-US" sz="2400" b="1">
                <a:latin typeface="Times New Roman" pitchFamily="18" charset="0"/>
                <a:cs typeface="Times New Roman" pitchFamily="18" charset="0"/>
              </a:rPr>
              <a:t>nhân với</a:t>
            </a:r>
            <a:r>
              <a:rPr lang="en-US" altLang="en-US" sz="2400" b="1">
                <a:solidFill>
                  <a:schemeClr val="accent2"/>
                </a:solidFill>
                <a:latin typeface="Times New Roman" pitchFamily="18" charset="0"/>
                <a:cs typeface="Times New Roman" pitchFamily="18" charset="0"/>
              </a:rPr>
              <a:t> </a:t>
            </a:r>
            <a:r>
              <a:rPr lang="en-US" altLang="en-US" sz="2400" b="1">
                <a:solidFill>
                  <a:srgbClr val="FF0000"/>
                </a:solidFill>
                <a:latin typeface="Times New Roman" pitchFamily="18" charset="0"/>
                <a:cs typeface="Times New Roman" pitchFamily="18" charset="0"/>
              </a:rPr>
              <a:t>4</a:t>
            </a:r>
            <a:r>
              <a:rPr lang="en-US" altLang="en-US" sz="2400" b="1">
                <a:latin typeface="Times New Roman" pitchFamily="18" charset="0"/>
                <a:cs typeface="Times New Roman" pitchFamily="18" charset="0"/>
              </a:rPr>
              <a:t>.</a:t>
            </a:r>
          </a:p>
        </p:txBody>
      </p:sp>
      <p:sp>
        <p:nvSpPr>
          <p:cNvPr id="23573" name="Text Box 21"/>
          <p:cNvSpPr txBox="1">
            <a:spLocks noChangeArrowheads="1"/>
          </p:cNvSpPr>
          <p:nvPr/>
        </p:nvSpPr>
        <p:spPr bwMode="auto">
          <a:xfrm>
            <a:off x="2533650" y="3671888"/>
            <a:ext cx="533400" cy="519112"/>
          </a:xfrm>
          <a:prstGeom prst="rect">
            <a:avLst/>
          </a:prstGeom>
          <a:noFill/>
          <a:ln w="9525">
            <a:noFill/>
            <a:miter lim="800000"/>
            <a:headEnd/>
            <a:tailEnd/>
          </a:ln>
        </p:spPr>
        <p:txBody>
          <a:bodyPr>
            <a:spAutoFit/>
          </a:bodyPr>
          <a:lstStyle/>
          <a:p>
            <a:pPr>
              <a:spcBef>
                <a:spcPct val="50000"/>
              </a:spcBef>
            </a:pPr>
            <a:r>
              <a:rPr lang="en-US" altLang="en-US" sz="2800" b="1">
                <a:solidFill>
                  <a:srgbClr val="CC3300"/>
                </a:solidFill>
                <a:latin typeface="Times New Roman" pitchFamily="18" charset="0"/>
                <a:cs typeface="Times New Roman" pitchFamily="18" charset="0"/>
              </a:rPr>
              <a:t>a</a:t>
            </a:r>
          </a:p>
        </p:txBody>
      </p:sp>
      <p:sp>
        <p:nvSpPr>
          <p:cNvPr id="23574" name="Text Box 22"/>
          <p:cNvSpPr txBox="1">
            <a:spLocks noChangeArrowheads="1"/>
          </p:cNvSpPr>
          <p:nvPr/>
        </p:nvSpPr>
        <p:spPr bwMode="auto">
          <a:xfrm>
            <a:off x="1676400" y="4510088"/>
            <a:ext cx="533400" cy="519112"/>
          </a:xfrm>
          <a:prstGeom prst="rect">
            <a:avLst/>
          </a:prstGeom>
          <a:noFill/>
          <a:ln w="9525">
            <a:noFill/>
            <a:miter lim="800000"/>
            <a:headEnd/>
            <a:tailEnd/>
          </a:ln>
        </p:spPr>
        <p:txBody>
          <a:bodyPr>
            <a:spAutoFit/>
          </a:bodyPr>
          <a:lstStyle/>
          <a:p>
            <a:pPr>
              <a:spcBef>
                <a:spcPct val="50000"/>
              </a:spcBef>
            </a:pPr>
            <a:r>
              <a:rPr lang="en-US" altLang="en-US" sz="2800" b="1">
                <a:solidFill>
                  <a:srgbClr val="CC3300"/>
                </a:solidFill>
                <a:latin typeface="Times New Roman" pitchFamily="18" charset="0"/>
                <a:cs typeface="Times New Roman" pitchFamily="18" charset="0"/>
              </a:rPr>
              <a:t>a</a:t>
            </a:r>
          </a:p>
        </p:txBody>
      </p:sp>
      <p:sp>
        <p:nvSpPr>
          <p:cNvPr id="23577" name="AutoShape 25" descr="Stationery"/>
          <p:cNvSpPr>
            <a:spLocks noChangeArrowheads="1"/>
          </p:cNvSpPr>
          <p:nvPr/>
        </p:nvSpPr>
        <p:spPr bwMode="auto">
          <a:xfrm rot="10800000">
            <a:off x="3048000" y="3240088"/>
            <a:ext cx="1371600" cy="577850"/>
          </a:xfrm>
          <a:prstGeom prst="wedgeRoundRectCallout">
            <a:avLst>
              <a:gd name="adj1" fmla="val -16556"/>
              <a:gd name="adj2" fmla="val 137852"/>
              <a:gd name="adj3" fmla="val 16667"/>
            </a:avLst>
          </a:prstGeom>
          <a:blipFill dpi="0" rotWithShape="1">
            <a:blip r:embed="rId2" cstate="email"/>
            <a:srcRect/>
            <a:tile tx="0" ty="0" sx="100000" sy="100000" flip="none" algn="tl"/>
          </a:blipFill>
          <a:ln w="9525">
            <a:solidFill>
              <a:schemeClr val="tx1"/>
            </a:solidFill>
            <a:miter lim="800000"/>
            <a:headEnd/>
            <a:tailEnd/>
          </a:ln>
        </p:spPr>
        <p:txBody>
          <a:bodyPr rot="10800000">
            <a:spAutoFit/>
          </a:bodyPr>
          <a:lstStyle/>
          <a:p>
            <a:pPr algn="ctr" eaLnBrk="1" hangingPunct="1">
              <a:spcBef>
                <a:spcPct val="50000"/>
              </a:spcBef>
            </a:pPr>
            <a:r>
              <a:rPr lang="en-US" altLang="en-US" sz="2800" b="1">
                <a:solidFill>
                  <a:srgbClr val="0000CC"/>
                </a:solidFill>
                <a:latin typeface="Times New Roman" pitchFamily="18" charset="0"/>
                <a:cs typeface="Times New Roman" pitchFamily="18" charset="0"/>
              </a:rPr>
              <a:t>a x a</a:t>
            </a:r>
          </a:p>
        </p:txBody>
      </p:sp>
      <p:sp>
        <p:nvSpPr>
          <p:cNvPr id="23578" name="Line 26"/>
          <p:cNvSpPr>
            <a:spLocks noChangeShapeType="1"/>
          </p:cNvSpPr>
          <p:nvPr/>
        </p:nvSpPr>
        <p:spPr bwMode="auto">
          <a:xfrm>
            <a:off x="3505200" y="2743200"/>
            <a:ext cx="2514600" cy="0"/>
          </a:xfrm>
          <a:prstGeom prst="line">
            <a:avLst/>
          </a:prstGeom>
          <a:noFill/>
          <a:ln w="28575">
            <a:solidFill>
              <a:srgbClr val="FF0000"/>
            </a:solidFill>
            <a:round/>
            <a:headEnd/>
            <a:tailEnd/>
          </a:ln>
        </p:spPr>
        <p:txBody>
          <a:bodyPr/>
          <a:lstStyle/>
          <a:p>
            <a:endParaRPr lang="en-US"/>
          </a:p>
        </p:txBody>
      </p:sp>
      <p:sp>
        <p:nvSpPr>
          <p:cNvPr id="23579" name="Text Box 2"/>
          <p:cNvSpPr txBox="1">
            <a:spLocks noChangeArrowheads="1"/>
          </p:cNvSpPr>
          <p:nvPr/>
        </p:nvSpPr>
        <p:spPr bwMode="auto">
          <a:xfrm>
            <a:off x="2667000" y="1828800"/>
            <a:ext cx="6477000" cy="946150"/>
          </a:xfrm>
          <a:prstGeom prst="rect">
            <a:avLst/>
          </a:prstGeom>
          <a:noFill/>
          <a:ln w="9525">
            <a:noFill/>
            <a:miter lim="800000"/>
            <a:headEnd/>
            <a:tailEnd/>
          </a:ln>
        </p:spPr>
        <p:txBody>
          <a:bodyPr>
            <a:spAutoFit/>
          </a:bodyPr>
          <a:lstStyle/>
          <a:p>
            <a:pPr eaLnBrk="1" hangingPunct="1">
              <a:spcBef>
                <a:spcPct val="50000"/>
              </a:spcBef>
            </a:pPr>
            <a:r>
              <a:rPr lang="en-US" altLang="en-US" sz="2800" b="1">
                <a:solidFill>
                  <a:srgbClr val="006600"/>
                </a:solidFill>
                <a:latin typeface="Times New Roman" pitchFamily="18" charset="0"/>
                <a:cs typeface="Times New Roman" pitchFamily="18" charset="0"/>
              </a:rPr>
              <a:t>Các mặt của hình lập phương là các hình vuông bằng nhau.</a:t>
            </a:r>
          </a:p>
        </p:txBody>
      </p:sp>
      <p:sp>
        <p:nvSpPr>
          <p:cNvPr id="23580" name="Text Box 28"/>
          <p:cNvSpPr txBox="1">
            <a:spLocks noChangeArrowheads="1"/>
          </p:cNvSpPr>
          <p:nvPr/>
        </p:nvSpPr>
        <p:spPr bwMode="auto">
          <a:xfrm>
            <a:off x="4648200" y="3276600"/>
            <a:ext cx="2971800" cy="519113"/>
          </a:xfrm>
          <a:prstGeom prst="rect">
            <a:avLst/>
          </a:prstGeom>
          <a:noFill/>
          <a:ln w="9525">
            <a:noFill/>
            <a:miter lim="800000"/>
            <a:headEnd/>
            <a:tailEnd/>
          </a:ln>
        </p:spPr>
        <p:txBody>
          <a:bodyPr>
            <a:spAutoFit/>
          </a:bodyPr>
          <a:lstStyle/>
          <a:p>
            <a:pPr>
              <a:spcBef>
                <a:spcPct val="50000"/>
              </a:spcBef>
            </a:pPr>
            <a:r>
              <a:rPr lang="en-US" altLang="en-US" sz="2800" b="1">
                <a:latin typeface="Times New Roman" pitchFamily="18" charset="0"/>
                <a:cs typeface="Times New Roman" pitchFamily="18" charset="0"/>
              </a:rPr>
              <a:t>(a: số đo cạnh)</a:t>
            </a:r>
          </a:p>
        </p:txBody>
      </p:sp>
      <p:sp>
        <p:nvSpPr>
          <p:cNvPr id="23581" name="Text Box 29"/>
          <p:cNvSpPr txBox="1">
            <a:spLocks noChangeArrowheads="1"/>
          </p:cNvSpPr>
          <p:nvPr/>
        </p:nvSpPr>
        <p:spPr bwMode="auto">
          <a:xfrm>
            <a:off x="990600" y="5821363"/>
            <a:ext cx="7848600" cy="584200"/>
          </a:xfrm>
          <a:prstGeom prst="rect">
            <a:avLst/>
          </a:prstGeom>
          <a:noFill/>
          <a:ln w="9525">
            <a:noFill/>
            <a:miter lim="800000"/>
            <a:headEnd/>
            <a:tailEnd/>
          </a:ln>
        </p:spPr>
        <p:txBody>
          <a:bodyPr>
            <a:spAutoFit/>
          </a:bodyPr>
          <a:lstStyle/>
          <a:p>
            <a:pPr>
              <a:spcBef>
                <a:spcPct val="50000"/>
              </a:spcBef>
            </a:pPr>
            <a:r>
              <a:rPr lang="en-US" altLang="en-US" sz="3200" b="1">
                <a:solidFill>
                  <a:srgbClr val="FF0000"/>
                </a:solidFill>
                <a:latin typeface="Times New Roman" pitchFamily="18" charset="0"/>
                <a:cs typeface="Times New Roman" pitchFamily="18" charset="0"/>
              </a:rPr>
              <a:t>S</a:t>
            </a:r>
            <a:r>
              <a:rPr lang="en-US" altLang="en-US" sz="3200" b="1" baseline="-25000">
                <a:solidFill>
                  <a:srgbClr val="0000FF"/>
                </a:solidFill>
                <a:latin typeface="Times New Roman" pitchFamily="18" charset="0"/>
                <a:cs typeface="Times New Roman" pitchFamily="18" charset="0"/>
              </a:rPr>
              <a:t>xq</a:t>
            </a:r>
            <a:r>
              <a:rPr lang="en-US" altLang="en-US" sz="2800" b="1" baseline="-25000">
                <a:solidFill>
                  <a:srgbClr val="0000FF"/>
                </a:solidFill>
                <a:latin typeface="Times New Roman" pitchFamily="18" charset="0"/>
                <a:cs typeface="Times New Roman" pitchFamily="18" charset="0"/>
              </a:rPr>
              <a:t>: </a:t>
            </a:r>
            <a:r>
              <a:rPr lang="en-US" altLang="en-US" sz="2800" b="1">
                <a:solidFill>
                  <a:srgbClr val="0000FF"/>
                </a:solidFill>
                <a:latin typeface="Times New Roman" pitchFamily="18" charset="0"/>
                <a:cs typeface="Times New Roman" pitchFamily="18" charset="0"/>
              </a:rPr>
              <a:t>Diện tích xung quanh của hình lập phương</a:t>
            </a:r>
          </a:p>
        </p:txBody>
      </p:sp>
      <p:sp>
        <p:nvSpPr>
          <p:cNvPr id="30" name="Text Box 11"/>
          <p:cNvSpPr txBox="1">
            <a:spLocks noChangeArrowheads="1"/>
          </p:cNvSpPr>
          <p:nvPr/>
        </p:nvSpPr>
        <p:spPr bwMode="auto">
          <a:xfrm>
            <a:off x="76200" y="304800"/>
            <a:ext cx="9067800" cy="10779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p:cTn id="7" dur="1000" fill="hold"/>
                                        <p:tgtEl>
                                          <p:spTgt spid="67"/>
                                        </p:tgtEl>
                                        <p:attrNameLst>
                                          <p:attrName>ppt_w</p:attrName>
                                        </p:attrNameLst>
                                      </p:cBhvr>
                                      <p:tavLst>
                                        <p:tav tm="0">
                                          <p:val>
                                            <p:fltVal val="0"/>
                                          </p:val>
                                        </p:tav>
                                        <p:tav tm="100000">
                                          <p:val>
                                            <p:strVal val="#ppt_w"/>
                                          </p:val>
                                        </p:tav>
                                      </p:tavLst>
                                    </p:anim>
                                    <p:anim calcmode="lin" valueType="num">
                                      <p:cBhvr>
                                        <p:cTn id="8" dur="1000" fill="hold"/>
                                        <p:tgtEl>
                                          <p:spTgt spid="67"/>
                                        </p:tgtEl>
                                        <p:attrNameLst>
                                          <p:attrName>ppt_h</p:attrName>
                                        </p:attrNameLst>
                                      </p:cBhvr>
                                      <p:tavLst>
                                        <p:tav tm="0">
                                          <p:val>
                                            <p:fltVal val="0"/>
                                          </p:val>
                                        </p:tav>
                                        <p:tav tm="100000">
                                          <p:val>
                                            <p:strVal val="#ppt_h"/>
                                          </p:val>
                                        </p:tav>
                                      </p:tavLst>
                                    </p:anim>
                                    <p:anim calcmode="lin" valueType="num">
                                      <p:cBhvr>
                                        <p:cTn id="9" dur="1000" fill="hold"/>
                                        <p:tgtEl>
                                          <p:spTgt spid="67"/>
                                        </p:tgtEl>
                                        <p:attrNameLst>
                                          <p:attrName>style.rotation</p:attrName>
                                        </p:attrNameLst>
                                      </p:cBhvr>
                                      <p:tavLst>
                                        <p:tav tm="0">
                                          <p:val>
                                            <p:fltVal val="90"/>
                                          </p:val>
                                        </p:tav>
                                        <p:tav tm="100000">
                                          <p:val>
                                            <p:fltVal val="0"/>
                                          </p:val>
                                        </p:tav>
                                      </p:tavLst>
                                    </p:anim>
                                    <p:animEffect transition="in" filter="fade">
                                      <p:cBhvr>
                                        <p:cTn id="10" dur="1000"/>
                                        <p:tgtEl>
                                          <p:spTgt spid="67"/>
                                        </p:tgtEl>
                                      </p:cBhvr>
                                    </p:animEffect>
                                  </p:childTnLst>
                                </p:cTn>
                              </p:par>
                              <p:par>
                                <p:cTn id="11" presetID="31"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anim calcmode="lin" valueType="num">
                                      <p:cBhvr>
                                        <p:cTn id="13" dur="1000" fill="hold"/>
                                        <p:tgtEl>
                                          <p:spTgt spid="62"/>
                                        </p:tgtEl>
                                        <p:attrNameLst>
                                          <p:attrName>ppt_w</p:attrName>
                                        </p:attrNameLst>
                                      </p:cBhvr>
                                      <p:tavLst>
                                        <p:tav tm="0">
                                          <p:val>
                                            <p:fltVal val="0"/>
                                          </p:val>
                                        </p:tav>
                                        <p:tav tm="100000">
                                          <p:val>
                                            <p:strVal val="#ppt_w"/>
                                          </p:val>
                                        </p:tav>
                                      </p:tavLst>
                                    </p:anim>
                                    <p:anim calcmode="lin" valueType="num">
                                      <p:cBhvr>
                                        <p:cTn id="14" dur="1000" fill="hold"/>
                                        <p:tgtEl>
                                          <p:spTgt spid="62"/>
                                        </p:tgtEl>
                                        <p:attrNameLst>
                                          <p:attrName>ppt_h</p:attrName>
                                        </p:attrNameLst>
                                      </p:cBhvr>
                                      <p:tavLst>
                                        <p:tav tm="0">
                                          <p:val>
                                            <p:fltVal val="0"/>
                                          </p:val>
                                        </p:tav>
                                        <p:tav tm="100000">
                                          <p:val>
                                            <p:strVal val="#ppt_h"/>
                                          </p:val>
                                        </p:tav>
                                      </p:tavLst>
                                    </p:anim>
                                    <p:anim calcmode="lin" valueType="num">
                                      <p:cBhvr>
                                        <p:cTn id="15" dur="1000" fill="hold"/>
                                        <p:tgtEl>
                                          <p:spTgt spid="62"/>
                                        </p:tgtEl>
                                        <p:attrNameLst>
                                          <p:attrName>style.rotation</p:attrName>
                                        </p:attrNameLst>
                                      </p:cBhvr>
                                      <p:tavLst>
                                        <p:tav tm="0">
                                          <p:val>
                                            <p:fltVal val="90"/>
                                          </p:val>
                                        </p:tav>
                                        <p:tav tm="100000">
                                          <p:val>
                                            <p:fltVal val="0"/>
                                          </p:val>
                                        </p:tav>
                                      </p:tavLst>
                                    </p:anim>
                                    <p:animEffect transition="in" filter="fade">
                                      <p:cBhvr>
                                        <p:cTn id="16" dur="1000"/>
                                        <p:tgtEl>
                                          <p:spTgt spid="62"/>
                                        </p:tgtEl>
                                      </p:cBhvr>
                                    </p:animEffect>
                                  </p:childTnLst>
                                </p:cTn>
                              </p:par>
                              <p:par>
                                <p:cTn id="17" presetID="31" presetClass="entr" presetSubtype="0" fill="hold" nodeType="withEffect">
                                  <p:stCondLst>
                                    <p:cond delay="0"/>
                                  </p:stCondLst>
                                  <p:childTnLst>
                                    <p:set>
                                      <p:cBhvr>
                                        <p:cTn id="18" dur="1" fill="hold">
                                          <p:stCondLst>
                                            <p:cond delay="0"/>
                                          </p:stCondLst>
                                        </p:cTn>
                                        <p:tgtEl>
                                          <p:spTgt spid="64"/>
                                        </p:tgtEl>
                                        <p:attrNameLst>
                                          <p:attrName>style.visibility</p:attrName>
                                        </p:attrNameLst>
                                      </p:cBhvr>
                                      <p:to>
                                        <p:strVal val="visible"/>
                                      </p:to>
                                    </p:set>
                                    <p:anim calcmode="lin" valueType="num">
                                      <p:cBhvr>
                                        <p:cTn id="19" dur="1000" fill="hold"/>
                                        <p:tgtEl>
                                          <p:spTgt spid="64"/>
                                        </p:tgtEl>
                                        <p:attrNameLst>
                                          <p:attrName>ppt_w</p:attrName>
                                        </p:attrNameLst>
                                      </p:cBhvr>
                                      <p:tavLst>
                                        <p:tav tm="0">
                                          <p:val>
                                            <p:fltVal val="0"/>
                                          </p:val>
                                        </p:tav>
                                        <p:tav tm="100000">
                                          <p:val>
                                            <p:strVal val="#ppt_w"/>
                                          </p:val>
                                        </p:tav>
                                      </p:tavLst>
                                    </p:anim>
                                    <p:anim calcmode="lin" valueType="num">
                                      <p:cBhvr>
                                        <p:cTn id="20" dur="1000" fill="hold"/>
                                        <p:tgtEl>
                                          <p:spTgt spid="64"/>
                                        </p:tgtEl>
                                        <p:attrNameLst>
                                          <p:attrName>ppt_h</p:attrName>
                                        </p:attrNameLst>
                                      </p:cBhvr>
                                      <p:tavLst>
                                        <p:tav tm="0">
                                          <p:val>
                                            <p:fltVal val="0"/>
                                          </p:val>
                                        </p:tav>
                                        <p:tav tm="100000">
                                          <p:val>
                                            <p:strVal val="#ppt_h"/>
                                          </p:val>
                                        </p:tav>
                                      </p:tavLst>
                                    </p:anim>
                                    <p:anim calcmode="lin" valueType="num">
                                      <p:cBhvr>
                                        <p:cTn id="21" dur="1000" fill="hold"/>
                                        <p:tgtEl>
                                          <p:spTgt spid="64"/>
                                        </p:tgtEl>
                                        <p:attrNameLst>
                                          <p:attrName>style.rotation</p:attrName>
                                        </p:attrNameLst>
                                      </p:cBhvr>
                                      <p:tavLst>
                                        <p:tav tm="0">
                                          <p:val>
                                            <p:fltVal val="90"/>
                                          </p:val>
                                        </p:tav>
                                        <p:tav tm="100000">
                                          <p:val>
                                            <p:fltVal val="0"/>
                                          </p:val>
                                        </p:tav>
                                      </p:tavLst>
                                    </p:anim>
                                    <p:animEffect transition="in" filter="fade">
                                      <p:cBhvr>
                                        <p:cTn id="22" dur="1000"/>
                                        <p:tgtEl>
                                          <p:spTgt spid="64"/>
                                        </p:tgtEl>
                                      </p:cBhvr>
                                    </p:animEffect>
                                  </p:childTnLst>
                                </p:cTn>
                              </p:par>
                              <p:par>
                                <p:cTn id="23" presetID="31" presetClass="entr" presetSubtype="0" fill="hold" nodeType="withEffect">
                                  <p:stCondLst>
                                    <p:cond delay="0"/>
                                  </p:stCondLst>
                                  <p:childTnLst>
                                    <p:set>
                                      <p:cBhvr>
                                        <p:cTn id="24" dur="1" fill="hold">
                                          <p:stCondLst>
                                            <p:cond delay="0"/>
                                          </p:stCondLst>
                                        </p:cTn>
                                        <p:tgtEl>
                                          <p:spTgt spid="66"/>
                                        </p:tgtEl>
                                        <p:attrNameLst>
                                          <p:attrName>style.visibility</p:attrName>
                                        </p:attrNameLst>
                                      </p:cBhvr>
                                      <p:to>
                                        <p:strVal val="visible"/>
                                      </p:to>
                                    </p:set>
                                    <p:anim calcmode="lin" valueType="num">
                                      <p:cBhvr>
                                        <p:cTn id="25" dur="1000" fill="hold"/>
                                        <p:tgtEl>
                                          <p:spTgt spid="66"/>
                                        </p:tgtEl>
                                        <p:attrNameLst>
                                          <p:attrName>ppt_w</p:attrName>
                                        </p:attrNameLst>
                                      </p:cBhvr>
                                      <p:tavLst>
                                        <p:tav tm="0">
                                          <p:val>
                                            <p:fltVal val="0"/>
                                          </p:val>
                                        </p:tav>
                                        <p:tav tm="100000">
                                          <p:val>
                                            <p:strVal val="#ppt_w"/>
                                          </p:val>
                                        </p:tav>
                                      </p:tavLst>
                                    </p:anim>
                                    <p:anim calcmode="lin" valueType="num">
                                      <p:cBhvr>
                                        <p:cTn id="26" dur="1000" fill="hold"/>
                                        <p:tgtEl>
                                          <p:spTgt spid="66"/>
                                        </p:tgtEl>
                                        <p:attrNameLst>
                                          <p:attrName>ppt_h</p:attrName>
                                        </p:attrNameLst>
                                      </p:cBhvr>
                                      <p:tavLst>
                                        <p:tav tm="0">
                                          <p:val>
                                            <p:fltVal val="0"/>
                                          </p:val>
                                        </p:tav>
                                        <p:tav tm="100000">
                                          <p:val>
                                            <p:strVal val="#ppt_h"/>
                                          </p:val>
                                        </p:tav>
                                      </p:tavLst>
                                    </p:anim>
                                    <p:anim calcmode="lin" valueType="num">
                                      <p:cBhvr>
                                        <p:cTn id="27" dur="1000" fill="hold"/>
                                        <p:tgtEl>
                                          <p:spTgt spid="66"/>
                                        </p:tgtEl>
                                        <p:attrNameLst>
                                          <p:attrName>style.rotation</p:attrName>
                                        </p:attrNameLst>
                                      </p:cBhvr>
                                      <p:tavLst>
                                        <p:tav tm="0">
                                          <p:val>
                                            <p:fltVal val="90"/>
                                          </p:val>
                                        </p:tav>
                                        <p:tav tm="100000">
                                          <p:val>
                                            <p:fltVal val="0"/>
                                          </p:val>
                                        </p:tav>
                                      </p:tavLst>
                                    </p:anim>
                                    <p:animEffect transition="in" filter="fade">
                                      <p:cBhvr>
                                        <p:cTn id="28" dur="1000"/>
                                        <p:tgtEl>
                                          <p:spTgt spid="66"/>
                                        </p:tgtEl>
                                      </p:cBhvr>
                                    </p:animEffect>
                                  </p:childTnLst>
                                </p:cTn>
                              </p:par>
                              <p:par>
                                <p:cTn id="29" presetID="31" presetClass="entr" presetSubtype="0" fill="hold" nodeType="withEffect">
                                  <p:stCondLst>
                                    <p:cond delay="0"/>
                                  </p:stCondLst>
                                  <p:iterate type="lt">
                                    <p:tmPct val="0"/>
                                  </p:iterate>
                                  <p:childTnLst>
                                    <p:set>
                                      <p:cBhvr>
                                        <p:cTn id="30" dur="1" fill="hold">
                                          <p:stCondLst>
                                            <p:cond delay="0"/>
                                          </p:stCondLst>
                                        </p:cTn>
                                        <p:tgtEl>
                                          <p:spTgt spid="65"/>
                                        </p:tgtEl>
                                        <p:attrNameLst>
                                          <p:attrName>style.visibility</p:attrName>
                                        </p:attrNameLst>
                                      </p:cBhvr>
                                      <p:to>
                                        <p:strVal val="visible"/>
                                      </p:to>
                                    </p:set>
                                    <p:anim calcmode="lin" valueType="num">
                                      <p:cBhvr>
                                        <p:cTn id="31" dur="1000" fill="hold"/>
                                        <p:tgtEl>
                                          <p:spTgt spid="65"/>
                                        </p:tgtEl>
                                        <p:attrNameLst>
                                          <p:attrName>ppt_w</p:attrName>
                                        </p:attrNameLst>
                                      </p:cBhvr>
                                      <p:tavLst>
                                        <p:tav tm="0">
                                          <p:val>
                                            <p:fltVal val="0"/>
                                          </p:val>
                                        </p:tav>
                                        <p:tav tm="100000">
                                          <p:val>
                                            <p:strVal val="#ppt_w"/>
                                          </p:val>
                                        </p:tav>
                                      </p:tavLst>
                                    </p:anim>
                                    <p:anim calcmode="lin" valueType="num">
                                      <p:cBhvr>
                                        <p:cTn id="32" dur="1000" fill="hold"/>
                                        <p:tgtEl>
                                          <p:spTgt spid="65"/>
                                        </p:tgtEl>
                                        <p:attrNameLst>
                                          <p:attrName>ppt_h</p:attrName>
                                        </p:attrNameLst>
                                      </p:cBhvr>
                                      <p:tavLst>
                                        <p:tav tm="0">
                                          <p:val>
                                            <p:fltVal val="0"/>
                                          </p:val>
                                        </p:tav>
                                        <p:tav tm="100000">
                                          <p:val>
                                            <p:strVal val="#ppt_h"/>
                                          </p:val>
                                        </p:tav>
                                      </p:tavLst>
                                    </p:anim>
                                    <p:anim calcmode="lin" valueType="num">
                                      <p:cBhvr>
                                        <p:cTn id="33" dur="1000" fill="hold"/>
                                        <p:tgtEl>
                                          <p:spTgt spid="65"/>
                                        </p:tgtEl>
                                        <p:attrNameLst>
                                          <p:attrName>style.rotation</p:attrName>
                                        </p:attrNameLst>
                                      </p:cBhvr>
                                      <p:tavLst>
                                        <p:tav tm="0">
                                          <p:val>
                                            <p:fltVal val="90"/>
                                          </p:val>
                                        </p:tav>
                                        <p:tav tm="100000">
                                          <p:val>
                                            <p:fltVal val="0"/>
                                          </p:val>
                                        </p:tav>
                                      </p:tavLst>
                                    </p:anim>
                                    <p:animEffect transition="in" filter="fade">
                                      <p:cBhvr>
                                        <p:cTn id="34" dur="1000"/>
                                        <p:tgtEl>
                                          <p:spTgt spid="65"/>
                                        </p:tgtEl>
                                      </p:cBhvr>
                                    </p:animEffect>
                                  </p:childTnLst>
                                </p:cTn>
                              </p:par>
                              <p:par>
                                <p:cTn id="35" presetID="31" presetClass="entr" presetSubtype="0" fill="hold" nodeType="withEffect">
                                  <p:stCondLst>
                                    <p:cond delay="0"/>
                                  </p:stCondLst>
                                  <p:childTnLst>
                                    <p:set>
                                      <p:cBhvr>
                                        <p:cTn id="36" dur="1" fill="hold">
                                          <p:stCondLst>
                                            <p:cond delay="0"/>
                                          </p:stCondLst>
                                        </p:cTn>
                                        <p:tgtEl>
                                          <p:spTgt spid="63"/>
                                        </p:tgtEl>
                                        <p:attrNameLst>
                                          <p:attrName>style.visibility</p:attrName>
                                        </p:attrNameLst>
                                      </p:cBhvr>
                                      <p:to>
                                        <p:strVal val="visible"/>
                                      </p:to>
                                    </p:set>
                                    <p:anim calcmode="lin" valueType="num">
                                      <p:cBhvr>
                                        <p:cTn id="37" dur="1000" fill="hold"/>
                                        <p:tgtEl>
                                          <p:spTgt spid="63"/>
                                        </p:tgtEl>
                                        <p:attrNameLst>
                                          <p:attrName>ppt_w</p:attrName>
                                        </p:attrNameLst>
                                      </p:cBhvr>
                                      <p:tavLst>
                                        <p:tav tm="0">
                                          <p:val>
                                            <p:fltVal val="0"/>
                                          </p:val>
                                        </p:tav>
                                        <p:tav tm="100000">
                                          <p:val>
                                            <p:strVal val="#ppt_w"/>
                                          </p:val>
                                        </p:tav>
                                      </p:tavLst>
                                    </p:anim>
                                    <p:anim calcmode="lin" valueType="num">
                                      <p:cBhvr>
                                        <p:cTn id="38" dur="1000" fill="hold"/>
                                        <p:tgtEl>
                                          <p:spTgt spid="63"/>
                                        </p:tgtEl>
                                        <p:attrNameLst>
                                          <p:attrName>ppt_h</p:attrName>
                                        </p:attrNameLst>
                                      </p:cBhvr>
                                      <p:tavLst>
                                        <p:tav tm="0">
                                          <p:val>
                                            <p:fltVal val="0"/>
                                          </p:val>
                                        </p:tav>
                                        <p:tav tm="100000">
                                          <p:val>
                                            <p:strVal val="#ppt_h"/>
                                          </p:val>
                                        </p:tav>
                                      </p:tavLst>
                                    </p:anim>
                                    <p:anim calcmode="lin" valueType="num">
                                      <p:cBhvr>
                                        <p:cTn id="39" dur="1000" fill="hold"/>
                                        <p:tgtEl>
                                          <p:spTgt spid="63"/>
                                        </p:tgtEl>
                                        <p:attrNameLst>
                                          <p:attrName>style.rotation</p:attrName>
                                        </p:attrNameLst>
                                      </p:cBhvr>
                                      <p:tavLst>
                                        <p:tav tm="0">
                                          <p:val>
                                            <p:fltVal val="90"/>
                                          </p:val>
                                        </p:tav>
                                        <p:tav tm="100000">
                                          <p:val>
                                            <p:fltVal val="0"/>
                                          </p:val>
                                        </p:tav>
                                      </p:tavLst>
                                    </p:anim>
                                    <p:animEffect transition="in" filter="fade">
                                      <p:cBhvr>
                                        <p:cTn id="40" dur="1000"/>
                                        <p:tgtEl>
                                          <p:spTgt spid="6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63" presetClass="path" presetSubtype="0" accel="50000" decel="50000" fill="hold" nodeType="clickEffect">
                                  <p:stCondLst>
                                    <p:cond delay="0"/>
                                  </p:stCondLst>
                                  <p:childTnLst>
                                    <p:animMotion origin="layout" path="M 0.05417 0.02778 L 0.2 0.26667 " pathEditMode="relative" rAng="0" ptsTypes="AA">
                                      <p:cBhvr>
                                        <p:cTn id="44" dur="2000" fill="hold"/>
                                        <p:tgtEl>
                                          <p:spTgt spid="67"/>
                                        </p:tgtEl>
                                        <p:attrNameLst>
                                          <p:attrName>ppt_x</p:attrName>
                                          <p:attrName>ppt_y</p:attrName>
                                        </p:attrNameLst>
                                      </p:cBhvr>
                                      <p:rCtr x="73" y="119"/>
                                    </p:animMotion>
                                  </p:childTnLst>
                                </p:cTn>
                              </p:par>
                              <p:par>
                                <p:cTn id="45" presetID="9" presetClass="emph" presetSubtype="0" nodeType="withEffect">
                                  <p:stCondLst>
                                    <p:cond delay="0"/>
                                  </p:stCondLst>
                                  <p:childTnLst>
                                    <p:set>
                                      <p:cBhvr rctx="PPT">
                                        <p:cTn id="46" dur="indefinite"/>
                                        <p:tgtEl>
                                          <p:spTgt spid="62"/>
                                        </p:tgtEl>
                                        <p:attrNameLst>
                                          <p:attrName>style.opacity</p:attrName>
                                        </p:attrNameLst>
                                      </p:cBhvr>
                                      <p:to>
                                        <p:strVal val="0.5"/>
                                      </p:to>
                                    </p:set>
                                    <p:animEffect filter="image" prLst="opacity: 0.5">
                                      <p:cBhvr rctx="IE">
                                        <p:cTn id="47" dur="indefinite"/>
                                        <p:tgtEl>
                                          <p:spTgt spid="62"/>
                                        </p:tgtEl>
                                      </p:cBhvr>
                                    </p:animEffect>
                                  </p:childTnLst>
                                </p:cTn>
                              </p:par>
                              <p:par>
                                <p:cTn id="48" presetID="9" presetClass="emph" presetSubtype="0" nodeType="withEffect">
                                  <p:stCondLst>
                                    <p:cond delay="0"/>
                                  </p:stCondLst>
                                  <p:childTnLst>
                                    <p:set>
                                      <p:cBhvr rctx="PPT">
                                        <p:cTn id="49" dur="indefinite"/>
                                        <p:tgtEl>
                                          <p:spTgt spid="63"/>
                                        </p:tgtEl>
                                        <p:attrNameLst>
                                          <p:attrName>style.opacity</p:attrName>
                                        </p:attrNameLst>
                                      </p:cBhvr>
                                      <p:to>
                                        <p:strVal val="0.5"/>
                                      </p:to>
                                    </p:set>
                                    <p:animEffect filter="image" prLst="opacity: 0.5">
                                      <p:cBhvr rctx="IE">
                                        <p:cTn id="50" dur="indefinite"/>
                                        <p:tgtEl>
                                          <p:spTgt spid="63"/>
                                        </p:tgtEl>
                                      </p:cBhvr>
                                    </p:animEffect>
                                  </p:childTnLst>
                                </p:cTn>
                              </p:par>
                              <p:par>
                                <p:cTn id="51" presetID="9" presetClass="emph" presetSubtype="0" nodeType="withEffect">
                                  <p:stCondLst>
                                    <p:cond delay="0"/>
                                  </p:stCondLst>
                                  <p:childTnLst>
                                    <p:set>
                                      <p:cBhvr rctx="PPT">
                                        <p:cTn id="52" dur="indefinite"/>
                                        <p:tgtEl>
                                          <p:spTgt spid="64"/>
                                        </p:tgtEl>
                                        <p:attrNameLst>
                                          <p:attrName>style.opacity</p:attrName>
                                        </p:attrNameLst>
                                      </p:cBhvr>
                                      <p:to>
                                        <p:strVal val="0.5"/>
                                      </p:to>
                                    </p:set>
                                    <p:animEffect filter="image" prLst="opacity: 0.5">
                                      <p:cBhvr rctx="IE">
                                        <p:cTn id="53" dur="indefinite"/>
                                        <p:tgtEl>
                                          <p:spTgt spid="64"/>
                                        </p:tgtEl>
                                      </p:cBhvr>
                                    </p:animEffect>
                                  </p:childTnLst>
                                </p:cTn>
                              </p:par>
                              <p:par>
                                <p:cTn id="54" presetID="9" presetClass="emph" presetSubtype="0" nodeType="withEffect">
                                  <p:stCondLst>
                                    <p:cond delay="0"/>
                                  </p:stCondLst>
                                  <p:iterate type="lt">
                                    <p:tmAbs val="0"/>
                                  </p:iterate>
                                  <p:childTnLst>
                                    <p:set>
                                      <p:cBhvr rctx="PPT">
                                        <p:cTn id="55" dur="indefinite"/>
                                        <p:tgtEl>
                                          <p:spTgt spid="65"/>
                                        </p:tgtEl>
                                        <p:attrNameLst>
                                          <p:attrName>style.opacity</p:attrName>
                                        </p:attrNameLst>
                                      </p:cBhvr>
                                      <p:to>
                                        <p:strVal val="0.5"/>
                                      </p:to>
                                    </p:set>
                                    <p:animEffect filter="image" prLst="opacity: 0.5">
                                      <p:cBhvr rctx="IE">
                                        <p:cTn id="56" dur="indefinite"/>
                                        <p:tgtEl>
                                          <p:spTgt spid="65"/>
                                        </p:tgtEl>
                                      </p:cBhvr>
                                    </p:animEffect>
                                  </p:childTnLst>
                                </p:cTn>
                              </p:par>
                              <p:par>
                                <p:cTn id="57" presetID="9" presetClass="emph" presetSubtype="0" nodeType="withEffect">
                                  <p:stCondLst>
                                    <p:cond delay="0"/>
                                  </p:stCondLst>
                                  <p:childTnLst>
                                    <p:set>
                                      <p:cBhvr rctx="PPT">
                                        <p:cTn id="58" dur="indefinite"/>
                                        <p:tgtEl>
                                          <p:spTgt spid="66"/>
                                        </p:tgtEl>
                                        <p:attrNameLst>
                                          <p:attrName>style.opacity</p:attrName>
                                        </p:attrNameLst>
                                      </p:cBhvr>
                                      <p:to>
                                        <p:strVal val="0.5"/>
                                      </p:to>
                                    </p:set>
                                    <p:animEffect filter="image" prLst="opacity: 0.5">
                                      <p:cBhvr rctx="IE">
                                        <p:cTn id="59" dur="indefinite"/>
                                        <p:tgtEl>
                                          <p:spTgt spid="66"/>
                                        </p:tgtEl>
                                      </p:cBhvr>
                                    </p:animEffect>
                                  </p:childTnLst>
                                </p:cTn>
                              </p:par>
                              <p:par>
                                <p:cTn id="60" presetID="9" presetClass="emph" presetSubtype="0" nodeType="withEffect">
                                  <p:stCondLst>
                                    <p:cond delay="0"/>
                                  </p:stCondLst>
                                  <p:childTnLst>
                                    <p:set>
                                      <p:cBhvr rctx="PPT">
                                        <p:cTn id="61" dur="indefinite"/>
                                        <p:tgtEl>
                                          <p:spTgt spid="67"/>
                                        </p:tgtEl>
                                        <p:attrNameLst>
                                          <p:attrName>style.opacity</p:attrName>
                                        </p:attrNameLst>
                                      </p:cBhvr>
                                      <p:to>
                                        <p:strVal val="0.5"/>
                                      </p:to>
                                    </p:set>
                                    <p:animEffect filter="image" prLst="opacity: 0.5">
                                      <p:cBhvr rctx="IE">
                                        <p:cTn id="62" dur="indefinite"/>
                                        <p:tgtEl>
                                          <p:spTgt spid="6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63" presetClass="path" presetSubtype="0" accel="50000" decel="50000" fill="hold" nodeType="clickEffect">
                                  <p:stCondLst>
                                    <p:cond delay="0"/>
                                  </p:stCondLst>
                                  <p:childTnLst>
                                    <p:animMotion origin="layout" path="M 0.0375 -0.05879 L 0.49167 0.34676 " pathEditMode="relative" rAng="0" ptsTypes="AA">
                                      <p:cBhvr>
                                        <p:cTn id="66" dur="2000" fill="hold"/>
                                        <p:tgtEl>
                                          <p:spTgt spid="63"/>
                                        </p:tgtEl>
                                        <p:attrNameLst>
                                          <p:attrName>ppt_x</p:attrName>
                                          <p:attrName>ppt_y</p:attrName>
                                        </p:attrNameLst>
                                      </p:cBhvr>
                                      <p:rCtr x="227" y="203"/>
                                    </p:animMotion>
                                  </p:childTnLst>
                                </p:cTn>
                              </p:par>
                            </p:childTnLst>
                          </p:cTn>
                        </p:par>
                      </p:childTnLst>
                    </p:cTn>
                  </p:par>
                  <p:par>
                    <p:cTn id="67" fill="hold" nodeType="clickPar">
                      <p:stCondLst>
                        <p:cond delay="indefinite"/>
                      </p:stCondLst>
                      <p:childTnLst>
                        <p:par>
                          <p:cTn id="68" fill="hold" nodeType="withGroup">
                            <p:stCondLst>
                              <p:cond delay="0"/>
                            </p:stCondLst>
                            <p:childTnLst>
                              <p:par>
                                <p:cTn id="69" presetID="34" presetClass="exit" presetSubtype="0" fill="hold" nodeType="clickEffect">
                                  <p:stCondLst>
                                    <p:cond delay="0"/>
                                  </p:stCondLst>
                                  <p:childTnLst>
                                    <p:anim from="(ppt_x)" to="(ppt_x+1)" calcmode="lin" valueType="num">
                                      <p:cBhvr>
                                        <p:cTn id="70" dur="500">
                                          <p:stCondLst>
                                            <p:cond delay="0"/>
                                          </p:stCondLst>
                                        </p:cTn>
                                        <p:tgtEl>
                                          <p:spTgt spid="66"/>
                                        </p:tgtEl>
                                        <p:attrNameLst>
                                          <p:attrName>ppt_x</p:attrName>
                                        </p:attrNameLst>
                                      </p:cBhvr>
                                    </p:anim>
                                    <p:anim from="0" to="-1.0" calcmode="lin" valueType="num">
                                      <p:cBhvr>
                                        <p:cTn id="71" dur="100" accel="50000">
                                          <p:stCondLst>
                                            <p:cond delay="0"/>
                                          </p:stCondLst>
                                        </p:cTn>
                                        <p:tgtEl>
                                          <p:spTgt spid="66"/>
                                        </p:tgtEl>
                                        <p:attrNameLst>
                                          <p:attrName>xshear</p:attrName>
                                        </p:attrNameLst>
                                      </p:cBhvr>
                                    </p:anim>
                                    <p:set>
                                      <p:cBhvr>
                                        <p:cTn id="72" dur="400">
                                          <p:stCondLst>
                                            <p:cond delay="100"/>
                                          </p:stCondLst>
                                        </p:cTn>
                                        <p:tgtEl>
                                          <p:spTgt spid="66"/>
                                        </p:tgtEl>
                                        <p:attrNameLst>
                                          <p:attrName>xshear</p:attrName>
                                        </p:attrNameLst>
                                      </p:cBhvr>
                                      <p:to>
                                        <p:strVal val="-1.0"/>
                                      </p:to>
                                    </p:set>
                                    <p:set>
                                      <p:cBhvr>
                                        <p:cTn id="73" dur="1" fill="hold">
                                          <p:stCondLst>
                                            <p:cond delay="499"/>
                                          </p:stCondLst>
                                        </p:cTn>
                                        <p:tgtEl>
                                          <p:spTgt spid="66"/>
                                        </p:tgtEl>
                                        <p:attrNameLst>
                                          <p:attrName>style.visibility</p:attrName>
                                        </p:attrNameLst>
                                      </p:cBhvr>
                                      <p:to>
                                        <p:strVal val="hidden"/>
                                      </p:to>
                                    </p:set>
                                  </p:childTnLst>
                                </p:cTn>
                              </p:par>
                              <p:par>
                                <p:cTn id="74" presetID="34" presetClass="exit" presetSubtype="0" fill="hold" nodeType="withEffect">
                                  <p:stCondLst>
                                    <p:cond delay="0"/>
                                  </p:stCondLst>
                                  <p:childTnLst>
                                    <p:anim from="(ppt_x)" to="(ppt_x+1)" calcmode="lin" valueType="num">
                                      <p:cBhvr>
                                        <p:cTn id="75" dur="500">
                                          <p:stCondLst>
                                            <p:cond delay="0"/>
                                          </p:stCondLst>
                                        </p:cTn>
                                        <p:tgtEl>
                                          <p:spTgt spid="62"/>
                                        </p:tgtEl>
                                        <p:attrNameLst>
                                          <p:attrName>ppt_x</p:attrName>
                                        </p:attrNameLst>
                                      </p:cBhvr>
                                    </p:anim>
                                    <p:anim from="0" to="-1.0" calcmode="lin" valueType="num">
                                      <p:cBhvr>
                                        <p:cTn id="76" dur="100" accel="50000">
                                          <p:stCondLst>
                                            <p:cond delay="0"/>
                                          </p:stCondLst>
                                        </p:cTn>
                                        <p:tgtEl>
                                          <p:spTgt spid="62"/>
                                        </p:tgtEl>
                                        <p:attrNameLst>
                                          <p:attrName>xshear</p:attrName>
                                        </p:attrNameLst>
                                      </p:cBhvr>
                                    </p:anim>
                                    <p:set>
                                      <p:cBhvr>
                                        <p:cTn id="77" dur="400">
                                          <p:stCondLst>
                                            <p:cond delay="100"/>
                                          </p:stCondLst>
                                        </p:cTn>
                                        <p:tgtEl>
                                          <p:spTgt spid="62"/>
                                        </p:tgtEl>
                                        <p:attrNameLst>
                                          <p:attrName>xshear</p:attrName>
                                        </p:attrNameLst>
                                      </p:cBhvr>
                                      <p:to>
                                        <p:strVal val="-1.0"/>
                                      </p:to>
                                    </p:set>
                                    <p:set>
                                      <p:cBhvr>
                                        <p:cTn id="78" dur="1" fill="hold">
                                          <p:stCondLst>
                                            <p:cond delay="499"/>
                                          </p:stCondLst>
                                        </p:cTn>
                                        <p:tgtEl>
                                          <p:spTgt spid="62"/>
                                        </p:tgtEl>
                                        <p:attrNameLst>
                                          <p:attrName>style.visibility</p:attrName>
                                        </p:attrNameLst>
                                      </p:cBhvr>
                                      <p:to>
                                        <p:strVal val="hidden"/>
                                      </p:to>
                                    </p:set>
                                  </p:childTnLst>
                                </p:cTn>
                              </p:par>
                              <p:par>
                                <p:cTn id="79" presetID="25" presetClass="entr" presetSubtype="0" fill="hold" nodeType="withEffect">
                                  <p:stCondLst>
                                    <p:cond delay="0"/>
                                  </p:stCondLst>
                                  <p:iterate type="lt">
                                    <p:tmPct val="0"/>
                                  </p:iterate>
                                  <p:childTnLst>
                                    <p:set>
                                      <p:cBhvr>
                                        <p:cTn id="80" dur="1" fill="hold">
                                          <p:stCondLst>
                                            <p:cond delay="0"/>
                                          </p:stCondLst>
                                        </p:cTn>
                                        <p:tgtEl>
                                          <p:spTgt spid="44"/>
                                        </p:tgtEl>
                                        <p:attrNameLst>
                                          <p:attrName>style.visibility</p:attrName>
                                        </p:attrNameLst>
                                      </p:cBhvr>
                                      <p:to>
                                        <p:strVal val="visible"/>
                                      </p:to>
                                    </p:set>
                                    <p:anim calcmode="lin" valueType="num">
                                      <p:cBhvr>
                                        <p:cTn id="81" dur="1500" decel="50000" fill="hold">
                                          <p:stCondLst>
                                            <p:cond delay="0"/>
                                          </p:stCondLst>
                                        </p:cTn>
                                        <p:tgtEl>
                                          <p:spTgt spid="44"/>
                                        </p:tgtEl>
                                        <p:attrNameLst>
                                          <p:attrName>style.rotation</p:attrName>
                                        </p:attrNameLst>
                                      </p:cBhvr>
                                      <p:tavLst>
                                        <p:tav tm="0">
                                          <p:val>
                                            <p:fltVal val="-90"/>
                                          </p:val>
                                        </p:tav>
                                        <p:tav tm="100000">
                                          <p:val>
                                            <p:fltVal val="0"/>
                                          </p:val>
                                        </p:tav>
                                      </p:tavLst>
                                    </p:anim>
                                    <p:anim calcmode="lin" valueType="num">
                                      <p:cBhvr>
                                        <p:cTn id="82" dur="1500" decel="50000" fill="hold">
                                          <p:stCondLst>
                                            <p:cond delay="0"/>
                                          </p:stCondLst>
                                        </p:cTn>
                                        <p:tgtEl>
                                          <p:spTgt spid="44"/>
                                        </p:tgtEl>
                                        <p:attrNameLst>
                                          <p:attrName>ppt_w</p:attrName>
                                        </p:attrNameLst>
                                      </p:cBhvr>
                                      <p:tavLst>
                                        <p:tav tm="0">
                                          <p:val>
                                            <p:strVal val="#ppt_w"/>
                                          </p:val>
                                        </p:tav>
                                        <p:tav tm="100000">
                                          <p:val>
                                            <p:strVal val="#ppt_w*.05"/>
                                          </p:val>
                                        </p:tav>
                                      </p:tavLst>
                                    </p:anim>
                                    <p:anim calcmode="lin" valueType="num">
                                      <p:cBhvr>
                                        <p:cTn id="83" dur="1500" accel="50000" fill="hold">
                                          <p:stCondLst>
                                            <p:cond delay="1500"/>
                                          </p:stCondLst>
                                        </p:cTn>
                                        <p:tgtEl>
                                          <p:spTgt spid="44"/>
                                        </p:tgtEl>
                                        <p:attrNameLst>
                                          <p:attrName>ppt_w</p:attrName>
                                        </p:attrNameLst>
                                      </p:cBhvr>
                                      <p:tavLst>
                                        <p:tav tm="0">
                                          <p:val>
                                            <p:strVal val="#ppt_w*.05"/>
                                          </p:val>
                                        </p:tav>
                                        <p:tav tm="100000">
                                          <p:val>
                                            <p:strVal val="#ppt_w"/>
                                          </p:val>
                                        </p:tav>
                                      </p:tavLst>
                                    </p:anim>
                                    <p:anim calcmode="lin" valueType="num">
                                      <p:cBhvr>
                                        <p:cTn id="84" dur="3000" fill="hold"/>
                                        <p:tgtEl>
                                          <p:spTgt spid="44"/>
                                        </p:tgtEl>
                                        <p:attrNameLst>
                                          <p:attrName>ppt_h</p:attrName>
                                        </p:attrNameLst>
                                      </p:cBhvr>
                                      <p:tavLst>
                                        <p:tav tm="0">
                                          <p:val>
                                            <p:strVal val="#ppt_h"/>
                                          </p:val>
                                        </p:tav>
                                        <p:tav tm="100000">
                                          <p:val>
                                            <p:strVal val="#ppt_h"/>
                                          </p:val>
                                        </p:tav>
                                      </p:tavLst>
                                    </p:anim>
                                    <p:anim calcmode="lin" valueType="num">
                                      <p:cBhvr>
                                        <p:cTn id="85" dur="1500" decel="50000" fill="hold">
                                          <p:stCondLst>
                                            <p:cond delay="0"/>
                                          </p:stCondLst>
                                        </p:cTn>
                                        <p:tgtEl>
                                          <p:spTgt spid="44"/>
                                        </p:tgtEl>
                                        <p:attrNameLst>
                                          <p:attrName>ppt_x</p:attrName>
                                        </p:attrNameLst>
                                      </p:cBhvr>
                                      <p:tavLst>
                                        <p:tav tm="0">
                                          <p:val>
                                            <p:strVal val="#ppt_x+.4"/>
                                          </p:val>
                                        </p:tav>
                                        <p:tav tm="100000">
                                          <p:val>
                                            <p:strVal val="#ppt_x"/>
                                          </p:val>
                                        </p:tav>
                                      </p:tavLst>
                                    </p:anim>
                                    <p:anim calcmode="lin" valueType="num">
                                      <p:cBhvr>
                                        <p:cTn id="86" dur="1500" decel="50000" fill="hold">
                                          <p:stCondLst>
                                            <p:cond delay="0"/>
                                          </p:stCondLst>
                                        </p:cTn>
                                        <p:tgtEl>
                                          <p:spTgt spid="44"/>
                                        </p:tgtEl>
                                        <p:attrNameLst>
                                          <p:attrName>ppt_y</p:attrName>
                                        </p:attrNameLst>
                                      </p:cBhvr>
                                      <p:tavLst>
                                        <p:tav tm="0">
                                          <p:val>
                                            <p:strVal val="#ppt_y-.2"/>
                                          </p:val>
                                        </p:tav>
                                        <p:tav tm="100000">
                                          <p:val>
                                            <p:strVal val="#ppt_y+.1"/>
                                          </p:val>
                                        </p:tav>
                                      </p:tavLst>
                                    </p:anim>
                                    <p:anim calcmode="lin" valueType="num">
                                      <p:cBhvr>
                                        <p:cTn id="87" dur="1500" accel="50000" fill="hold">
                                          <p:stCondLst>
                                            <p:cond delay="1500"/>
                                          </p:stCondLst>
                                        </p:cTn>
                                        <p:tgtEl>
                                          <p:spTgt spid="44"/>
                                        </p:tgtEl>
                                        <p:attrNameLst>
                                          <p:attrName>ppt_y</p:attrName>
                                        </p:attrNameLst>
                                      </p:cBhvr>
                                      <p:tavLst>
                                        <p:tav tm="0">
                                          <p:val>
                                            <p:strVal val="#ppt_y+.1"/>
                                          </p:val>
                                        </p:tav>
                                        <p:tav tm="100000">
                                          <p:val>
                                            <p:strVal val="#ppt_y"/>
                                          </p:val>
                                        </p:tav>
                                      </p:tavLst>
                                    </p:anim>
                                    <p:animEffect transition="in" filter="fade">
                                      <p:cBhvr>
                                        <p:cTn id="88" dur="3000" decel="50000">
                                          <p:stCondLst>
                                            <p:cond delay="0"/>
                                          </p:stCondLst>
                                        </p:cTn>
                                        <p:tgtEl>
                                          <p:spTgt spid="44"/>
                                        </p:tgtEl>
                                      </p:cBhvr>
                                    </p:animEffect>
                                  </p:childTnLst>
                                </p:cTn>
                              </p:par>
                              <p:par>
                                <p:cTn id="89" presetID="25" presetClass="entr" presetSubtype="0" fill="hold" nodeType="withEffect">
                                  <p:stCondLst>
                                    <p:cond delay="0"/>
                                  </p:stCondLst>
                                  <p:iterate type="lt">
                                    <p:tmPct val="0"/>
                                  </p:iterate>
                                  <p:childTnLst>
                                    <p:set>
                                      <p:cBhvr>
                                        <p:cTn id="90" dur="1" fill="hold">
                                          <p:stCondLst>
                                            <p:cond delay="0"/>
                                          </p:stCondLst>
                                        </p:cTn>
                                        <p:tgtEl>
                                          <p:spTgt spid="39"/>
                                        </p:tgtEl>
                                        <p:attrNameLst>
                                          <p:attrName>style.visibility</p:attrName>
                                        </p:attrNameLst>
                                      </p:cBhvr>
                                      <p:to>
                                        <p:strVal val="visible"/>
                                      </p:to>
                                    </p:set>
                                    <p:anim calcmode="lin" valueType="num">
                                      <p:cBhvr>
                                        <p:cTn id="91" dur="1500" decel="50000" fill="hold">
                                          <p:stCondLst>
                                            <p:cond delay="0"/>
                                          </p:stCondLst>
                                        </p:cTn>
                                        <p:tgtEl>
                                          <p:spTgt spid="39"/>
                                        </p:tgtEl>
                                        <p:attrNameLst>
                                          <p:attrName>style.rotation</p:attrName>
                                        </p:attrNameLst>
                                      </p:cBhvr>
                                      <p:tavLst>
                                        <p:tav tm="0">
                                          <p:val>
                                            <p:fltVal val="-90"/>
                                          </p:val>
                                        </p:tav>
                                        <p:tav tm="100000">
                                          <p:val>
                                            <p:fltVal val="0"/>
                                          </p:val>
                                        </p:tav>
                                      </p:tavLst>
                                    </p:anim>
                                    <p:anim calcmode="lin" valueType="num">
                                      <p:cBhvr>
                                        <p:cTn id="92" dur="1500" decel="50000" fill="hold">
                                          <p:stCondLst>
                                            <p:cond delay="0"/>
                                          </p:stCondLst>
                                        </p:cTn>
                                        <p:tgtEl>
                                          <p:spTgt spid="39"/>
                                        </p:tgtEl>
                                        <p:attrNameLst>
                                          <p:attrName>ppt_w</p:attrName>
                                        </p:attrNameLst>
                                      </p:cBhvr>
                                      <p:tavLst>
                                        <p:tav tm="0">
                                          <p:val>
                                            <p:strVal val="#ppt_w"/>
                                          </p:val>
                                        </p:tav>
                                        <p:tav tm="100000">
                                          <p:val>
                                            <p:strVal val="#ppt_w*.05"/>
                                          </p:val>
                                        </p:tav>
                                      </p:tavLst>
                                    </p:anim>
                                    <p:anim calcmode="lin" valueType="num">
                                      <p:cBhvr>
                                        <p:cTn id="93" dur="1500" accel="50000" fill="hold">
                                          <p:stCondLst>
                                            <p:cond delay="1500"/>
                                          </p:stCondLst>
                                        </p:cTn>
                                        <p:tgtEl>
                                          <p:spTgt spid="39"/>
                                        </p:tgtEl>
                                        <p:attrNameLst>
                                          <p:attrName>ppt_w</p:attrName>
                                        </p:attrNameLst>
                                      </p:cBhvr>
                                      <p:tavLst>
                                        <p:tav tm="0">
                                          <p:val>
                                            <p:strVal val="#ppt_w*.05"/>
                                          </p:val>
                                        </p:tav>
                                        <p:tav tm="100000">
                                          <p:val>
                                            <p:strVal val="#ppt_w"/>
                                          </p:val>
                                        </p:tav>
                                      </p:tavLst>
                                    </p:anim>
                                    <p:anim calcmode="lin" valueType="num">
                                      <p:cBhvr>
                                        <p:cTn id="94" dur="3000" fill="hold"/>
                                        <p:tgtEl>
                                          <p:spTgt spid="39"/>
                                        </p:tgtEl>
                                        <p:attrNameLst>
                                          <p:attrName>ppt_h</p:attrName>
                                        </p:attrNameLst>
                                      </p:cBhvr>
                                      <p:tavLst>
                                        <p:tav tm="0">
                                          <p:val>
                                            <p:strVal val="#ppt_h"/>
                                          </p:val>
                                        </p:tav>
                                        <p:tav tm="100000">
                                          <p:val>
                                            <p:strVal val="#ppt_h"/>
                                          </p:val>
                                        </p:tav>
                                      </p:tavLst>
                                    </p:anim>
                                    <p:anim calcmode="lin" valueType="num">
                                      <p:cBhvr>
                                        <p:cTn id="95" dur="1500" decel="50000" fill="hold">
                                          <p:stCondLst>
                                            <p:cond delay="0"/>
                                          </p:stCondLst>
                                        </p:cTn>
                                        <p:tgtEl>
                                          <p:spTgt spid="39"/>
                                        </p:tgtEl>
                                        <p:attrNameLst>
                                          <p:attrName>ppt_x</p:attrName>
                                        </p:attrNameLst>
                                      </p:cBhvr>
                                      <p:tavLst>
                                        <p:tav tm="0">
                                          <p:val>
                                            <p:strVal val="#ppt_x+.4"/>
                                          </p:val>
                                        </p:tav>
                                        <p:tav tm="100000">
                                          <p:val>
                                            <p:strVal val="#ppt_x"/>
                                          </p:val>
                                        </p:tav>
                                      </p:tavLst>
                                    </p:anim>
                                    <p:anim calcmode="lin" valueType="num">
                                      <p:cBhvr>
                                        <p:cTn id="96" dur="1500" decel="50000" fill="hold">
                                          <p:stCondLst>
                                            <p:cond delay="0"/>
                                          </p:stCondLst>
                                        </p:cTn>
                                        <p:tgtEl>
                                          <p:spTgt spid="39"/>
                                        </p:tgtEl>
                                        <p:attrNameLst>
                                          <p:attrName>ppt_y</p:attrName>
                                        </p:attrNameLst>
                                      </p:cBhvr>
                                      <p:tavLst>
                                        <p:tav tm="0">
                                          <p:val>
                                            <p:strVal val="#ppt_y-.2"/>
                                          </p:val>
                                        </p:tav>
                                        <p:tav tm="100000">
                                          <p:val>
                                            <p:strVal val="#ppt_y+.1"/>
                                          </p:val>
                                        </p:tav>
                                      </p:tavLst>
                                    </p:anim>
                                    <p:anim calcmode="lin" valueType="num">
                                      <p:cBhvr>
                                        <p:cTn id="97" dur="1500" accel="50000" fill="hold">
                                          <p:stCondLst>
                                            <p:cond delay="1500"/>
                                          </p:stCondLst>
                                        </p:cTn>
                                        <p:tgtEl>
                                          <p:spTgt spid="39"/>
                                        </p:tgtEl>
                                        <p:attrNameLst>
                                          <p:attrName>ppt_y</p:attrName>
                                        </p:attrNameLst>
                                      </p:cBhvr>
                                      <p:tavLst>
                                        <p:tav tm="0">
                                          <p:val>
                                            <p:strVal val="#ppt_y+.1"/>
                                          </p:val>
                                        </p:tav>
                                        <p:tav tm="100000">
                                          <p:val>
                                            <p:strVal val="#ppt_y"/>
                                          </p:val>
                                        </p:tav>
                                      </p:tavLst>
                                    </p:anim>
                                    <p:animEffect transition="in" filter="fade">
                                      <p:cBhvr>
                                        <p:cTn id="98" dur="3000" decel="50000">
                                          <p:stCondLst>
                                            <p:cond delay="0"/>
                                          </p:stCondLst>
                                        </p:cTn>
                                        <p:tgtEl>
                                          <p:spTgt spid="39"/>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3570"/>
                                        </p:tgtEl>
                                        <p:attrNameLst>
                                          <p:attrName>style.visibility</p:attrName>
                                        </p:attrNameLst>
                                      </p:cBhvr>
                                      <p:to>
                                        <p:strVal val="visible"/>
                                      </p:to>
                                    </p:set>
                                    <p:anim calcmode="lin" valueType="num">
                                      <p:cBhvr additive="base">
                                        <p:cTn id="103" dur="500" fill="hold"/>
                                        <p:tgtEl>
                                          <p:spTgt spid="23570"/>
                                        </p:tgtEl>
                                        <p:attrNameLst>
                                          <p:attrName>ppt_x</p:attrName>
                                        </p:attrNameLst>
                                      </p:cBhvr>
                                      <p:tavLst>
                                        <p:tav tm="0">
                                          <p:val>
                                            <p:strVal val="#ppt_x"/>
                                          </p:val>
                                        </p:tav>
                                        <p:tav tm="100000">
                                          <p:val>
                                            <p:strVal val="#ppt_x"/>
                                          </p:val>
                                        </p:tav>
                                      </p:tavLst>
                                    </p:anim>
                                    <p:anim calcmode="lin" valueType="num">
                                      <p:cBhvr additive="base">
                                        <p:cTn id="104" dur="500" fill="hold"/>
                                        <p:tgtEl>
                                          <p:spTgt spid="23570"/>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23568"/>
                                        </p:tgtEl>
                                        <p:attrNameLst>
                                          <p:attrName>style.visibility</p:attrName>
                                        </p:attrNameLst>
                                      </p:cBhvr>
                                      <p:to>
                                        <p:strVal val="visible"/>
                                      </p:to>
                                    </p:set>
                                    <p:anim calcmode="lin" valueType="num">
                                      <p:cBhvr additive="base">
                                        <p:cTn id="107" dur="500" fill="hold"/>
                                        <p:tgtEl>
                                          <p:spTgt spid="23568"/>
                                        </p:tgtEl>
                                        <p:attrNameLst>
                                          <p:attrName>ppt_x</p:attrName>
                                        </p:attrNameLst>
                                      </p:cBhvr>
                                      <p:tavLst>
                                        <p:tav tm="0">
                                          <p:val>
                                            <p:strVal val="#ppt_x"/>
                                          </p:val>
                                        </p:tav>
                                        <p:tav tm="100000">
                                          <p:val>
                                            <p:strVal val="#ppt_x"/>
                                          </p:val>
                                        </p:tav>
                                      </p:tavLst>
                                    </p:anim>
                                    <p:anim calcmode="lin" valueType="num">
                                      <p:cBhvr additive="base">
                                        <p:cTn id="108" dur="500" fill="hold"/>
                                        <p:tgtEl>
                                          <p:spTgt spid="23568"/>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23569"/>
                                        </p:tgtEl>
                                        <p:attrNameLst>
                                          <p:attrName>style.visibility</p:attrName>
                                        </p:attrNameLst>
                                      </p:cBhvr>
                                      <p:to>
                                        <p:strVal val="visible"/>
                                      </p:to>
                                    </p:set>
                                    <p:anim calcmode="lin" valueType="num">
                                      <p:cBhvr additive="base">
                                        <p:cTn id="111" dur="500" fill="hold"/>
                                        <p:tgtEl>
                                          <p:spTgt spid="23569"/>
                                        </p:tgtEl>
                                        <p:attrNameLst>
                                          <p:attrName>ppt_x</p:attrName>
                                        </p:attrNameLst>
                                      </p:cBhvr>
                                      <p:tavLst>
                                        <p:tav tm="0">
                                          <p:val>
                                            <p:strVal val="#ppt_x"/>
                                          </p:val>
                                        </p:tav>
                                        <p:tav tm="100000">
                                          <p:val>
                                            <p:strVal val="#ppt_x"/>
                                          </p:val>
                                        </p:tav>
                                      </p:tavLst>
                                    </p:anim>
                                    <p:anim calcmode="lin" valueType="num">
                                      <p:cBhvr additive="base">
                                        <p:cTn id="112" dur="500" fill="hold"/>
                                        <p:tgtEl>
                                          <p:spTgt spid="23569"/>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23571"/>
                                        </p:tgtEl>
                                        <p:attrNameLst>
                                          <p:attrName>style.visibility</p:attrName>
                                        </p:attrNameLst>
                                      </p:cBhvr>
                                      <p:to>
                                        <p:strVal val="visible"/>
                                      </p:to>
                                    </p:set>
                                    <p:anim calcmode="lin" valueType="num">
                                      <p:cBhvr additive="base">
                                        <p:cTn id="115" dur="500" fill="hold"/>
                                        <p:tgtEl>
                                          <p:spTgt spid="23571"/>
                                        </p:tgtEl>
                                        <p:attrNameLst>
                                          <p:attrName>ppt_x</p:attrName>
                                        </p:attrNameLst>
                                      </p:cBhvr>
                                      <p:tavLst>
                                        <p:tav tm="0">
                                          <p:val>
                                            <p:strVal val="#ppt_x"/>
                                          </p:val>
                                        </p:tav>
                                        <p:tav tm="100000">
                                          <p:val>
                                            <p:strVal val="#ppt_x"/>
                                          </p:val>
                                        </p:tav>
                                      </p:tavLst>
                                    </p:anim>
                                    <p:anim calcmode="lin" valueType="num">
                                      <p:cBhvr additive="base">
                                        <p:cTn id="116" dur="500" fill="hold"/>
                                        <p:tgtEl>
                                          <p:spTgt spid="23571"/>
                                        </p:tgtEl>
                                        <p:attrNameLst>
                                          <p:attrName>ppt_y</p:attrName>
                                        </p:attrNameLst>
                                      </p:cBhvr>
                                      <p:tavLst>
                                        <p:tav tm="0">
                                          <p:val>
                                            <p:strVal val="1+#ppt_h/2"/>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7" presetClass="entr" presetSubtype="0" fill="hold" grpId="0" nodeType="clickEffect">
                                  <p:stCondLst>
                                    <p:cond delay="0"/>
                                  </p:stCondLst>
                                  <p:iterate type="lt">
                                    <p:tmPct val="50000"/>
                                  </p:iterate>
                                  <p:childTnLst>
                                    <p:set>
                                      <p:cBhvr>
                                        <p:cTn id="120" dur="1" fill="hold">
                                          <p:stCondLst>
                                            <p:cond delay="0"/>
                                          </p:stCondLst>
                                        </p:cTn>
                                        <p:tgtEl>
                                          <p:spTgt spid="23579"/>
                                        </p:tgtEl>
                                        <p:attrNameLst>
                                          <p:attrName>style.visibility</p:attrName>
                                        </p:attrNameLst>
                                      </p:cBhvr>
                                      <p:to>
                                        <p:strVal val="visible"/>
                                      </p:to>
                                    </p:set>
                                    <p:anim calcmode="discrete" valueType="clr">
                                      <p:cBhvr override="childStyle">
                                        <p:cTn id="121" dur="80"/>
                                        <p:tgtEl>
                                          <p:spTgt spid="23579"/>
                                        </p:tgtEl>
                                        <p:attrNameLst>
                                          <p:attrName>style.color</p:attrName>
                                        </p:attrNameLst>
                                      </p:cBhvr>
                                      <p:tavLst>
                                        <p:tav tm="0">
                                          <p:val>
                                            <p:clrVal>
                                              <a:schemeClr val="accent2"/>
                                            </p:clrVal>
                                          </p:val>
                                        </p:tav>
                                        <p:tav tm="50000">
                                          <p:val>
                                            <p:clrVal>
                                              <a:schemeClr val="hlink"/>
                                            </p:clrVal>
                                          </p:val>
                                        </p:tav>
                                      </p:tavLst>
                                    </p:anim>
                                    <p:anim calcmode="discrete" valueType="clr">
                                      <p:cBhvr>
                                        <p:cTn id="122" dur="80"/>
                                        <p:tgtEl>
                                          <p:spTgt spid="23579"/>
                                        </p:tgtEl>
                                        <p:attrNameLst>
                                          <p:attrName>fillcolor</p:attrName>
                                        </p:attrNameLst>
                                      </p:cBhvr>
                                      <p:tavLst>
                                        <p:tav tm="0">
                                          <p:val>
                                            <p:clrVal>
                                              <a:schemeClr val="accent2"/>
                                            </p:clrVal>
                                          </p:val>
                                        </p:tav>
                                        <p:tav tm="50000">
                                          <p:val>
                                            <p:clrVal>
                                              <a:schemeClr val="hlink"/>
                                            </p:clrVal>
                                          </p:val>
                                        </p:tav>
                                      </p:tavLst>
                                    </p:anim>
                                    <p:set>
                                      <p:cBhvr>
                                        <p:cTn id="123" dur="80"/>
                                        <p:tgtEl>
                                          <p:spTgt spid="23579"/>
                                        </p:tgtEl>
                                        <p:attrNameLst>
                                          <p:attrName>fill.type</p:attrName>
                                        </p:attrNameLst>
                                      </p:cBhvr>
                                      <p:to>
                                        <p:strVal val="solid"/>
                                      </p:to>
                                    </p:se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9" presetClass="exit" presetSubtype="0" fill="hold" grpId="1" nodeType="clickEffect">
                                  <p:stCondLst>
                                    <p:cond delay="0"/>
                                  </p:stCondLst>
                                  <p:iterate type="lt">
                                    <p:tmPct val="0"/>
                                  </p:iterate>
                                  <p:childTnLst>
                                    <p:anim calcmode="lin" valueType="num">
                                      <p:cBhvr>
                                        <p:cTn id="127" dur="1000"/>
                                        <p:tgtEl>
                                          <p:spTgt spid="23579"/>
                                        </p:tgtEl>
                                        <p:attrNameLst>
                                          <p:attrName>ppt_x</p:attrName>
                                        </p:attrNameLst>
                                      </p:cBhvr>
                                      <p:tavLst>
                                        <p:tav tm="0">
                                          <p:val>
                                            <p:strVal val="ppt_x"/>
                                          </p:val>
                                        </p:tav>
                                        <p:tav tm="100000">
                                          <p:val>
                                            <p:strVal val="ppt_x-.2"/>
                                          </p:val>
                                        </p:tav>
                                      </p:tavLst>
                                    </p:anim>
                                    <p:anim calcmode="lin" valueType="num">
                                      <p:cBhvr>
                                        <p:cTn id="128" dur="1000"/>
                                        <p:tgtEl>
                                          <p:spTgt spid="23579"/>
                                        </p:tgtEl>
                                        <p:attrNameLst>
                                          <p:attrName>ppt_y</p:attrName>
                                        </p:attrNameLst>
                                      </p:cBhvr>
                                      <p:tavLst>
                                        <p:tav tm="0">
                                          <p:val>
                                            <p:strVal val="ppt_y"/>
                                          </p:val>
                                        </p:tav>
                                        <p:tav tm="100000">
                                          <p:val>
                                            <p:strVal val="ppt_y"/>
                                          </p:val>
                                        </p:tav>
                                      </p:tavLst>
                                    </p:anim>
                                    <p:animEffect transition="out" filter="fade">
                                      <p:cBhvr>
                                        <p:cTn id="129" dur="1000"/>
                                        <p:tgtEl>
                                          <p:spTgt spid="23579"/>
                                        </p:tgtEl>
                                      </p:cBhvr>
                                    </p:animEffect>
                                    <p:set>
                                      <p:cBhvr>
                                        <p:cTn id="130" dur="1" fill="hold">
                                          <p:stCondLst>
                                            <p:cond delay="999"/>
                                          </p:stCondLst>
                                        </p:cTn>
                                        <p:tgtEl>
                                          <p:spTgt spid="23579"/>
                                        </p:tgtEl>
                                        <p:attrNameLst>
                                          <p:attrName>style.visibility</p:attrName>
                                        </p:attrNameLst>
                                      </p:cBhvr>
                                      <p:to>
                                        <p:strVal val="hidden"/>
                                      </p:to>
                                    </p:set>
                                  </p:childTnLst>
                                </p:cTn>
                              </p:par>
                              <p:par>
                                <p:cTn id="131" presetID="52" presetClass="entr" presetSubtype="0" fill="hold" nodeType="withEffect">
                                  <p:stCondLst>
                                    <p:cond delay="0"/>
                                  </p:stCondLst>
                                  <p:childTnLst>
                                    <p:set>
                                      <p:cBhvr>
                                        <p:cTn id="132" dur="1" fill="hold">
                                          <p:stCondLst>
                                            <p:cond delay="0"/>
                                          </p:stCondLst>
                                        </p:cTn>
                                        <p:tgtEl>
                                          <p:spTgt spid="23572"/>
                                        </p:tgtEl>
                                        <p:attrNameLst>
                                          <p:attrName>style.visibility</p:attrName>
                                        </p:attrNameLst>
                                      </p:cBhvr>
                                      <p:to>
                                        <p:strVal val="visible"/>
                                      </p:to>
                                    </p:set>
                                    <p:animScale>
                                      <p:cBhvr>
                                        <p:cTn id="133" dur="1000" decel="50000" fill="hold">
                                          <p:stCondLst>
                                            <p:cond delay="0"/>
                                          </p:stCondLst>
                                        </p:cTn>
                                        <p:tgtEl>
                                          <p:spTgt spid="2357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4" dur="1000" decel="50000" fill="hold">
                                          <p:stCondLst>
                                            <p:cond delay="0"/>
                                          </p:stCondLst>
                                        </p:cTn>
                                        <p:tgtEl>
                                          <p:spTgt spid="23572"/>
                                        </p:tgtEl>
                                        <p:attrNameLst>
                                          <p:attrName>ppt_x</p:attrName>
                                          <p:attrName>ppt_y</p:attrName>
                                        </p:attrNameLst>
                                      </p:cBhvr>
                                    </p:animMotion>
                                    <p:animEffect transition="in" filter="fade">
                                      <p:cBhvr>
                                        <p:cTn id="135" dur="1000"/>
                                        <p:tgtEl>
                                          <p:spTgt spid="23572"/>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12" presetClass="entr" presetSubtype="4" fill="hold" grpId="0" nodeType="clickEffect">
                                  <p:stCondLst>
                                    <p:cond delay="0"/>
                                  </p:stCondLst>
                                  <p:childTnLst>
                                    <p:set>
                                      <p:cBhvr>
                                        <p:cTn id="139" dur="1" fill="hold">
                                          <p:stCondLst>
                                            <p:cond delay="0"/>
                                          </p:stCondLst>
                                        </p:cTn>
                                        <p:tgtEl>
                                          <p:spTgt spid="23574"/>
                                        </p:tgtEl>
                                        <p:attrNameLst>
                                          <p:attrName>style.visibility</p:attrName>
                                        </p:attrNameLst>
                                      </p:cBhvr>
                                      <p:to>
                                        <p:strVal val="visible"/>
                                      </p:to>
                                    </p:set>
                                    <p:animEffect transition="in" filter="slide(fromBottom)">
                                      <p:cBhvr>
                                        <p:cTn id="140" dur="500"/>
                                        <p:tgtEl>
                                          <p:spTgt spid="23574"/>
                                        </p:tgtEl>
                                      </p:cBhvr>
                                    </p:animEffect>
                                  </p:childTnLst>
                                </p:cTn>
                              </p:par>
                              <p:par>
                                <p:cTn id="141" presetID="12" presetClass="entr" presetSubtype="4" fill="hold" grpId="0" nodeType="withEffect">
                                  <p:stCondLst>
                                    <p:cond delay="0"/>
                                  </p:stCondLst>
                                  <p:childTnLst>
                                    <p:set>
                                      <p:cBhvr>
                                        <p:cTn id="142" dur="1" fill="hold">
                                          <p:stCondLst>
                                            <p:cond delay="0"/>
                                          </p:stCondLst>
                                        </p:cTn>
                                        <p:tgtEl>
                                          <p:spTgt spid="23573"/>
                                        </p:tgtEl>
                                        <p:attrNameLst>
                                          <p:attrName>style.visibility</p:attrName>
                                        </p:attrNameLst>
                                      </p:cBhvr>
                                      <p:to>
                                        <p:strVal val="visible"/>
                                      </p:to>
                                    </p:set>
                                    <p:animEffect transition="in" filter="slide(fromBottom)">
                                      <p:cBhvr>
                                        <p:cTn id="143" dur="500"/>
                                        <p:tgtEl>
                                          <p:spTgt spid="23573"/>
                                        </p:tgtEl>
                                      </p:cBhvr>
                                    </p:animEffect>
                                  </p:childTnLst>
                                </p:cTn>
                              </p:par>
                              <p:par>
                                <p:cTn id="144" presetID="20" presetClass="entr" presetSubtype="0" fill="hold" grpId="0" nodeType="withEffect">
                                  <p:stCondLst>
                                    <p:cond delay="0"/>
                                  </p:stCondLst>
                                  <p:childTnLst>
                                    <p:set>
                                      <p:cBhvr>
                                        <p:cTn id="145" dur="1" fill="hold">
                                          <p:stCondLst>
                                            <p:cond delay="0"/>
                                          </p:stCondLst>
                                        </p:cTn>
                                        <p:tgtEl>
                                          <p:spTgt spid="23580"/>
                                        </p:tgtEl>
                                        <p:attrNameLst>
                                          <p:attrName>style.visibility</p:attrName>
                                        </p:attrNameLst>
                                      </p:cBhvr>
                                      <p:to>
                                        <p:strVal val="visible"/>
                                      </p:to>
                                    </p:set>
                                    <p:animEffect transition="in" filter="wedge">
                                      <p:cBhvr>
                                        <p:cTn id="146" dur="2000"/>
                                        <p:tgtEl>
                                          <p:spTgt spid="23580"/>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6" presetClass="emph" presetSubtype="0" fill="hold" nodeType="clickEffect">
                                  <p:stCondLst>
                                    <p:cond delay="0"/>
                                  </p:stCondLst>
                                  <p:childTnLst>
                                    <p:animEffect transition="out" filter="fade">
                                      <p:cBhvr>
                                        <p:cTn id="150" dur="500" tmFilter="0, 0; .2, .5; .8, .5; 1, 0"/>
                                        <p:tgtEl>
                                          <p:spTgt spid="67"/>
                                        </p:tgtEl>
                                      </p:cBhvr>
                                    </p:animEffect>
                                    <p:animScale>
                                      <p:cBhvr>
                                        <p:cTn id="151" dur="250" autoRev="1" fill="hold"/>
                                        <p:tgtEl>
                                          <p:spTgt spid="67"/>
                                        </p:tgtEl>
                                      </p:cBhvr>
                                      <p:by x="105000" y="105000"/>
                                    </p:animScale>
                                  </p:childTnLst>
                                </p:cTn>
                              </p:par>
                            </p:childTnLst>
                          </p:cTn>
                        </p:par>
                      </p:childTnLst>
                    </p:cTn>
                  </p:par>
                  <p:par>
                    <p:cTn id="152" fill="hold" nodeType="clickPar">
                      <p:stCondLst>
                        <p:cond delay="indefinite"/>
                      </p:stCondLst>
                      <p:childTnLst>
                        <p:par>
                          <p:cTn id="153" fill="hold" nodeType="withGroup">
                            <p:stCondLst>
                              <p:cond delay="0"/>
                            </p:stCondLst>
                            <p:childTnLst>
                              <p:par>
                                <p:cTn id="154" presetID="20" presetClass="entr" presetSubtype="0" fill="hold" grpId="0" nodeType="clickEffect">
                                  <p:stCondLst>
                                    <p:cond delay="0"/>
                                  </p:stCondLst>
                                  <p:childTnLst>
                                    <p:set>
                                      <p:cBhvr>
                                        <p:cTn id="155" dur="1" fill="hold">
                                          <p:stCondLst>
                                            <p:cond delay="0"/>
                                          </p:stCondLst>
                                        </p:cTn>
                                        <p:tgtEl>
                                          <p:spTgt spid="23577"/>
                                        </p:tgtEl>
                                        <p:attrNameLst>
                                          <p:attrName>style.visibility</p:attrName>
                                        </p:attrNameLst>
                                      </p:cBhvr>
                                      <p:to>
                                        <p:strVal val="visible"/>
                                      </p:to>
                                    </p:set>
                                    <p:animEffect transition="in" filter="wedge">
                                      <p:cBhvr>
                                        <p:cTn id="156" dur="2000"/>
                                        <p:tgtEl>
                                          <p:spTgt spid="23577"/>
                                        </p:tgtEl>
                                      </p:cBhvr>
                                    </p:animEffect>
                                  </p:childTnLst>
                                </p:cTn>
                              </p:par>
                              <p:par>
                                <p:cTn id="157" presetID="20" presetClass="entr" presetSubtype="0" fill="hold" grpId="0" nodeType="withEffect">
                                  <p:stCondLst>
                                    <p:cond delay="0"/>
                                  </p:stCondLst>
                                  <p:childTnLst>
                                    <p:set>
                                      <p:cBhvr>
                                        <p:cTn id="158" dur="1" fill="hold">
                                          <p:stCondLst>
                                            <p:cond delay="0"/>
                                          </p:stCondLst>
                                        </p:cTn>
                                        <p:tgtEl>
                                          <p:spTgt spid="23578"/>
                                        </p:tgtEl>
                                        <p:attrNameLst>
                                          <p:attrName>style.visibility</p:attrName>
                                        </p:attrNameLst>
                                      </p:cBhvr>
                                      <p:to>
                                        <p:strVal val="visible"/>
                                      </p:to>
                                    </p:set>
                                    <p:animEffect transition="in" filter="wedge">
                                      <p:cBhvr>
                                        <p:cTn id="159" dur="2000"/>
                                        <p:tgtEl>
                                          <p:spTgt spid="23578"/>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23" presetClass="entr" presetSubtype="16" fill="hold" grpId="0" nodeType="clickEffect">
                                  <p:stCondLst>
                                    <p:cond delay="0"/>
                                  </p:stCondLst>
                                  <p:childTnLst>
                                    <p:set>
                                      <p:cBhvr>
                                        <p:cTn id="163" dur="1" fill="hold">
                                          <p:stCondLst>
                                            <p:cond delay="0"/>
                                          </p:stCondLst>
                                        </p:cTn>
                                        <p:tgtEl>
                                          <p:spTgt spid="23581"/>
                                        </p:tgtEl>
                                        <p:attrNameLst>
                                          <p:attrName>style.visibility</p:attrName>
                                        </p:attrNameLst>
                                      </p:cBhvr>
                                      <p:to>
                                        <p:strVal val="visible"/>
                                      </p:to>
                                    </p:set>
                                    <p:anim calcmode="lin" valueType="num">
                                      <p:cBhvr>
                                        <p:cTn id="164" dur="500" fill="hold"/>
                                        <p:tgtEl>
                                          <p:spTgt spid="23581"/>
                                        </p:tgtEl>
                                        <p:attrNameLst>
                                          <p:attrName>ppt_w</p:attrName>
                                        </p:attrNameLst>
                                      </p:cBhvr>
                                      <p:tavLst>
                                        <p:tav tm="0">
                                          <p:val>
                                            <p:fltVal val="0"/>
                                          </p:val>
                                        </p:tav>
                                        <p:tav tm="100000">
                                          <p:val>
                                            <p:strVal val="#ppt_w"/>
                                          </p:val>
                                        </p:tav>
                                      </p:tavLst>
                                    </p:anim>
                                    <p:anim calcmode="lin" valueType="num">
                                      <p:cBhvr>
                                        <p:cTn id="165" dur="500" fill="hold"/>
                                        <p:tgtEl>
                                          <p:spTgt spid="23581"/>
                                        </p:tgtEl>
                                        <p:attrNameLst>
                                          <p:attrName>ppt_h</p:attrName>
                                        </p:attrNameLst>
                                      </p:cBhvr>
                                      <p:tavLst>
                                        <p:tav tm="0">
                                          <p:val>
                                            <p:fltVal val="0"/>
                                          </p:val>
                                        </p:tav>
                                        <p:tav tm="100000">
                                          <p:val>
                                            <p:strVal val="#ppt_h"/>
                                          </p:val>
                                        </p:tav>
                                      </p:tavLst>
                                    </p:anim>
                                  </p:childTnLst>
                                </p:cTn>
                              </p:par>
                            </p:childTnLst>
                          </p:cTn>
                        </p:par>
                      </p:childTnLst>
                    </p:cTn>
                  </p:par>
                  <p:par>
                    <p:cTn id="166" fill="hold" nodeType="clickPar">
                      <p:stCondLst>
                        <p:cond delay="indefinite"/>
                      </p:stCondLst>
                      <p:childTnLst>
                        <p:par>
                          <p:cTn id="167" fill="hold" nodeType="withGroup">
                            <p:stCondLst>
                              <p:cond delay="0"/>
                            </p:stCondLst>
                            <p:childTnLst>
                              <p:par>
                                <p:cTn id="168" presetID="23" presetClass="exit" presetSubtype="32" fill="hold" grpId="1" nodeType="clickEffect">
                                  <p:stCondLst>
                                    <p:cond delay="0"/>
                                  </p:stCondLst>
                                  <p:childTnLst>
                                    <p:anim calcmode="lin" valueType="num">
                                      <p:cBhvr>
                                        <p:cTn id="169" dur="500"/>
                                        <p:tgtEl>
                                          <p:spTgt spid="23581"/>
                                        </p:tgtEl>
                                        <p:attrNameLst>
                                          <p:attrName>ppt_w</p:attrName>
                                        </p:attrNameLst>
                                      </p:cBhvr>
                                      <p:tavLst>
                                        <p:tav tm="0">
                                          <p:val>
                                            <p:strVal val="ppt_w"/>
                                          </p:val>
                                        </p:tav>
                                        <p:tav tm="100000">
                                          <p:val>
                                            <p:fltVal val="0"/>
                                          </p:val>
                                        </p:tav>
                                      </p:tavLst>
                                    </p:anim>
                                    <p:anim calcmode="lin" valueType="num">
                                      <p:cBhvr>
                                        <p:cTn id="170" dur="500"/>
                                        <p:tgtEl>
                                          <p:spTgt spid="23581"/>
                                        </p:tgtEl>
                                        <p:attrNameLst>
                                          <p:attrName>ppt_h</p:attrName>
                                        </p:attrNameLst>
                                      </p:cBhvr>
                                      <p:tavLst>
                                        <p:tav tm="0">
                                          <p:val>
                                            <p:strVal val="ppt_h"/>
                                          </p:val>
                                        </p:tav>
                                        <p:tav tm="100000">
                                          <p:val>
                                            <p:fltVal val="0"/>
                                          </p:val>
                                        </p:tav>
                                      </p:tavLst>
                                    </p:anim>
                                    <p:set>
                                      <p:cBhvr>
                                        <p:cTn id="171" dur="1" fill="hold">
                                          <p:stCondLst>
                                            <p:cond delay="499"/>
                                          </p:stCondLst>
                                        </p:cTn>
                                        <p:tgtEl>
                                          <p:spTgt spid="23581"/>
                                        </p:tgtEl>
                                        <p:attrNameLst>
                                          <p:attrName>style.visibility</p:attrName>
                                        </p:attrNameLst>
                                      </p:cBhvr>
                                      <p:to>
                                        <p:strVal val="hidden"/>
                                      </p:to>
                                    </p:set>
                                  </p:childTnLst>
                                </p:cTn>
                              </p:par>
                              <p:par>
                                <p:cTn id="172" presetID="22" presetClass="entr" presetSubtype="4" fill="hold" grpId="0" nodeType="withEffect">
                                  <p:stCondLst>
                                    <p:cond delay="0"/>
                                  </p:stCondLst>
                                  <p:childTnLst>
                                    <p:set>
                                      <p:cBhvr>
                                        <p:cTn id="173" dur="1" fill="hold">
                                          <p:stCondLst>
                                            <p:cond delay="0"/>
                                          </p:stCondLst>
                                        </p:cTn>
                                        <p:tgtEl>
                                          <p:spTgt spid="23563"/>
                                        </p:tgtEl>
                                        <p:attrNameLst>
                                          <p:attrName>style.visibility</p:attrName>
                                        </p:attrNameLst>
                                      </p:cBhvr>
                                      <p:to>
                                        <p:strVal val="visible"/>
                                      </p:to>
                                    </p:set>
                                    <p:animEffect transition="in" filter="wipe(down)">
                                      <p:cBhvr>
                                        <p:cTn id="174" dur="500"/>
                                        <p:tgtEl>
                                          <p:spTgt spid="23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3" grpId="0" animBg="1"/>
      <p:bldP spid="23568" grpId="0"/>
      <p:bldP spid="23569" grpId="0"/>
      <p:bldP spid="23570" grpId="0"/>
      <p:bldP spid="23571" grpId="0"/>
      <p:bldP spid="23573" grpId="0"/>
      <p:bldP spid="23574" grpId="0"/>
      <p:bldP spid="23577" grpId="0" animBg="1"/>
      <p:bldP spid="23578" grpId="0" animBg="1"/>
      <p:bldP spid="23579" grpId="0"/>
      <p:bldP spid="23579" grpId="1"/>
      <p:bldP spid="23580" grpId="0"/>
      <p:bldP spid="23581" grpId="0"/>
      <p:bldP spid="23581"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1"/>
          <p:cNvSpPr txBox="1">
            <a:spLocks noChangeArrowheads="1"/>
          </p:cNvSpPr>
          <p:nvPr/>
        </p:nvSpPr>
        <p:spPr bwMode="auto">
          <a:xfrm>
            <a:off x="5486400" y="4922838"/>
            <a:ext cx="3352800" cy="1570037"/>
          </a:xfrm>
          <a:prstGeom prst="rect">
            <a:avLst/>
          </a:prstGeom>
          <a:noFill/>
          <a:ln w="9525">
            <a:noFill/>
            <a:miter lim="800000"/>
            <a:headEnd/>
            <a:tailEnd/>
          </a:ln>
        </p:spPr>
        <p:txBody>
          <a:bodyPr>
            <a:spAutoFit/>
          </a:bodyPr>
          <a:lstStyle/>
          <a:p>
            <a:pPr algn="just" eaLnBrk="1" hangingPunct="1">
              <a:spcBef>
                <a:spcPct val="50000"/>
              </a:spcBef>
            </a:pPr>
            <a:r>
              <a:rPr lang="en-US" altLang="en-US" sz="2400">
                <a:latin typeface="Times New Roman" pitchFamily="18" charset="0"/>
              </a:rPr>
              <a:t>Diện tích toàn phần của hình lập phương là tổng diện tích 6 mặt của hình lập phương.</a:t>
            </a:r>
          </a:p>
        </p:txBody>
      </p:sp>
      <p:grpSp>
        <p:nvGrpSpPr>
          <p:cNvPr id="3" name="Group 79"/>
          <p:cNvGrpSpPr>
            <a:grpSpLocks/>
          </p:cNvGrpSpPr>
          <p:nvPr/>
        </p:nvGrpSpPr>
        <p:grpSpPr bwMode="auto">
          <a:xfrm>
            <a:off x="6096000" y="2660650"/>
            <a:ext cx="2514600" cy="1820863"/>
            <a:chOff x="3840" y="2501"/>
            <a:chExt cx="1677" cy="1147"/>
          </a:xfrm>
        </p:grpSpPr>
        <p:sp>
          <p:nvSpPr>
            <p:cNvPr id="10257" name="Rectangle 63"/>
            <p:cNvSpPr>
              <a:spLocks noChangeArrowheads="1"/>
            </p:cNvSpPr>
            <p:nvPr/>
          </p:nvSpPr>
          <p:spPr bwMode="auto">
            <a:xfrm>
              <a:off x="3840" y="2880"/>
              <a:ext cx="432" cy="384"/>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(3)</a:t>
              </a:r>
            </a:p>
          </p:txBody>
        </p:sp>
        <p:sp>
          <p:nvSpPr>
            <p:cNvPr id="10258" name="Rectangle 64"/>
            <p:cNvSpPr>
              <a:spLocks noChangeArrowheads="1"/>
            </p:cNvSpPr>
            <p:nvPr/>
          </p:nvSpPr>
          <p:spPr bwMode="auto">
            <a:xfrm>
              <a:off x="4272" y="3266"/>
              <a:ext cx="432" cy="38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(2)</a:t>
              </a:r>
            </a:p>
          </p:txBody>
        </p:sp>
        <p:sp>
          <p:nvSpPr>
            <p:cNvPr id="10259" name="Rectangle 65"/>
            <p:cNvSpPr>
              <a:spLocks noChangeArrowheads="1"/>
            </p:cNvSpPr>
            <p:nvPr/>
          </p:nvSpPr>
          <p:spPr bwMode="auto">
            <a:xfrm>
              <a:off x="4272" y="2883"/>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(4)</a:t>
              </a:r>
            </a:p>
          </p:txBody>
        </p:sp>
        <p:sp>
          <p:nvSpPr>
            <p:cNvPr id="10260" name="Rectangle 66"/>
            <p:cNvSpPr>
              <a:spLocks noChangeArrowheads="1"/>
            </p:cNvSpPr>
            <p:nvPr/>
          </p:nvSpPr>
          <p:spPr bwMode="auto">
            <a:xfrm>
              <a:off x="5136" y="2883"/>
              <a:ext cx="381"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(6)</a:t>
              </a:r>
            </a:p>
          </p:txBody>
        </p:sp>
        <p:sp>
          <p:nvSpPr>
            <p:cNvPr id="10261" name="Rectangle 67"/>
            <p:cNvSpPr>
              <a:spLocks noChangeArrowheads="1"/>
            </p:cNvSpPr>
            <p:nvPr/>
          </p:nvSpPr>
          <p:spPr bwMode="auto">
            <a:xfrm>
              <a:off x="4704" y="2883"/>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(5)</a:t>
              </a:r>
            </a:p>
          </p:txBody>
        </p:sp>
        <p:sp>
          <p:nvSpPr>
            <p:cNvPr id="10262" name="Rectangle 68"/>
            <p:cNvSpPr>
              <a:spLocks noChangeArrowheads="1"/>
            </p:cNvSpPr>
            <p:nvPr/>
          </p:nvSpPr>
          <p:spPr bwMode="auto">
            <a:xfrm>
              <a:off x="4272" y="2501"/>
              <a:ext cx="432" cy="38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(1)</a:t>
              </a:r>
            </a:p>
          </p:txBody>
        </p:sp>
      </p:grpSp>
      <p:sp>
        <p:nvSpPr>
          <p:cNvPr id="10244" name="Line 104"/>
          <p:cNvSpPr>
            <a:spLocks noChangeShapeType="1"/>
          </p:cNvSpPr>
          <p:nvPr/>
        </p:nvSpPr>
        <p:spPr bwMode="auto">
          <a:xfrm>
            <a:off x="4724400" y="2133600"/>
            <a:ext cx="0" cy="4724400"/>
          </a:xfrm>
          <a:prstGeom prst="line">
            <a:avLst/>
          </a:prstGeom>
          <a:noFill/>
          <a:ln w="9525">
            <a:solidFill>
              <a:schemeClr val="tx1"/>
            </a:solidFill>
            <a:round/>
            <a:headEnd/>
            <a:tailEnd/>
          </a:ln>
        </p:spPr>
        <p:txBody>
          <a:bodyPr/>
          <a:lstStyle/>
          <a:p>
            <a:endParaRPr lang="en-US"/>
          </a:p>
        </p:txBody>
      </p:sp>
      <p:sp>
        <p:nvSpPr>
          <p:cNvPr id="11" name="Text Box 105"/>
          <p:cNvSpPr txBox="1">
            <a:spLocks noChangeArrowheads="1"/>
          </p:cNvSpPr>
          <p:nvPr/>
        </p:nvSpPr>
        <p:spPr bwMode="auto">
          <a:xfrm>
            <a:off x="-228600" y="2057400"/>
            <a:ext cx="4953000" cy="396875"/>
          </a:xfrm>
          <a:prstGeom prst="rect">
            <a:avLst/>
          </a:prstGeom>
          <a:noFill/>
          <a:ln w="9525">
            <a:noFill/>
            <a:miter lim="800000"/>
            <a:headEnd/>
            <a:tailEnd/>
          </a:ln>
        </p:spPr>
        <p:txBody>
          <a:bodyPr>
            <a:spAutoFit/>
          </a:bodyPr>
          <a:lstStyle/>
          <a:p>
            <a:pPr eaLnBrk="1" hangingPunct="1">
              <a:spcBef>
                <a:spcPct val="50000"/>
              </a:spcBef>
            </a:pPr>
            <a:r>
              <a:rPr lang="en-US" altLang="en-US" sz="2000" b="1">
                <a:latin typeface="Times New Roman" pitchFamily="18" charset="0"/>
              </a:rPr>
              <a:t>  Diện tích toàn phần của hình hộp </a:t>
            </a:r>
            <a:r>
              <a:rPr lang="en-US" altLang="en-US" b="1">
                <a:latin typeface="Times New Roman" pitchFamily="18" charset="0"/>
              </a:rPr>
              <a:t>chữ</a:t>
            </a:r>
            <a:r>
              <a:rPr lang="en-US" altLang="en-US" sz="2000" b="1">
                <a:latin typeface="Times New Roman" pitchFamily="18" charset="0"/>
              </a:rPr>
              <a:t> nhật </a:t>
            </a:r>
          </a:p>
        </p:txBody>
      </p:sp>
      <p:sp>
        <p:nvSpPr>
          <p:cNvPr id="12" name="Rectangle 106"/>
          <p:cNvSpPr>
            <a:spLocks noChangeArrowheads="1"/>
          </p:cNvSpPr>
          <p:nvPr/>
        </p:nvSpPr>
        <p:spPr bwMode="auto">
          <a:xfrm>
            <a:off x="4495800" y="2057400"/>
            <a:ext cx="4648200" cy="366713"/>
          </a:xfrm>
          <a:prstGeom prst="rect">
            <a:avLst/>
          </a:prstGeom>
          <a:noFill/>
          <a:ln w="9525">
            <a:noFill/>
            <a:miter lim="800000"/>
            <a:headEnd/>
            <a:tailEnd/>
          </a:ln>
        </p:spPr>
        <p:txBody>
          <a:bodyPr>
            <a:spAutoFit/>
          </a:bodyPr>
          <a:lstStyle/>
          <a:p>
            <a:pPr eaLnBrk="1" hangingPunct="1"/>
            <a:r>
              <a:rPr lang="en-US" altLang="en-US" b="1">
                <a:latin typeface="Times New Roman" pitchFamily="18" charset="0"/>
              </a:rPr>
              <a:t>    Diện tích toàn phần của hình lập phương</a:t>
            </a:r>
          </a:p>
        </p:txBody>
      </p:sp>
      <p:grpSp>
        <p:nvGrpSpPr>
          <p:cNvPr id="4" name="Group 107"/>
          <p:cNvGrpSpPr>
            <a:grpSpLocks/>
          </p:cNvGrpSpPr>
          <p:nvPr/>
        </p:nvGrpSpPr>
        <p:grpSpPr bwMode="auto">
          <a:xfrm>
            <a:off x="152400" y="2813050"/>
            <a:ext cx="4191000" cy="1820863"/>
            <a:chOff x="3840" y="2501"/>
            <a:chExt cx="1728" cy="1147"/>
          </a:xfrm>
        </p:grpSpPr>
        <p:sp>
          <p:nvSpPr>
            <p:cNvPr id="10251" name="Rectangle 108"/>
            <p:cNvSpPr>
              <a:spLocks noChangeArrowheads="1"/>
            </p:cNvSpPr>
            <p:nvPr/>
          </p:nvSpPr>
          <p:spPr bwMode="auto">
            <a:xfrm>
              <a:off x="3840" y="2880"/>
              <a:ext cx="432" cy="384"/>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(3)</a:t>
              </a:r>
            </a:p>
          </p:txBody>
        </p:sp>
        <p:sp>
          <p:nvSpPr>
            <p:cNvPr id="10252" name="Rectangle 109"/>
            <p:cNvSpPr>
              <a:spLocks noChangeArrowheads="1"/>
            </p:cNvSpPr>
            <p:nvPr/>
          </p:nvSpPr>
          <p:spPr bwMode="auto">
            <a:xfrm>
              <a:off x="4272" y="3266"/>
              <a:ext cx="432" cy="38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(2)</a:t>
              </a:r>
            </a:p>
          </p:txBody>
        </p:sp>
        <p:sp>
          <p:nvSpPr>
            <p:cNvPr id="10253" name="Rectangle 110"/>
            <p:cNvSpPr>
              <a:spLocks noChangeArrowheads="1"/>
            </p:cNvSpPr>
            <p:nvPr/>
          </p:nvSpPr>
          <p:spPr bwMode="auto">
            <a:xfrm>
              <a:off x="4272" y="2883"/>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(4)</a:t>
              </a:r>
            </a:p>
          </p:txBody>
        </p:sp>
        <p:sp>
          <p:nvSpPr>
            <p:cNvPr id="10254" name="Rectangle 111"/>
            <p:cNvSpPr>
              <a:spLocks noChangeArrowheads="1"/>
            </p:cNvSpPr>
            <p:nvPr/>
          </p:nvSpPr>
          <p:spPr bwMode="auto">
            <a:xfrm>
              <a:off x="5136" y="2883"/>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(6)</a:t>
              </a:r>
            </a:p>
          </p:txBody>
        </p:sp>
        <p:sp>
          <p:nvSpPr>
            <p:cNvPr id="10255" name="Rectangle 112"/>
            <p:cNvSpPr>
              <a:spLocks noChangeArrowheads="1"/>
            </p:cNvSpPr>
            <p:nvPr/>
          </p:nvSpPr>
          <p:spPr bwMode="auto">
            <a:xfrm>
              <a:off x="4704" y="2883"/>
              <a:ext cx="432" cy="383"/>
            </a:xfrm>
            <a:prstGeom prst="rect">
              <a:avLst/>
            </a:prstGeom>
            <a:solidFill>
              <a:srgbClr val="FFCC99"/>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(5)</a:t>
              </a:r>
            </a:p>
          </p:txBody>
        </p:sp>
        <p:sp>
          <p:nvSpPr>
            <p:cNvPr id="10256" name="Rectangle 113"/>
            <p:cNvSpPr>
              <a:spLocks noChangeArrowheads="1"/>
            </p:cNvSpPr>
            <p:nvPr/>
          </p:nvSpPr>
          <p:spPr bwMode="auto">
            <a:xfrm>
              <a:off x="4272" y="2501"/>
              <a:ext cx="432" cy="382"/>
            </a:xfrm>
            <a:prstGeom prst="rect">
              <a:avLst/>
            </a:prstGeom>
            <a:solidFill>
              <a:schemeClr val="accent1"/>
            </a:solidFill>
            <a:ln w="9525">
              <a:solidFill>
                <a:schemeClr val="tx1"/>
              </a:solidFill>
              <a:miter lim="800000"/>
              <a:headEnd/>
              <a:tailEnd/>
            </a:ln>
          </p:spPr>
          <p:txBody>
            <a:bodyPr wrap="none" anchor="ctr"/>
            <a:lstStyle/>
            <a:p>
              <a:pPr algn="ctr" eaLnBrk="1" hangingPunct="1"/>
              <a:r>
                <a:rPr lang="en-US" altLang="en-US">
                  <a:latin typeface="Times New Roman" pitchFamily="18" charset="0"/>
                </a:rPr>
                <a:t>(1)</a:t>
              </a:r>
            </a:p>
          </p:txBody>
        </p:sp>
      </p:grpSp>
      <p:sp>
        <p:nvSpPr>
          <p:cNvPr id="20" name="Text Box 114"/>
          <p:cNvSpPr txBox="1">
            <a:spLocks noChangeArrowheads="1"/>
          </p:cNvSpPr>
          <p:nvPr/>
        </p:nvSpPr>
        <p:spPr bwMode="auto">
          <a:xfrm>
            <a:off x="152400" y="4876800"/>
            <a:ext cx="4343400" cy="1187450"/>
          </a:xfrm>
          <a:prstGeom prst="rect">
            <a:avLst/>
          </a:prstGeom>
          <a:noFill/>
          <a:ln w="9525">
            <a:noFill/>
            <a:miter lim="800000"/>
            <a:headEnd/>
            <a:tailEnd/>
          </a:ln>
        </p:spPr>
        <p:txBody>
          <a:bodyPr>
            <a:spAutoFit/>
          </a:bodyPr>
          <a:lstStyle/>
          <a:p>
            <a:pPr eaLnBrk="1" hangingPunct="1">
              <a:spcBef>
                <a:spcPct val="50000"/>
              </a:spcBef>
            </a:pPr>
            <a:r>
              <a:rPr lang="en-US" altLang="en-US" sz="2400">
                <a:latin typeface="Times New Roman" pitchFamily="18" charset="0"/>
              </a:rPr>
              <a:t>Diện tích toàn phần của hình hộp chữ nhật là tổng diện tích xung quanh và diện tích hai đáy.</a:t>
            </a:r>
          </a:p>
        </p:txBody>
      </p:sp>
      <p:sp>
        <p:nvSpPr>
          <p:cNvPr id="21" name="Text Box 2"/>
          <p:cNvSpPr txBox="1">
            <a:spLocks noChangeArrowheads="1"/>
          </p:cNvSpPr>
          <p:nvPr/>
        </p:nvSpPr>
        <p:spPr bwMode="auto">
          <a:xfrm>
            <a:off x="0" y="1492250"/>
            <a:ext cx="8229600" cy="461963"/>
          </a:xfrm>
          <a:prstGeom prst="rect">
            <a:avLst/>
          </a:prstGeom>
          <a:noFill/>
          <a:ln w="9525">
            <a:noFill/>
            <a:miter lim="800000"/>
            <a:headEnd/>
            <a:tailEnd/>
          </a:ln>
        </p:spPr>
        <p:txBody>
          <a:bodyPr>
            <a:spAutoFit/>
          </a:bodyPr>
          <a:lstStyle/>
          <a:p>
            <a:pPr eaLnBrk="1" hangingPunct="1">
              <a:spcBef>
                <a:spcPct val="50000"/>
              </a:spcBef>
            </a:pPr>
            <a:r>
              <a:rPr lang="en-US" altLang="en-US" sz="2400" b="1">
                <a:latin typeface="Times New Roman" pitchFamily="18" charset="0"/>
                <a:cs typeface="Times New Roman" pitchFamily="18" charset="0"/>
              </a:rPr>
              <a:t>2. Diện tích toàn phần của hình lập phương</a:t>
            </a:r>
          </a:p>
        </p:txBody>
      </p:sp>
      <p:sp>
        <p:nvSpPr>
          <p:cNvPr id="23" name="Text Box 11"/>
          <p:cNvSpPr txBox="1">
            <a:spLocks noChangeArrowheads="1"/>
          </p:cNvSpPr>
          <p:nvPr/>
        </p:nvSpPr>
        <p:spPr bwMode="auto">
          <a:xfrm>
            <a:off x="76200" y="304800"/>
            <a:ext cx="9067800" cy="10779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spcBef>
                <a:spcPct val="50000"/>
              </a:spcBef>
              <a:defRPr/>
            </a:pP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xung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quanh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diện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tích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toàn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phần</a:t>
            </a:r>
            <a:r>
              <a:rPr lang="en-US" sz="3200" b="1" dirty="0">
                <a:solidFill>
                  <a:srgbClr val="FF0000"/>
                </a:solidFill>
                <a:latin typeface="Times New Roman" panose="02020603050405020304" pitchFamily="18" charset="0"/>
                <a:cs typeface="Times New Roman" panose="02020603050405020304" pitchFamily="18" charset="0"/>
              </a:rPr>
              <a:t> </a:t>
            </a:r>
            <a:br>
              <a:rPr lang="en-US" sz="3200" b="1" dirty="0">
                <a:solidFill>
                  <a:srgbClr val="FF0000"/>
                </a:solidFill>
                <a:latin typeface="Times New Roman" panose="02020603050405020304" pitchFamily="18" charset="0"/>
                <a:cs typeface="Times New Roman" panose="02020603050405020304" pitchFamily="18" charset="0"/>
              </a:rPr>
            </a:br>
            <a:r>
              <a:rPr lang="en-US" sz="3200" b="1" dirty="0" err="1">
                <a:solidFill>
                  <a:srgbClr val="FF0000"/>
                </a:solidFill>
                <a:latin typeface="Times New Roman" panose="02020603050405020304" pitchFamily="18" charset="0"/>
                <a:cs typeface="Times New Roman" panose="02020603050405020304" pitchFamily="18" charset="0"/>
              </a:rPr>
              <a:t>của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hình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lập</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phương</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1"/>
                                        </p:tgtEl>
                                        <p:attrNameLst>
                                          <p:attrName>style.visibility</p:attrName>
                                        </p:attrNameLst>
                                      </p:cBhvr>
                                      <p:to>
                                        <p:strVal val="visible"/>
                                      </p:to>
                                    </p:set>
                                    <p:anim calcmode="discrete" valueType="clr">
                                      <p:cBhvr override="childStyle">
                                        <p:cTn id="7" dur="80"/>
                                        <p:tgtEl>
                                          <p:spTgt spid="2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1"/>
                                        </p:tgtEl>
                                        <p:attrNameLst>
                                          <p:attrName>fillcolor</p:attrName>
                                        </p:attrNameLst>
                                      </p:cBhvr>
                                      <p:tavLst>
                                        <p:tav tm="0">
                                          <p:val>
                                            <p:clrVal>
                                              <a:schemeClr val="accent2"/>
                                            </p:clrVal>
                                          </p:val>
                                        </p:tav>
                                        <p:tav tm="50000">
                                          <p:val>
                                            <p:clrVal>
                                              <a:schemeClr val="hlink"/>
                                            </p:clrVal>
                                          </p:val>
                                        </p:tav>
                                      </p:tavLst>
                                    </p:anim>
                                    <p:set>
                                      <p:cBhvr>
                                        <p:cTn id="9" dur="80"/>
                                        <p:tgtEl>
                                          <p:spTgt spid="2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blinds(horizontal)">
                                      <p:cBhvr>
                                        <p:cTn id="14" dur="500"/>
                                        <p:tgtEl>
                                          <p:spTgt spid="1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5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blinds(horizontal)">
                                      <p:cBhvr>
                                        <p:cTn id="24" dur="500"/>
                                        <p:tgtEl>
                                          <p:spTgt spid="2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linds(horizontal)">
                                      <p:cBhvr>
                                        <p:cTn id="29" dur="500"/>
                                        <p:tgtEl>
                                          <p:spTgt spid="1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blinds(horizontal)">
                                      <p:cBhvr>
                                        <p:cTn id="34" dur="500"/>
                                        <p:tgtEl>
                                          <p:spTgt spid="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blinds(horizontal)">
                                      <p:cBhvr>
                                        <p:cTn id="3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2" grpId="0"/>
      <p:bldP spid="20" grpId="0"/>
      <p:bldP spid="2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8&quot;/&gt;&lt;/object&gt;&lt;object type=&quot;3&quot; unique_id=&quot;10007&quot;&gt;&lt;property id=&quot;20148&quot; value=&quot;5&quot;/&gt;&lt;property id=&quot;20300&quot; value=&quot;Slide 3&quot;/&gt;&lt;property id=&quot;20307&quot; value=&quot;266&quot;/&gt;&lt;/object&gt;&lt;object type=&quot;3&quot; unique_id=&quot;10008&quot;&gt;&lt;property id=&quot;20148&quot; value=&quot;5&quot;/&gt;&lt;property id=&quot;20300&quot; value=&quot;Slide 4&quot;/&gt;&lt;property id=&quot;20307&quot; value=&quot;279&quot;/&gt;&lt;/object&gt;&lt;object type=&quot;3&quot; unique_id=&quot;10009&quot;&gt;&lt;property id=&quot;20148&quot; value=&quot;5&quot;/&gt;&lt;property id=&quot;20300&quot; value=&quot;Slide 5&quot;/&gt;&lt;property id=&quot;20307&quot; value=&quot;295&quot;/&gt;&lt;/object&gt;&lt;object type=&quot;3&quot; unique_id=&quot;10010&quot;&gt;&lt;property id=&quot;20148&quot; value=&quot;5&quot;/&gt;&lt;property id=&quot;20300&quot; value=&quot;Slide 6&quot;/&gt;&lt;property id=&quot;20307&quot; value=&quot;281&quot;/&gt;&lt;/object&gt;&lt;object type=&quot;3&quot; unique_id=&quot;10011&quot;&gt;&lt;property id=&quot;20148&quot; value=&quot;5&quot;/&gt;&lt;property id=&quot;20300&quot; value=&quot;Slide 9&quot;/&gt;&lt;property id=&quot;20307&quot; value=&quot;268&quot;/&gt;&lt;/object&gt;&lt;object type=&quot;3&quot; unique_id=&quot;10012&quot;&gt;&lt;property id=&quot;20148&quot; value=&quot;5&quot;/&gt;&lt;property id=&quot;20300&quot; value=&quot;Slide 10&quot;/&gt;&lt;property id=&quot;20307&quot; value=&quot;289&quot;/&gt;&lt;/object&gt;&lt;object type=&quot;3&quot; unique_id=&quot;10013&quot;&gt;&lt;property id=&quot;20148&quot; value=&quot;5&quot;/&gt;&lt;property id=&quot;20300&quot; value=&quot;Slide 11&quot;/&gt;&lt;property id=&quot;20307&quot; value=&quot;291&quot;/&gt;&lt;/object&gt;&lt;object type=&quot;3&quot; unique_id=&quot;10014&quot;&gt;&lt;property id=&quot;20148&quot; value=&quot;5&quot;/&gt;&lt;property id=&quot;20300&quot; value=&quot;Slide 12&quot;/&gt;&lt;property id=&quot;20307&quot; value=&quot;269&quot;/&gt;&lt;/object&gt;&lt;object type=&quot;3&quot; unique_id=&quot;10015&quot;&gt;&lt;property id=&quot;20148&quot; value=&quot;5&quot;/&gt;&lt;property id=&quot;20300&quot; value=&quot;Slide 13&quot;/&gt;&lt;property id=&quot;20307&quot; value=&quot;272&quot;/&gt;&lt;/object&gt;&lt;object type=&quot;3&quot; unique_id=&quot;10016&quot;&gt;&lt;property id=&quot;20148&quot; value=&quot;5&quot;/&gt;&lt;property id=&quot;20300&quot; value=&quot;Slide 14&quot;/&gt;&lt;property id=&quot;20307&quot; value=&quot;273&quot;/&gt;&lt;/object&gt;&lt;object type=&quot;3&quot; unique_id=&quot;10017&quot;&gt;&lt;property id=&quot;20148&quot; value=&quot;5&quot;/&gt;&lt;property id=&quot;20300&quot; value=&quot;Slide 17&quot;/&gt;&lt;property id=&quot;20307&quot; value=&quot;284&quot;/&gt;&lt;/object&gt;&lt;object type=&quot;3&quot; unique_id=&quot;10018&quot;&gt;&lt;property id=&quot;20148&quot; value=&quot;5&quot;/&gt;&lt;property id=&quot;20300&quot; value=&quot;Slide 18&quot;/&gt;&lt;property id=&quot;20307&quot; value=&quot;293&quot;/&gt;&lt;/object&gt;&lt;object type=&quot;3&quot; unique_id=&quot;10019&quot;&gt;&lt;property id=&quot;20148&quot; value=&quot;5&quot;/&gt;&lt;property id=&quot;20300&quot; value=&quot;Slide 19&quot;/&gt;&lt;property id=&quot;20307&quot; value=&quot;294&quot;/&gt;&lt;/object&gt;&lt;object type=&quot;3&quot; unique_id=&quot;10021&quot;&gt;&lt;property id=&quot;20148&quot; value=&quot;5&quot;/&gt;&lt;property id=&quot;20300&quot; value=&quot;Slide 15&quot;/&gt;&lt;property id=&quot;20307&quot; value=&quot;296&quot;/&gt;&lt;/object&gt;&lt;object type=&quot;3&quot; unique_id=&quot;10182&quot;&gt;&lt;property id=&quot;20148&quot; value=&quot;5&quot;/&gt;&lt;property id=&quot;20300&quot; value=&quot;Slide 7&quot;/&gt;&lt;property id=&quot;20307&quot; value=&quot;299&quot;/&gt;&lt;/object&gt;&lt;object type=&quot;3&quot; unique_id=&quot;10183&quot;&gt;&lt;property id=&quot;20148&quot; value=&quot;5&quot;/&gt;&lt;property id=&quot;20300&quot; value=&quot;Slide 8&quot;/&gt;&lt;property id=&quot;20307&quot; value=&quot;300&quot;/&gt;&lt;/object&gt;&lt;object type=&quot;3&quot; unique_id=&quot;10272&quot;&gt;&lt;property id=&quot;20148&quot; value=&quot;5&quot;/&gt;&lt;property id=&quot;20300&quot; value=&quot;Slide 20&quot;/&gt;&lt;property id=&quot;20307&quot; value=&quot;301&quot;/&gt;&lt;/object&gt;&lt;object type=&quot;3&quot; unique_id=&quot;10378&quot;&gt;&lt;property id=&quot;20148&quot; value=&quot;5&quot;/&gt;&lt;property id=&quot;20300&quot; value=&quot;Slide 1&quot;/&gt;&lt;property id=&quot;20307&quot; value=&quot;303&quot;/&gt;&lt;/object&gt;&lt;object type=&quot;3&quot; unique_id=&quot;10379&quot;&gt;&lt;property id=&quot;20148&quot; value=&quot;5&quot;/&gt;&lt;property id=&quot;20300&quot; value=&quot;Slide 16&quot;/&gt;&lt;property id=&quot;20307&quot; value=&quot;305&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2556</TotalTime>
  <Words>1231</Words>
  <Application>Microsoft Office PowerPoint</Application>
  <PresentationFormat>On-screen Show (4:3)</PresentationFormat>
  <Paragraphs>226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MayI</cp:lastModifiedBy>
  <cp:revision>267</cp:revision>
  <cp:lastPrinted>1601-01-01T00:00:00Z</cp:lastPrinted>
  <dcterms:created xsi:type="dcterms:W3CDTF">1601-01-01T00:00:00Z</dcterms:created>
  <dcterms:modified xsi:type="dcterms:W3CDTF">2022-01-14T08:28:26Z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