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1" r:id="rId3"/>
    <p:sldId id="260" r:id="rId4"/>
    <p:sldId id="261" r:id="rId5"/>
    <p:sldId id="266" r:id="rId6"/>
    <p:sldId id="262" r:id="rId7"/>
    <p:sldId id="263" r:id="rId8"/>
    <p:sldId id="265" r:id="rId9"/>
    <p:sldId id="269" r:id="rId10"/>
    <p:sldId id="271" r:id="rId11"/>
    <p:sldId id="272" r:id="rId12"/>
    <p:sldId id="293" r:id="rId13"/>
    <p:sldId id="273" r:id="rId14"/>
    <p:sldId id="275" r:id="rId15"/>
    <p:sldId id="287" r:id="rId16"/>
    <p:sldId id="279" r:id="rId17"/>
    <p:sldId id="278" r:id="rId18"/>
    <p:sldId id="282" r:id="rId19"/>
    <p:sldId id="277" r:id="rId20"/>
    <p:sldId id="289" r:id="rId21"/>
    <p:sldId id="286" r:id="rId22"/>
    <p:sldId id="276" r:id="rId23"/>
    <p:sldId id="285" r:id="rId2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EF6D39"/>
    <a:srgbClr val="E659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7173" autoAdjust="0"/>
  </p:normalViewPr>
  <p:slideViewPr>
    <p:cSldViewPr>
      <p:cViewPr varScale="1">
        <p:scale>
          <a:sx n="60" d="100"/>
          <a:sy n="60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14/01/2022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0682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14/01/2022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6655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14/01/2022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4444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14/01/2022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9882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14/01/2022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9394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14/01/2022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4589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14/01/2022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9846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14/01/2022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2897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14/01/2022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9039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14/01/2022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5981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2947-91AA-4C28-BB2F-F7BEEB76F4A3}" type="datetimeFigureOut">
              <a:rPr lang="vi-VN" smtClean="0"/>
              <a:pPr/>
              <a:t>14/01/2022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7262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82947-91AA-4C28-BB2F-F7BEEB76F4A3}" type="datetimeFigureOut">
              <a:rPr lang="vi-VN" smtClean="0"/>
              <a:pPr/>
              <a:t>14/01/2022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F40EE-77E7-4B62-9E5F-5564DE2DAAB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7801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1.wm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wma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09800"/>
            <a:ext cx="7344816" cy="1584176"/>
          </a:xfrm>
        </p:spPr>
        <p:txBody>
          <a:bodyPr>
            <a:normAutofit fontScale="90000"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53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3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3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3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3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300" u="sng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i="1" dirty="0">
                <a:latin typeface="Times New Roman" pitchFamily="18" charset="0"/>
                <a:cs typeface="Times New Roman" pitchFamily="18" charset="0"/>
              </a:rPr>
            </a:b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810000"/>
            <a:ext cx="6120680" cy="2088232"/>
          </a:xfrm>
        </p:spPr>
        <p:txBody>
          <a:bodyPr>
            <a:prstTxWarp prst="textDe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ngang</a:t>
            </a:r>
            <a:endParaRPr lang="vi-VN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465313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09348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6516216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Theo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88600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b)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			Theo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ĐOÀN GIỎI</a:t>
            </a:r>
          </a:p>
          <a:p>
            <a:pPr marL="0" indent="0"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(-)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u="sng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u="sng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dirty="0">
              <a:solidFill>
                <a:srgbClr val="E6591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vi-VN" dirty="0"/>
          </a:p>
        </p:txBody>
      </p:sp>
      <p:sp>
        <p:nvSpPr>
          <p:cNvPr id="4" name="Right Arrow 3"/>
          <p:cNvSpPr/>
          <p:nvPr/>
        </p:nvSpPr>
        <p:spPr>
          <a:xfrm>
            <a:off x="1597476" y="5078958"/>
            <a:ext cx="886291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64032" y="2814068"/>
            <a:ext cx="374369" cy="584775"/>
            <a:chOff x="3333535" y="4869160"/>
            <a:chExt cx="374369" cy="584775"/>
          </a:xfrm>
        </p:grpSpPr>
        <p:sp>
          <p:nvSpPr>
            <p:cNvPr id="6" name="Flowchart: Connector 5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26084" y="3328503"/>
            <a:ext cx="374369" cy="584775"/>
            <a:chOff x="3333535" y="4869160"/>
            <a:chExt cx="374369" cy="584775"/>
          </a:xfrm>
        </p:grpSpPr>
        <p:sp>
          <p:nvSpPr>
            <p:cNvPr id="9" name="Flowchart: Connector 8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5274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5616624" cy="85010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Theo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		Theo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Cương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en-US" sz="2800" b="1" dirty="0" err="1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800" b="1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u="sng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b="1" u="sng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b="1" u="sng" dirty="0">
                <a:solidFill>
                  <a:srgbClr val="EF6D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rgbClr val="EF6D3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2400" b="1" dirty="0">
              <a:solidFill>
                <a:srgbClr val="EF6D39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43000" y="5638800"/>
            <a:ext cx="449096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2536" y="2199001"/>
            <a:ext cx="374369" cy="584775"/>
            <a:chOff x="3333535" y="4869160"/>
            <a:chExt cx="374369" cy="584775"/>
          </a:xfrm>
        </p:grpSpPr>
        <p:sp>
          <p:nvSpPr>
            <p:cNvPr id="6" name="Flowchart: Connector 5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7097" y="3008156"/>
            <a:ext cx="374369" cy="584775"/>
            <a:chOff x="3333535" y="4869160"/>
            <a:chExt cx="374369" cy="584775"/>
          </a:xfrm>
        </p:grpSpPr>
        <p:sp>
          <p:nvSpPr>
            <p:cNvPr id="9" name="Flowchart: Connector 8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1426" y="3717032"/>
            <a:ext cx="374369" cy="584775"/>
            <a:chOff x="3333535" y="4869160"/>
            <a:chExt cx="374369" cy="584775"/>
          </a:xfrm>
        </p:grpSpPr>
        <p:sp>
          <p:nvSpPr>
            <p:cNvPr id="12" name="Flowchart: Connector 11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3665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593880" y="2287152"/>
            <a:ext cx="8229600" cy="35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/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7415" name="Picture 6" descr="GRANS0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7" descr="GRANS0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7418" name="Picture 9" descr="BD21325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9" name="Picture 10" descr="BD21325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0" name="Picture 11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1" name="Picture 12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7413" name="Picture 22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</a:blip>
          <a:srcRect/>
          <a:stretch>
            <a:fillRect/>
          </a:stretch>
        </p:blipFill>
        <p:spPr bwMode="auto">
          <a:xfrm>
            <a:off x="3657866" y="5334000"/>
            <a:ext cx="1752864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AA24E9F3-2149-45DA-B91A-48A31B466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50" y="941593"/>
            <a:ext cx="2667000" cy="1149819"/>
          </a:xfrm>
        </p:spPr>
        <p:txBody>
          <a:bodyPr>
            <a:norm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vi-VN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4896544" cy="1143000"/>
          </a:xfrm>
        </p:spPr>
        <p:txBody>
          <a:bodyPr>
            <a:normAutofit/>
          </a:bodyPr>
          <a:lstStyle/>
          <a:p>
            <a:pPr algn="just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28800"/>
            <a:ext cx="8435280" cy="3384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1 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mẩu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82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-56271"/>
            <a:ext cx="5688632" cy="1143000"/>
          </a:xfrm>
        </p:spPr>
        <p:txBody>
          <a:bodyPr/>
          <a:lstStyle/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Quà tặng cha</a:t>
            </a:r>
            <a:endParaRPr lang="vi-VN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cặm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cụi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Anh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rón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rén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“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!” - Pa-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lóe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Anh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- Con hi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- Pa-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Lê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81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à vật lí học, toán học Blaise Pascal - Toán học, vật lý, hóa học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655" y="188640"/>
            <a:ext cx="458436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332656"/>
            <a:ext cx="3911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1623-1662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56951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548680"/>
            <a:ext cx="2952328" cy="759153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vi-VN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36892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cặm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cụi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(-)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/>
              <a:t>		</a:t>
            </a:r>
            <a:endParaRPr lang="vi-VN" dirty="0"/>
          </a:p>
        </p:txBody>
      </p:sp>
      <p:sp>
        <p:nvSpPr>
          <p:cNvPr id="4" name="Right Arrow 3"/>
          <p:cNvSpPr/>
          <p:nvPr/>
        </p:nvSpPr>
        <p:spPr>
          <a:xfrm>
            <a:off x="1359776" y="4077072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12160" y="2196153"/>
            <a:ext cx="360040" cy="584775"/>
            <a:chOff x="2613455" y="4057157"/>
            <a:chExt cx="360040" cy="584775"/>
          </a:xfrm>
        </p:grpSpPr>
        <p:sp>
          <p:nvSpPr>
            <p:cNvPr id="7" name="Flowchart: Connector 6"/>
            <p:cNvSpPr/>
            <p:nvPr/>
          </p:nvSpPr>
          <p:spPr>
            <a:xfrm>
              <a:off x="2613455" y="4209884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13455" y="4057157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59632" y="2196153"/>
            <a:ext cx="360040" cy="584775"/>
            <a:chOff x="3215284" y="4763346"/>
            <a:chExt cx="360040" cy="584775"/>
          </a:xfrm>
        </p:grpSpPr>
        <p:sp>
          <p:nvSpPr>
            <p:cNvPr id="10" name="Flowchart: Connector 9"/>
            <p:cNvSpPr/>
            <p:nvPr/>
          </p:nvSpPr>
          <p:spPr>
            <a:xfrm>
              <a:off x="3215284" y="491607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15284" y="4763346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290593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588224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Bài tập 1 :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Tìm dấu gạch ngang trong mẩu chuyện dưới đây và nêu tác dụng của mỗi dấu.</a:t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endParaRPr lang="vi-VN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9918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!” - Pa-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lóe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(-)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2893401" y="1340768"/>
            <a:ext cx="3672408" cy="83099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Đoạn 2</a:t>
            </a:r>
            <a:endParaRPr lang="vi-VN" sz="4800"/>
          </a:p>
        </p:txBody>
      </p:sp>
      <p:sp>
        <p:nvSpPr>
          <p:cNvPr id="5" name="Right Arrow 4"/>
          <p:cNvSpPr/>
          <p:nvPr/>
        </p:nvSpPr>
        <p:spPr>
          <a:xfrm>
            <a:off x="1359776" y="4999654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84168" y="2785932"/>
            <a:ext cx="374369" cy="584775"/>
            <a:chOff x="3333535" y="4869160"/>
            <a:chExt cx="374369" cy="584775"/>
          </a:xfrm>
        </p:grpSpPr>
        <p:sp>
          <p:nvSpPr>
            <p:cNvPr id="7" name="Flowchart: Connector 6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222690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08912" cy="49294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- Con 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Pa-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(-)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(-)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2988085" y="219222"/>
            <a:ext cx="2880320" cy="83351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vi-VN" sz="6600" dirty="0"/>
          </a:p>
        </p:txBody>
      </p:sp>
      <p:sp>
        <p:nvSpPr>
          <p:cNvPr id="5" name="Right Arrow 4"/>
          <p:cNvSpPr/>
          <p:nvPr/>
        </p:nvSpPr>
        <p:spPr>
          <a:xfrm>
            <a:off x="1411255" y="3783590"/>
            <a:ext cx="907968" cy="2934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91200" y="3054512"/>
            <a:ext cx="360040" cy="584775"/>
            <a:chOff x="3333535" y="4903835"/>
            <a:chExt cx="380360" cy="584775"/>
          </a:xfrm>
        </p:grpSpPr>
        <p:sp>
          <p:nvSpPr>
            <p:cNvPr id="7" name="Flowchart: Connector 6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3855" y="4903835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11255" y="2505297"/>
            <a:ext cx="374369" cy="584775"/>
            <a:chOff x="3333535" y="4869160"/>
            <a:chExt cx="374369" cy="584775"/>
          </a:xfrm>
        </p:grpSpPr>
        <p:sp>
          <p:nvSpPr>
            <p:cNvPr id="11" name="Flowchart: Connector 10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1396213" y="4797152"/>
            <a:ext cx="907968" cy="2934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98972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33843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2 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3124200"/>
            <a:ext cx="8208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76200" y="3657600"/>
            <a:ext cx="449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707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4" descr="2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605" y="371475"/>
            <a:ext cx="203067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6389" name="Picture 6" descr="GRANS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7" descr="GRANS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6392" name="Picture 9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3" name="Picture 10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4" name="Picture 11" descr="BD21325_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5" name="Picture 12" descr="BD21325_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388" name="Text Box 41"/>
          <p:cNvSpPr txBox="1">
            <a:spLocks noChangeArrowheads="1"/>
          </p:cNvSpPr>
          <p:nvPr/>
        </p:nvSpPr>
        <p:spPr bwMode="auto">
          <a:xfrm>
            <a:off x="3124200" y="1041400"/>
            <a:ext cx="4318000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693605" y="38339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ạ  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18715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3"/>
            <a:ext cx="8229600" cy="51845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quay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ạ!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ạ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ạ!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nhảu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8804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45" y="2786656"/>
            <a:ext cx="1299656" cy="1002027"/>
          </a:xfrm>
        </p:spPr>
        <p:txBody>
          <a:bodyPr>
            <a:noAutofit/>
          </a:bodyPr>
          <a:lstStyle/>
          <a:p>
            <a:pPr algn="just"/>
            <a:r>
              <a:rPr lang="en-US" sz="4800" b="1">
                <a:latin typeface="Times New Roman" pitchFamily="18" charset="0"/>
                <a:cs typeface="Times New Roman" pitchFamily="18" charset="0"/>
              </a:rPr>
              <a:t>Dặn</a:t>
            </a:r>
            <a:br>
              <a:rPr lang="en-US" sz="4800" b="1">
                <a:latin typeface="Times New Roman" pitchFamily="18" charset="0"/>
                <a:cs typeface="Times New Roman" pitchFamily="18" charset="0"/>
              </a:rPr>
            </a:br>
            <a:r>
              <a:rPr lang="en-US" sz="4800" b="1">
                <a:latin typeface="Times New Roman" pitchFamily="18" charset="0"/>
                <a:cs typeface="Times New Roman" pitchFamily="18" charset="0"/>
              </a:rPr>
              <a:t> dò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916832"/>
            <a:ext cx="5328592" cy="381642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SGK/45.</a:t>
            </a:r>
          </a:p>
          <a:p>
            <a:pPr algn="just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399469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3" name="AutoShape 68"/>
          <p:cNvSpPr>
            <a:spLocks noChangeArrowheads="1"/>
          </p:cNvSpPr>
          <p:nvPr/>
        </p:nvSpPr>
        <p:spPr bwMode="auto">
          <a:xfrm>
            <a:off x="363538" y="149225"/>
            <a:ext cx="1905000" cy="1766888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 b="1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16394" name="WordArt 33"/>
          <p:cNvSpPr>
            <a:spLocks noChangeArrowheads="1" noChangeShapeType="1" noTextEdit="1"/>
          </p:cNvSpPr>
          <p:nvPr/>
        </p:nvSpPr>
        <p:spPr bwMode="auto">
          <a:xfrm>
            <a:off x="395288" y="1341438"/>
            <a:ext cx="8034337" cy="36591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TẠM BiỆT 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CÁC EM !</a:t>
            </a:r>
          </a:p>
        </p:txBody>
      </p:sp>
      <p:sp>
        <p:nvSpPr>
          <p:cNvPr id="16395" name="AutoShape 68"/>
          <p:cNvSpPr>
            <a:spLocks noChangeArrowheads="1"/>
          </p:cNvSpPr>
          <p:nvPr/>
        </p:nvSpPr>
        <p:spPr bwMode="auto">
          <a:xfrm>
            <a:off x="6929438" y="4714875"/>
            <a:ext cx="1905000" cy="1766888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 b="1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165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513"/>
    </mc:Choice>
    <mc:Fallback>
      <p:transition spd="slow" advTm="13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32056"/>
            <a:ext cx="8676456" cy="2057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818465"/>
            <a:ext cx="6201816" cy="381000"/>
          </a:xfrm>
        </p:spPr>
        <p:txBody>
          <a:bodyPr>
            <a:normAutofit fontScale="90000"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53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3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3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3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3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300" u="sng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i="1" dirty="0">
                <a:latin typeface="Times New Roman" pitchFamily="18" charset="0"/>
                <a:cs typeface="Times New Roman" pitchFamily="18" charset="0"/>
              </a:rPr>
            </a:br>
            <a:endParaRPr lang="vi-VN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1462608" y="1552847"/>
            <a:ext cx="723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373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656184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-)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496944" cy="3816424"/>
          </a:xfrm>
        </p:spPr>
        <p:txBody>
          <a:bodyPr>
            <a:normAutofit/>
          </a:bodyPr>
          <a:lstStyle/>
          <a:p>
            <a:pPr marL="514350" indent="-514350" algn="just">
              <a:buAutoNum type="alphaLcParenR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Khán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7544" y="3284984"/>
            <a:ext cx="360040" cy="584775"/>
            <a:chOff x="2914137" y="3763021"/>
            <a:chExt cx="360040" cy="584775"/>
          </a:xfrm>
        </p:grpSpPr>
        <p:sp>
          <p:nvSpPr>
            <p:cNvPr id="6" name="Flowchart: Connector 5"/>
            <p:cNvSpPr/>
            <p:nvPr/>
          </p:nvSpPr>
          <p:spPr>
            <a:xfrm>
              <a:off x="2914137" y="3954946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4137" y="3763021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7544" y="2564904"/>
            <a:ext cx="360040" cy="584775"/>
            <a:chOff x="2910551" y="3749996"/>
            <a:chExt cx="360040" cy="584775"/>
          </a:xfrm>
        </p:grpSpPr>
        <p:sp>
          <p:nvSpPr>
            <p:cNvPr id="10" name="Flowchart: Connector 9"/>
            <p:cNvSpPr/>
            <p:nvPr/>
          </p:nvSpPr>
          <p:spPr>
            <a:xfrm>
              <a:off x="2910551" y="386236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10551" y="3749996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0544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9826" y="2348880"/>
            <a:ext cx="1740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</a:t>
            </a:r>
            <a:endParaRPr lang="vi-VN" sz="7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1700808"/>
            <a:ext cx="216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67744" y="0"/>
            <a:ext cx="4752528" cy="864096"/>
          </a:xfrm>
        </p:spPr>
        <p:txBody>
          <a:bodyPr>
            <a:normAutofit/>
          </a:bodyPr>
          <a:lstStyle/>
          <a:p>
            <a:r>
              <a:rPr lang="en-US" sz="5000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Giải nghĩa từ</a:t>
            </a:r>
            <a:endParaRPr lang="vi-VN" sz="5000" u="sng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76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76672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-)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496944" cy="3528391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b)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			Theo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ĐOÀN GIỎI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91232" y="3140968"/>
            <a:ext cx="374369" cy="584775"/>
            <a:chOff x="3333535" y="4869160"/>
            <a:chExt cx="374369" cy="584775"/>
          </a:xfrm>
        </p:grpSpPr>
        <p:sp>
          <p:nvSpPr>
            <p:cNvPr id="7" name="Flowchart: Connector 6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73755" y="2636912"/>
            <a:ext cx="374369" cy="584775"/>
            <a:chOff x="3333535" y="4869160"/>
            <a:chExt cx="374369" cy="584775"/>
          </a:xfrm>
        </p:grpSpPr>
        <p:sp>
          <p:nvSpPr>
            <p:cNvPr id="10" name="Flowchart: Connector 9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7479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392" y="404664"/>
            <a:ext cx="8543808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4096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víu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bặm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			Theo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Cương</a:t>
            </a:r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2362200"/>
            <a:ext cx="374369" cy="584775"/>
            <a:chOff x="3333535" y="4869160"/>
            <a:chExt cx="374369" cy="584775"/>
          </a:xfrm>
        </p:grpSpPr>
        <p:sp>
          <p:nvSpPr>
            <p:cNvPr id="6" name="Flowchart: Connector 5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" y="3200400"/>
            <a:ext cx="360040" cy="584775"/>
            <a:chOff x="3333535" y="4869160"/>
            <a:chExt cx="360040" cy="584775"/>
          </a:xfrm>
        </p:grpSpPr>
        <p:sp>
          <p:nvSpPr>
            <p:cNvPr id="12" name="Flowchart: Connector 11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47864" y="4869160"/>
              <a:ext cx="294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9560" y="5391561"/>
            <a:ext cx="374369" cy="584775"/>
            <a:chOff x="3333535" y="4869160"/>
            <a:chExt cx="374369" cy="584775"/>
          </a:xfrm>
        </p:grpSpPr>
        <p:sp>
          <p:nvSpPr>
            <p:cNvPr id="15" name="Flowchart: Connector 14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FCE0D63-FD30-4ACA-BF04-096E0DE2B844}"/>
              </a:ext>
            </a:extLst>
          </p:cNvPr>
          <p:cNvGrpSpPr/>
          <p:nvPr/>
        </p:nvGrpSpPr>
        <p:grpSpPr>
          <a:xfrm>
            <a:off x="290471" y="4080777"/>
            <a:ext cx="374369" cy="584775"/>
            <a:chOff x="3333535" y="4869160"/>
            <a:chExt cx="374369" cy="584775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xmlns="" id="{46D1B478-8C8F-4921-9AD8-018B7D8AFF61}"/>
                </a:ext>
              </a:extLst>
            </p:cNvPr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AA705EE-811D-4FE1-B786-C15FD0D57C21}"/>
                </a:ext>
              </a:extLst>
            </p:cNvPr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6904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Theo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24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620688"/>
            <a:ext cx="6660232" cy="1143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Theo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869560" cy="4525963"/>
          </a:xfrm>
        </p:spPr>
        <p:txBody>
          <a:bodyPr/>
          <a:lstStyle/>
          <a:p>
            <a:pPr marL="514350" indent="-514350" algn="just">
              <a:buAutoNum type="alphaLcParenR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Khán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(-)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u="sng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u="sng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u="sng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u="sng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dirty="0">
                <a:solidFill>
                  <a:srgbClr val="E6591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solidFill>
                <a:srgbClr val="E659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43608" y="4081809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6423" y="2243361"/>
            <a:ext cx="374369" cy="584775"/>
            <a:chOff x="3333535" y="4869160"/>
            <a:chExt cx="374369" cy="584775"/>
          </a:xfrm>
        </p:grpSpPr>
        <p:sp>
          <p:nvSpPr>
            <p:cNvPr id="6" name="Flowchart: Connector 5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0752" y="2828136"/>
            <a:ext cx="374369" cy="584775"/>
            <a:chOff x="3333535" y="4869160"/>
            <a:chExt cx="374369" cy="584775"/>
          </a:xfrm>
        </p:grpSpPr>
        <p:sp>
          <p:nvSpPr>
            <p:cNvPr id="9" name="Flowchart: Connector 8"/>
            <p:cNvSpPr/>
            <p:nvPr/>
          </p:nvSpPr>
          <p:spPr>
            <a:xfrm>
              <a:off x="3333535" y="5037623"/>
              <a:ext cx="360040" cy="3600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7864" y="4869160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5889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810</Words>
  <Application>Microsoft Office PowerPoint</Application>
  <PresentationFormat>On-screen Show (4:3)</PresentationFormat>
  <Paragraphs>117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Luyện từ và câu  </vt:lpstr>
      <vt:lpstr>Slide 2</vt:lpstr>
      <vt:lpstr>  Luyện từ và câu  </vt:lpstr>
      <vt:lpstr>1. Tìm những câu có chứa dấu gạch ngang (dấu -) trong các đoạn văn sau. </vt:lpstr>
      <vt:lpstr>Giải nghĩa từ</vt:lpstr>
      <vt:lpstr>1. Tìm những câu có chứa dấu gạch ngang (dấu -) trong các đoạn văn sau. </vt:lpstr>
      <vt:lpstr>1. Tìm những câu có chứa dấu gạch ngang (dấu -) trong các đoạn văn sau. </vt:lpstr>
      <vt:lpstr>Slide 8</vt:lpstr>
      <vt:lpstr>2. Theo em, trong mỗi đoạn văn trên, dấu gạch ngang có tác dụng gì? </vt:lpstr>
      <vt:lpstr>2. Theo em, trong mỗi đoạn văn trên, dấu gạch ngang có tác dụng gì? </vt:lpstr>
      <vt:lpstr>2. Theo em, trong mỗi đoạn văn trên, dấu gạch ngang có tác dụng gì? </vt:lpstr>
      <vt:lpstr>Ghi nhớ</vt:lpstr>
      <vt:lpstr>III. Luyện tập</vt:lpstr>
      <vt:lpstr>Quà tặng cha</vt:lpstr>
      <vt:lpstr>Slide 15</vt:lpstr>
      <vt:lpstr>Đoạn 1</vt:lpstr>
      <vt:lpstr>Bài tập 1 : Tìm dấu gạch ngang trong mẩu chuyện dưới đây và nêu tác dụng của mỗi dấu. </vt:lpstr>
      <vt:lpstr>Slide 18</vt:lpstr>
      <vt:lpstr>Slide 19</vt:lpstr>
      <vt:lpstr>Slide 20</vt:lpstr>
      <vt:lpstr>Slide 21</vt:lpstr>
      <vt:lpstr>Dặn  dò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MayI</cp:lastModifiedBy>
  <cp:revision>126</cp:revision>
  <dcterms:created xsi:type="dcterms:W3CDTF">2017-02-15T14:11:23Z</dcterms:created>
  <dcterms:modified xsi:type="dcterms:W3CDTF">2022-01-14T07:58:14Z</dcterms:modified>
</cp:coreProperties>
</file>