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45" r:id="rId3"/>
    <p:sldMasterId id="2147483758" r:id="rId4"/>
    <p:sldMasterId id="2147483771" r:id="rId5"/>
    <p:sldMasterId id="2147483784" r:id="rId6"/>
    <p:sldMasterId id="2147483797" r:id="rId7"/>
    <p:sldMasterId id="2147483823" r:id="rId8"/>
  </p:sldMasterIdLst>
  <p:notesMasterIdLst>
    <p:notesMasterId r:id="rId24"/>
  </p:notesMasterIdLst>
  <p:sldIdLst>
    <p:sldId id="274" r:id="rId9"/>
    <p:sldId id="276" r:id="rId10"/>
    <p:sldId id="263" r:id="rId11"/>
    <p:sldId id="264" r:id="rId12"/>
    <p:sldId id="265" r:id="rId13"/>
    <p:sldId id="293" r:id="rId14"/>
    <p:sldId id="266" r:id="rId15"/>
    <p:sldId id="278" r:id="rId16"/>
    <p:sldId id="279" r:id="rId17"/>
    <p:sldId id="282" r:id="rId18"/>
    <p:sldId id="284" r:id="rId19"/>
    <p:sldId id="286" r:id="rId20"/>
    <p:sldId id="288" r:id="rId21"/>
    <p:sldId id="292" r:id="rId22"/>
    <p:sldId id="268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101" y="8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59F59-5423-4740-8E8D-D093B20DB761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76675-1210-46F1-8434-E2A3850B5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1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422E-374F-4515-AFDE-00D9245C1458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58BD-7355-4703-AC77-846F0D6898A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422E-374F-4515-AFDE-00D9245C1458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58BD-7355-4703-AC77-846F0D6898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422E-374F-4515-AFDE-00D9245C1458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58BD-7355-4703-AC77-846F0D6898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969007-EAE0-4045-A103-1355CDF2945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901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AC3B8B-37EA-4DD0-844C-946CE639F45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619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81C040-DE53-4266-89AF-AB33D5BB17F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189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2B0859-F6AE-4A60-9B73-1CFA93E5597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849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B620B7-5057-43F1-96AA-72F51585D15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375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235B519-E6D2-45C3-B3A8-5E0B8781F06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287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86B251-3370-489D-85E9-2D7EFBA09FB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806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8716C38-5AE2-441F-881D-1D11751EECD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8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422E-374F-4515-AFDE-00D9245C1458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58BD-7355-4703-AC77-846F0D6898A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9B700B3-950F-4D4A-A164-DCC466E3E2C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0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71CEC0-88F7-49C8-8B6E-EB60BC6CA77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105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199CEE-D908-459E-9AAB-DD500D9AF1B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0480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4BD7A0-5561-4284-89FC-FAD91B19A3E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5773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969007-EAE0-4045-A103-1355CDF2945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1441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AC3B8B-37EA-4DD0-844C-946CE639F45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4749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81C040-DE53-4266-89AF-AB33D5BB17F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7276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2B0859-F6AE-4A60-9B73-1CFA93E5597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0993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B620B7-5057-43F1-96AA-72F51585D15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9610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235B519-E6D2-45C3-B3A8-5E0B8781F06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255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422E-374F-4515-AFDE-00D9245C1458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58BD-7355-4703-AC77-846F0D6898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86B251-3370-489D-85E9-2D7EFBA09FB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4934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8716C38-5AE2-441F-881D-1D11751EECD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8915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9B700B3-950F-4D4A-A164-DCC466E3E2C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9239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71CEC0-88F7-49C8-8B6E-EB60BC6CA77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7841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199CEE-D908-459E-9AAB-DD500D9AF1B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0416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4BD7A0-5561-4284-89FC-FAD91B19A3E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0584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969007-EAE0-4045-A103-1355CDF2945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385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AC3B8B-37EA-4DD0-844C-946CE639F45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6416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81C040-DE53-4266-89AF-AB33D5BB17F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4376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2B0859-F6AE-4A60-9B73-1CFA93E5597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521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422E-374F-4515-AFDE-00D9245C1458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58BD-7355-4703-AC77-846F0D6898A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B620B7-5057-43F1-96AA-72F51585D15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9682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235B519-E6D2-45C3-B3A8-5E0B8781F06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6605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86B251-3370-489D-85E9-2D7EFBA09FB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7573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8716C38-5AE2-441F-881D-1D11751EECD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0387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9B700B3-950F-4D4A-A164-DCC466E3E2C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4855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71CEC0-88F7-49C8-8B6E-EB60BC6CA77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6136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199CEE-D908-459E-9AAB-DD500D9AF1B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6909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4BD7A0-5561-4284-89FC-FAD91B19A3E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7115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969007-EAE0-4045-A103-1355CDF2945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8643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AC3B8B-37EA-4DD0-844C-946CE639F45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815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422E-374F-4515-AFDE-00D9245C1458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58BD-7355-4703-AC77-846F0D6898A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81C040-DE53-4266-89AF-AB33D5BB17F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9440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2B0859-F6AE-4A60-9B73-1CFA93E5597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7791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B620B7-5057-43F1-96AA-72F51585D15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7909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235B519-E6D2-45C3-B3A8-5E0B8781F06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9995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86B251-3370-489D-85E9-2D7EFBA09FB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1981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8716C38-5AE2-441F-881D-1D11751EECD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3725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9B700B3-950F-4D4A-A164-DCC466E3E2C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1652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71CEC0-88F7-49C8-8B6E-EB60BC6CA77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9925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199CEE-D908-459E-9AAB-DD500D9AF1B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6624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4BD7A0-5561-4284-89FC-FAD91B19A3E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803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422E-374F-4515-AFDE-00D9245C1458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58BD-7355-4703-AC77-846F0D6898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969007-EAE0-4045-A103-1355CDF2945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4793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AC3B8B-37EA-4DD0-844C-946CE639F45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3807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81C040-DE53-4266-89AF-AB33D5BB17F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7991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2B0859-F6AE-4A60-9B73-1CFA93E5597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1512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B620B7-5057-43F1-96AA-72F51585D15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2526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235B519-E6D2-45C3-B3A8-5E0B8781F06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1646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86B251-3370-489D-85E9-2D7EFBA09FB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8615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8716C38-5AE2-441F-881D-1D11751EECD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485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9B700B3-950F-4D4A-A164-DCC466E3E2C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3662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71CEC0-88F7-49C8-8B6E-EB60BC6CA77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434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422E-374F-4515-AFDE-00D9245C1458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58BD-7355-4703-AC77-846F0D6898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199CEE-D908-459E-9AAB-DD500D9AF1B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6983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4BD7A0-5561-4284-89FC-FAD91B19A3E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7871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969007-EAE0-4045-A103-1355CDF2945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3144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AC3B8B-37EA-4DD0-844C-946CE639F45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7630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81C040-DE53-4266-89AF-AB33D5BB17F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2180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2B0859-F6AE-4A60-9B73-1CFA93E5597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0173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B620B7-5057-43F1-96AA-72F51585D15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3510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235B519-E6D2-45C3-B3A8-5E0B8781F06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05661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86B251-3370-489D-85E9-2D7EFBA09FB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7365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8716C38-5AE2-441F-881D-1D11751EECD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448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422E-374F-4515-AFDE-00D9245C1458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58BD-7355-4703-AC77-846F0D6898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9B700B3-950F-4D4A-A164-DCC466E3E2C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39681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71CEC0-88F7-49C8-8B6E-EB60BC6CA77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0962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199CEE-D908-459E-9AAB-DD500D9AF1B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13635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4BD7A0-5561-4284-89FC-FAD91B19A3E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5361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969007-EAE0-4045-A103-1355CDF2945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13364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AC3B8B-37EA-4DD0-844C-946CE639F45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92715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81C040-DE53-4266-89AF-AB33D5BB17F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8362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2B0859-F6AE-4A60-9B73-1CFA93E5597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7762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B620B7-5057-43F1-96AA-72F51585D15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30838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235B519-E6D2-45C3-B3A8-5E0B8781F06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707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422E-374F-4515-AFDE-00D9245C1458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58BD-7355-4703-AC77-846F0D6898A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86B251-3370-489D-85E9-2D7EFBA09FB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21605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8716C38-5AE2-441F-881D-1D11751EECD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49669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9B700B3-950F-4D4A-A164-DCC466E3E2C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86942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71CEC0-88F7-49C8-8B6E-EB60BC6CA77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0725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199CEE-D908-459E-9AAB-DD500D9AF1B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05116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4BD7A0-5561-4284-89FC-FAD91B19A3E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980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932422E-374F-4515-AFDE-00D9245C1458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E1E58BD-7355-4703-AC77-846F0D6898A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6285"/>
            <a:ext cx="21336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285"/>
            <a:ext cx="28956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285"/>
            <a:ext cx="21336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858151-F208-4F7D-8059-B0DA6F6389A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467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6285"/>
            <a:ext cx="21336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285"/>
            <a:ext cx="28956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285"/>
            <a:ext cx="21336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858151-F208-4F7D-8059-B0DA6F6389A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34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6285"/>
            <a:ext cx="21336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285"/>
            <a:ext cx="28956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285"/>
            <a:ext cx="21336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858151-F208-4F7D-8059-B0DA6F6389A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42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6285"/>
            <a:ext cx="21336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285"/>
            <a:ext cx="28956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285"/>
            <a:ext cx="21336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858151-F208-4F7D-8059-B0DA6F6389A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432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6285"/>
            <a:ext cx="21336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285"/>
            <a:ext cx="28956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285"/>
            <a:ext cx="21336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858151-F208-4F7D-8059-B0DA6F6389A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530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6285"/>
            <a:ext cx="21336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285"/>
            <a:ext cx="28956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285"/>
            <a:ext cx="21336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858151-F208-4F7D-8059-B0DA6F6389A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672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6285"/>
            <a:ext cx="21336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285"/>
            <a:ext cx="28956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285"/>
            <a:ext cx="21336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858151-F208-4F7D-8059-B0DA6F6389A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579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3.wav"/><Relationship Id="rId7" Type="http://schemas.openxmlformats.org/officeDocument/2006/relationships/image" Target="../media/image1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8.gif"/><Relationship Id="rId11" Type="http://schemas.openxmlformats.org/officeDocument/2006/relationships/image" Target="../media/image20.png"/><Relationship Id="rId5" Type="http://schemas.openxmlformats.org/officeDocument/2006/relationships/audio" Target="../media/audio5.wav"/><Relationship Id="rId10" Type="http://schemas.openxmlformats.org/officeDocument/2006/relationships/slide" Target="slide13.xml"/><Relationship Id="rId4" Type="http://schemas.openxmlformats.org/officeDocument/2006/relationships/audio" Target="../media/audio4.wav"/><Relationship Id="rId9" Type="http://schemas.openxmlformats.org/officeDocument/2006/relationships/audio" Target="../media/audio6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3.wav"/><Relationship Id="rId7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8.gif"/><Relationship Id="rId5" Type="http://schemas.openxmlformats.org/officeDocument/2006/relationships/audio" Target="../media/audio5.wav"/><Relationship Id="rId10" Type="http://schemas.openxmlformats.org/officeDocument/2006/relationships/image" Target="../media/image20.png"/><Relationship Id="rId4" Type="http://schemas.openxmlformats.org/officeDocument/2006/relationships/audio" Target="../media/audio4.wav"/><Relationship Id="rId9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audio" Target="../media/audio3.wav"/><Relationship Id="rId7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6.xml"/><Relationship Id="rId6" Type="http://schemas.openxmlformats.org/officeDocument/2006/relationships/slide" Target="slide4.xml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audio" Target="../media/audio3.wav"/><Relationship Id="rId7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8.xml"/><Relationship Id="rId6" Type="http://schemas.openxmlformats.org/officeDocument/2006/relationships/slide" Target="slide4.xml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9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1.png"/><Relationship Id="rId18" Type="http://schemas.openxmlformats.org/officeDocument/2006/relationships/image" Target="../media/image43.png"/><Relationship Id="rId3" Type="http://schemas.openxmlformats.org/officeDocument/2006/relationships/image" Target="../media/image32.png"/><Relationship Id="rId21" Type="http://schemas.openxmlformats.org/officeDocument/2006/relationships/image" Target="../media/image46.png"/><Relationship Id="rId7" Type="http://schemas.openxmlformats.org/officeDocument/2006/relationships/image" Target="../media/image33.png"/><Relationship Id="rId12" Type="http://schemas.openxmlformats.org/officeDocument/2006/relationships/image" Target="../media/image40.png"/><Relationship Id="rId17" Type="http://schemas.openxmlformats.org/officeDocument/2006/relationships/image" Target="../media/image42.png"/><Relationship Id="rId2" Type="http://schemas.openxmlformats.org/officeDocument/2006/relationships/image" Target="../media/image4.gif"/><Relationship Id="rId16" Type="http://schemas.openxmlformats.org/officeDocument/2006/relationships/image" Target="../media/image39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24" Type="http://schemas.openxmlformats.org/officeDocument/2006/relationships/image" Target="../media/image49.png"/><Relationship Id="rId5" Type="http://schemas.openxmlformats.org/officeDocument/2006/relationships/image" Target="../media/image30.png"/><Relationship Id="rId15" Type="http://schemas.openxmlformats.org/officeDocument/2006/relationships/image" Target="../media/image38.png"/><Relationship Id="rId23" Type="http://schemas.openxmlformats.org/officeDocument/2006/relationships/image" Target="../media/image48.png"/><Relationship Id="rId10" Type="http://schemas.openxmlformats.org/officeDocument/2006/relationships/image" Target="../media/image36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5.png"/><Relationship Id="rId14" Type="http://schemas.openxmlformats.org/officeDocument/2006/relationships/image" Target="../media/image37.png"/><Relationship Id="rId22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420.png"/><Relationship Id="rId3" Type="http://schemas.openxmlformats.org/officeDocument/2006/relationships/image" Target="../media/image5.wmf"/><Relationship Id="rId7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6" Type="http://schemas.openxmlformats.org/officeDocument/2006/relationships/image" Target="../media/image440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5" Type="http://schemas.openxmlformats.org/officeDocument/2006/relationships/image" Target="../media/image4.gi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8.wmf"/><Relationship Id="rId14" Type="http://schemas.openxmlformats.org/officeDocument/2006/relationships/image" Target="../media/image4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10.wmf"/><Relationship Id="rId7" Type="http://schemas.openxmlformats.org/officeDocument/2006/relationships/image" Target="../media/image12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4.xml"/><Relationship Id="rId6" Type="http://schemas.openxmlformats.org/officeDocument/2006/relationships/slide" Target="slide5.xml"/><Relationship Id="rId5" Type="http://schemas.openxmlformats.org/officeDocument/2006/relationships/image" Target="../media/image16.jpeg"/><Relationship Id="rId4" Type="http://schemas.openxmlformats.org/officeDocument/2006/relationships/audio" Target="../media/audio1.wav"/><Relationship Id="rId9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"/>
            <a:ext cx="12192000" cy="68575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19812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 GỌN PHÂN SỐ (T2)</a:t>
            </a:r>
          </a:p>
        </p:txBody>
      </p:sp>
    </p:spTree>
    <p:extLst>
      <p:ext uri="{BB962C8B-B14F-4D97-AF65-F5344CB8AC3E}">
        <p14:creationId xmlns:p14="http://schemas.microsoft.com/office/powerpoint/2010/main" val="2769606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31801" y="1098550"/>
            <a:ext cx="8323263" cy="462915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904828" y="1951624"/>
            <a:ext cx="7867650" cy="3074988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762000" y="1828801"/>
            <a:ext cx="7378700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1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1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45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SAI?</a:t>
            </a:r>
          </a:p>
        </p:txBody>
      </p:sp>
      <p:sp>
        <p:nvSpPr>
          <p:cNvPr id="116741" name="AutoShape 5"/>
          <p:cNvSpPr>
            <a:spLocks noChangeArrowheads="1"/>
          </p:cNvSpPr>
          <p:nvPr/>
        </p:nvSpPr>
        <p:spPr bwMode="auto">
          <a:xfrm>
            <a:off x="3924300" y="4968875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16742" name="AutoShape 6"/>
          <p:cNvSpPr>
            <a:spLocks noChangeArrowheads="1"/>
          </p:cNvSpPr>
          <p:nvPr/>
        </p:nvSpPr>
        <p:spPr bwMode="auto">
          <a:xfrm>
            <a:off x="3929063" y="4973638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116743" name="AutoShape 7"/>
          <p:cNvSpPr>
            <a:spLocks noChangeArrowheads="1"/>
          </p:cNvSpPr>
          <p:nvPr/>
        </p:nvSpPr>
        <p:spPr bwMode="auto">
          <a:xfrm>
            <a:off x="3932238" y="4960938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116744" name="AutoShape 8"/>
          <p:cNvSpPr>
            <a:spLocks noChangeArrowheads="1"/>
          </p:cNvSpPr>
          <p:nvPr/>
        </p:nvSpPr>
        <p:spPr bwMode="auto">
          <a:xfrm>
            <a:off x="3924300" y="495776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</a:rPr>
              <a:t>3</a:t>
            </a:r>
          </a:p>
        </p:txBody>
      </p:sp>
      <p:pic>
        <p:nvPicPr>
          <p:cNvPr id="17417" name="Picture 9" descr="analyzing_computer_tv_head_md_w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1133476"/>
            <a:ext cx="628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6" name="AutoShape 10"/>
          <p:cNvSpPr>
            <a:spLocks noChangeArrowheads="1"/>
          </p:cNvSpPr>
          <p:nvPr/>
        </p:nvSpPr>
        <p:spPr bwMode="auto">
          <a:xfrm>
            <a:off x="3924300" y="4960938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16747" name="AutoShape 11"/>
          <p:cNvSpPr>
            <a:spLocks noChangeArrowheads="1"/>
          </p:cNvSpPr>
          <p:nvPr/>
        </p:nvSpPr>
        <p:spPr bwMode="auto">
          <a:xfrm>
            <a:off x="3916363" y="4954588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116748" name="AutoShape 12"/>
          <p:cNvSpPr>
            <a:spLocks noChangeArrowheads="1"/>
          </p:cNvSpPr>
          <p:nvPr/>
        </p:nvSpPr>
        <p:spPr bwMode="auto">
          <a:xfrm>
            <a:off x="3935413" y="496411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116749" name="AutoShape 13"/>
          <p:cNvSpPr>
            <a:spLocks noChangeArrowheads="1"/>
          </p:cNvSpPr>
          <p:nvPr/>
        </p:nvSpPr>
        <p:spPr bwMode="auto">
          <a:xfrm>
            <a:off x="3906838" y="495935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116750" name="AutoShape 14"/>
          <p:cNvSpPr>
            <a:spLocks noChangeArrowheads="1"/>
          </p:cNvSpPr>
          <p:nvPr/>
        </p:nvSpPr>
        <p:spPr bwMode="auto">
          <a:xfrm>
            <a:off x="3916363" y="495776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116751" name="AutoShape 15"/>
          <p:cNvSpPr>
            <a:spLocks noChangeArrowheads="1"/>
          </p:cNvSpPr>
          <p:nvPr/>
        </p:nvSpPr>
        <p:spPr bwMode="auto">
          <a:xfrm>
            <a:off x="3935413" y="4967288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116752" name="AutoShape 16"/>
          <p:cNvSpPr>
            <a:spLocks noChangeArrowheads="1"/>
          </p:cNvSpPr>
          <p:nvPr/>
        </p:nvSpPr>
        <p:spPr bwMode="auto">
          <a:xfrm>
            <a:off x="3922713" y="497205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</a:rPr>
              <a:t>10</a:t>
            </a:r>
          </a:p>
        </p:txBody>
      </p:sp>
      <p:sp>
        <p:nvSpPr>
          <p:cNvPr id="116753" name="AutoShape 17"/>
          <p:cNvSpPr>
            <a:spLocks noChangeArrowheads="1"/>
          </p:cNvSpPr>
          <p:nvPr/>
        </p:nvSpPr>
        <p:spPr bwMode="auto">
          <a:xfrm>
            <a:off x="3897313" y="4967288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</a:rPr>
              <a:t>11</a:t>
            </a:r>
          </a:p>
        </p:txBody>
      </p:sp>
      <p:sp>
        <p:nvSpPr>
          <p:cNvPr id="116754" name="AutoShape 18"/>
          <p:cNvSpPr>
            <a:spLocks noChangeArrowheads="1"/>
          </p:cNvSpPr>
          <p:nvPr/>
        </p:nvSpPr>
        <p:spPr bwMode="auto">
          <a:xfrm>
            <a:off x="3903663" y="4967288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</a:rPr>
              <a:t>12</a:t>
            </a:r>
          </a:p>
        </p:txBody>
      </p:sp>
      <p:sp>
        <p:nvSpPr>
          <p:cNvPr id="116755" name="AutoShape 19"/>
          <p:cNvSpPr>
            <a:spLocks noChangeArrowheads="1"/>
          </p:cNvSpPr>
          <p:nvPr/>
        </p:nvSpPr>
        <p:spPr bwMode="auto">
          <a:xfrm>
            <a:off x="3910013" y="4967288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</a:rPr>
              <a:t>13</a:t>
            </a:r>
          </a:p>
        </p:txBody>
      </p:sp>
      <p:sp>
        <p:nvSpPr>
          <p:cNvPr id="116756" name="AutoShape 20"/>
          <p:cNvSpPr>
            <a:spLocks noChangeArrowheads="1"/>
          </p:cNvSpPr>
          <p:nvPr/>
        </p:nvSpPr>
        <p:spPr bwMode="auto">
          <a:xfrm>
            <a:off x="3900488" y="4962525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</a:rPr>
              <a:t>14</a:t>
            </a:r>
          </a:p>
        </p:txBody>
      </p:sp>
      <p:sp>
        <p:nvSpPr>
          <p:cNvPr id="116757" name="AutoShape 21"/>
          <p:cNvSpPr>
            <a:spLocks noChangeArrowheads="1"/>
          </p:cNvSpPr>
          <p:nvPr/>
        </p:nvSpPr>
        <p:spPr bwMode="auto">
          <a:xfrm>
            <a:off x="3886200" y="497205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grpSp>
        <p:nvGrpSpPr>
          <p:cNvPr id="116760" name="Group 24"/>
          <p:cNvGrpSpPr>
            <a:grpSpLocks/>
          </p:cNvGrpSpPr>
          <p:nvPr/>
        </p:nvGrpSpPr>
        <p:grpSpPr bwMode="auto">
          <a:xfrm>
            <a:off x="2824163" y="4241801"/>
            <a:ext cx="3435350" cy="703263"/>
            <a:chOff x="912" y="2592"/>
            <a:chExt cx="3072" cy="960"/>
          </a:xfrm>
        </p:grpSpPr>
        <p:sp>
          <p:nvSpPr>
            <p:cNvPr id="17465" name="Oval 25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7466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3600" b="1" i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36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431" name="Picture 27" descr="Book-03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1" y="1457325"/>
            <a:ext cx="5254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2" name="AutoShape 28">
            <a:hlinkClick r:id="rId8" action="ppaction://hlinksldjump" highlightClick="1">
              <a:snd r:embed="rId9" name="camera.wav"/>
            </a:hlinkClick>
          </p:cNvPr>
          <p:cNvSpPr>
            <a:spLocks noChangeArrowheads="1"/>
          </p:cNvSpPr>
          <p:nvPr/>
        </p:nvSpPr>
        <p:spPr bwMode="auto">
          <a:xfrm>
            <a:off x="8018464" y="5203826"/>
            <a:ext cx="549275" cy="358775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7433" name="Rectangle 37"/>
          <p:cNvSpPr>
            <a:spLocks noChangeArrowheads="1"/>
          </p:cNvSpPr>
          <p:nvPr/>
        </p:nvSpPr>
        <p:spPr bwMode="auto">
          <a:xfrm>
            <a:off x="6257324" y="3142214"/>
            <a:ext cx="2336800" cy="13620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6774" name="Text Box 38"/>
          <p:cNvSpPr txBox="1">
            <a:spLocks noChangeArrowheads="1"/>
          </p:cNvSpPr>
          <p:nvPr/>
        </p:nvSpPr>
        <p:spPr bwMode="auto">
          <a:xfrm>
            <a:off x="6969618" y="3190632"/>
            <a:ext cx="914400" cy="14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8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6775" name="Text Box 39"/>
          <p:cNvSpPr txBox="1">
            <a:spLocks noChangeArrowheads="1"/>
          </p:cNvSpPr>
          <p:nvPr/>
        </p:nvSpPr>
        <p:spPr bwMode="auto">
          <a:xfrm>
            <a:off x="6435124" y="3394200"/>
            <a:ext cx="2235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sz="4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436" name="Group 40"/>
          <p:cNvGrpSpPr>
            <a:grpSpLocks/>
          </p:cNvGrpSpPr>
          <p:nvPr/>
        </p:nvGrpSpPr>
        <p:grpSpPr bwMode="auto">
          <a:xfrm>
            <a:off x="457200" y="6000750"/>
            <a:ext cx="717550" cy="419100"/>
            <a:chOff x="960" y="480"/>
            <a:chExt cx="2134" cy="2400"/>
          </a:xfrm>
        </p:grpSpPr>
        <p:grpSp>
          <p:nvGrpSpPr>
            <p:cNvPr id="17453" name="Group 41"/>
            <p:cNvGrpSpPr>
              <a:grpSpLocks/>
            </p:cNvGrpSpPr>
            <p:nvPr/>
          </p:nvGrpSpPr>
          <p:grpSpPr bwMode="auto">
            <a:xfrm>
              <a:off x="960" y="480"/>
              <a:ext cx="2134" cy="2400"/>
              <a:chOff x="930" y="1104"/>
              <a:chExt cx="1056" cy="1236"/>
            </a:xfrm>
          </p:grpSpPr>
          <p:grpSp>
            <p:nvGrpSpPr>
              <p:cNvPr id="17455" name="Group 42"/>
              <p:cNvGrpSpPr>
                <a:grpSpLocks/>
              </p:cNvGrpSpPr>
              <p:nvPr/>
            </p:nvGrpSpPr>
            <p:grpSpPr bwMode="auto">
              <a:xfrm>
                <a:off x="960" y="1104"/>
                <a:ext cx="1008" cy="1152"/>
                <a:chOff x="960" y="1104"/>
                <a:chExt cx="1008" cy="1152"/>
              </a:xfrm>
            </p:grpSpPr>
            <p:sp>
              <p:nvSpPr>
                <p:cNvPr id="17461" name="Freeform 43"/>
                <p:cNvSpPr>
                  <a:spLocks/>
                </p:cNvSpPr>
                <p:nvPr/>
              </p:nvSpPr>
              <p:spPr bwMode="auto">
                <a:xfrm>
                  <a:off x="960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462" name="Freeform 44"/>
                <p:cNvSpPr>
                  <a:spLocks/>
                </p:cNvSpPr>
                <p:nvPr/>
              </p:nvSpPr>
              <p:spPr bwMode="auto">
                <a:xfrm flipH="1">
                  <a:off x="1584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463" name="Line 45"/>
                <p:cNvSpPr>
                  <a:spLocks noChangeShapeType="1"/>
                </p:cNvSpPr>
                <p:nvPr/>
              </p:nvSpPr>
              <p:spPr bwMode="auto">
                <a:xfrm>
                  <a:off x="960" y="2256"/>
                  <a:ext cx="1008" cy="0"/>
                </a:xfrm>
                <a:prstGeom prst="line">
                  <a:avLst/>
                </a:prstGeom>
                <a:noFill/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464" name="Oval 46"/>
                <p:cNvSpPr>
                  <a:spLocks noChangeArrowheads="1"/>
                </p:cNvSpPr>
                <p:nvPr/>
              </p:nvSpPr>
              <p:spPr bwMode="auto">
                <a:xfrm>
                  <a:off x="1316" y="1104"/>
                  <a:ext cx="288" cy="288"/>
                </a:xfrm>
                <a:prstGeom prst="ellipse">
                  <a:avLst/>
                </a:pr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7456" name="Oval 47"/>
              <p:cNvSpPr>
                <a:spLocks noChangeArrowheads="1"/>
              </p:cNvSpPr>
              <p:nvPr/>
            </p:nvSpPr>
            <p:spPr bwMode="auto">
              <a:xfrm>
                <a:off x="1152" y="1334"/>
                <a:ext cx="624" cy="86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457" name="Rectangle 48">
                <a:hlinkClick r:id="" action="ppaction://noaction"/>
              </p:cNvPr>
              <p:cNvSpPr>
                <a:spLocks noChangeArrowheads="1"/>
              </p:cNvSpPr>
              <p:nvPr/>
            </p:nvSpPr>
            <p:spPr bwMode="auto">
              <a:xfrm>
                <a:off x="1132" y="1776"/>
                <a:ext cx="672" cy="48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458" name="Oval 49"/>
              <p:cNvSpPr>
                <a:spLocks noChangeArrowheads="1"/>
              </p:cNvSpPr>
              <p:nvPr/>
            </p:nvSpPr>
            <p:spPr bwMode="auto">
              <a:xfrm>
                <a:off x="1008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459" name="Oval 50"/>
              <p:cNvSpPr>
                <a:spLocks noChangeArrowheads="1"/>
              </p:cNvSpPr>
              <p:nvPr/>
            </p:nvSpPr>
            <p:spPr bwMode="auto">
              <a:xfrm>
                <a:off x="1730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460" name="Oval 51"/>
              <p:cNvSpPr>
                <a:spLocks noChangeArrowheads="1"/>
              </p:cNvSpPr>
              <p:nvPr/>
            </p:nvSpPr>
            <p:spPr bwMode="auto">
              <a:xfrm>
                <a:off x="930" y="2196"/>
                <a:ext cx="1056" cy="14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17454" name="Picture 52" descr="054">
              <a:hlinkClick r:id="rId10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480"/>
              <a:ext cx="1488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37" name="Text Box 53"/>
          <p:cNvSpPr txBox="1">
            <a:spLocks noChangeArrowheads="1"/>
          </p:cNvSpPr>
          <p:nvPr/>
        </p:nvSpPr>
        <p:spPr bwMode="auto">
          <a:xfrm>
            <a:off x="990600" y="2686050"/>
            <a:ext cx="47244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800" b="1">
              <a:solidFill>
                <a:srgbClr val="00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7438" name="Text Box 54"/>
          <p:cNvSpPr txBox="1">
            <a:spLocks noChangeArrowheads="1"/>
          </p:cNvSpPr>
          <p:nvPr/>
        </p:nvSpPr>
        <p:spPr bwMode="auto">
          <a:xfrm>
            <a:off x="1066800" y="2800351"/>
            <a:ext cx="4572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Ph©n</a:t>
            </a:r>
            <a:r>
              <a:rPr lang="en-US" altLang="en-US" sz="2400" b="1" dirty="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sè</a:t>
            </a:r>
            <a:r>
              <a:rPr lang="en-US" altLang="en-US" sz="2400" b="1" dirty="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         </a:t>
            </a:r>
            <a:r>
              <a:rPr lang="en-US" altLang="en-US" sz="2400" b="1" dirty="0" err="1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rót</a:t>
            </a:r>
            <a:r>
              <a:rPr lang="en-US" altLang="en-US" sz="2400" b="1" dirty="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gän</a:t>
            </a:r>
            <a:r>
              <a:rPr lang="en-US" altLang="en-US" sz="2400" b="1" dirty="0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lµ:</a:t>
            </a:r>
            <a:endParaRPr lang="en-US" altLang="en-US" sz="800" b="1" dirty="0">
              <a:solidFill>
                <a:srgbClr val="00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7439" name="Text Box 55"/>
          <p:cNvSpPr txBox="1">
            <a:spLocks noChangeArrowheads="1"/>
          </p:cNvSpPr>
          <p:nvPr/>
        </p:nvSpPr>
        <p:spPr bwMode="auto">
          <a:xfrm>
            <a:off x="2444393" y="2571876"/>
            <a:ext cx="5363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7440" name="Line 56"/>
          <p:cNvSpPr>
            <a:spLocks noChangeShapeType="1"/>
          </p:cNvSpPr>
          <p:nvPr/>
        </p:nvSpPr>
        <p:spPr bwMode="auto">
          <a:xfrm>
            <a:off x="2438400" y="3031331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441" name="Text Box 57"/>
          <p:cNvSpPr txBox="1">
            <a:spLocks noChangeArrowheads="1"/>
          </p:cNvSpPr>
          <p:nvPr/>
        </p:nvSpPr>
        <p:spPr bwMode="auto">
          <a:xfrm>
            <a:off x="2385646" y="2950370"/>
            <a:ext cx="518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7442" name="Text Box 58"/>
          <p:cNvSpPr txBox="1">
            <a:spLocks noChangeArrowheads="1"/>
          </p:cNvSpPr>
          <p:nvPr/>
        </p:nvSpPr>
        <p:spPr bwMode="auto">
          <a:xfrm>
            <a:off x="1278891" y="3303791"/>
            <a:ext cx="533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7443" name="Line 59"/>
          <p:cNvSpPr>
            <a:spLocks noChangeShapeType="1"/>
          </p:cNvSpPr>
          <p:nvPr/>
        </p:nvSpPr>
        <p:spPr bwMode="auto">
          <a:xfrm>
            <a:off x="1223377" y="3758734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444" name="Text Box 60"/>
          <p:cNvSpPr txBox="1">
            <a:spLocks noChangeArrowheads="1"/>
          </p:cNvSpPr>
          <p:nvPr/>
        </p:nvSpPr>
        <p:spPr bwMode="auto">
          <a:xfrm>
            <a:off x="1202810" y="3705604"/>
            <a:ext cx="533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7445" name="Text Box 61"/>
          <p:cNvSpPr txBox="1">
            <a:spLocks noChangeArrowheads="1"/>
          </p:cNvSpPr>
          <p:nvPr/>
        </p:nvSpPr>
        <p:spPr bwMode="auto">
          <a:xfrm>
            <a:off x="1828800" y="3453726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7446" name="Text Box 62"/>
          <p:cNvSpPr txBox="1">
            <a:spLocks noChangeArrowheads="1"/>
          </p:cNvSpPr>
          <p:nvPr/>
        </p:nvSpPr>
        <p:spPr bwMode="auto">
          <a:xfrm>
            <a:off x="2362200" y="3303792"/>
            <a:ext cx="990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9 : 3</a:t>
            </a:r>
          </a:p>
        </p:txBody>
      </p:sp>
      <p:sp>
        <p:nvSpPr>
          <p:cNvPr id="17447" name="Line 63"/>
          <p:cNvSpPr>
            <a:spLocks noChangeShapeType="1"/>
          </p:cNvSpPr>
          <p:nvPr/>
        </p:nvSpPr>
        <p:spPr bwMode="auto">
          <a:xfrm>
            <a:off x="2286000" y="371475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448" name="Text Box 64"/>
          <p:cNvSpPr txBox="1">
            <a:spLocks noChangeArrowheads="1"/>
          </p:cNvSpPr>
          <p:nvPr/>
        </p:nvSpPr>
        <p:spPr bwMode="auto">
          <a:xfrm>
            <a:off x="2261712" y="3657099"/>
            <a:ext cx="1295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24 : 3</a:t>
            </a:r>
          </a:p>
        </p:txBody>
      </p:sp>
      <p:sp>
        <p:nvSpPr>
          <p:cNvPr id="17449" name="Text Box 65"/>
          <p:cNvSpPr txBox="1">
            <a:spLocks noChangeArrowheads="1"/>
          </p:cNvSpPr>
          <p:nvPr/>
        </p:nvSpPr>
        <p:spPr bwMode="auto">
          <a:xfrm>
            <a:off x="3276600" y="3490914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=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672929" y="3303792"/>
            <a:ext cx="479971" cy="863775"/>
            <a:chOff x="4245523" y="3312939"/>
            <a:chExt cx="479971" cy="863775"/>
          </a:xfrm>
        </p:grpSpPr>
        <p:sp>
          <p:nvSpPr>
            <p:cNvPr id="17450" name="Text Box 66"/>
            <p:cNvSpPr txBox="1">
              <a:spLocks noChangeArrowheads="1"/>
            </p:cNvSpPr>
            <p:nvPr/>
          </p:nvSpPr>
          <p:spPr bwMode="auto">
            <a:xfrm>
              <a:off x="4245523" y="3312939"/>
              <a:ext cx="479971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dirty="0">
                  <a:solidFill>
                    <a:srgbClr val="000000"/>
                  </a:solidFill>
                  <a:latin typeface=".VnTimeH" panose="020B7200000000000000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7451" name="Text Box 67"/>
            <p:cNvSpPr txBox="1">
              <a:spLocks noChangeArrowheads="1"/>
            </p:cNvSpPr>
            <p:nvPr/>
          </p:nvSpPr>
          <p:spPr bwMode="auto">
            <a:xfrm>
              <a:off x="4267200" y="3714751"/>
              <a:ext cx="381000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.VnTimeH" panose="020B7200000000000000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7452" name="Line 68"/>
            <p:cNvSpPr>
              <a:spLocks noChangeShapeType="1"/>
            </p:cNvSpPr>
            <p:nvPr/>
          </p:nvSpPr>
          <p:spPr bwMode="auto">
            <a:xfrm>
              <a:off x="4267200" y="37719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890597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1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16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167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16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16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16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16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16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16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16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16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16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9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35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3000" fill="hold"/>
                                        <p:tgtEl>
                                          <p:spTgt spid="116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000" fill="hold"/>
                                        <p:tgtEl>
                                          <p:spTgt spid="116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16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16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16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16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16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167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1" grpId="0" animBg="1"/>
      <p:bldP spid="116742" grpId="0" animBg="1"/>
      <p:bldP spid="116743" grpId="0" animBg="1"/>
      <p:bldP spid="116744" grpId="0" animBg="1"/>
      <p:bldP spid="116746" grpId="0" animBg="1"/>
      <p:bldP spid="116747" grpId="0" animBg="1"/>
      <p:bldP spid="116748" grpId="0" animBg="1"/>
      <p:bldP spid="116749" grpId="0" animBg="1"/>
      <p:bldP spid="116750" grpId="0" animBg="1"/>
      <p:bldP spid="116751" grpId="0" animBg="1"/>
      <p:bldP spid="116752" grpId="0" animBg="1"/>
      <p:bldP spid="116753" grpId="0" animBg="1"/>
      <p:bldP spid="116754" grpId="0" animBg="1"/>
      <p:bldP spid="116755" grpId="0" animBg="1"/>
      <p:bldP spid="116756" grpId="0" animBg="1"/>
      <p:bldP spid="116757" grpId="0" animBg="1"/>
      <p:bldP spid="116774" grpId="0"/>
      <p:bldP spid="116774" grpId="1"/>
      <p:bldP spid="1167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31801" y="1098550"/>
            <a:ext cx="8323263" cy="462915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838200" y="1828800"/>
            <a:ext cx="7867650" cy="3074988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800" b="1">
              <a:solidFill>
                <a:srgbClr val="000000"/>
              </a:solidFill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762000" y="1828801"/>
            <a:ext cx="7378700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1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1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45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SAI?</a:t>
            </a:r>
          </a:p>
        </p:txBody>
      </p:sp>
      <p:sp>
        <p:nvSpPr>
          <p:cNvPr id="117765" name="AutoShape 5"/>
          <p:cNvSpPr>
            <a:spLocks noChangeArrowheads="1"/>
          </p:cNvSpPr>
          <p:nvPr/>
        </p:nvSpPr>
        <p:spPr bwMode="auto">
          <a:xfrm>
            <a:off x="3924300" y="4968875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17766" name="AutoShape 6"/>
          <p:cNvSpPr>
            <a:spLocks noChangeArrowheads="1"/>
          </p:cNvSpPr>
          <p:nvPr/>
        </p:nvSpPr>
        <p:spPr bwMode="auto">
          <a:xfrm>
            <a:off x="3929063" y="4973638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117767" name="AutoShape 7"/>
          <p:cNvSpPr>
            <a:spLocks noChangeArrowheads="1"/>
          </p:cNvSpPr>
          <p:nvPr/>
        </p:nvSpPr>
        <p:spPr bwMode="auto">
          <a:xfrm>
            <a:off x="3932238" y="4960938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117768" name="AutoShape 8"/>
          <p:cNvSpPr>
            <a:spLocks noChangeArrowheads="1"/>
          </p:cNvSpPr>
          <p:nvPr/>
        </p:nvSpPr>
        <p:spPr bwMode="auto">
          <a:xfrm>
            <a:off x="3924300" y="495776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</a:rPr>
              <a:t>3</a:t>
            </a:r>
          </a:p>
        </p:txBody>
      </p:sp>
      <p:pic>
        <p:nvPicPr>
          <p:cNvPr id="18441" name="Picture 9" descr="analyzing_computer_tv_head_md_w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1133476"/>
            <a:ext cx="628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70" name="AutoShape 10"/>
          <p:cNvSpPr>
            <a:spLocks noChangeArrowheads="1"/>
          </p:cNvSpPr>
          <p:nvPr/>
        </p:nvSpPr>
        <p:spPr bwMode="auto">
          <a:xfrm>
            <a:off x="3924300" y="4960938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17771" name="AutoShape 11"/>
          <p:cNvSpPr>
            <a:spLocks noChangeArrowheads="1"/>
          </p:cNvSpPr>
          <p:nvPr/>
        </p:nvSpPr>
        <p:spPr bwMode="auto">
          <a:xfrm>
            <a:off x="3916363" y="4954588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117772" name="AutoShape 12"/>
          <p:cNvSpPr>
            <a:spLocks noChangeArrowheads="1"/>
          </p:cNvSpPr>
          <p:nvPr/>
        </p:nvSpPr>
        <p:spPr bwMode="auto">
          <a:xfrm>
            <a:off x="3935413" y="496411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117773" name="AutoShape 13"/>
          <p:cNvSpPr>
            <a:spLocks noChangeArrowheads="1"/>
          </p:cNvSpPr>
          <p:nvPr/>
        </p:nvSpPr>
        <p:spPr bwMode="auto">
          <a:xfrm>
            <a:off x="3906838" y="495935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117774" name="AutoShape 14"/>
          <p:cNvSpPr>
            <a:spLocks noChangeArrowheads="1"/>
          </p:cNvSpPr>
          <p:nvPr/>
        </p:nvSpPr>
        <p:spPr bwMode="auto">
          <a:xfrm>
            <a:off x="3916363" y="495776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117775" name="AutoShape 15"/>
          <p:cNvSpPr>
            <a:spLocks noChangeArrowheads="1"/>
          </p:cNvSpPr>
          <p:nvPr/>
        </p:nvSpPr>
        <p:spPr bwMode="auto">
          <a:xfrm>
            <a:off x="3935413" y="4967288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117776" name="AutoShape 16"/>
          <p:cNvSpPr>
            <a:spLocks noChangeArrowheads="1"/>
          </p:cNvSpPr>
          <p:nvPr/>
        </p:nvSpPr>
        <p:spPr bwMode="auto">
          <a:xfrm>
            <a:off x="3922713" y="497205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</a:rPr>
              <a:t>10</a:t>
            </a:r>
          </a:p>
        </p:txBody>
      </p:sp>
      <p:sp>
        <p:nvSpPr>
          <p:cNvPr id="117777" name="AutoShape 17"/>
          <p:cNvSpPr>
            <a:spLocks noChangeArrowheads="1"/>
          </p:cNvSpPr>
          <p:nvPr/>
        </p:nvSpPr>
        <p:spPr bwMode="auto">
          <a:xfrm>
            <a:off x="3897313" y="4967288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</a:rPr>
              <a:t>11</a:t>
            </a:r>
          </a:p>
        </p:txBody>
      </p:sp>
      <p:sp>
        <p:nvSpPr>
          <p:cNvPr id="117778" name="AutoShape 18"/>
          <p:cNvSpPr>
            <a:spLocks noChangeArrowheads="1"/>
          </p:cNvSpPr>
          <p:nvPr/>
        </p:nvSpPr>
        <p:spPr bwMode="auto">
          <a:xfrm>
            <a:off x="3903663" y="4967288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</a:rPr>
              <a:t>12</a:t>
            </a:r>
          </a:p>
        </p:txBody>
      </p:sp>
      <p:sp>
        <p:nvSpPr>
          <p:cNvPr id="117779" name="AutoShape 19"/>
          <p:cNvSpPr>
            <a:spLocks noChangeArrowheads="1"/>
          </p:cNvSpPr>
          <p:nvPr/>
        </p:nvSpPr>
        <p:spPr bwMode="auto">
          <a:xfrm>
            <a:off x="3910013" y="4967288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</a:rPr>
              <a:t>13</a:t>
            </a:r>
          </a:p>
        </p:txBody>
      </p:sp>
      <p:sp>
        <p:nvSpPr>
          <p:cNvPr id="117780" name="AutoShape 20"/>
          <p:cNvSpPr>
            <a:spLocks noChangeArrowheads="1"/>
          </p:cNvSpPr>
          <p:nvPr/>
        </p:nvSpPr>
        <p:spPr bwMode="auto">
          <a:xfrm>
            <a:off x="3900488" y="4962525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</a:rPr>
              <a:t>14</a:t>
            </a:r>
          </a:p>
        </p:txBody>
      </p:sp>
      <p:sp>
        <p:nvSpPr>
          <p:cNvPr id="117781" name="AutoShape 21"/>
          <p:cNvSpPr>
            <a:spLocks noChangeArrowheads="1"/>
          </p:cNvSpPr>
          <p:nvPr/>
        </p:nvSpPr>
        <p:spPr bwMode="auto">
          <a:xfrm>
            <a:off x="3892550" y="495776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</a:rPr>
              <a:t>15</a:t>
            </a:r>
          </a:p>
        </p:txBody>
      </p:sp>
      <p:grpSp>
        <p:nvGrpSpPr>
          <p:cNvPr id="117784" name="Group 24"/>
          <p:cNvGrpSpPr>
            <a:grpSpLocks/>
          </p:cNvGrpSpPr>
          <p:nvPr/>
        </p:nvGrpSpPr>
        <p:grpSpPr bwMode="auto">
          <a:xfrm>
            <a:off x="2735263" y="4937126"/>
            <a:ext cx="3435350" cy="703263"/>
            <a:chOff x="912" y="2592"/>
            <a:chExt cx="3072" cy="960"/>
          </a:xfrm>
        </p:grpSpPr>
        <p:sp>
          <p:nvSpPr>
            <p:cNvPr id="18487" name="Oval 25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8488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3600" b="1" i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36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455" name="AutoShape 28">
            <a:hlinkClick r:id="rId7" action="ppaction://hlinksldjump" highlightClick="1">
              <a:snd r:embed="rId8" name="camera.wav"/>
            </a:hlinkClick>
          </p:cNvPr>
          <p:cNvSpPr>
            <a:spLocks noChangeArrowheads="1"/>
          </p:cNvSpPr>
          <p:nvPr/>
        </p:nvSpPr>
        <p:spPr bwMode="auto">
          <a:xfrm>
            <a:off x="8018464" y="5203826"/>
            <a:ext cx="549275" cy="358775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8456" name="Rectangle 37"/>
          <p:cNvSpPr>
            <a:spLocks noChangeArrowheads="1"/>
          </p:cNvSpPr>
          <p:nvPr/>
        </p:nvSpPr>
        <p:spPr bwMode="auto">
          <a:xfrm>
            <a:off x="5778500" y="3219451"/>
            <a:ext cx="2336800" cy="13620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7798" name="Text Box 38"/>
          <p:cNvSpPr txBox="1">
            <a:spLocks noChangeArrowheads="1"/>
          </p:cNvSpPr>
          <p:nvPr/>
        </p:nvSpPr>
        <p:spPr bwMode="auto">
          <a:xfrm>
            <a:off x="6477000" y="3343276"/>
            <a:ext cx="914400" cy="14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8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7799" name="Text Box 39"/>
          <p:cNvSpPr txBox="1">
            <a:spLocks noChangeArrowheads="1"/>
          </p:cNvSpPr>
          <p:nvPr/>
        </p:nvSpPr>
        <p:spPr bwMode="auto">
          <a:xfrm>
            <a:off x="5829300" y="3524251"/>
            <a:ext cx="2235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grpSp>
        <p:nvGrpSpPr>
          <p:cNvPr id="18459" name="Group 40"/>
          <p:cNvGrpSpPr>
            <a:grpSpLocks/>
          </p:cNvGrpSpPr>
          <p:nvPr/>
        </p:nvGrpSpPr>
        <p:grpSpPr bwMode="auto">
          <a:xfrm>
            <a:off x="647700" y="5045075"/>
            <a:ext cx="717550" cy="419100"/>
            <a:chOff x="960" y="480"/>
            <a:chExt cx="2134" cy="2400"/>
          </a:xfrm>
        </p:grpSpPr>
        <p:grpSp>
          <p:nvGrpSpPr>
            <p:cNvPr id="18475" name="Group 41"/>
            <p:cNvGrpSpPr>
              <a:grpSpLocks/>
            </p:cNvGrpSpPr>
            <p:nvPr/>
          </p:nvGrpSpPr>
          <p:grpSpPr bwMode="auto">
            <a:xfrm>
              <a:off x="960" y="480"/>
              <a:ext cx="2134" cy="2400"/>
              <a:chOff x="930" y="1104"/>
              <a:chExt cx="1056" cy="1236"/>
            </a:xfrm>
          </p:grpSpPr>
          <p:grpSp>
            <p:nvGrpSpPr>
              <p:cNvPr id="18477" name="Group 42"/>
              <p:cNvGrpSpPr>
                <a:grpSpLocks/>
              </p:cNvGrpSpPr>
              <p:nvPr/>
            </p:nvGrpSpPr>
            <p:grpSpPr bwMode="auto">
              <a:xfrm>
                <a:off x="960" y="1104"/>
                <a:ext cx="1008" cy="1152"/>
                <a:chOff x="960" y="1104"/>
                <a:chExt cx="1008" cy="1152"/>
              </a:xfrm>
            </p:grpSpPr>
            <p:sp>
              <p:nvSpPr>
                <p:cNvPr id="18483" name="Freeform 43"/>
                <p:cNvSpPr>
                  <a:spLocks/>
                </p:cNvSpPr>
                <p:nvPr/>
              </p:nvSpPr>
              <p:spPr bwMode="auto">
                <a:xfrm>
                  <a:off x="960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484" name="Freeform 44"/>
                <p:cNvSpPr>
                  <a:spLocks/>
                </p:cNvSpPr>
                <p:nvPr/>
              </p:nvSpPr>
              <p:spPr bwMode="auto">
                <a:xfrm flipH="1">
                  <a:off x="1584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485" name="Line 45"/>
                <p:cNvSpPr>
                  <a:spLocks noChangeShapeType="1"/>
                </p:cNvSpPr>
                <p:nvPr/>
              </p:nvSpPr>
              <p:spPr bwMode="auto">
                <a:xfrm>
                  <a:off x="960" y="2256"/>
                  <a:ext cx="1008" cy="0"/>
                </a:xfrm>
                <a:prstGeom prst="line">
                  <a:avLst/>
                </a:prstGeom>
                <a:noFill/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486" name="Oval 46"/>
                <p:cNvSpPr>
                  <a:spLocks noChangeArrowheads="1"/>
                </p:cNvSpPr>
                <p:nvPr/>
              </p:nvSpPr>
              <p:spPr bwMode="auto">
                <a:xfrm>
                  <a:off x="1316" y="1104"/>
                  <a:ext cx="288" cy="288"/>
                </a:xfrm>
                <a:prstGeom prst="ellipse">
                  <a:avLst/>
                </a:pr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8478" name="Oval 47"/>
              <p:cNvSpPr>
                <a:spLocks noChangeArrowheads="1"/>
              </p:cNvSpPr>
              <p:nvPr/>
            </p:nvSpPr>
            <p:spPr bwMode="auto">
              <a:xfrm>
                <a:off x="1152" y="1334"/>
                <a:ext cx="624" cy="86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479" name="Rectangle 48">
                <a:hlinkClick r:id="" action="ppaction://noaction"/>
              </p:cNvPr>
              <p:cNvSpPr>
                <a:spLocks noChangeArrowheads="1"/>
              </p:cNvSpPr>
              <p:nvPr/>
            </p:nvSpPr>
            <p:spPr bwMode="auto">
              <a:xfrm>
                <a:off x="1132" y="1776"/>
                <a:ext cx="672" cy="48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480" name="Oval 49"/>
              <p:cNvSpPr>
                <a:spLocks noChangeArrowheads="1"/>
              </p:cNvSpPr>
              <p:nvPr/>
            </p:nvSpPr>
            <p:spPr bwMode="auto">
              <a:xfrm>
                <a:off x="1008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481" name="Oval 50"/>
              <p:cNvSpPr>
                <a:spLocks noChangeArrowheads="1"/>
              </p:cNvSpPr>
              <p:nvPr/>
            </p:nvSpPr>
            <p:spPr bwMode="auto">
              <a:xfrm>
                <a:off x="1730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482" name="Oval 51"/>
              <p:cNvSpPr>
                <a:spLocks noChangeArrowheads="1"/>
              </p:cNvSpPr>
              <p:nvPr/>
            </p:nvSpPr>
            <p:spPr bwMode="auto">
              <a:xfrm>
                <a:off x="930" y="2196"/>
                <a:ext cx="1056" cy="14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18476" name="Picture 52" descr="054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480"/>
              <a:ext cx="1488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60" name="Text Box 53"/>
          <p:cNvSpPr txBox="1">
            <a:spLocks noChangeArrowheads="1"/>
          </p:cNvSpPr>
          <p:nvPr/>
        </p:nvSpPr>
        <p:spPr bwMode="auto">
          <a:xfrm>
            <a:off x="1143000" y="2571751"/>
            <a:ext cx="4953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Ph©n sè              rót gän lµ:</a:t>
            </a:r>
          </a:p>
        </p:txBody>
      </p:sp>
      <p:sp>
        <p:nvSpPr>
          <p:cNvPr id="18461" name="Text Box 54"/>
          <p:cNvSpPr txBox="1">
            <a:spLocks noChangeArrowheads="1"/>
          </p:cNvSpPr>
          <p:nvPr/>
        </p:nvSpPr>
        <p:spPr bwMode="auto">
          <a:xfrm>
            <a:off x="2501107" y="2405064"/>
            <a:ext cx="533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8462" name="Line 55"/>
          <p:cNvSpPr>
            <a:spLocks noChangeShapeType="1"/>
          </p:cNvSpPr>
          <p:nvPr/>
        </p:nvSpPr>
        <p:spPr bwMode="auto">
          <a:xfrm flipV="1">
            <a:off x="2514600" y="280035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63" name="Text Box 56"/>
          <p:cNvSpPr txBox="1">
            <a:spLocks noChangeArrowheads="1"/>
          </p:cNvSpPr>
          <p:nvPr/>
        </p:nvSpPr>
        <p:spPr bwMode="auto">
          <a:xfrm>
            <a:off x="2514600" y="2743201"/>
            <a:ext cx="762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8464" name="Text Box 57"/>
          <p:cNvSpPr txBox="1">
            <a:spLocks noChangeArrowheads="1"/>
          </p:cNvSpPr>
          <p:nvPr/>
        </p:nvSpPr>
        <p:spPr bwMode="auto">
          <a:xfrm>
            <a:off x="1104900" y="3126125"/>
            <a:ext cx="1066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8465" name="Line 58"/>
          <p:cNvSpPr>
            <a:spLocks noChangeShapeType="1"/>
          </p:cNvSpPr>
          <p:nvPr/>
        </p:nvSpPr>
        <p:spPr bwMode="auto">
          <a:xfrm>
            <a:off x="1143000" y="35433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66" name="Text Box 59"/>
          <p:cNvSpPr txBox="1">
            <a:spLocks noChangeArrowheads="1"/>
          </p:cNvSpPr>
          <p:nvPr/>
        </p:nvSpPr>
        <p:spPr bwMode="auto">
          <a:xfrm>
            <a:off x="1066800" y="3486151"/>
            <a:ext cx="533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8467" name="Text Box 60"/>
          <p:cNvSpPr txBox="1">
            <a:spLocks noChangeArrowheads="1"/>
          </p:cNvSpPr>
          <p:nvPr/>
        </p:nvSpPr>
        <p:spPr bwMode="auto">
          <a:xfrm>
            <a:off x="1905000" y="3371851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8468" name="Text Box 61"/>
          <p:cNvSpPr txBox="1">
            <a:spLocks noChangeArrowheads="1"/>
          </p:cNvSpPr>
          <p:nvPr/>
        </p:nvSpPr>
        <p:spPr bwMode="auto">
          <a:xfrm>
            <a:off x="2626458" y="3171032"/>
            <a:ext cx="1676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25 : 5</a:t>
            </a:r>
          </a:p>
        </p:txBody>
      </p:sp>
      <p:sp>
        <p:nvSpPr>
          <p:cNvPr id="18469" name="Line 62"/>
          <p:cNvSpPr>
            <a:spLocks noChangeShapeType="1"/>
          </p:cNvSpPr>
          <p:nvPr/>
        </p:nvSpPr>
        <p:spPr bwMode="auto">
          <a:xfrm>
            <a:off x="2590800" y="360045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70" name="Text Box 63"/>
          <p:cNvSpPr txBox="1">
            <a:spLocks noChangeArrowheads="1"/>
          </p:cNvSpPr>
          <p:nvPr/>
        </p:nvSpPr>
        <p:spPr bwMode="auto">
          <a:xfrm>
            <a:off x="2590800" y="3543301"/>
            <a:ext cx="1447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30 : 10</a:t>
            </a:r>
          </a:p>
        </p:txBody>
      </p:sp>
      <p:sp>
        <p:nvSpPr>
          <p:cNvPr id="18471" name="Text Box 64"/>
          <p:cNvSpPr txBox="1">
            <a:spLocks noChangeArrowheads="1"/>
          </p:cNvSpPr>
          <p:nvPr/>
        </p:nvSpPr>
        <p:spPr bwMode="auto">
          <a:xfrm>
            <a:off x="3886200" y="3429001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8472" name="Text Box 65"/>
          <p:cNvSpPr txBox="1">
            <a:spLocks noChangeArrowheads="1"/>
          </p:cNvSpPr>
          <p:nvPr/>
        </p:nvSpPr>
        <p:spPr bwMode="auto">
          <a:xfrm>
            <a:off x="4572000" y="3174268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8473" name="Line 66"/>
          <p:cNvSpPr>
            <a:spLocks noChangeShapeType="1"/>
          </p:cNvSpPr>
          <p:nvPr/>
        </p:nvSpPr>
        <p:spPr bwMode="auto">
          <a:xfrm>
            <a:off x="4572000" y="360045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74" name="Text Box 67"/>
          <p:cNvSpPr txBox="1">
            <a:spLocks noChangeArrowheads="1"/>
          </p:cNvSpPr>
          <p:nvPr/>
        </p:nvSpPr>
        <p:spPr bwMode="auto">
          <a:xfrm>
            <a:off x="4572000" y="3543301"/>
            <a:ext cx="533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8026444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1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17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17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17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17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7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7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17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17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7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17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17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17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17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17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17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17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17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0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29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35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3000" fill="hold"/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000" fill="hold"/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17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17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177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17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17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177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5" grpId="0" animBg="1"/>
      <p:bldP spid="117766" grpId="0" animBg="1"/>
      <p:bldP spid="117767" grpId="0" animBg="1"/>
      <p:bldP spid="117768" grpId="0" animBg="1"/>
      <p:bldP spid="117770" grpId="0" animBg="1"/>
      <p:bldP spid="117771" grpId="0" animBg="1"/>
      <p:bldP spid="117772" grpId="0" animBg="1"/>
      <p:bldP spid="117773" grpId="0" animBg="1"/>
      <p:bldP spid="117774" grpId="0" animBg="1"/>
      <p:bldP spid="117775" grpId="0" animBg="1"/>
      <p:bldP spid="117776" grpId="0" animBg="1"/>
      <p:bldP spid="117777" grpId="0" animBg="1"/>
      <p:bldP spid="117778" grpId="0" animBg="1"/>
      <p:bldP spid="117779" grpId="0" animBg="1"/>
      <p:bldP spid="117780" grpId="0" animBg="1"/>
      <p:bldP spid="117781" grpId="0" animBg="1"/>
      <p:bldP spid="117798" grpId="0"/>
      <p:bldP spid="117798" grpId="1"/>
      <p:bldP spid="1177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431801" y="1098550"/>
            <a:ext cx="8323263" cy="462915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755650" y="1706563"/>
            <a:ext cx="7378700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1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1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altLang="en-US" sz="45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SAI?</a:t>
            </a:r>
          </a:p>
        </p:txBody>
      </p:sp>
      <p:sp>
        <p:nvSpPr>
          <p:cNvPr id="118788" name="AutoShape 4"/>
          <p:cNvSpPr>
            <a:spLocks noChangeArrowheads="1"/>
          </p:cNvSpPr>
          <p:nvPr/>
        </p:nvSpPr>
        <p:spPr bwMode="auto">
          <a:xfrm>
            <a:off x="3924300" y="4968875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18789" name="AutoShape 5"/>
          <p:cNvSpPr>
            <a:spLocks noChangeArrowheads="1"/>
          </p:cNvSpPr>
          <p:nvPr/>
        </p:nvSpPr>
        <p:spPr bwMode="auto">
          <a:xfrm>
            <a:off x="3929063" y="4973638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118790" name="AutoShape 6"/>
          <p:cNvSpPr>
            <a:spLocks noChangeArrowheads="1"/>
          </p:cNvSpPr>
          <p:nvPr/>
        </p:nvSpPr>
        <p:spPr bwMode="auto">
          <a:xfrm>
            <a:off x="3932238" y="4960938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118791" name="AutoShape 7"/>
          <p:cNvSpPr>
            <a:spLocks noChangeArrowheads="1"/>
          </p:cNvSpPr>
          <p:nvPr/>
        </p:nvSpPr>
        <p:spPr bwMode="auto">
          <a:xfrm>
            <a:off x="3924300" y="495776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118792" name="AutoShape 8"/>
          <p:cNvSpPr>
            <a:spLocks noChangeArrowheads="1"/>
          </p:cNvSpPr>
          <p:nvPr/>
        </p:nvSpPr>
        <p:spPr bwMode="auto">
          <a:xfrm>
            <a:off x="3924300" y="4960938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18793" name="AutoShape 9"/>
          <p:cNvSpPr>
            <a:spLocks noChangeArrowheads="1"/>
          </p:cNvSpPr>
          <p:nvPr/>
        </p:nvSpPr>
        <p:spPr bwMode="auto">
          <a:xfrm>
            <a:off x="3916363" y="4954588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118794" name="AutoShape 10"/>
          <p:cNvSpPr>
            <a:spLocks noChangeArrowheads="1"/>
          </p:cNvSpPr>
          <p:nvPr/>
        </p:nvSpPr>
        <p:spPr bwMode="auto">
          <a:xfrm>
            <a:off x="3935413" y="496411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118795" name="AutoShape 11"/>
          <p:cNvSpPr>
            <a:spLocks noChangeArrowheads="1"/>
          </p:cNvSpPr>
          <p:nvPr/>
        </p:nvSpPr>
        <p:spPr bwMode="auto">
          <a:xfrm>
            <a:off x="3906838" y="495935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118796" name="AutoShape 12"/>
          <p:cNvSpPr>
            <a:spLocks noChangeArrowheads="1"/>
          </p:cNvSpPr>
          <p:nvPr/>
        </p:nvSpPr>
        <p:spPr bwMode="auto">
          <a:xfrm>
            <a:off x="3916363" y="495776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118797" name="AutoShape 13"/>
          <p:cNvSpPr>
            <a:spLocks noChangeArrowheads="1"/>
          </p:cNvSpPr>
          <p:nvPr/>
        </p:nvSpPr>
        <p:spPr bwMode="auto">
          <a:xfrm>
            <a:off x="3935413" y="4967288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118798" name="AutoShape 14"/>
          <p:cNvSpPr>
            <a:spLocks noChangeArrowheads="1"/>
          </p:cNvSpPr>
          <p:nvPr/>
        </p:nvSpPr>
        <p:spPr bwMode="auto">
          <a:xfrm>
            <a:off x="3922713" y="497205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</a:rPr>
              <a:t>10</a:t>
            </a:r>
          </a:p>
        </p:txBody>
      </p:sp>
      <p:sp>
        <p:nvSpPr>
          <p:cNvPr id="118799" name="AutoShape 15"/>
          <p:cNvSpPr>
            <a:spLocks noChangeArrowheads="1"/>
          </p:cNvSpPr>
          <p:nvPr/>
        </p:nvSpPr>
        <p:spPr bwMode="auto">
          <a:xfrm>
            <a:off x="3897313" y="4967288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</a:rPr>
              <a:t>11</a:t>
            </a:r>
          </a:p>
        </p:txBody>
      </p:sp>
      <p:sp>
        <p:nvSpPr>
          <p:cNvPr id="118800" name="AutoShape 16"/>
          <p:cNvSpPr>
            <a:spLocks noChangeArrowheads="1"/>
          </p:cNvSpPr>
          <p:nvPr/>
        </p:nvSpPr>
        <p:spPr bwMode="auto">
          <a:xfrm>
            <a:off x="3903663" y="4967288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</a:rPr>
              <a:t>12</a:t>
            </a:r>
          </a:p>
        </p:txBody>
      </p:sp>
      <p:sp>
        <p:nvSpPr>
          <p:cNvPr id="118801" name="AutoShape 17"/>
          <p:cNvSpPr>
            <a:spLocks noChangeArrowheads="1"/>
          </p:cNvSpPr>
          <p:nvPr/>
        </p:nvSpPr>
        <p:spPr bwMode="auto">
          <a:xfrm>
            <a:off x="3910013" y="4967288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</a:rPr>
              <a:t>13</a:t>
            </a:r>
          </a:p>
        </p:txBody>
      </p:sp>
      <p:sp>
        <p:nvSpPr>
          <p:cNvPr id="118802" name="AutoShape 18"/>
          <p:cNvSpPr>
            <a:spLocks noChangeArrowheads="1"/>
          </p:cNvSpPr>
          <p:nvPr/>
        </p:nvSpPr>
        <p:spPr bwMode="auto">
          <a:xfrm>
            <a:off x="3900488" y="4962525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</a:rPr>
              <a:t>14</a:t>
            </a:r>
          </a:p>
        </p:txBody>
      </p:sp>
      <p:sp>
        <p:nvSpPr>
          <p:cNvPr id="118803" name="AutoShape 19"/>
          <p:cNvSpPr>
            <a:spLocks noChangeArrowheads="1"/>
          </p:cNvSpPr>
          <p:nvPr/>
        </p:nvSpPr>
        <p:spPr bwMode="auto">
          <a:xfrm>
            <a:off x="3892550" y="495776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</a:rPr>
              <a:t>15</a:t>
            </a:r>
          </a:p>
        </p:txBody>
      </p:sp>
      <p:grpSp>
        <p:nvGrpSpPr>
          <p:cNvPr id="118805" name="Group 21"/>
          <p:cNvGrpSpPr>
            <a:grpSpLocks/>
          </p:cNvGrpSpPr>
          <p:nvPr/>
        </p:nvGrpSpPr>
        <p:grpSpPr bwMode="auto">
          <a:xfrm>
            <a:off x="2824163" y="4937126"/>
            <a:ext cx="3435350" cy="703263"/>
            <a:chOff x="912" y="2592"/>
            <a:chExt cx="3072" cy="960"/>
          </a:xfrm>
        </p:grpSpPr>
        <p:sp>
          <p:nvSpPr>
            <p:cNvPr id="19498" name="Oval 22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9499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1357" y="2880"/>
              <a:ext cx="2197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3600" b="1" i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36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477" name="AutoShape 25">
            <a:hlinkClick r:id="rId6" action="ppaction://hlinksldjump" highlightClick="1">
              <a:snd r:embed="rId7" name="camera.wav"/>
            </a:hlinkClick>
          </p:cNvPr>
          <p:cNvSpPr>
            <a:spLocks noChangeArrowheads="1"/>
          </p:cNvSpPr>
          <p:nvPr/>
        </p:nvSpPr>
        <p:spPr bwMode="auto">
          <a:xfrm>
            <a:off x="8018464" y="5203826"/>
            <a:ext cx="549275" cy="358775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478" name="Text Box 31"/>
          <p:cNvSpPr txBox="1">
            <a:spLocks noChangeArrowheads="1"/>
          </p:cNvSpPr>
          <p:nvPr/>
        </p:nvSpPr>
        <p:spPr bwMode="auto">
          <a:xfrm>
            <a:off x="761024" y="2524639"/>
            <a:ext cx="1016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19479" name="Line 32"/>
          <p:cNvSpPr>
            <a:spLocks noChangeShapeType="1"/>
          </p:cNvSpPr>
          <p:nvPr/>
        </p:nvSpPr>
        <p:spPr bwMode="auto">
          <a:xfrm>
            <a:off x="1054100" y="29718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80" name="Text Box 33"/>
          <p:cNvSpPr txBox="1">
            <a:spLocks noChangeArrowheads="1"/>
          </p:cNvSpPr>
          <p:nvPr/>
        </p:nvSpPr>
        <p:spPr bwMode="auto">
          <a:xfrm>
            <a:off x="685800" y="2914651"/>
            <a:ext cx="11811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19481" name="Rectangle 34"/>
          <p:cNvSpPr>
            <a:spLocks noChangeArrowheads="1"/>
          </p:cNvSpPr>
          <p:nvPr/>
        </p:nvSpPr>
        <p:spPr bwMode="auto">
          <a:xfrm>
            <a:off x="5778500" y="3219451"/>
            <a:ext cx="2336800" cy="13620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8819" name="Text Box 35"/>
          <p:cNvSpPr txBox="1">
            <a:spLocks noChangeArrowheads="1"/>
          </p:cNvSpPr>
          <p:nvPr/>
        </p:nvSpPr>
        <p:spPr bwMode="auto">
          <a:xfrm>
            <a:off x="6477000" y="3343276"/>
            <a:ext cx="914400" cy="14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8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8820" name="Text Box 36"/>
          <p:cNvSpPr txBox="1">
            <a:spLocks noChangeArrowheads="1"/>
          </p:cNvSpPr>
          <p:nvPr/>
        </p:nvSpPr>
        <p:spPr bwMode="auto">
          <a:xfrm>
            <a:off x="5829300" y="3524251"/>
            <a:ext cx="2235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grpSp>
        <p:nvGrpSpPr>
          <p:cNvPr id="19484" name="Group 37"/>
          <p:cNvGrpSpPr>
            <a:grpSpLocks/>
          </p:cNvGrpSpPr>
          <p:nvPr/>
        </p:nvGrpSpPr>
        <p:grpSpPr bwMode="auto">
          <a:xfrm>
            <a:off x="647700" y="5045075"/>
            <a:ext cx="717550" cy="419100"/>
            <a:chOff x="960" y="480"/>
            <a:chExt cx="2134" cy="2400"/>
          </a:xfrm>
        </p:grpSpPr>
        <p:grpSp>
          <p:nvGrpSpPr>
            <p:cNvPr id="19486" name="Group 38"/>
            <p:cNvGrpSpPr>
              <a:grpSpLocks/>
            </p:cNvGrpSpPr>
            <p:nvPr/>
          </p:nvGrpSpPr>
          <p:grpSpPr bwMode="auto">
            <a:xfrm>
              <a:off x="960" y="480"/>
              <a:ext cx="2134" cy="2400"/>
              <a:chOff x="930" y="1104"/>
              <a:chExt cx="1056" cy="1236"/>
            </a:xfrm>
          </p:grpSpPr>
          <p:grpSp>
            <p:nvGrpSpPr>
              <p:cNvPr id="19488" name="Group 39"/>
              <p:cNvGrpSpPr>
                <a:grpSpLocks/>
              </p:cNvGrpSpPr>
              <p:nvPr/>
            </p:nvGrpSpPr>
            <p:grpSpPr bwMode="auto">
              <a:xfrm>
                <a:off x="960" y="1104"/>
                <a:ext cx="1008" cy="1152"/>
                <a:chOff x="960" y="1104"/>
                <a:chExt cx="1008" cy="1152"/>
              </a:xfrm>
            </p:grpSpPr>
            <p:sp>
              <p:nvSpPr>
                <p:cNvPr id="19494" name="Freeform 40"/>
                <p:cNvSpPr>
                  <a:spLocks/>
                </p:cNvSpPr>
                <p:nvPr/>
              </p:nvSpPr>
              <p:spPr bwMode="auto">
                <a:xfrm>
                  <a:off x="960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495" name="Freeform 41"/>
                <p:cNvSpPr>
                  <a:spLocks/>
                </p:cNvSpPr>
                <p:nvPr/>
              </p:nvSpPr>
              <p:spPr bwMode="auto">
                <a:xfrm flipH="1">
                  <a:off x="1584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496" name="Line 42"/>
                <p:cNvSpPr>
                  <a:spLocks noChangeShapeType="1"/>
                </p:cNvSpPr>
                <p:nvPr/>
              </p:nvSpPr>
              <p:spPr bwMode="auto">
                <a:xfrm>
                  <a:off x="960" y="2256"/>
                  <a:ext cx="1008" cy="0"/>
                </a:xfrm>
                <a:prstGeom prst="line">
                  <a:avLst/>
                </a:prstGeom>
                <a:noFill/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497" name="Oval 43"/>
                <p:cNvSpPr>
                  <a:spLocks noChangeArrowheads="1"/>
                </p:cNvSpPr>
                <p:nvPr/>
              </p:nvSpPr>
              <p:spPr bwMode="auto">
                <a:xfrm>
                  <a:off x="1316" y="1104"/>
                  <a:ext cx="288" cy="288"/>
                </a:xfrm>
                <a:prstGeom prst="ellipse">
                  <a:avLst/>
                </a:pr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9489" name="Oval 44"/>
              <p:cNvSpPr>
                <a:spLocks noChangeArrowheads="1"/>
              </p:cNvSpPr>
              <p:nvPr/>
            </p:nvSpPr>
            <p:spPr bwMode="auto">
              <a:xfrm>
                <a:off x="1152" y="1334"/>
                <a:ext cx="624" cy="86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490" name="Rectangle 45">
                <a:hlinkClick r:id="" action="ppaction://noaction"/>
              </p:cNvPr>
              <p:cNvSpPr>
                <a:spLocks noChangeArrowheads="1"/>
              </p:cNvSpPr>
              <p:nvPr/>
            </p:nvSpPr>
            <p:spPr bwMode="auto">
              <a:xfrm>
                <a:off x="1132" y="1776"/>
                <a:ext cx="672" cy="48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491" name="Oval 46"/>
              <p:cNvSpPr>
                <a:spLocks noChangeArrowheads="1"/>
              </p:cNvSpPr>
              <p:nvPr/>
            </p:nvSpPr>
            <p:spPr bwMode="auto">
              <a:xfrm>
                <a:off x="1008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492" name="Oval 47"/>
              <p:cNvSpPr>
                <a:spLocks noChangeArrowheads="1"/>
              </p:cNvSpPr>
              <p:nvPr/>
            </p:nvSpPr>
            <p:spPr bwMode="auto">
              <a:xfrm>
                <a:off x="1730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493" name="Oval 48"/>
              <p:cNvSpPr>
                <a:spLocks noChangeArrowheads="1"/>
              </p:cNvSpPr>
              <p:nvPr/>
            </p:nvSpPr>
            <p:spPr bwMode="auto">
              <a:xfrm>
                <a:off x="930" y="2196"/>
                <a:ext cx="1056" cy="14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19487" name="Picture 49" descr="054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480"/>
              <a:ext cx="1488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85" name="Text Box 51"/>
          <p:cNvSpPr txBox="1">
            <a:spLocks noChangeArrowheads="1"/>
          </p:cNvSpPr>
          <p:nvPr/>
        </p:nvSpPr>
        <p:spPr bwMode="auto">
          <a:xfrm>
            <a:off x="1497013" y="2739144"/>
            <a:ext cx="3581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582542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1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18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18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8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8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188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188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188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188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187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187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18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18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187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18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187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9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35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3000" fill="hold"/>
                                        <p:tgtEl>
                                          <p:spTgt spid="118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000" fill="hold"/>
                                        <p:tgtEl>
                                          <p:spTgt spid="118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18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18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188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18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18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188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8" grpId="0" animBg="1"/>
      <p:bldP spid="118789" grpId="0" animBg="1"/>
      <p:bldP spid="118790" grpId="0" animBg="1"/>
      <p:bldP spid="118791" grpId="0" animBg="1"/>
      <p:bldP spid="118792" grpId="0" animBg="1"/>
      <p:bldP spid="118793" grpId="0" animBg="1"/>
      <p:bldP spid="118794" grpId="0" animBg="1"/>
      <p:bldP spid="118795" grpId="0" animBg="1"/>
      <p:bldP spid="118796" grpId="0" animBg="1"/>
      <p:bldP spid="118797" grpId="0" animBg="1"/>
      <p:bldP spid="118798" grpId="0" animBg="1"/>
      <p:bldP spid="118799" grpId="0" animBg="1"/>
      <p:bldP spid="118800" grpId="0" animBg="1"/>
      <p:bldP spid="118801" grpId="0" animBg="1"/>
      <p:bldP spid="118802" grpId="0" animBg="1"/>
      <p:bldP spid="118803" grpId="0" animBg="1"/>
      <p:bldP spid="118819" grpId="0"/>
      <p:bldP spid="118819" grpId="1"/>
      <p:bldP spid="1188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31801" y="1098550"/>
            <a:ext cx="8323263" cy="462915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9811" name="AutoShape 3"/>
          <p:cNvSpPr>
            <a:spLocks noChangeArrowheads="1"/>
          </p:cNvSpPr>
          <p:nvPr/>
        </p:nvSpPr>
        <p:spPr bwMode="auto">
          <a:xfrm>
            <a:off x="3924300" y="4968875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19812" name="AutoShape 4"/>
          <p:cNvSpPr>
            <a:spLocks noChangeArrowheads="1"/>
          </p:cNvSpPr>
          <p:nvPr/>
        </p:nvSpPr>
        <p:spPr bwMode="auto">
          <a:xfrm>
            <a:off x="3929063" y="4973638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119813" name="AutoShape 5"/>
          <p:cNvSpPr>
            <a:spLocks noChangeArrowheads="1"/>
          </p:cNvSpPr>
          <p:nvPr/>
        </p:nvSpPr>
        <p:spPr bwMode="auto">
          <a:xfrm>
            <a:off x="3932238" y="4960938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119814" name="AutoShape 6"/>
          <p:cNvSpPr>
            <a:spLocks noChangeArrowheads="1"/>
          </p:cNvSpPr>
          <p:nvPr/>
        </p:nvSpPr>
        <p:spPr bwMode="auto">
          <a:xfrm>
            <a:off x="3924300" y="495776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119815" name="AutoShape 7"/>
          <p:cNvSpPr>
            <a:spLocks noChangeArrowheads="1"/>
          </p:cNvSpPr>
          <p:nvPr/>
        </p:nvSpPr>
        <p:spPr bwMode="auto">
          <a:xfrm>
            <a:off x="3924300" y="4960938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19816" name="AutoShape 8"/>
          <p:cNvSpPr>
            <a:spLocks noChangeArrowheads="1"/>
          </p:cNvSpPr>
          <p:nvPr/>
        </p:nvSpPr>
        <p:spPr bwMode="auto">
          <a:xfrm>
            <a:off x="3916363" y="4954588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119817" name="AutoShape 9"/>
          <p:cNvSpPr>
            <a:spLocks noChangeArrowheads="1"/>
          </p:cNvSpPr>
          <p:nvPr/>
        </p:nvSpPr>
        <p:spPr bwMode="auto">
          <a:xfrm>
            <a:off x="3935413" y="496411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</a:rPr>
              <a:t>6</a:t>
            </a:r>
          </a:p>
        </p:txBody>
      </p:sp>
      <p:sp>
        <p:nvSpPr>
          <p:cNvPr id="119818" name="AutoShape 10"/>
          <p:cNvSpPr>
            <a:spLocks noChangeArrowheads="1"/>
          </p:cNvSpPr>
          <p:nvPr/>
        </p:nvSpPr>
        <p:spPr bwMode="auto">
          <a:xfrm>
            <a:off x="3906838" y="495935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</a:rPr>
              <a:t>7</a:t>
            </a:r>
          </a:p>
        </p:txBody>
      </p:sp>
      <p:sp>
        <p:nvSpPr>
          <p:cNvPr id="119819" name="AutoShape 11"/>
          <p:cNvSpPr>
            <a:spLocks noChangeArrowheads="1"/>
          </p:cNvSpPr>
          <p:nvPr/>
        </p:nvSpPr>
        <p:spPr bwMode="auto">
          <a:xfrm>
            <a:off x="3916363" y="495776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119820" name="AutoShape 12"/>
          <p:cNvSpPr>
            <a:spLocks noChangeArrowheads="1"/>
          </p:cNvSpPr>
          <p:nvPr/>
        </p:nvSpPr>
        <p:spPr bwMode="auto">
          <a:xfrm>
            <a:off x="3935413" y="4967288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</a:rPr>
              <a:t>9</a:t>
            </a:r>
          </a:p>
        </p:txBody>
      </p:sp>
      <p:sp>
        <p:nvSpPr>
          <p:cNvPr id="119821" name="AutoShape 13"/>
          <p:cNvSpPr>
            <a:spLocks noChangeArrowheads="1"/>
          </p:cNvSpPr>
          <p:nvPr/>
        </p:nvSpPr>
        <p:spPr bwMode="auto">
          <a:xfrm>
            <a:off x="3922713" y="4972050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</a:rPr>
              <a:t>10</a:t>
            </a:r>
          </a:p>
        </p:txBody>
      </p:sp>
      <p:sp>
        <p:nvSpPr>
          <p:cNvPr id="119822" name="AutoShape 14"/>
          <p:cNvSpPr>
            <a:spLocks noChangeArrowheads="1"/>
          </p:cNvSpPr>
          <p:nvPr/>
        </p:nvSpPr>
        <p:spPr bwMode="auto">
          <a:xfrm>
            <a:off x="3897313" y="4967288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</a:rPr>
              <a:t>11</a:t>
            </a:r>
          </a:p>
        </p:txBody>
      </p:sp>
      <p:sp>
        <p:nvSpPr>
          <p:cNvPr id="119823" name="AutoShape 15"/>
          <p:cNvSpPr>
            <a:spLocks noChangeArrowheads="1"/>
          </p:cNvSpPr>
          <p:nvPr/>
        </p:nvSpPr>
        <p:spPr bwMode="auto">
          <a:xfrm>
            <a:off x="3903663" y="4967288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</a:rPr>
              <a:t>12</a:t>
            </a:r>
          </a:p>
        </p:txBody>
      </p:sp>
      <p:sp>
        <p:nvSpPr>
          <p:cNvPr id="119824" name="AutoShape 16"/>
          <p:cNvSpPr>
            <a:spLocks noChangeArrowheads="1"/>
          </p:cNvSpPr>
          <p:nvPr/>
        </p:nvSpPr>
        <p:spPr bwMode="auto">
          <a:xfrm>
            <a:off x="3910013" y="4967288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</a:rPr>
              <a:t>13</a:t>
            </a:r>
          </a:p>
        </p:txBody>
      </p:sp>
      <p:sp>
        <p:nvSpPr>
          <p:cNvPr id="119825" name="AutoShape 17"/>
          <p:cNvSpPr>
            <a:spLocks noChangeArrowheads="1"/>
          </p:cNvSpPr>
          <p:nvPr/>
        </p:nvSpPr>
        <p:spPr bwMode="auto">
          <a:xfrm>
            <a:off x="3900488" y="4962525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</a:rPr>
              <a:t>14</a:t>
            </a:r>
          </a:p>
        </p:txBody>
      </p:sp>
      <p:sp>
        <p:nvSpPr>
          <p:cNvPr id="119826" name="AutoShape 18"/>
          <p:cNvSpPr>
            <a:spLocks noChangeArrowheads="1"/>
          </p:cNvSpPr>
          <p:nvPr/>
        </p:nvSpPr>
        <p:spPr bwMode="auto">
          <a:xfrm>
            <a:off x="3892550" y="4957763"/>
            <a:ext cx="1143000" cy="685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33CC"/>
                </a:solidFill>
              </a:rPr>
              <a:t>15</a:t>
            </a:r>
          </a:p>
        </p:txBody>
      </p:sp>
      <p:grpSp>
        <p:nvGrpSpPr>
          <p:cNvPr id="119828" name="Group 20"/>
          <p:cNvGrpSpPr>
            <a:grpSpLocks/>
          </p:cNvGrpSpPr>
          <p:nvPr/>
        </p:nvGrpSpPr>
        <p:grpSpPr bwMode="auto">
          <a:xfrm>
            <a:off x="2849563" y="4965701"/>
            <a:ext cx="3435350" cy="703263"/>
            <a:chOff x="912" y="2592"/>
            <a:chExt cx="3072" cy="960"/>
          </a:xfrm>
        </p:grpSpPr>
        <p:sp>
          <p:nvSpPr>
            <p:cNvPr id="20522" name="Oval 21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0523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3600" b="1" i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36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500" name="AutoShape 24">
            <a:hlinkClick r:id="rId6" action="ppaction://hlinksldjump" highlightClick="1">
              <a:snd r:embed="rId7" name="camera.wav"/>
            </a:hlinkClick>
          </p:cNvPr>
          <p:cNvSpPr>
            <a:spLocks noChangeArrowheads="1"/>
          </p:cNvSpPr>
          <p:nvPr/>
        </p:nvSpPr>
        <p:spPr bwMode="auto">
          <a:xfrm>
            <a:off x="8018464" y="5203826"/>
            <a:ext cx="549275" cy="358775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501" name="Rectangle 25"/>
          <p:cNvSpPr>
            <a:spLocks noChangeArrowheads="1"/>
          </p:cNvSpPr>
          <p:nvPr/>
        </p:nvSpPr>
        <p:spPr bwMode="auto">
          <a:xfrm>
            <a:off x="5778500" y="3219451"/>
            <a:ext cx="2336800" cy="13620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9834" name="Text Box 26"/>
          <p:cNvSpPr txBox="1">
            <a:spLocks noChangeArrowheads="1"/>
          </p:cNvSpPr>
          <p:nvPr/>
        </p:nvSpPr>
        <p:spPr bwMode="auto">
          <a:xfrm>
            <a:off x="6527800" y="3177381"/>
            <a:ext cx="914400" cy="14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8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9835" name="Text Box 27"/>
          <p:cNvSpPr txBox="1">
            <a:spLocks noChangeArrowheads="1"/>
          </p:cNvSpPr>
          <p:nvPr/>
        </p:nvSpPr>
        <p:spPr bwMode="auto">
          <a:xfrm>
            <a:off x="5867400" y="3460749"/>
            <a:ext cx="2235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sz="4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504" name="Group 28"/>
          <p:cNvGrpSpPr>
            <a:grpSpLocks/>
          </p:cNvGrpSpPr>
          <p:nvPr/>
        </p:nvGrpSpPr>
        <p:grpSpPr bwMode="auto">
          <a:xfrm>
            <a:off x="647700" y="5045075"/>
            <a:ext cx="717550" cy="419100"/>
            <a:chOff x="960" y="480"/>
            <a:chExt cx="2134" cy="2400"/>
          </a:xfrm>
        </p:grpSpPr>
        <p:grpSp>
          <p:nvGrpSpPr>
            <p:cNvPr id="20510" name="Group 29"/>
            <p:cNvGrpSpPr>
              <a:grpSpLocks/>
            </p:cNvGrpSpPr>
            <p:nvPr/>
          </p:nvGrpSpPr>
          <p:grpSpPr bwMode="auto">
            <a:xfrm>
              <a:off x="960" y="480"/>
              <a:ext cx="2134" cy="2400"/>
              <a:chOff x="930" y="1104"/>
              <a:chExt cx="1056" cy="1236"/>
            </a:xfrm>
          </p:grpSpPr>
          <p:grpSp>
            <p:nvGrpSpPr>
              <p:cNvPr id="20512" name="Group 30"/>
              <p:cNvGrpSpPr>
                <a:grpSpLocks/>
              </p:cNvGrpSpPr>
              <p:nvPr/>
            </p:nvGrpSpPr>
            <p:grpSpPr bwMode="auto">
              <a:xfrm>
                <a:off x="960" y="1104"/>
                <a:ext cx="1008" cy="1152"/>
                <a:chOff x="960" y="1104"/>
                <a:chExt cx="1008" cy="1152"/>
              </a:xfrm>
            </p:grpSpPr>
            <p:sp>
              <p:nvSpPr>
                <p:cNvPr id="20518" name="Freeform 31"/>
                <p:cNvSpPr>
                  <a:spLocks/>
                </p:cNvSpPr>
                <p:nvPr/>
              </p:nvSpPr>
              <p:spPr bwMode="auto">
                <a:xfrm>
                  <a:off x="960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519" name="Freeform 32"/>
                <p:cNvSpPr>
                  <a:spLocks/>
                </p:cNvSpPr>
                <p:nvPr/>
              </p:nvSpPr>
              <p:spPr bwMode="auto">
                <a:xfrm flipH="1">
                  <a:off x="1584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520" name="Line 33"/>
                <p:cNvSpPr>
                  <a:spLocks noChangeShapeType="1"/>
                </p:cNvSpPr>
                <p:nvPr/>
              </p:nvSpPr>
              <p:spPr bwMode="auto">
                <a:xfrm>
                  <a:off x="960" y="2256"/>
                  <a:ext cx="1008" cy="0"/>
                </a:xfrm>
                <a:prstGeom prst="line">
                  <a:avLst/>
                </a:prstGeom>
                <a:noFill/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521" name="Oval 34"/>
                <p:cNvSpPr>
                  <a:spLocks noChangeArrowheads="1"/>
                </p:cNvSpPr>
                <p:nvPr/>
              </p:nvSpPr>
              <p:spPr bwMode="auto">
                <a:xfrm>
                  <a:off x="1316" y="1104"/>
                  <a:ext cx="288" cy="288"/>
                </a:xfrm>
                <a:prstGeom prst="ellipse">
                  <a:avLst/>
                </a:pr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0513" name="Oval 35"/>
              <p:cNvSpPr>
                <a:spLocks noChangeArrowheads="1"/>
              </p:cNvSpPr>
              <p:nvPr/>
            </p:nvSpPr>
            <p:spPr bwMode="auto">
              <a:xfrm>
                <a:off x="1152" y="1334"/>
                <a:ext cx="624" cy="86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514" name="Rectangle 36">
                <a:hlinkClick r:id="" action="ppaction://noaction"/>
              </p:cNvPr>
              <p:cNvSpPr>
                <a:spLocks noChangeArrowheads="1"/>
              </p:cNvSpPr>
              <p:nvPr/>
            </p:nvSpPr>
            <p:spPr bwMode="auto">
              <a:xfrm>
                <a:off x="1132" y="1776"/>
                <a:ext cx="672" cy="48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515" name="Oval 37"/>
              <p:cNvSpPr>
                <a:spLocks noChangeArrowheads="1"/>
              </p:cNvSpPr>
              <p:nvPr/>
            </p:nvSpPr>
            <p:spPr bwMode="auto">
              <a:xfrm>
                <a:off x="1008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516" name="Oval 38"/>
              <p:cNvSpPr>
                <a:spLocks noChangeArrowheads="1"/>
              </p:cNvSpPr>
              <p:nvPr/>
            </p:nvSpPr>
            <p:spPr bwMode="auto">
              <a:xfrm>
                <a:off x="1730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517" name="Oval 39"/>
              <p:cNvSpPr>
                <a:spLocks noChangeArrowheads="1"/>
              </p:cNvSpPr>
              <p:nvPr/>
            </p:nvSpPr>
            <p:spPr bwMode="auto">
              <a:xfrm>
                <a:off x="930" y="2196"/>
                <a:ext cx="1056" cy="14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20511" name="Picture 40" descr="054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480"/>
              <a:ext cx="1488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05" name="Text Box 41"/>
          <p:cNvSpPr txBox="1">
            <a:spLocks noChangeArrowheads="1"/>
          </p:cNvSpPr>
          <p:nvPr/>
        </p:nvSpPr>
        <p:spPr bwMode="auto">
          <a:xfrm>
            <a:off x="755650" y="1706563"/>
            <a:ext cx="7378700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1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1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altLang="en-US" sz="45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SAI?</a:t>
            </a:r>
          </a:p>
        </p:txBody>
      </p:sp>
      <p:sp>
        <p:nvSpPr>
          <p:cNvPr id="20506" name="Text Box 43"/>
          <p:cNvSpPr txBox="1">
            <a:spLocks noChangeArrowheads="1"/>
          </p:cNvSpPr>
          <p:nvPr/>
        </p:nvSpPr>
        <p:spPr bwMode="auto">
          <a:xfrm>
            <a:off x="913630" y="2554874"/>
            <a:ext cx="685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20507" name="Line 45"/>
          <p:cNvSpPr>
            <a:spLocks noChangeShapeType="1"/>
          </p:cNvSpPr>
          <p:nvPr/>
        </p:nvSpPr>
        <p:spPr bwMode="auto">
          <a:xfrm>
            <a:off x="990600" y="30861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508" name="Text Box 46"/>
          <p:cNvSpPr txBox="1">
            <a:spLocks noChangeArrowheads="1"/>
          </p:cNvSpPr>
          <p:nvPr/>
        </p:nvSpPr>
        <p:spPr bwMode="auto">
          <a:xfrm>
            <a:off x="680674" y="3119438"/>
            <a:ext cx="11557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20509" name="Text Box 53"/>
          <p:cNvSpPr txBox="1">
            <a:spLocks noChangeArrowheads="1"/>
          </p:cNvSpPr>
          <p:nvPr/>
        </p:nvSpPr>
        <p:spPr bwMode="auto">
          <a:xfrm>
            <a:off x="1524000" y="2857501"/>
            <a:ext cx="4038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995955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1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19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19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9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9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19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9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19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19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9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198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19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19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19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9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9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19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198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198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198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198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19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198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198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9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19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35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3000" fill="hold"/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000" fill="hold"/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19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19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19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19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19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198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animBg="1"/>
      <p:bldP spid="119812" grpId="0" animBg="1"/>
      <p:bldP spid="119813" grpId="0" animBg="1"/>
      <p:bldP spid="119814" grpId="0" animBg="1"/>
      <p:bldP spid="119815" grpId="0" animBg="1"/>
      <p:bldP spid="119816" grpId="0" animBg="1"/>
      <p:bldP spid="119817" grpId="0" animBg="1"/>
      <p:bldP spid="119818" grpId="0" animBg="1"/>
      <p:bldP spid="119819" grpId="0" animBg="1"/>
      <p:bldP spid="119820" grpId="0" animBg="1"/>
      <p:bldP spid="119821" grpId="0" animBg="1"/>
      <p:bldP spid="119822" grpId="0" animBg="1"/>
      <p:bldP spid="119823" grpId="0" animBg="1"/>
      <p:bldP spid="119824" grpId="0" animBg="1"/>
      <p:bldP spid="119825" grpId="0" animBg="1"/>
      <p:bldP spid="119826" grpId="0" animBg="1"/>
      <p:bldP spid="119834" grpId="0"/>
      <p:bldP spid="119834" grpId="1"/>
      <p:bldP spid="1198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431801" y="1098550"/>
            <a:ext cx="8323263" cy="462915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121859" name="Group 3"/>
          <p:cNvGrpSpPr>
            <a:grpSpLocks/>
          </p:cNvGrpSpPr>
          <p:nvPr/>
        </p:nvGrpSpPr>
        <p:grpSpPr bwMode="auto">
          <a:xfrm>
            <a:off x="863600" y="1387475"/>
            <a:ext cx="7499350" cy="3829050"/>
            <a:chOff x="960" y="480"/>
            <a:chExt cx="2134" cy="2400"/>
          </a:xfrm>
        </p:grpSpPr>
        <p:grpSp>
          <p:nvGrpSpPr>
            <p:cNvPr id="22533" name="Group 4"/>
            <p:cNvGrpSpPr>
              <a:grpSpLocks/>
            </p:cNvGrpSpPr>
            <p:nvPr/>
          </p:nvGrpSpPr>
          <p:grpSpPr bwMode="auto">
            <a:xfrm>
              <a:off x="960" y="480"/>
              <a:ext cx="2134" cy="2400"/>
              <a:chOff x="930" y="1104"/>
              <a:chExt cx="1056" cy="1236"/>
            </a:xfrm>
          </p:grpSpPr>
          <p:grpSp>
            <p:nvGrpSpPr>
              <p:cNvPr id="22535" name="Group 5"/>
              <p:cNvGrpSpPr>
                <a:grpSpLocks/>
              </p:cNvGrpSpPr>
              <p:nvPr/>
            </p:nvGrpSpPr>
            <p:grpSpPr bwMode="auto">
              <a:xfrm>
                <a:off x="960" y="1104"/>
                <a:ext cx="1008" cy="1152"/>
                <a:chOff x="960" y="1104"/>
                <a:chExt cx="1008" cy="1152"/>
              </a:xfrm>
            </p:grpSpPr>
            <p:sp>
              <p:nvSpPr>
                <p:cNvPr id="22541" name="Freeform 6"/>
                <p:cNvSpPr>
                  <a:spLocks/>
                </p:cNvSpPr>
                <p:nvPr/>
              </p:nvSpPr>
              <p:spPr bwMode="auto">
                <a:xfrm>
                  <a:off x="960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542" name="Freeform 7"/>
                <p:cNvSpPr>
                  <a:spLocks/>
                </p:cNvSpPr>
                <p:nvPr/>
              </p:nvSpPr>
              <p:spPr bwMode="auto">
                <a:xfrm flipH="1">
                  <a:off x="1584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543" name="Line 8"/>
                <p:cNvSpPr>
                  <a:spLocks noChangeShapeType="1"/>
                </p:cNvSpPr>
                <p:nvPr/>
              </p:nvSpPr>
              <p:spPr bwMode="auto">
                <a:xfrm>
                  <a:off x="960" y="2256"/>
                  <a:ext cx="1008" cy="0"/>
                </a:xfrm>
                <a:prstGeom prst="line">
                  <a:avLst/>
                </a:prstGeom>
                <a:noFill/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544" name="Oval 9"/>
                <p:cNvSpPr>
                  <a:spLocks noChangeArrowheads="1"/>
                </p:cNvSpPr>
                <p:nvPr/>
              </p:nvSpPr>
              <p:spPr bwMode="auto">
                <a:xfrm>
                  <a:off x="1316" y="1104"/>
                  <a:ext cx="288" cy="288"/>
                </a:xfrm>
                <a:prstGeom prst="ellipse">
                  <a:avLst/>
                </a:pr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2536" name="Oval 10"/>
              <p:cNvSpPr>
                <a:spLocks noChangeArrowheads="1"/>
              </p:cNvSpPr>
              <p:nvPr/>
            </p:nvSpPr>
            <p:spPr bwMode="auto">
              <a:xfrm>
                <a:off x="1152" y="1334"/>
                <a:ext cx="624" cy="86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537" name="Rectangle 11"/>
              <p:cNvSpPr>
                <a:spLocks noChangeArrowheads="1"/>
              </p:cNvSpPr>
              <p:nvPr/>
            </p:nvSpPr>
            <p:spPr bwMode="auto">
              <a:xfrm>
                <a:off x="1132" y="1776"/>
                <a:ext cx="672" cy="48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538" name="Oval 12"/>
              <p:cNvSpPr>
                <a:spLocks noChangeArrowheads="1"/>
              </p:cNvSpPr>
              <p:nvPr/>
            </p:nvSpPr>
            <p:spPr bwMode="auto">
              <a:xfrm>
                <a:off x="1008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539" name="Oval 13"/>
              <p:cNvSpPr>
                <a:spLocks noChangeArrowheads="1"/>
              </p:cNvSpPr>
              <p:nvPr/>
            </p:nvSpPr>
            <p:spPr bwMode="auto">
              <a:xfrm>
                <a:off x="1730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540" name="Oval 14"/>
              <p:cNvSpPr>
                <a:spLocks noChangeArrowheads="1"/>
              </p:cNvSpPr>
              <p:nvPr/>
            </p:nvSpPr>
            <p:spPr bwMode="auto">
              <a:xfrm>
                <a:off x="930" y="2196"/>
                <a:ext cx="1056" cy="14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22534" name="Picture 15" descr="05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480"/>
              <a:ext cx="1488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1872" name="WordArt 16"/>
          <p:cNvSpPr>
            <a:spLocks noChangeArrowheads="1" noChangeShapeType="1" noTextEdit="1"/>
          </p:cNvSpPr>
          <p:nvPr/>
        </p:nvSpPr>
        <p:spPr bwMode="auto">
          <a:xfrm>
            <a:off x="658814" y="3055939"/>
            <a:ext cx="8105775" cy="14319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NGƯỜI CHIẾN THẮNG</a:t>
            </a:r>
            <a:endParaRPr lang="en-US" sz="3600" b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31393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218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 descr="Hoa tim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95800"/>
            <a:ext cx="3048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 descr="Hoa tim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8492">
            <a:off x="6096000" y="4572000"/>
            <a:ext cx="3048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986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60485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67">
            <a:extLst>
              <a:ext uri="{FF2B5EF4-FFF2-40B4-BE49-F238E27FC236}">
                <a16:creationId xmlns:a16="http://schemas.microsoft.com/office/drawing/2014/main" id="{814B82D6-AEF0-496F-9BD5-BBBFFD1F2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981200"/>
            <a:ext cx="8763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20" name="Text Box 68">
            <a:extLst>
              <a:ext uri="{FF2B5EF4-FFF2-40B4-BE49-F238E27FC236}">
                <a16:creationId xmlns:a16="http://schemas.microsoft.com/office/drawing/2014/main" id="{9E9A97A5-20F2-4C9C-9BB1-4958D7050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39" y="2418642"/>
            <a:ext cx="8763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  <p:sp>
        <p:nvSpPr>
          <p:cNvPr id="21" name="Text Box 69">
            <a:extLst>
              <a:ext uri="{FF2B5EF4-FFF2-40B4-BE49-F238E27FC236}">
                <a16:creationId xmlns:a16="http://schemas.microsoft.com/office/drawing/2014/main" id="{0EC00073-F2D6-47AA-B481-2C34B3E8E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39" y="2778256"/>
            <a:ext cx="8763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Chia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Text Box 70">
            <a:extLst>
              <a:ext uri="{FF2B5EF4-FFF2-40B4-BE49-F238E27FC236}">
                <a16:creationId xmlns:a16="http://schemas.microsoft.com/office/drawing/2014/main" id="{9BED9FB1-879A-4AA7-95B6-8AAE59B89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99" y="3172197"/>
            <a:ext cx="86134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3922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 descr="mu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862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7" name="WordArt 5"/>
          <p:cNvSpPr>
            <a:spLocks noChangeArrowheads="1" noChangeShapeType="1" noTextEdit="1"/>
          </p:cNvSpPr>
          <p:nvPr/>
        </p:nvSpPr>
        <p:spPr bwMode="auto">
          <a:xfrm>
            <a:off x="2286000" y="2395987"/>
            <a:ext cx="5334000" cy="204877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3. </a:t>
            </a:r>
            <a:r>
              <a:rPr lang="en-US" sz="3600" b="1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Luyện</a:t>
            </a:r>
            <a:r>
              <a:rPr lang="en-US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tập</a:t>
            </a:r>
            <a:r>
              <a:rPr lang="en-US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971291337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550069" y="330409"/>
            <a:ext cx="325441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59435" name="Picture 43" descr="question_pop_up_from_box_rotate_hg_cl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8626"/>
            <a:ext cx="685800" cy="721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43038" y="789548"/>
                <a:ext cx="5334629" cy="554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a,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,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,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  <a:cs typeface="Times New Roman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  <a:cs typeface="Times New Roman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,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  <a:cs typeface="Times New Roman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  <a:cs typeface="Times New Roman" pitchFamily="18" charset="0"/>
                          </a:rPr>
                          <m:t>𝟐𝟐</m:t>
                        </m:r>
                      </m:den>
                    </m:f>
                  </m:oMath>
                </a14:m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 ,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  <a:cs typeface="Times New Roman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,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  <a:cs typeface="Times New Roman" pitchFamily="18" charset="0"/>
                          </a:rPr>
                          <m:t>𝟕𝟓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  <a:cs typeface="Times New Roman" pitchFamily="18" charset="0"/>
                          </a:rPr>
                          <m:t>𝟑𝟔</m:t>
                        </m:r>
                      </m:den>
                    </m:f>
                  </m:oMath>
                </a14:m>
                <a:endParaRPr lang="en-US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038" y="789548"/>
                <a:ext cx="5334629" cy="554832"/>
              </a:xfrm>
              <a:prstGeom prst="rect">
                <a:avLst/>
              </a:prstGeom>
              <a:blipFill rotWithShape="1">
                <a:blip r:embed="rId3"/>
                <a:stretch>
                  <a:fillRect l="-1257" b="-4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42524" y="1516507"/>
                <a:ext cx="5943600" cy="554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b,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,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  <a:cs typeface="Times New Roman" pitchFamily="18" charset="0"/>
                          </a:rPr>
                          <m:t>𝟑𝟔</m:t>
                        </m:r>
                      </m:den>
                    </m:f>
                  </m:oMath>
                </a14:m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,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  <a:cs typeface="Times New Roman" pitchFamily="18" charset="0"/>
                          </a:rPr>
                          <m:t>𝟕𝟐</m:t>
                        </m:r>
                      </m:den>
                    </m:f>
                  </m:oMath>
                </a14:m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,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  <a:cs typeface="Times New Roman" pitchFamily="18" charset="0"/>
                          </a:rPr>
                          <m:t>𝟕𝟓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  <a:cs typeface="Times New Roman" pitchFamily="18" charset="0"/>
                          </a:rPr>
                          <m:t>𝟑𝟎𝟎</m:t>
                        </m:r>
                      </m:den>
                    </m:f>
                  </m:oMath>
                </a14:m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,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  <a:cs typeface="Times New Roman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  <a:cs typeface="Times New Roman" pitchFamily="18" charset="0"/>
                          </a:rPr>
                          <m:t>  </m:t>
                        </m:r>
                        <m:r>
                          <a:rPr lang="en-US" sz="2000" b="1" i="1" smtClean="0">
                            <a:latin typeface="Cambria Math"/>
                            <a:cs typeface="Times New Roman" pitchFamily="18" charset="0"/>
                          </a:rPr>
                          <m:t>𝟑𝟓</m:t>
                        </m:r>
                      </m:den>
                    </m:f>
                  </m:oMath>
                </a14:m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,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  <a:cs typeface="Times New Roman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524" y="1516507"/>
                <a:ext cx="5943600" cy="554832"/>
              </a:xfrm>
              <a:prstGeom prst="rect">
                <a:avLst/>
              </a:prstGeom>
              <a:blipFill>
                <a:blip r:embed="rId4"/>
                <a:stretch>
                  <a:fillRect l="-1026" b="-4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7343" y="2453899"/>
                <a:ext cx="2559753" cy="1329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a)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</a:t>
                </a:r>
              </a:p>
              <a:p>
                <a:r>
                  <a:rPr lang="en-US" sz="2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</a:t>
                </a:r>
              </a:p>
              <a:p>
                <a:endParaRPr lang="en-US" sz="2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43" y="2453899"/>
                <a:ext cx="2559753" cy="13290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012867" y="5057745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li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550393" y="3151654"/>
                <a:ext cx="705642" cy="6313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393" y="3151654"/>
                <a:ext cx="705642" cy="631327"/>
              </a:xfrm>
              <a:prstGeom prst="rect">
                <a:avLst/>
              </a:prstGeom>
              <a:blipFill>
                <a:blip r:embed="rId6"/>
                <a:stretch>
                  <a:fillRect r="-12174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106954" y="4151074"/>
                <a:ext cx="705642" cy="624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𝟐𝟐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=</a:t>
                </a:r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954" y="4151074"/>
                <a:ext cx="705642" cy="624082"/>
              </a:xfrm>
              <a:prstGeom prst="rect">
                <a:avLst/>
              </a:prstGeom>
              <a:blipFill>
                <a:blip r:embed="rId7"/>
                <a:stretch>
                  <a:fillRect r="-12174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496320" y="4150878"/>
                <a:ext cx="705642" cy="625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=</a:t>
                </a:r>
                <a:endParaRPr lang="en-US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6320" y="4150878"/>
                <a:ext cx="705642" cy="625812"/>
              </a:xfrm>
              <a:prstGeom prst="rect">
                <a:avLst/>
              </a:prstGeom>
              <a:blipFill>
                <a:blip r:embed="rId8"/>
                <a:stretch>
                  <a:fillRect r="-12174" b="-7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501362" y="4115498"/>
                <a:ext cx="705642" cy="6312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𝟕𝟓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𝟑𝟔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362" y="4115498"/>
                <a:ext cx="705642" cy="631263"/>
              </a:xfrm>
              <a:prstGeom prst="rect">
                <a:avLst/>
              </a:prstGeom>
              <a:blipFill>
                <a:blip r:embed="rId9"/>
                <a:stretch>
                  <a:fillRect r="-12069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159470" y="3251636"/>
                <a:ext cx="1867628" cy="6258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470" y="3251636"/>
                <a:ext cx="1867628" cy="625812"/>
              </a:xfrm>
              <a:prstGeom prst="rect">
                <a:avLst/>
              </a:prstGeom>
              <a:blipFill>
                <a:blip r:embed="rId10"/>
                <a:stretch>
                  <a:fillRect b="-7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657220" y="2485916"/>
                <a:ext cx="728084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𝟒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 :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𝟔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 :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220" y="2485916"/>
                <a:ext cx="728084" cy="6127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184368" y="2496739"/>
                <a:ext cx="647934" cy="625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368" y="2496739"/>
                <a:ext cx="647934" cy="625812"/>
              </a:xfrm>
              <a:prstGeom prst="rect">
                <a:avLst/>
              </a:prstGeom>
              <a:blipFill rotWithShape="1">
                <a:blip r:embed="rId13"/>
                <a:stretch>
                  <a:fillRect l="-14019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68981" y="2085806"/>
            <a:ext cx="1106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000" b="1" i="1" u="sng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110352" y="3159943"/>
                <a:ext cx="1071248" cy="625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𝟏𝟐</m:t>
                        </m:r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 : </m:t>
                        </m:r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𝟖</m:t>
                        </m:r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 : </m:t>
                        </m:r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=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352" y="3159943"/>
                <a:ext cx="1071248" cy="625941"/>
              </a:xfrm>
              <a:prstGeom prst="rect">
                <a:avLst/>
              </a:prstGeom>
              <a:blipFill>
                <a:blip r:embed="rId14"/>
                <a:stretch>
                  <a:fillRect r="-2273" b="-6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195037" y="3159943"/>
                <a:ext cx="1011815" cy="6313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𝟏𝟓</m:t>
                        </m:r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:</m:t>
                        </m:r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𝟐𝟓</m:t>
                        </m:r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 : </m:t>
                        </m:r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=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037" y="3159943"/>
                <a:ext cx="1011815" cy="631327"/>
              </a:xfrm>
              <a:prstGeom prst="rect">
                <a:avLst/>
              </a:prstGeom>
              <a:blipFill>
                <a:blip r:embed="rId15"/>
                <a:stretch>
                  <a:fillRect r="-8434" b="-6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748002" y="4150141"/>
                <a:ext cx="1146468" cy="624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𝟏𝟏</m:t>
                        </m:r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 : </m:t>
                        </m:r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𝟐𝟐</m:t>
                        </m:r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 : </m:t>
                        </m:r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=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002" y="4150141"/>
                <a:ext cx="1146468" cy="624210"/>
              </a:xfrm>
              <a:prstGeom prst="rect">
                <a:avLst/>
              </a:prstGeom>
              <a:blipFill>
                <a:blip r:embed="rId16"/>
                <a:stretch>
                  <a:fillRect r="-6915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108794" y="4118223"/>
                <a:ext cx="1061509" cy="625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𝟑𝟔</m:t>
                        </m:r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 : </m:t>
                        </m:r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𝟏𝟎</m:t>
                        </m:r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 : </m:t>
                        </m:r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=</a:t>
                </a: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8794" y="4118223"/>
                <a:ext cx="1061509" cy="625812"/>
              </a:xfrm>
              <a:prstGeom prst="rect">
                <a:avLst/>
              </a:prstGeom>
              <a:blipFill>
                <a:blip r:embed="rId17"/>
                <a:stretch>
                  <a:fillRect r="-8046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125557" y="4104069"/>
                <a:ext cx="1011815" cy="6312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𝟕𝟓</m:t>
                        </m:r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 : </m:t>
                        </m:r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 :</m:t>
                        </m:r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=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5557" y="4104069"/>
                <a:ext cx="1011815" cy="631263"/>
              </a:xfrm>
              <a:prstGeom prst="rect">
                <a:avLst/>
              </a:prstGeom>
              <a:blipFill>
                <a:blip r:embed="rId18"/>
                <a:stretch>
                  <a:fillRect r="-7831" b="-6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465863" y="3159943"/>
                <a:ext cx="766557" cy="612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863" y="3159943"/>
                <a:ext cx="766557" cy="61279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025682" y="3159943"/>
                <a:ext cx="391453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682" y="3159943"/>
                <a:ext cx="391453" cy="61093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005748" y="3151654"/>
                <a:ext cx="391453" cy="612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748" y="3151654"/>
                <a:ext cx="391453" cy="61279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740474" y="4114895"/>
                <a:ext cx="391453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474" y="4114895"/>
                <a:ext cx="391453" cy="610936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033963" y="4109375"/>
                <a:ext cx="529312" cy="612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𝟏𝟖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0000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963" y="4109375"/>
                <a:ext cx="529312" cy="612796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7893933" y="4092640"/>
                <a:ext cx="530915" cy="6295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𝟐𝟓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3933" y="4092640"/>
                <a:ext cx="530915" cy="62953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662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6" grpId="0"/>
      <p:bldP spid="19" grpId="0"/>
      <p:bldP spid="20" grpId="0"/>
      <p:bldP spid="21" grpId="0"/>
      <p:bldP spid="22" grpId="0"/>
      <p:bldP spid="23" grpId="0"/>
      <p:bldP spid="16" grpId="0"/>
      <p:bldP spid="17" grpId="0"/>
      <p:bldP spid="24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1" name="Text Box 105"/>
          <p:cNvSpPr txBox="1">
            <a:spLocks noChangeArrowheads="1"/>
          </p:cNvSpPr>
          <p:nvPr/>
        </p:nvSpPr>
        <p:spPr bwMode="auto">
          <a:xfrm>
            <a:off x="381000" y="762000"/>
            <a:ext cx="3124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graphicFrame>
        <p:nvGraphicFramePr>
          <p:cNvPr id="60422" name="Object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29943"/>
              </p:ext>
            </p:extLst>
          </p:nvPr>
        </p:nvGraphicFramePr>
        <p:xfrm>
          <a:off x="3429000" y="655320"/>
          <a:ext cx="230505" cy="670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680" imgH="393480" progId="Equation.3">
                  <p:embed/>
                </p:oleObj>
              </mc:Choice>
              <mc:Fallback>
                <p:oleObj name="Equation" r:id="rId2" imgW="139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655320"/>
                        <a:ext cx="230505" cy="6705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3" name="Object 1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05721"/>
              </p:ext>
            </p:extLst>
          </p:nvPr>
        </p:nvGraphicFramePr>
        <p:xfrm>
          <a:off x="4990394" y="701155"/>
          <a:ext cx="294409" cy="623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5640" imgH="393480" progId="Equation.3">
                  <p:embed/>
                </p:oleObj>
              </mc:Choice>
              <mc:Fallback>
                <p:oleObj name="Equation" r:id="rId4" imgW="215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0394" y="701155"/>
                        <a:ext cx="294409" cy="6234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4" name="Object 1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4092967"/>
              </p:ext>
            </p:extLst>
          </p:nvPr>
        </p:nvGraphicFramePr>
        <p:xfrm>
          <a:off x="3931492" y="669111"/>
          <a:ext cx="228600" cy="685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280" imgH="393480" progId="Equation.3">
                  <p:embed/>
                </p:oleObj>
              </mc:Choice>
              <mc:Fallback>
                <p:oleObj name="Equation" r:id="rId6" imgW="152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1492" y="669111"/>
                        <a:ext cx="228600" cy="6858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5" name="Object 1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431591"/>
              </p:ext>
            </p:extLst>
          </p:nvPr>
        </p:nvGraphicFramePr>
        <p:xfrm>
          <a:off x="4407577" y="702054"/>
          <a:ext cx="277091" cy="623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3040" imgH="393480" progId="Equation.3">
                  <p:embed/>
                </p:oleObj>
              </mc:Choice>
              <mc:Fallback>
                <p:oleObj name="Equation" r:id="rId8" imgW="203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7577" y="702054"/>
                        <a:ext cx="277091" cy="6234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6" name="Object 1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0216492"/>
              </p:ext>
            </p:extLst>
          </p:nvPr>
        </p:nvGraphicFramePr>
        <p:xfrm>
          <a:off x="5688185" y="744285"/>
          <a:ext cx="311727" cy="623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28600" imgH="393480" progId="Equation.3">
                  <p:embed/>
                </p:oleObj>
              </mc:Choice>
              <mc:Fallback>
                <p:oleObj name="Equation" r:id="rId10" imgW="228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8185" y="744285"/>
                        <a:ext cx="311727" cy="6234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7" name="Text Box 112"/>
          <p:cNvSpPr txBox="1">
            <a:spLocks noChangeArrowheads="1"/>
          </p:cNvSpPr>
          <p:nvPr/>
        </p:nvSpPr>
        <p:spPr bwMode="auto">
          <a:xfrm>
            <a:off x="3657600" y="832718"/>
            <a:ext cx="3657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;       ;        ;          ;        </a:t>
            </a:r>
          </a:p>
        </p:txBody>
      </p:sp>
      <p:sp>
        <p:nvSpPr>
          <p:cNvPr id="60428" name="Text Box 113"/>
          <p:cNvSpPr txBox="1">
            <a:spLocks noChangeArrowheads="1"/>
          </p:cNvSpPr>
          <p:nvPr/>
        </p:nvSpPr>
        <p:spPr bwMode="auto">
          <a:xfrm>
            <a:off x="685800" y="1463618"/>
            <a:ext cx="525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?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0429" name="Text Box 114"/>
          <p:cNvSpPr txBox="1">
            <a:spLocks noChangeArrowheads="1"/>
          </p:cNvSpPr>
          <p:nvPr/>
        </p:nvSpPr>
        <p:spPr bwMode="auto">
          <a:xfrm>
            <a:off x="664235" y="1789994"/>
            <a:ext cx="6705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?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9935" y="2301605"/>
            <a:ext cx="1050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8985" y="2743200"/>
                <a:ext cx="8534400" cy="13302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a)  </a:t>
                </a:r>
                <a:r>
                  <a:rPr lang="en-US" sz="20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Những</a:t>
                </a:r>
                <a:r>
                  <a:rPr lang="en-US" sz="2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tối</a:t>
                </a:r>
                <a:r>
                  <a:rPr lang="en-US" sz="2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giản</a:t>
                </a:r>
                <a:r>
                  <a:rPr lang="en-US" sz="2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𝟕𝟐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𝟕𝟑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. </a:t>
                </a:r>
                <a:r>
                  <a:rPr lang="en-US" alt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alt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alt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alt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từng</a:t>
                </a:r>
                <a:r>
                  <a:rPr lang="en-US" alt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alt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này</a:t>
                </a:r>
                <a:r>
                  <a:rPr lang="en-US" alt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alt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alt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chia </a:t>
                </a:r>
                <a:r>
                  <a:rPr lang="en-US" alt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hết</a:t>
                </a:r>
                <a:r>
                  <a:rPr lang="en-US" alt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alt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alt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nhiên</a:t>
                </a:r>
                <a:r>
                  <a:rPr lang="en-US" alt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alt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alt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alt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</a:t>
                </a:r>
              </a:p>
              <a:p>
                <a:endParaRPr lang="en-US" sz="2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85" y="2743200"/>
                <a:ext cx="8534400" cy="1330236"/>
              </a:xfrm>
              <a:prstGeom prst="rect">
                <a:avLst/>
              </a:prstGeom>
              <a:blipFill>
                <a:blip r:embed="rId13"/>
                <a:stretch>
                  <a:fillRect l="-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63566" y="4495800"/>
                <a:ext cx="4305300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Rút </a:t>
                </a:r>
                <a:r>
                  <a:rPr lang="en-US" sz="20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gọn</a:t>
                </a:r>
                <a:r>
                  <a:rPr lang="en-US" sz="2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,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𝟑𝟎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𝟑𝟔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566" y="4495800"/>
                <a:ext cx="4305300" cy="714683"/>
              </a:xfrm>
              <a:prstGeom prst="rect">
                <a:avLst/>
              </a:prstGeom>
              <a:blipFill>
                <a:blip r:embed="rId14"/>
                <a:stretch>
                  <a:fillRect l="-1414" b="-9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43" descr="question_pop_up_from_box_rotate_hg_clr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257" y="40107"/>
            <a:ext cx="685800" cy="721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63747" y="3733800"/>
                <a:ext cx="6172200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b) </a:t>
                </a:r>
                <a:r>
                  <a:rPr lang="en-US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rút</a:t>
                </a:r>
                <a:r>
                  <a:rPr lang="en-US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gọn</a:t>
                </a:r>
                <a:r>
                  <a:rPr lang="en-US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những</a:t>
                </a:r>
                <a:r>
                  <a:rPr lang="en-US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𝟑𝟎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𝟑𝟔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47" y="3733800"/>
                <a:ext cx="6172200" cy="714683"/>
              </a:xfrm>
              <a:prstGeom prst="rect">
                <a:avLst/>
              </a:prstGeom>
              <a:blipFill>
                <a:blip r:embed="rId16"/>
                <a:stretch>
                  <a:fillRect l="-889" b="-8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90581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62000"/>
            <a:ext cx="8442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295400"/>
            <a:ext cx="85666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2362200"/>
            <a:ext cx="114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676400" y="2271277"/>
                <a:ext cx="910827" cy="616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2019</m:t>
                        </m:r>
                      </m:num>
                      <m:den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2020</m:t>
                        </m:r>
                      </m:den>
                    </m:f>
                  </m:oMath>
                </a14:m>
                <a:r>
                  <a:rPr lang="en-US" sz="2400" dirty="0"/>
                  <a:t> ;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2271277"/>
                <a:ext cx="910827" cy="616964"/>
              </a:xfrm>
              <a:prstGeom prst="rect">
                <a:avLst/>
              </a:prstGeom>
              <a:blipFill>
                <a:blip r:embed="rId2"/>
                <a:stretch>
                  <a:fillRect r="-8725" b="-7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527969" y="2275109"/>
                <a:ext cx="748923" cy="620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/>
                  <a:t> ...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7969" y="2275109"/>
                <a:ext cx="748923" cy="620491"/>
              </a:xfrm>
              <a:prstGeom prst="rect">
                <a:avLst/>
              </a:prstGeom>
              <a:blipFill>
                <a:blip r:embed="rId3"/>
                <a:stretch>
                  <a:fillRect r="-9756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7650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5" name="Text Box 7"/>
          <p:cNvSpPr txBox="1">
            <a:spLocks noChangeArrowheads="1"/>
          </p:cNvSpPr>
          <p:nvPr/>
        </p:nvSpPr>
        <p:spPr bwMode="auto">
          <a:xfrm>
            <a:off x="764875" y="533400"/>
            <a:ext cx="449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graphicFrame>
        <p:nvGraphicFramePr>
          <p:cNvPr id="61446" name="Object 8"/>
          <p:cNvGraphicFramePr>
            <a:graphicFrameLocks noChangeAspect="1"/>
          </p:cNvGraphicFramePr>
          <p:nvPr/>
        </p:nvGraphicFramePr>
        <p:xfrm>
          <a:off x="5143500" y="1447800"/>
          <a:ext cx="45720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680" imgH="431640" progId="Equation.3">
                  <p:embed/>
                </p:oleObj>
              </mc:Choice>
              <mc:Fallback>
                <p:oleObj name="Equation" r:id="rId2" imgW="1396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1447800"/>
                        <a:ext cx="457200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7" name="Object 9"/>
          <p:cNvGraphicFramePr>
            <a:graphicFrameLocks noChangeAspect="1"/>
          </p:cNvGraphicFramePr>
          <p:nvPr/>
        </p:nvGraphicFramePr>
        <p:xfrm>
          <a:off x="4305300" y="1524000"/>
          <a:ext cx="4381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3040" imgH="393480" progId="Equation.3">
                  <p:embed/>
                </p:oleObj>
              </mc:Choice>
              <mc:Fallback>
                <p:oleObj name="Equation" r:id="rId4" imgW="203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300" y="1524000"/>
                        <a:ext cx="4381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8" name="Object 10"/>
          <p:cNvGraphicFramePr>
            <a:graphicFrameLocks noChangeAspect="1"/>
          </p:cNvGraphicFramePr>
          <p:nvPr/>
        </p:nvGraphicFramePr>
        <p:xfrm>
          <a:off x="3543300" y="1524000"/>
          <a:ext cx="3429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8600" imgH="431640" progId="Equation.3">
                  <p:embed/>
                </p:oleObj>
              </mc:Choice>
              <mc:Fallback>
                <p:oleObj name="Equation" r:id="rId6" imgW="2286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0" y="1524000"/>
                        <a:ext cx="34290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9" name="Object 11"/>
          <p:cNvGraphicFramePr>
            <a:graphicFrameLocks noChangeAspect="1"/>
          </p:cNvGraphicFramePr>
          <p:nvPr/>
        </p:nvGraphicFramePr>
        <p:xfrm>
          <a:off x="2705100" y="1524000"/>
          <a:ext cx="3429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8600" imgH="393480" progId="Equation.3">
                  <p:embed/>
                </p:oleObj>
              </mc:Choice>
              <mc:Fallback>
                <p:oleObj name="Equation" r:id="rId8" imgW="228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100" y="1524000"/>
                        <a:ext cx="3429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50" name="Rectangle 12"/>
          <p:cNvSpPr>
            <a:spLocks noChangeArrowheads="1"/>
          </p:cNvSpPr>
          <p:nvPr/>
        </p:nvSpPr>
        <p:spPr bwMode="auto">
          <a:xfrm>
            <a:off x="3467100" y="19812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1" name="Rectangle 13"/>
          <p:cNvSpPr>
            <a:spLocks noChangeArrowheads="1"/>
          </p:cNvSpPr>
          <p:nvPr/>
        </p:nvSpPr>
        <p:spPr bwMode="auto">
          <a:xfrm>
            <a:off x="4305300" y="1397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2" name="Rectangle 14"/>
          <p:cNvSpPr>
            <a:spLocks noChangeArrowheads="1"/>
          </p:cNvSpPr>
          <p:nvPr/>
        </p:nvSpPr>
        <p:spPr bwMode="auto">
          <a:xfrm>
            <a:off x="5143500" y="19812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3" name="Text Box 15"/>
          <p:cNvSpPr txBox="1">
            <a:spLocks noChangeArrowheads="1"/>
          </p:cNvSpPr>
          <p:nvPr/>
        </p:nvSpPr>
        <p:spPr bwMode="auto">
          <a:xfrm>
            <a:off x="3124200" y="1676400"/>
            <a:ext cx="3657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=           =           =          .</a:t>
            </a: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3454400" y="1995488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5181600" y="19812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4343400" y="14224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6643334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4" grpId="0"/>
      <p:bldP spid="27665" grpId="0"/>
      <p:bldP spid="276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735264" y="2457451"/>
            <a:ext cx="3673475" cy="2212975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CC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SỐ BÍ ẨN</a:t>
            </a:r>
          </a:p>
        </p:txBody>
      </p:sp>
      <p:sp>
        <p:nvSpPr>
          <p:cNvPr id="15363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532813" y="5481639"/>
            <a:ext cx="431800" cy="242887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863600" y="1387475"/>
            <a:ext cx="1187450" cy="647700"/>
            <a:chOff x="960" y="480"/>
            <a:chExt cx="2134" cy="2400"/>
          </a:xfrm>
        </p:grpSpPr>
        <p:grpSp>
          <p:nvGrpSpPr>
            <p:cNvPr id="15404" name="Group 5"/>
            <p:cNvGrpSpPr>
              <a:grpSpLocks/>
            </p:cNvGrpSpPr>
            <p:nvPr/>
          </p:nvGrpSpPr>
          <p:grpSpPr bwMode="auto">
            <a:xfrm>
              <a:off x="960" y="480"/>
              <a:ext cx="2134" cy="2400"/>
              <a:chOff x="930" y="1104"/>
              <a:chExt cx="1056" cy="1236"/>
            </a:xfrm>
          </p:grpSpPr>
          <p:grpSp>
            <p:nvGrpSpPr>
              <p:cNvPr id="15406" name="Group 6"/>
              <p:cNvGrpSpPr>
                <a:grpSpLocks/>
              </p:cNvGrpSpPr>
              <p:nvPr/>
            </p:nvGrpSpPr>
            <p:grpSpPr bwMode="auto">
              <a:xfrm>
                <a:off x="960" y="1104"/>
                <a:ext cx="1008" cy="1152"/>
                <a:chOff x="960" y="1104"/>
                <a:chExt cx="1008" cy="1152"/>
              </a:xfrm>
            </p:grpSpPr>
            <p:sp>
              <p:nvSpPr>
                <p:cNvPr id="15412" name="Freeform 7"/>
                <p:cNvSpPr>
                  <a:spLocks/>
                </p:cNvSpPr>
                <p:nvPr/>
              </p:nvSpPr>
              <p:spPr bwMode="auto">
                <a:xfrm>
                  <a:off x="960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413" name="Freeform 8"/>
                <p:cNvSpPr>
                  <a:spLocks/>
                </p:cNvSpPr>
                <p:nvPr/>
              </p:nvSpPr>
              <p:spPr bwMode="auto">
                <a:xfrm flipH="1">
                  <a:off x="1584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414" name="Line 9"/>
                <p:cNvSpPr>
                  <a:spLocks noChangeShapeType="1"/>
                </p:cNvSpPr>
                <p:nvPr/>
              </p:nvSpPr>
              <p:spPr bwMode="auto">
                <a:xfrm>
                  <a:off x="960" y="2256"/>
                  <a:ext cx="1008" cy="0"/>
                </a:xfrm>
                <a:prstGeom prst="line">
                  <a:avLst/>
                </a:prstGeom>
                <a:noFill/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415" name="Oval 10"/>
                <p:cNvSpPr>
                  <a:spLocks noChangeArrowheads="1"/>
                </p:cNvSpPr>
                <p:nvPr/>
              </p:nvSpPr>
              <p:spPr bwMode="auto">
                <a:xfrm>
                  <a:off x="1316" y="1104"/>
                  <a:ext cx="288" cy="288"/>
                </a:xfrm>
                <a:prstGeom prst="ellipse">
                  <a:avLst/>
                </a:pr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5407" name="Oval 11"/>
              <p:cNvSpPr>
                <a:spLocks noChangeArrowheads="1"/>
              </p:cNvSpPr>
              <p:nvPr/>
            </p:nvSpPr>
            <p:spPr bwMode="auto">
              <a:xfrm>
                <a:off x="1152" y="1334"/>
                <a:ext cx="624" cy="86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408" name="Rectangle 12"/>
              <p:cNvSpPr>
                <a:spLocks noChangeArrowheads="1"/>
              </p:cNvSpPr>
              <p:nvPr/>
            </p:nvSpPr>
            <p:spPr bwMode="auto">
              <a:xfrm>
                <a:off x="1132" y="1776"/>
                <a:ext cx="672" cy="48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409" name="Oval 13"/>
              <p:cNvSpPr>
                <a:spLocks noChangeArrowheads="1"/>
              </p:cNvSpPr>
              <p:nvPr/>
            </p:nvSpPr>
            <p:spPr bwMode="auto">
              <a:xfrm>
                <a:off x="1008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410" name="Oval 14"/>
              <p:cNvSpPr>
                <a:spLocks noChangeArrowheads="1"/>
              </p:cNvSpPr>
              <p:nvPr/>
            </p:nvSpPr>
            <p:spPr bwMode="auto">
              <a:xfrm>
                <a:off x="1730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411" name="Oval 15"/>
              <p:cNvSpPr>
                <a:spLocks noChangeArrowheads="1"/>
              </p:cNvSpPr>
              <p:nvPr/>
            </p:nvSpPr>
            <p:spPr bwMode="auto">
              <a:xfrm>
                <a:off x="930" y="2196"/>
                <a:ext cx="1056" cy="14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15405" name="Picture 16" descr="05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480"/>
              <a:ext cx="1488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5" name="Group 17"/>
          <p:cNvGrpSpPr>
            <a:grpSpLocks/>
          </p:cNvGrpSpPr>
          <p:nvPr/>
        </p:nvGrpSpPr>
        <p:grpSpPr bwMode="auto">
          <a:xfrm>
            <a:off x="7416800" y="1350963"/>
            <a:ext cx="1187450" cy="647700"/>
            <a:chOff x="960" y="480"/>
            <a:chExt cx="2134" cy="2400"/>
          </a:xfrm>
        </p:grpSpPr>
        <p:grpSp>
          <p:nvGrpSpPr>
            <p:cNvPr id="15392" name="Group 18"/>
            <p:cNvGrpSpPr>
              <a:grpSpLocks/>
            </p:cNvGrpSpPr>
            <p:nvPr/>
          </p:nvGrpSpPr>
          <p:grpSpPr bwMode="auto">
            <a:xfrm>
              <a:off x="960" y="480"/>
              <a:ext cx="2134" cy="2400"/>
              <a:chOff x="930" y="1104"/>
              <a:chExt cx="1056" cy="1236"/>
            </a:xfrm>
          </p:grpSpPr>
          <p:grpSp>
            <p:nvGrpSpPr>
              <p:cNvPr id="15394" name="Group 19"/>
              <p:cNvGrpSpPr>
                <a:grpSpLocks/>
              </p:cNvGrpSpPr>
              <p:nvPr/>
            </p:nvGrpSpPr>
            <p:grpSpPr bwMode="auto">
              <a:xfrm>
                <a:off x="960" y="1104"/>
                <a:ext cx="1008" cy="1152"/>
                <a:chOff x="960" y="1104"/>
                <a:chExt cx="1008" cy="1152"/>
              </a:xfrm>
            </p:grpSpPr>
            <p:sp>
              <p:nvSpPr>
                <p:cNvPr id="15400" name="Freeform 20"/>
                <p:cNvSpPr>
                  <a:spLocks/>
                </p:cNvSpPr>
                <p:nvPr/>
              </p:nvSpPr>
              <p:spPr bwMode="auto">
                <a:xfrm>
                  <a:off x="960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401" name="Freeform 21"/>
                <p:cNvSpPr>
                  <a:spLocks/>
                </p:cNvSpPr>
                <p:nvPr/>
              </p:nvSpPr>
              <p:spPr bwMode="auto">
                <a:xfrm flipH="1">
                  <a:off x="1584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402" name="Line 22"/>
                <p:cNvSpPr>
                  <a:spLocks noChangeShapeType="1"/>
                </p:cNvSpPr>
                <p:nvPr/>
              </p:nvSpPr>
              <p:spPr bwMode="auto">
                <a:xfrm>
                  <a:off x="960" y="2256"/>
                  <a:ext cx="1008" cy="0"/>
                </a:xfrm>
                <a:prstGeom prst="line">
                  <a:avLst/>
                </a:prstGeom>
                <a:noFill/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403" name="Oval 23"/>
                <p:cNvSpPr>
                  <a:spLocks noChangeArrowheads="1"/>
                </p:cNvSpPr>
                <p:nvPr/>
              </p:nvSpPr>
              <p:spPr bwMode="auto">
                <a:xfrm>
                  <a:off x="1316" y="1104"/>
                  <a:ext cx="288" cy="288"/>
                </a:xfrm>
                <a:prstGeom prst="ellipse">
                  <a:avLst/>
                </a:pr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5395" name="Oval 24"/>
              <p:cNvSpPr>
                <a:spLocks noChangeArrowheads="1"/>
              </p:cNvSpPr>
              <p:nvPr/>
            </p:nvSpPr>
            <p:spPr bwMode="auto">
              <a:xfrm>
                <a:off x="1152" y="1334"/>
                <a:ext cx="624" cy="86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6" name="Rectangle 25"/>
              <p:cNvSpPr>
                <a:spLocks noChangeArrowheads="1"/>
              </p:cNvSpPr>
              <p:nvPr/>
            </p:nvSpPr>
            <p:spPr bwMode="auto">
              <a:xfrm>
                <a:off x="1132" y="1776"/>
                <a:ext cx="672" cy="48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7" name="Oval 26"/>
              <p:cNvSpPr>
                <a:spLocks noChangeArrowheads="1"/>
              </p:cNvSpPr>
              <p:nvPr/>
            </p:nvSpPr>
            <p:spPr bwMode="auto">
              <a:xfrm>
                <a:off x="1008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8" name="Oval 27"/>
              <p:cNvSpPr>
                <a:spLocks noChangeArrowheads="1"/>
              </p:cNvSpPr>
              <p:nvPr/>
            </p:nvSpPr>
            <p:spPr bwMode="auto">
              <a:xfrm>
                <a:off x="1730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9" name="Oval 28"/>
              <p:cNvSpPr>
                <a:spLocks noChangeArrowheads="1"/>
              </p:cNvSpPr>
              <p:nvPr/>
            </p:nvSpPr>
            <p:spPr bwMode="auto">
              <a:xfrm>
                <a:off x="930" y="2196"/>
                <a:ext cx="1056" cy="14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15393" name="Picture 29" descr="05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480"/>
              <a:ext cx="1488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6" name="Group 30"/>
          <p:cNvGrpSpPr>
            <a:grpSpLocks/>
          </p:cNvGrpSpPr>
          <p:nvPr/>
        </p:nvGrpSpPr>
        <p:grpSpPr bwMode="auto">
          <a:xfrm>
            <a:off x="863600" y="4887913"/>
            <a:ext cx="1187450" cy="647700"/>
            <a:chOff x="960" y="480"/>
            <a:chExt cx="2134" cy="2400"/>
          </a:xfrm>
        </p:grpSpPr>
        <p:grpSp>
          <p:nvGrpSpPr>
            <p:cNvPr id="15380" name="Group 31"/>
            <p:cNvGrpSpPr>
              <a:grpSpLocks/>
            </p:cNvGrpSpPr>
            <p:nvPr/>
          </p:nvGrpSpPr>
          <p:grpSpPr bwMode="auto">
            <a:xfrm>
              <a:off x="960" y="480"/>
              <a:ext cx="2134" cy="2400"/>
              <a:chOff x="930" y="1104"/>
              <a:chExt cx="1056" cy="1236"/>
            </a:xfrm>
          </p:grpSpPr>
          <p:grpSp>
            <p:nvGrpSpPr>
              <p:cNvPr id="15382" name="Group 32"/>
              <p:cNvGrpSpPr>
                <a:grpSpLocks/>
              </p:cNvGrpSpPr>
              <p:nvPr/>
            </p:nvGrpSpPr>
            <p:grpSpPr bwMode="auto">
              <a:xfrm>
                <a:off x="960" y="1104"/>
                <a:ext cx="1008" cy="1152"/>
                <a:chOff x="960" y="1104"/>
                <a:chExt cx="1008" cy="1152"/>
              </a:xfrm>
            </p:grpSpPr>
            <p:sp>
              <p:nvSpPr>
                <p:cNvPr id="15388" name="Freeform 33"/>
                <p:cNvSpPr>
                  <a:spLocks/>
                </p:cNvSpPr>
                <p:nvPr/>
              </p:nvSpPr>
              <p:spPr bwMode="auto">
                <a:xfrm>
                  <a:off x="960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389" name="Freeform 34"/>
                <p:cNvSpPr>
                  <a:spLocks/>
                </p:cNvSpPr>
                <p:nvPr/>
              </p:nvSpPr>
              <p:spPr bwMode="auto">
                <a:xfrm flipH="1">
                  <a:off x="1584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390" name="Line 35"/>
                <p:cNvSpPr>
                  <a:spLocks noChangeShapeType="1"/>
                </p:cNvSpPr>
                <p:nvPr/>
              </p:nvSpPr>
              <p:spPr bwMode="auto">
                <a:xfrm>
                  <a:off x="960" y="2256"/>
                  <a:ext cx="1008" cy="0"/>
                </a:xfrm>
                <a:prstGeom prst="line">
                  <a:avLst/>
                </a:prstGeom>
                <a:noFill/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391" name="Oval 36"/>
                <p:cNvSpPr>
                  <a:spLocks noChangeArrowheads="1"/>
                </p:cNvSpPr>
                <p:nvPr/>
              </p:nvSpPr>
              <p:spPr bwMode="auto">
                <a:xfrm>
                  <a:off x="1316" y="1104"/>
                  <a:ext cx="288" cy="288"/>
                </a:xfrm>
                <a:prstGeom prst="ellipse">
                  <a:avLst/>
                </a:pr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5383" name="Oval 37"/>
              <p:cNvSpPr>
                <a:spLocks noChangeArrowheads="1"/>
              </p:cNvSpPr>
              <p:nvPr/>
            </p:nvSpPr>
            <p:spPr bwMode="auto">
              <a:xfrm>
                <a:off x="1152" y="1334"/>
                <a:ext cx="624" cy="86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4" name="Rectangle 38"/>
              <p:cNvSpPr>
                <a:spLocks noChangeArrowheads="1"/>
              </p:cNvSpPr>
              <p:nvPr/>
            </p:nvSpPr>
            <p:spPr bwMode="auto">
              <a:xfrm>
                <a:off x="1132" y="1776"/>
                <a:ext cx="672" cy="48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5" name="Oval 39"/>
              <p:cNvSpPr>
                <a:spLocks noChangeArrowheads="1"/>
              </p:cNvSpPr>
              <p:nvPr/>
            </p:nvSpPr>
            <p:spPr bwMode="auto">
              <a:xfrm>
                <a:off x="1008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6" name="Oval 40"/>
              <p:cNvSpPr>
                <a:spLocks noChangeArrowheads="1"/>
              </p:cNvSpPr>
              <p:nvPr/>
            </p:nvSpPr>
            <p:spPr bwMode="auto">
              <a:xfrm>
                <a:off x="1730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7" name="Oval 41"/>
              <p:cNvSpPr>
                <a:spLocks noChangeArrowheads="1"/>
              </p:cNvSpPr>
              <p:nvPr/>
            </p:nvSpPr>
            <p:spPr bwMode="auto">
              <a:xfrm>
                <a:off x="930" y="2196"/>
                <a:ext cx="1056" cy="14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15381" name="Picture 42" descr="05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480"/>
              <a:ext cx="1488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7" name="Group 43"/>
          <p:cNvGrpSpPr>
            <a:grpSpLocks/>
          </p:cNvGrpSpPr>
          <p:nvPr/>
        </p:nvGrpSpPr>
        <p:grpSpPr bwMode="auto">
          <a:xfrm>
            <a:off x="7467600" y="4629150"/>
            <a:ext cx="1187450" cy="647700"/>
            <a:chOff x="960" y="480"/>
            <a:chExt cx="2134" cy="2400"/>
          </a:xfrm>
        </p:grpSpPr>
        <p:grpSp>
          <p:nvGrpSpPr>
            <p:cNvPr id="15368" name="Group 44"/>
            <p:cNvGrpSpPr>
              <a:grpSpLocks/>
            </p:cNvGrpSpPr>
            <p:nvPr/>
          </p:nvGrpSpPr>
          <p:grpSpPr bwMode="auto">
            <a:xfrm>
              <a:off x="960" y="480"/>
              <a:ext cx="2134" cy="2400"/>
              <a:chOff x="930" y="1104"/>
              <a:chExt cx="1056" cy="1236"/>
            </a:xfrm>
          </p:grpSpPr>
          <p:grpSp>
            <p:nvGrpSpPr>
              <p:cNvPr id="15370" name="Group 45"/>
              <p:cNvGrpSpPr>
                <a:grpSpLocks/>
              </p:cNvGrpSpPr>
              <p:nvPr/>
            </p:nvGrpSpPr>
            <p:grpSpPr bwMode="auto">
              <a:xfrm>
                <a:off x="960" y="1104"/>
                <a:ext cx="1008" cy="1152"/>
                <a:chOff x="960" y="1104"/>
                <a:chExt cx="1008" cy="1152"/>
              </a:xfrm>
            </p:grpSpPr>
            <p:sp>
              <p:nvSpPr>
                <p:cNvPr id="15376" name="Freeform 46"/>
                <p:cNvSpPr>
                  <a:spLocks/>
                </p:cNvSpPr>
                <p:nvPr/>
              </p:nvSpPr>
              <p:spPr bwMode="auto">
                <a:xfrm>
                  <a:off x="960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377" name="Freeform 47"/>
                <p:cNvSpPr>
                  <a:spLocks/>
                </p:cNvSpPr>
                <p:nvPr/>
              </p:nvSpPr>
              <p:spPr bwMode="auto">
                <a:xfrm flipH="1">
                  <a:off x="1584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378" name="Line 48"/>
                <p:cNvSpPr>
                  <a:spLocks noChangeShapeType="1"/>
                </p:cNvSpPr>
                <p:nvPr/>
              </p:nvSpPr>
              <p:spPr bwMode="auto">
                <a:xfrm>
                  <a:off x="960" y="2256"/>
                  <a:ext cx="1008" cy="0"/>
                </a:xfrm>
                <a:prstGeom prst="line">
                  <a:avLst/>
                </a:prstGeom>
                <a:noFill/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379" name="Oval 49"/>
                <p:cNvSpPr>
                  <a:spLocks noChangeArrowheads="1"/>
                </p:cNvSpPr>
                <p:nvPr/>
              </p:nvSpPr>
              <p:spPr bwMode="auto">
                <a:xfrm>
                  <a:off x="1316" y="1104"/>
                  <a:ext cx="288" cy="288"/>
                </a:xfrm>
                <a:prstGeom prst="ellipse">
                  <a:avLst/>
                </a:pr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5371" name="Oval 50"/>
              <p:cNvSpPr>
                <a:spLocks noChangeArrowheads="1"/>
              </p:cNvSpPr>
              <p:nvPr/>
            </p:nvSpPr>
            <p:spPr bwMode="auto">
              <a:xfrm>
                <a:off x="1152" y="1334"/>
                <a:ext cx="624" cy="86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72" name="Rectangle 51"/>
              <p:cNvSpPr>
                <a:spLocks noChangeArrowheads="1"/>
              </p:cNvSpPr>
              <p:nvPr/>
            </p:nvSpPr>
            <p:spPr bwMode="auto">
              <a:xfrm>
                <a:off x="1132" y="1776"/>
                <a:ext cx="672" cy="48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73" name="Oval 52"/>
              <p:cNvSpPr>
                <a:spLocks noChangeArrowheads="1"/>
              </p:cNvSpPr>
              <p:nvPr/>
            </p:nvSpPr>
            <p:spPr bwMode="auto">
              <a:xfrm>
                <a:off x="1008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74" name="Oval 53"/>
              <p:cNvSpPr>
                <a:spLocks noChangeArrowheads="1"/>
              </p:cNvSpPr>
              <p:nvPr/>
            </p:nvSpPr>
            <p:spPr bwMode="auto">
              <a:xfrm>
                <a:off x="1730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75" name="Oval 54"/>
              <p:cNvSpPr>
                <a:spLocks noChangeArrowheads="1"/>
              </p:cNvSpPr>
              <p:nvPr/>
            </p:nvSpPr>
            <p:spPr bwMode="auto">
              <a:xfrm>
                <a:off x="930" y="2196"/>
                <a:ext cx="1056" cy="14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15369" name="Picture 55" descr="05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480"/>
              <a:ext cx="1488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5327228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522289" y="1174751"/>
            <a:ext cx="8131175" cy="441642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       </a:t>
            </a:r>
          </a:p>
        </p:txBody>
      </p:sp>
      <p:pic>
        <p:nvPicPr>
          <p:cNvPr id="16387" name="Picture 3" descr="10018523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89" y="1370014"/>
            <a:ext cx="7842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AutoShape 4" descr="White marble">
            <a:hlinkClick r:id="rId3" action="ppaction://hlinksldjump" highlightClick="1">
              <a:snd r:embed="rId4" name="cashreg.wav"/>
            </a:hlinkClick>
          </p:cNvPr>
          <p:cNvSpPr>
            <a:spLocks noChangeArrowheads="1"/>
          </p:cNvSpPr>
          <p:nvPr/>
        </p:nvSpPr>
        <p:spPr bwMode="auto">
          <a:xfrm>
            <a:off x="1693863" y="2036763"/>
            <a:ext cx="1943100" cy="1052512"/>
          </a:xfrm>
          <a:prstGeom prst="actionButtonBlank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6389" name="AutoShape 5" descr="White marble">
            <a:hlinkClick r:id="rId6" action="ppaction://hlinksldjump" highlightClick="1">
              <a:snd r:embed="rId4" name="cashreg.wav"/>
            </a:hlinkClick>
          </p:cNvPr>
          <p:cNvSpPr>
            <a:spLocks noChangeArrowheads="1"/>
          </p:cNvSpPr>
          <p:nvPr/>
        </p:nvSpPr>
        <p:spPr bwMode="auto">
          <a:xfrm>
            <a:off x="5867401" y="2017713"/>
            <a:ext cx="1909763" cy="1052512"/>
          </a:xfrm>
          <a:prstGeom prst="actionButtonBlank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</a:p>
        </p:txBody>
      </p:sp>
      <p:sp>
        <p:nvSpPr>
          <p:cNvPr id="16390" name="AutoShape 6" descr="White marble">
            <a:hlinkClick r:id="rId7" action="ppaction://hlinksldjump" highlightClick="1">
              <a:snd r:embed="rId4" name="cashreg.wav"/>
            </a:hlinkClick>
          </p:cNvPr>
          <p:cNvSpPr>
            <a:spLocks noChangeArrowheads="1"/>
          </p:cNvSpPr>
          <p:nvPr/>
        </p:nvSpPr>
        <p:spPr bwMode="auto">
          <a:xfrm>
            <a:off x="1693864" y="3300414"/>
            <a:ext cx="1978025" cy="1108075"/>
          </a:xfrm>
          <a:prstGeom prst="actionButtonBlank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391" name="AutoShape 7" descr="White marble">
            <a:hlinkClick r:id="rId8" action="ppaction://hlinksldjump" highlightClick="1">
              <a:snd r:embed="rId4" name="cashreg.wav"/>
            </a:hlinkClick>
          </p:cNvPr>
          <p:cNvSpPr>
            <a:spLocks noChangeArrowheads="1"/>
          </p:cNvSpPr>
          <p:nvPr/>
        </p:nvSpPr>
        <p:spPr bwMode="auto">
          <a:xfrm>
            <a:off x="5867401" y="3328988"/>
            <a:ext cx="1916113" cy="1098550"/>
          </a:xfrm>
          <a:prstGeom prst="actionButtonBlank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grpSp>
        <p:nvGrpSpPr>
          <p:cNvPr id="16392" name="Group 8"/>
          <p:cNvGrpSpPr>
            <a:grpSpLocks/>
          </p:cNvGrpSpPr>
          <p:nvPr/>
        </p:nvGrpSpPr>
        <p:grpSpPr bwMode="auto">
          <a:xfrm>
            <a:off x="381000" y="857251"/>
            <a:ext cx="8496300" cy="5013325"/>
            <a:chOff x="0" y="192"/>
            <a:chExt cx="5760" cy="3936"/>
          </a:xfrm>
        </p:grpSpPr>
        <p:grpSp>
          <p:nvGrpSpPr>
            <p:cNvPr id="16402" name="Group 9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16405" name="Picture 10" descr="n3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406" name="Picture 11" descr="n3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6403" name="Picture 12" descr="n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404" name="Picture 13" descr="n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6393" name="Group 14"/>
          <p:cNvGrpSpPr>
            <a:grpSpLocks/>
          </p:cNvGrpSpPr>
          <p:nvPr/>
        </p:nvGrpSpPr>
        <p:grpSpPr bwMode="auto">
          <a:xfrm>
            <a:off x="196851" y="998538"/>
            <a:ext cx="8774113" cy="4729162"/>
            <a:chOff x="0" y="192"/>
            <a:chExt cx="5760" cy="3936"/>
          </a:xfrm>
        </p:grpSpPr>
        <p:grpSp>
          <p:nvGrpSpPr>
            <p:cNvPr id="16397" name="Group 15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16400" name="Picture 16" descr="n3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401" name="Picture 17" descr="n3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6398" name="Picture 18" descr="n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399" name="Picture 19" descr="n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394" name="WordArt 20"/>
          <p:cNvSpPr>
            <a:spLocks noChangeArrowheads="1" noChangeShapeType="1" noTextEdit="1"/>
          </p:cNvSpPr>
          <p:nvPr/>
        </p:nvSpPr>
        <p:spPr bwMode="auto">
          <a:xfrm>
            <a:off x="965200" y="1403350"/>
            <a:ext cx="5735638" cy="465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5" name="AutoShape 2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5292725"/>
            <a:ext cx="431800" cy="242888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679851"/>
      </p:ext>
    </p:extLst>
  </p:cSld>
  <p:clrMapOvr>
    <a:masterClrMapping/>
  </p:clrMapOvr>
  <p:transition>
    <p:circl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063407220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57150" cap="flat" cmpd="thinThick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57150" cap="flat" cmpd="thinThick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57150" cap="flat" cmpd="thinThick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57150" cap="flat" cmpd="thinThick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57150" cap="flat" cmpd="thinThick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57150" cap="flat" cmpd="thinThick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57150" cap="flat" cmpd="thinThick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57150" cap="flat" cmpd="thinThick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57150" cap="flat" cmpd="thinThick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57150" cap="flat" cmpd="thinThick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57150" cap="flat" cmpd="thinThick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57150" cap="flat" cmpd="thinThick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57150" cap="flat" cmpd="thinThick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57150" cap="flat" cmpd="thinThick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910</TotalTime>
  <Words>504</Words>
  <Application>Microsoft Office PowerPoint</Application>
  <PresentationFormat>On-screen Show (4:3)</PresentationFormat>
  <Paragraphs>167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2" baseType="lpstr">
      <vt:lpstr>.VnTime</vt:lpstr>
      <vt:lpstr>.VnTimeH</vt:lpstr>
      <vt:lpstr>Arial</vt:lpstr>
      <vt:lpstr>Calibri</vt:lpstr>
      <vt:lpstr>Cambria Math</vt:lpstr>
      <vt:lpstr>Georgia</vt:lpstr>
      <vt:lpstr>Times New Roman</vt:lpstr>
      <vt:lpstr>Trebuchet MS</vt:lpstr>
      <vt:lpstr>Slipstream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7_Default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Nguyễn Thị Lan Phương</cp:lastModifiedBy>
  <cp:revision>85</cp:revision>
  <dcterms:created xsi:type="dcterms:W3CDTF">2020-04-10T15:12:05Z</dcterms:created>
  <dcterms:modified xsi:type="dcterms:W3CDTF">2021-12-27T05:59:58Z</dcterms:modified>
</cp:coreProperties>
</file>