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5" r:id="rId4"/>
  </p:sldMasterIdLst>
  <p:sldIdLst>
    <p:sldId id="257" r:id="rId5"/>
    <p:sldId id="258" r:id="rId6"/>
    <p:sldId id="259" r:id="rId7"/>
    <p:sldId id="263" r:id="rId8"/>
    <p:sldId id="264" r:id="rId9"/>
    <p:sldId id="269" r:id="rId10"/>
    <p:sldId id="270" r:id="rId11"/>
    <p:sldId id="277" r:id="rId12"/>
    <p:sldId id="278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png"/><Relationship Id="rId18" Type="http://schemas.openxmlformats.org/officeDocument/2006/relationships/slide" Target="slide1.xml"/><Relationship Id="rId3" Type="http://schemas.openxmlformats.org/officeDocument/2006/relationships/audio" Target="../media/audio2.wav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5.GIF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openxmlformats.org/officeDocument/2006/relationships/image" Target="../media/image4.png"/><Relationship Id="rId15" Type="http://schemas.openxmlformats.org/officeDocument/2006/relationships/image" Target="../media/image16.GIF"/><Relationship Id="rId10" Type="http://schemas.openxmlformats.org/officeDocument/2006/relationships/image" Target="../media/image13.GIF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2.GIF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10" y="1306830"/>
            <a:ext cx="11409680" cy="3970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" y="1186815"/>
            <a:ext cx="11541125" cy="375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075" y="1330325"/>
            <a:ext cx="11364595" cy="376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30325"/>
            <a:ext cx="10865485" cy="333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370" y="1295400"/>
            <a:ext cx="10908030" cy="406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1207770"/>
            <a:ext cx="10621645" cy="429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75" y="132080"/>
            <a:ext cx="9775190" cy="51708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9191" y="5370326"/>
            <a:ext cx="5713358" cy="862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Lan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69191" y="5370326"/>
            <a:ext cx="5713358" cy="862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2634" y="3175595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err="1" smtClean="0">
                <a:solidFill>
                  <a:srgbClr val="FF0000"/>
                </a:solidFill>
              </a:rPr>
              <a:t>bông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2290" y="2921669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 </a:t>
            </a:r>
            <a:r>
              <a:rPr lang="en-US" dirty="0" err="1" smtClean="0">
                <a:solidFill>
                  <a:srgbClr val="FF0000"/>
                </a:solidFill>
              </a:rPr>
              <a:t>bông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5781" y="2119506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 </a:t>
            </a:r>
            <a:r>
              <a:rPr lang="en-US" dirty="0" err="1" smtClean="0">
                <a:solidFill>
                  <a:srgbClr val="FF0000"/>
                </a:solidFill>
              </a:rPr>
              <a:t>bông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1" animBg="1"/>
      <p:bldP spid="6" grpId="2" animBg="1"/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4368" y="2577657"/>
            <a:ext cx="98374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 NHÀ CHO THỎ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2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chục và 6 đơn vị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678" y="46615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5 đơn vị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7085" y="447040"/>
            <a:ext cx="7658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26 gồm mấy chục mấy đơn vị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9225" y="4035425"/>
            <a:ext cx="6051550" cy="9137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7 chục và 0 đơn vị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8630" y="4141470"/>
            <a:ext cx="5374005" cy="88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chục và 0 đơn vị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70 gồm mấy chục và mấy đơn vị?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270" y="1943100"/>
            <a:ext cx="8096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sánh các số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" y="635"/>
            <a:ext cx="11904345" cy="678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286332"/>
            <a:ext cx="11575831" cy="1566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4379" y="644502"/>
            <a:ext cx="109570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7955" y="684668"/>
            <a:ext cx="109570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985" y="2103960"/>
            <a:ext cx="10279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Số</a:t>
            </a:r>
            <a:r>
              <a:rPr lang="en-US" sz="4000" dirty="0" smtClean="0">
                <a:solidFill>
                  <a:srgbClr val="002060"/>
                </a:solidFill>
              </a:rPr>
              <a:t> 14 </a:t>
            </a:r>
            <a:r>
              <a:rPr lang="en-US" sz="4000" dirty="0" err="1" smtClean="0">
                <a:solidFill>
                  <a:srgbClr val="002060"/>
                </a:solidFill>
              </a:rPr>
              <a:t>đứng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trước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số</a:t>
            </a:r>
            <a:r>
              <a:rPr lang="en-US" sz="4000" dirty="0" smtClean="0">
                <a:solidFill>
                  <a:srgbClr val="002060"/>
                </a:solidFill>
              </a:rPr>
              <a:t> 17 </a:t>
            </a:r>
            <a:r>
              <a:rPr lang="en-US" sz="4000" dirty="0" err="1" smtClean="0">
                <a:solidFill>
                  <a:srgbClr val="002060"/>
                </a:solidFill>
              </a:rPr>
              <a:t>nên</a:t>
            </a:r>
            <a:r>
              <a:rPr lang="en-US" sz="4000" dirty="0" smtClean="0">
                <a:solidFill>
                  <a:srgbClr val="002060"/>
                </a:solidFill>
              </a:rPr>
              <a:t> 14 </a:t>
            </a:r>
            <a:r>
              <a:rPr lang="en-US" sz="4000" dirty="0" err="1" smtClean="0">
                <a:solidFill>
                  <a:srgbClr val="002060"/>
                </a:solidFill>
              </a:rPr>
              <a:t>bé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hơn</a:t>
            </a:r>
            <a:r>
              <a:rPr lang="en-US" sz="4000" dirty="0" smtClean="0">
                <a:solidFill>
                  <a:srgbClr val="002060"/>
                </a:solidFill>
              </a:rPr>
              <a:t> 17.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963" y="3097497"/>
            <a:ext cx="316098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14 &lt; 17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158" y="4364673"/>
            <a:ext cx="10279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Số</a:t>
            </a:r>
            <a:r>
              <a:rPr lang="en-US" sz="4000" dirty="0" smtClean="0">
                <a:solidFill>
                  <a:srgbClr val="00B050"/>
                </a:solidFill>
              </a:rPr>
              <a:t> 17 </a:t>
            </a:r>
            <a:r>
              <a:rPr lang="en-US" sz="4000" dirty="0" err="1" smtClean="0">
                <a:solidFill>
                  <a:srgbClr val="00B050"/>
                </a:solidFill>
              </a:rPr>
              <a:t>đứng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sau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số</a:t>
            </a:r>
            <a:r>
              <a:rPr lang="en-US" sz="4000" dirty="0" smtClean="0">
                <a:solidFill>
                  <a:srgbClr val="00B050"/>
                </a:solidFill>
              </a:rPr>
              <a:t> 14 </a:t>
            </a:r>
            <a:r>
              <a:rPr lang="en-US" sz="4000" dirty="0" err="1" smtClean="0">
                <a:solidFill>
                  <a:srgbClr val="00B050"/>
                </a:solidFill>
              </a:rPr>
              <a:t>nên</a:t>
            </a:r>
            <a:r>
              <a:rPr lang="en-US" sz="4000" dirty="0" smtClean="0">
                <a:solidFill>
                  <a:srgbClr val="00B050"/>
                </a:solidFill>
              </a:rPr>
              <a:t> 17 </a:t>
            </a:r>
            <a:r>
              <a:rPr lang="en-US" sz="4000" dirty="0" err="1" smtClean="0">
                <a:solidFill>
                  <a:srgbClr val="00B050"/>
                </a:solidFill>
              </a:rPr>
              <a:t>lớn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hơn</a:t>
            </a:r>
            <a:r>
              <a:rPr lang="en-US" sz="4000" dirty="0" smtClean="0">
                <a:solidFill>
                  <a:srgbClr val="00B050"/>
                </a:solidFill>
              </a:rPr>
              <a:t> 14.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964" y="5331372"/>
            <a:ext cx="316098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17 &gt; 14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2" y="496614"/>
            <a:ext cx="10791496" cy="169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6393" y="961696"/>
            <a:ext cx="7646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620" y="990067"/>
            <a:ext cx="7646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897" y="2530366"/>
            <a:ext cx="355512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  36 …41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897" y="4314497"/>
            <a:ext cx="355512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  41 … 36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741" y="2561143"/>
            <a:ext cx="71733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rgbClr val="00B050"/>
                </a:solidFill>
              </a:rPr>
              <a:t>&lt;</a:t>
            </a:r>
            <a:endParaRPr lang="en-US" sz="5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0569" y="4376053"/>
            <a:ext cx="717331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002060"/>
                </a:solidFill>
              </a:rPr>
              <a:t>&gt;</a:t>
            </a:r>
            <a:endParaRPr lang="en-US" sz="5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138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User</cp:lastModifiedBy>
  <cp:revision>7</cp:revision>
  <dcterms:created xsi:type="dcterms:W3CDTF">2020-10-04T11:15:59Z</dcterms:created>
  <dcterms:modified xsi:type="dcterms:W3CDTF">2022-01-10T09:38:18Z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