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34"/>
  </p:notesMasterIdLst>
  <p:sldIdLst>
    <p:sldId id="335" r:id="rId3"/>
    <p:sldId id="258" r:id="rId4"/>
    <p:sldId id="337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7" r:id="rId15"/>
    <p:sldId id="338" r:id="rId16"/>
    <p:sldId id="289" r:id="rId17"/>
    <p:sldId id="314" r:id="rId18"/>
    <p:sldId id="290" r:id="rId19"/>
    <p:sldId id="315" r:id="rId20"/>
    <p:sldId id="291" r:id="rId21"/>
    <p:sldId id="292" r:id="rId22"/>
    <p:sldId id="318" r:id="rId23"/>
    <p:sldId id="319" r:id="rId24"/>
    <p:sldId id="320" r:id="rId25"/>
    <p:sldId id="333" r:id="rId26"/>
    <p:sldId id="327" r:id="rId27"/>
    <p:sldId id="326" r:id="rId28"/>
    <p:sldId id="328" r:id="rId29"/>
    <p:sldId id="298" r:id="rId30"/>
    <p:sldId id="301" r:id="rId31"/>
    <p:sldId id="302" r:id="rId32"/>
    <p:sldId id="34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0" d="100"/>
          <a:sy n="80" d="100"/>
        </p:scale>
        <p:origin x="15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70CB-0468-4FDC-80AC-4086711CF168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81E8A-C96F-4359-B042-DCC7614ABC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1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9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38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00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1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1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31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1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6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0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8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242888" y="838200"/>
            <a:ext cx="8672512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Tiểu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Nguyễn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Văn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Trỗi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en-US" sz="2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oán</a:t>
            </a:r>
            <a:r>
              <a:rPr lang="en-US" sz="2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5</a:t>
            </a:r>
          </a:p>
          <a:p>
            <a:pPr algn="ctr"/>
            <a:r>
              <a:rPr lang="en-US" sz="2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381000" y="2438400"/>
            <a:ext cx="8534400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Thể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tích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của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một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  </a:t>
            </a:r>
            <a:r>
              <a:rPr lang="en-US" sz="2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 viên : Đỗ Thị Kim Oanh</a:t>
            </a:r>
          </a:p>
          <a:p>
            <a:r>
              <a:rPr lang="en-US" sz="2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          Lớp : 5A1 </a:t>
            </a:r>
          </a:p>
          <a:p>
            <a:pPr algn="ctr"/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 cstate="email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 cstate="email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267" name="Freeform 3"/>
          <p:cNvSpPr>
            <a:spLocks/>
          </p:cNvSpPr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2120901" y="365125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68" y="660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Freeform 8"/>
          <p:cNvSpPr>
            <a:spLocks/>
          </p:cNvSpPr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Freeform 9"/>
          <p:cNvSpPr>
            <a:spLocks/>
          </p:cNvSpPr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Freeform 12"/>
          <p:cNvSpPr>
            <a:spLocks/>
          </p:cNvSpPr>
          <p:nvPr/>
        </p:nvSpPr>
        <p:spPr bwMode="auto">
          <a:xfrm>
            <a:off x="2133600" y="4676775"/>
            <a:ext cx="3752850" cy="1422400"/>
          </a:xfrm>
          <a:custGeom>
            <a:avLst/>
            <a:gdLst>
              <a:gd name="T0" fmla="*/ 0 w 2364"/>
              <a:gd name="T1" fmla="*/ 2147483647 h 896"/>
              <a:gd name="T2" fmla="*/ 2147483647 w 2364"/>
              <a:gd name="T3" fmla="*/ 0 h 896"/>
              <a:gd name="T4" fmla="*/ 2147483647 w 2364"/>
              <a:gd name="T5" fmla="*/ 2147483647 h 896"/>
              <a:gd name="T6" fmla="*/ 2147483647 w 2364"/>
              <a:gd name="T7" fmla="*/ 2147483647 h 896"/>
              <a:gd name="T8" fmla="*/ 0 w 2364"/>
              <a:gd name="T9" fmla="*/ 2147483647 h 8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4"/>
              <a:gd name="T16" fmla="*/ 0 h 896"/>
              <a:gd name="T17" fmla="*/ 2364 w 2364"/>
              <a:gd name="T18" fmla="*/ 896 h 8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4" h="896">
                <a:moveTo>
                  <a:pt x="0" y="15"/>
                </a:moveTo>
                <a:lnTo>
                  <a:pt x="2356" y="0"/>
                </a:lnTo>
                <a:lnTo>
                  <a:pt x="2364" y="864"/>
                </a:lnTo>
                <a:lnTo>
                  <a:pt x="4" y="896"/>
                </a:lnTo>
                <a:lnTo>
                  <a:pt x="0" y="15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Freeform 13"/>
          <p:cNvSpPr>
            <a:spLocks/>
          </p:cNvSpPr>
          <p:nvPr/>
        </p:nvSpPr>
        <p:spPr bwMode="auto">
          <a:xfrm>
            <a:off x="5918200" y="3635375"/>
            <a:ext cx="971550" cy="2425700"/>
          </a:xfrm>
          <a:custGeom>
            <a:avLst/>
            <a:gdLst>
              <a:gd name="T0" fmla="*/ 2147483647 w 612"/>
              <a:gd name="T1" fmla="*/ 0 h 1528"/>
              <a:gd name="T2" fmla="*/ 0 w 612"/>
              <a:gd name="T3" fmla="*/ 2147483647 h 1528"/>
              <a:gd name="T4" fmla="*/ 2147483647 w 612"/>
              <a:gd name="T5" fmla="*/ 2147483647 h 1528"/>
              <a:gd name="T6" fmla="*/ 2147483647 w 612"/>
              <a:gd name="T7" fmla="*/ 2147483647 h 1528"/>
              <a:gd name="T8" fmla="*/ 2147483647 w 612"/>
              <a:gd name="T9" fmla="*/ 0 h 1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12"/>
              <a:gd name="T16" fmla="*/ 0 h 1528"/>
              <a:gd name="T17" fmla="*/ 612 w 612"/>
              <a:gd name="T18" fmla="*/ 1528 h 1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12" h="1528">
                <a:moveTo>
                  <a:pt x="612" y="0"/>
                </a:moveTo>
                <a:lnTo>
                  <a:pt x="0" y="628"/>
                </a:lnTo>
                <a:lnTo>
                  <a:pt x="12" y="1528"/>
                </a:lnTo>
                <a:lnTo>
                  <a:pt x="597" y="871"/>
                </a:lnTo>
                <a:lnTo>
                  <a:pt x="612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609600"/>
            <a:ext cx="845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291" name="Freeform 3"/>
          <p:cNvSpPr>
            <a:spLocks/>
          </p:cNvSpPr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Freeform 6"/>
          <p:cNvSpPr>
            <a:spLocks/>
          </p:cNvSpPr>
          <p:nvPr/>
        </p:nvSpPr>
        <p:spPr bwMode="auto">
          <a:xfrm>
            <a:off x="2127250" y="3416301"/>
            <a:ext cx="4806950" cy="1079500"/>
          </a:xfrm>
          <a:custGeom>
            <a:avLst/>
            <a:gdLst>
              <a:gd name="T0" fmla="*/ 0 w 3028"/>
              <a:gd name="T1" fmla="*/ 2147483647 h 680"/>
              <a:gd name="T2" fmla="*/ 2147483647 w 3028"/>
              <a:gd name="T3" fmla="*/ 2147483647 h 680"/>
              <a:gd name="T4" fmla="*/ 2147483647 w 3028"/>
              <a:gd name="T5" fmla="*/ 0 h 680"/>
              <a:gd name="T6" fmla="*/ 2147483647 w 3028"/>
              <a:gd name="T7" fmla="*/ 2147483647 h 680"/>
              <a:gd name="T8" fmla="*/ 0 w 3028"/>
              <a:gd name="T9" fmla="*/ 2147483647 h 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8"/>
              <a:gd name="T16" fmla="*/ 0 h 680"/>
              <a:gd name="T17" fmla="*/ 3028 w 3028"/>
              <a:gd name="T18" fmla="*/ 680 h 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8" h="680">
                <a:moveTo>
                  <a:pt x="0" y="680"/>
                </a:moveTo>
                <a:lnTo>
                  <a:pt x="768" y="24"/>
                </a:lnTo>
                <a:lnTo>
                  <a:pt x="3028" y="0"/>
                </a:lnTo>
                <a:lnTo>
                  <a:pt x="2376" y="644"/>
                </a:lnTo>
                <a:lnTo>
                  <a:pt x="0" y="680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Freeform 8"/>
          <p:cNvSpPr>
            <a:spLocks/>
          </p:cNvSpPr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Freeform 9"/>
          <p:cNvSpPr>
            <a:spLocks/>
          </p:cNvSpPr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Freeform 12"/>
          <p:cNvSpPr>
            <a:spLocks/>
          </p:cNvSpPr>
          <p:nvPr/>
        </p:nvSpPr>
        <p:spPr bwMode="auto">
          <a:xfrm>
            <a:off x="2133600" y="4445000"/>
            <a:ext cx="3765550" cy="1651000"/>
          </a:xfrm>
          <a:custGeom>
            <a:avLst/>
            <a:gdLst>
              <a:gd name="T0" fmla="*/ 0 w 2372"/>
              <a:gd name="T1" fmla="*/ 2147483647 h 1040"/>
              <a:gd name="T2" fmla="*/ 2147483647 w 2372"/>
              <a:gd name="T3" fmla="*/ 0 h 1040"/>
              <a:gd name="T4" fmla="*/ 2147483647 w 2372"/>
              <a:gd name="T5" fmla="*/ 2147483647 h 1040"/>
              <a:gd name="T6" fmla="*/ 2147483647 w 2372"/>
              <a:gd name="T7" fmla="*/ 2147483647 h 1040"/>
              <a:gd name="T8" fmla="*/ 0 w 2372"/>
              <a:gd name="T9" fmla="*/ 2147483647 h 1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1040"/>
              <a:gd name="T17" fmla="*/ 2372 w 2372"/>
              <a:gd name="T18" fmla="*/ 1040 h 1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1040">
                <a:moveTo>
                  <a:pt x="0" y="29"/>
                </a:moveTo>
                <a:lnTo>
                  <a:pt x="2372" y="0"/>
                </a:lnTo>
                <a:lnTo>
                  <a:pt x="2372" y="1008"/>
                </a:lnTo>
                <a:lnTo>
                  <a:pt x="4" y="1040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Freeform 13"/>
          <p:cNvSpPr>
            <a:spLocks/>
          </p:cNvSpPr>
          <p:nvPr/>
        </p:nvSpPr>
        <p:spPr bwMode="auto">
          <a:xfrm>
            <a:off x="5918202" y="3384555"/>
            <a:ext cx="984250" cy="2635251"/>
          </a:xfrm>
          <a:custGeom>
            <a:avLst/>
            <a:gdLst>
              <a:gd name="T0" fmla="*/ 2147483647 w 620"/>
              <a:gd name="T1" fmla="*/ 0 h 1660"/>
              <a:gd name="T2" fmla="*/ 0 w 620"/>
              <a:gd name="T3" fmla="*/ 2147483647 h 1660"/>
              <a:gd name="T4" fmla="*/ 2147483647 w 620"/>
              <a:gd name="T5" fmla="*/ 2147483647 h 1660"/>
              <a:gd name="T6" fmla="*/ 2147483647 w 620"/>
              <a:gd name="T7" fmla="*/ 2147483647 h 1660"/>
              <a:gd name="T8" fmla="*/ 2147483647 w 620"/>
              <a:gd name="T9" fmla="*/ 0 h 16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0"/>
              <a:gd name="T16" fmla="*/ 0 h 1660"/>
              <a:gd name="T17" fmla="*/ 620 w 620"/>
              <a:gd name="T18" fmla="*/ 1660 h 16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0" h="1660">
                <a:moveTo>
                  <a:pt x="620" y="0"/>
                </a:moveTo>
                <a:lnTo>
                  <a:pt x="0" y="636"/>
                </a:lnTo>
                <a:lnTo>
                  <a:pt x="12" y="1660"/>
                </a:lnTo>
                <a:lnTo>
                  <a:pt x="597" y="1003"/>
                </a:lnTo>
                <a:lnTo>
                  <a:pt x="620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4572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92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2105030" y="2778130"/>
            <a:ext cx="1260475" cy="3346451"/>
          </a:xfrm>
          <a:custGeom>
            <a:avLst/>
            <a:gdLst>
              <a:gd name="T0" fmla="*/ 0 w 794"/>
              <a:gd name="T1" fmla="*/ 2147483647 h 2108"/>
              <a:gd name="T2" fmla="*/ 2147483647 w 794"/>
              <a:gd name="T3" fmla="*/ 0 h 2108"/>
              <a:gd name="T4" fmla="*/ 2147483647 w 794"/>
              <a:gd name="T5" fmla="*/ 2147483647 h 2108"/>
              <a:gd name="T6" fmla="*/ 2147483647 w 794"/>
              <a:gd name="T7" fmla="*/ 2147483647 h 2108"/>
              <a:gd name="T8" fmla="*/ 0 w 794"/>
              <a:gd name="T9" fmla="*/ 2147483647 h 21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4"/>
              <a:gd name="T16" fmla="*/ 0 h 2108"/>
              <a:gd name="T17" fmla="*/ 794 w 794"/>
              <a:gd name="T18" fmla="*/ 2108 h 21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4" h="2108">
                <a:moveTo>
                  <a:pt x="0" y="596"/>
                </a:moveTo>
                <a:lnTo>
                  <a:pt x="794" y="0"/>
                </a:lnTo>
                <a:lnTo>
                  <a:pt x="774" y="1448"/>
                </a:lnTo>
                <a:lnTo>
                  <a:pt x="24" y="2108"/>
                </a:lnTo>
                <a:lnTo>
                  <a:pt x="0" y="5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Freeform 3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Freeform 4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Freeform 5"/>
          <p:cNvSpPr>
            <a:spLocks/>
          </p:cNvSpPr>
          <p:nvPr/>
        </p:nvSpPr>
        <p:spPr bwMode="auto">
          <a:xfrm>
            <a:off x="2133602" y="3333755"/>
            <a:ext cx="4752975" cy="962025"/>
          </a:xfrm>
          <a:custGeom>
            <a:avLst/>
            <a:gdLst>
              <a:gd name="T0" fmla="*/ 0 w 2994"/>
              <a:gd name="T1" fmla="*/ 2147483647 h 606"/>
              <a:gd name="T2" fmla="*/ 2147483647 w 2994"/>
              <a:gd name="T3" fmla="*/ 2147483647 h 606"/>
              <a:gd name="T4" fmla="*/ 2147483647 w 2994"/>
              <a:gd name="T5" fmla="*/ 0 h 606"/>
              <a:gd name="T6" fmla="*/ 2147483647 w 2994"/>
              <a:gd name="T7" fmla="*/ 2147483647 h 606"/>
              <a:gd name="T8" fmla="*/ 0 w 2994"/>
              <a:gd name="T9" fmla="*/ 2147483647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4"/>
              <a:gd name="T16" fmla="*/ 0 h 606"/>
              <a:gd name="T17" fmla="*/ 2994 w 2994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4" h="606">
                <a:moveTo>
                  <a:pt x="0" y="606"/>
                </a:moveTo>
                <a:lnTo>
                  <a:pt x="759" y="28"/>
                </a:lnTo>
                <a:lnTo>
                  <a:pt x="2994" y="0"/>
                </a:lnTo>
                <a:lnTo>
                  <a:pt x="2368" y="586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8"/>
          <p:cNvSpPr>
            <a:spLocks/>
          </p:cNvSpPr>
          <p:nvPr/>
        </p:nvSpPr>
        <p:spPr bwMode="auto">
          <a:xfrm>
            <a:off x="2124077" y="37338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Freeform 9"/>
          <p:cNvSpPr>
            <a:spLocks/>
          </p:cNvSpPr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12"/>
          <p:cNvSpPr>
            <a:spLocks/>
          </p:cNvSpPr>
          <p:nvPr/>
        </p:nvSpPr>
        <p:spPr bwMode="auto">
          <a:xfrm>
            <a:off x="2133601" y="4264026"/>
            <a:ext cx="3759200" cy="1841500"/>
          </a:xfrm>
          <a:custGeom>
            <a:avLst/>
            <a:gdLst>
              <a:gd name="T0" fmla="*/ 0 w 2368"/>
              <a:gd name="T1" fmla="*/ 2147483647 h 1160"/>
              <a:gd name="T2" fmla="*/ 2147483647 w 2368"/>
              <a:gd name="T3" fmla="*/ 0 h 1160"/>
              <a:gd name="T4" fmla="*/ 2147483647 w 2368"/>
              <a:gd name="T5" fmla="*/ 2147483647 h 1160"/>
              <a:gd name="T6" fmla="*/ 2147483647 w 2368"/>
              <a:gd name="T7" fmla="*/ 2147483647 h 1160"/>
              <a:gd name="T8" fmla="*/ 0 w 2368"/>
              <a:gd name="T9" fmla="*/ 2147483647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1160"/>
              <a:gd name="T17" fmla="*/ 2368 w 2368"/>
              <a:gd name="T18" fmla="*/ 1160 h 11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1160">
                <a:moveTo>
                  <a:pt x="0" y="20"/>
                </a:moveTo>
                <a:lnTo>
                  <a:pt x="2356" y="0"/>
                </a:lnTo>
                <a:lnTo>
                  <a:pt x="2368" y="1151"/>
                </a:lnTo>
                <a:lnTo>
                  <a:pt x="8" y="1160"/>
                </a:lnTo>
                <a:lnTo>
                  <a:pt x="0" y="2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Freeform 13"/>
          <p:cNvSpPr>
            <a:spLocks/>
          </p:cNvSpPr>
          <p:nvPr/>
        </p:nvSpPr>
        <p:spPr bwMode="auto">
          <a:xfrm>
            <a:off x="5918202" y="3349631"/>
            <a:ext cx="965200" cy="2711451"/>
          </a:xfrm>
          <a:custGeom>
            <a:avLst/>
            <a:gdLst>
              <a:gd name="T0" fmla="*/ 2147483647 w 608"/>
              <a:gd name="T1" fmla="*/ 0 h 1708"/>
              <a:gd name="T2" fmla="*/ 0 w 608"/>
              <a:gd name="T3" fmla="*/ 2147483647 h 1708"/>
              <a:gd name="T4" fmla="*/ 2147483647 w 608"/>
              <a:gd name="T5" fmla="*/ 2147483647 h 1708"/>
              <a:gd name="T6" fmla="*/ 2147483647 w 608"/>
              <a:gd name="T7" fmla="*/ 2147483647 h 1708"/>
              <a:gd name="T8" fmla="*/ 2147483647 w 608"/>
              <a:gd name="T9" fmla="*/ 0 h 1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8"/>
              <a:gd name="T16" fmla="*/ 0 h 1708"/>
              <a:gd name="T17" fmla="*/ 608 w 608"/>
              <a:gd name="T18" fmla="*/ 1708 h 1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8" h="1708">
                <a:moveTo>
                  <a:pt x="608" y="0"/>
                </a:moveTo>
                <a:lnTo>
                  <a:pt x="0" y="560"/>
                </a:lnTo>
                <a:lnTo>
                  <a:pt x="12" y="1708"/>
                </a:lnTo>
                <a:lnTo>
                  <a:pt x="597" y="1051"/>
                </a:lnTo>
                <a:lnTo>
                  <a:pt x="60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4572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68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381000" y="457200"/>
            <a:ext cx="8458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Freeform 15"/>
          <p:cNvSpPr/>
          <p:nvPr/>
        </p:nvSpPr>
        <p:spPr bwMode="auto">
          <a:xfrm>
            <a:off x="2133600" y="3048000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3"/>
          <p:cNvSpPr/>
          <p:nvPr/>
        </p:nvSpPr>
        <p:spPr bwMode="auto">
          <a:xfrm>
            <a:off x="5867402" y="3095625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14"/>
          <p:cNvSpPr/>
          <p:nvPr/>
        </p:nvSpPr>
        <p:spPr bwMode="auto">
          <a:xfrm>
            <a:off x="2085977" y="4057643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15"/>
          <p:cNvSpPr/>
          <p:nvPr/>
        </p:nvSpPr>
        <p:spPr bwMode="auto">
          <a:xfrm>
            <a:off x="2171701" y="3067043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1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2022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spcBef>
                <a:spcPct val="50000"/>
              </a:spcBef>
              <a:buAutoNum type="alphaLcParenR"/>
            </a:pP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marL="514350" lvl="0" indent="-514350">
              <a:spcBef>
                <a:spcPct val="50000"/>
              </a:spcBef>
              <a:buAutoNum type="alphaLcParenR"/>
            </a:pP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pSp>
        <p:nvGrpSpPr>
          <p:cNvPr id="7" name="Group 88"/>
          <p:cNvGrpSpPr>
            <a:grpSpLocks/>
          </p:cNvGrpSpPr>
          <p:nvPr/>
        </p:nvGrpSpPr>
        <p:grpSpPr bwMode="auto">
          <a:xfrm>
            <a:off x="2362200" y="2133600"/>
            <a:ext cx="2971800" cy="2209800"/>
            <a:chOff x="3408" y="1200"/>
            <a:chExt cx="1392" cy="960"/>
          </a:xfrm>
        </p:grpSpPr>
        <p:sp>
          <p:nvSpPr>
            <p:cNvPr id="8" name="AutoShape 89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90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1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2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AutoShape 94"/>
          <p:cNvSpPr>
            <a:spLocks noChangeArrowheads="1"/>
          </p:cNvSpPr>
          <p:nvPr/>
        </p:nvSpPr>
        <p:spPr bwMode="auto">
          <a:xfrm>
            <a:off x="5638803" y="2743200"/>
            <a:ext cx="1371597" cy="1447800"/>
          </a:xfrm>
          <a:prstGeom prst="cube">
            <a:avLst>
              <a:gd name="adj" fmla="val 25000"/>
            </a:avLst>
          </a:prstGeom>
          <a:solidFill>
            <a:srgbClr val="4299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3" name="Rectangle 12"/>
          <p:cNvSpPr/>
          <p:nvPr/>
        </p:nvSpPr>
        <p:spPr>
          <a:xfrm>
            <a:off x="1790844" y="4507468"/>
            <a:ext cx="34948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65203" y="4353580"/>
            <a:ext cx="2816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 err="1">
                <a:solidFill>
                  <a:srgbClr val="4BACC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4BACC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4BACC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solidFill>
                  <a:srgbClr val="4BACC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4BACC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800" b="1" dirty="0">
              <a:solidFill>
                <a:srgbClr val="4BACC6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56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 animBg="1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981200"/>
            <a:ext cx="4876800" cy="4267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74630" y="942571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81000" y="2275595"/>
            <a:ext cx="4648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bên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</a:rPr>
              <a:t>.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381000" y="3716353"/>
            <a:ext cx="4648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hay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3" name="Text Box 98"/>
          <p:cNvSpPr txBox="1">
            <a:spLocks noChangeArrowheads="1"/>
          </p:cNvSpPr>
          <p:nvPr/>
        </p:nvSpPr>
        <p:spPr bwMode="auto">
          <a:xfrm>
            <a:off x="37288" y="904220"/>
            <a:ext cx="26678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3810000" y="3810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dirty="0">
                <a:latin typeface="Times New Roman" pitchFamily="18" charset="0"/>
                <a:cs typeface="Arial" pitchFamily="34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Arial" pitchFamily="34" charset="0"/>
              </a:rPr>
              <a:t>Toán</a:t>
            </a:r>
            <a:endParaRPr lang="en-US" altLang="en-US" sz="2800" u="sng" dirty="0"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317" y="1880183"/>
            <a:ext cx="3487485" cy="2819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1981206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64210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405" grpId="0"/>
      <p:bldP spid="16406" grpId="0"/>
      <p:bldP spid="4" grpId="0"/>
      <p:bldP spid="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942159" y="1524000"/>
            <a:ext cx="0" cy="1713013"/>
          </a:xfrm>
          <a:prstGeom prst="lin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3276600" y="990600"/>
            <a:ext cx="2286000" cy="2286000"/>
            <a:chOff x="1920" y="1008"/>
            <a:chExt cx="1152" cy="1153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920" y="1008"/>
              <a:ext cx="1152" cy="115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217" y="1008"/>
              <a:ext cx="0" cy="86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>
              <a:off x="1920" y="1881"/>
              <a:ext cx="288" cy="28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208" y="1863"/>
              <a:ext cx="864" cy="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0" y="4343400"/>
            <a:ext cx="91440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40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1" y="4835006"/>
            <a:ext cx="7539038" cy="17181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26" name="Rectangle 2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3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2: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5033968" y="2895600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016502" y="1981206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436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8580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2286001" y="2809881"/>
            <a:ext cx="1214438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1992314" y="3108327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2281242" y="1905006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1992314" y="2192345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133600" y="4230475"/>
            <a:ext cx="514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.VnAristote" pitchFamily="34" charset="0"/>
              </a:rPr>
              <a:t>C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038850" y="4154275"/>
            <a:ext cx="5143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.VnAristote" pitchFamily="34" charset="0"/>
              </a:rPr>
              <a:t>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4876800"/>
            <a:ext cx="6258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5014" y="5344180"/>
            <a:ext cx="7254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5867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.VnAristote" pitchFamily="34" charset="0"/>
              </a:rPr>
              <a:t>C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.VnAristote" pitchFamily="34" charset="0"/>
              </a:rPr>
              <a:t>D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488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6.35838E-7 L -0.15 -6.35838E-7 " pathEditMode="relative" rAng="0" ptsTypes="AA">
                                      <p:cBhvr>
                                        <p:cTn id="45" dur="2000" spd="-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2.89017E-6 L -0.15087 0.043 " pathEditMode="relative" rAng="0" ptsTypes="AA">
                                      <p:cBhvr>
                                        <p:cTn id="47" dur="2000" spd="-100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215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3.00578E-6 L 0.1342 -0.18127 " pathEditMode="relative" rAng="0" ptsTypes="AA">
                                      <p:cBhvr>
                                        <p:cTn id="49" dur="2000" spd="-100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906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1.09827E-6 L 0.12535 0.17526 " pathEditMode="relative" rAng="0" ptsTypes="AA">
                                      <p:cBhvr>
                                        <p:cTn id="51" dur="2000" spd="-100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8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1.38728E-6 L 0.00486 -0.17896 " pathEditMode="relative" rAng="0" ptsTypes="AA">
                                      <p:cBhvr>
                                        <p:cTn id="62" dur="2000" spd="-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89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-0.13143 -0.00139 " pathEditMode="relative" rAng="0" ptsTypes="AA">
                                      <p:cBhvr>
                                        <p:cTn id="64" dur="2000" spd="-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-6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78035E-7 L 0.13004 -0.00139 " pathEditMode="relative" rAng="0" ptsTypes="AA">
                                      <p:cBhvr>
                                        <p:cTn id="66" dur="2000" spd="-100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415" grpId="0" animBg="1"/>
      <p:bldP spid="17415" grpId="1" animBg="1"/>
      <p:bldP spid="17416" grpId="0" animBg="1"/>
      <p:bldP spid="17416" grpId="1" animBg="1"/>
      <p:bldP spid="17417" grpId="0" animBg="1"/>
      <p:bldP spid="17418" grpId="0" animBg="1"/>
      <p:bldP spid="17418" grpId="1" animBg="1"/>
      <p:bldP spid="17419" grpId="0" animBg="1"/>
      <p:bldP spid="17419" grpId="1" animBg="1"/>
      <p:bldP spid="17420" grpId="0" animBg="1"/>
      <p:bldP spid="17420" grpId="1" animBg="1"/>
      <p:bldP spid="17421" grpId="0" animBg="1"/>
      <p:bldP spid="17421" grpId="1" animBg="1"/>
      <p:bldP spid="17422" grpId="0" animBg="1"/>
      <p:bldP spid="17422" grpId="1" animBg="1"/>
      <p:bldP spid="17423" grpId="0"/>
      <p:bldP spid="17424" grpId="0" animBg="1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8" y="1676406"/>
            <a:ext cx="6926263" cy="321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2: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362200" y="762008"/>
            <a:ext cx="449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hình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3810000" y="3810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dirty="0">
                <a:latin typeface="Times New Roman" pitchFamily="18" charset="0"/>
                <a:cs typeface="Arial" pitchFamily="34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Arial" pitchFamily="34" charset="0"/>
              </a:rPr>
              <a:t>Toán</a:t>
            </a:r>
            <a:endParaRPr lang="en-US" altLang="en-US" sz="2800" u="sng" dirty="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2673" y="4876800"/>
            <a:ext cx="80010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17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266950" y="3011487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019300" y="3259138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266950" y="2363787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019300" y="2611438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914650" y="3005138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2667000" y="3259138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62200" y="4230694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203330" y="-152400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grpSp>
        <p:nvGrpSpPr>
          <p:cNvPr id="16" name="Group 15"/>
          <p:cNvGrpSpPr/>
          <p:nvPr/>
        </p:nvGrpSpPr>
        <p:grpSpPr>
          <a:xfrm>
            <a:off x="228600" y="192087"/>
            <a:ext cx="2234740" cy="584775"/>
            <a:chOff x="228600" y="1295400"/>
            <a:chExt cx="2234740" cy="584775"/>
          </a:xfrm>
        </p:grpSpPr>
        <p:sp>
          <p:nvSpPr>
            <p:cNvPr id="17" name="Rectangle 16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3400" y="4877019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146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9464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"/>
          <p:cNvSpPr txBox="1">
            <a:spLocks noChangeArrowheads="1"/>
          </p:cNvSpPr>
          <p:nvPr/>
        </p:nvSpPr>
        <p:spPr bwMode="auto">
          <a:xfrm>
            <a:off x="1295400" y="228605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 sz="3200" b="1" u="sng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2" name="Cloud 11"/>
          <p:cNvSpPr/>
          <p:nvPr/>
        </p:nvSpPr>
        <p:spPr bwMode="auto">
          <a:xfrm>
            <a:off x="-228600" y="-1"/>
            <a:ext cx="9372600" cy="1362059"/>
          </a:xfrm>
          <a:prstGeom prst="cloud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đầu,khởi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altLang="en-US" sz="36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0" y="1362059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cm.</a:t>
            </a:r>
            <a:endParaRPr lang="en-US" alt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940" y="3181983"/>
                <a:ext cx="9118060" cy="3416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en-US" sz="3600" b="1" u="sng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Bàigiải</a:t>
                </a:r>
              </a:p>
              <a:p>
                <a:pPr algn="ctr"/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xung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quanh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algn="ctr"/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4 = 36 (cm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algn="ctr"/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toàn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algn="ctr"/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6 = 54 (cm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algn="ctr"/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Đáp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36 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; 54 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0" y="3181983"/>
                <a:ext cx="9118060" cy="3416320"/>
              </a:xfrm>
              <a:prstGeom prst="rect">
                <a:avLst/>
              </a:prstGeom>
              <a:blipFill rotWithShape="1">
                <a:blip r:embed="rId3" cstate="email"/>
                <a:stretch>
                  <a:fillRect t="-2857" b="-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242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/>
          <p:cNvSpPr txBox="1">
            <a:spLocks noChangeArrowheads="1"/>
          </p:cNvSpPr>
          <p:nvPr/>
        </p:nvSpPr>
        <p:spPr bwMode="auto">
          <a:xfrm>
            <a:off x="2362200" y="4002093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715000" y="4002094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M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981200" y="2211394"/>
            <a:ext cx="1162050" cy="1809751"/>
            <a:chOff x="624" y="1268"/>
            <a:chExt cx="732" cy="1140"/>
          </a:xfrm>
        </p:grpSpPr>
        <p:sp>
          <p:nvSpPr>
            <p:cNvPr id="20511" name="AutoShape 12"/>
            <p:cNvSpPr>
              <a:spLocks noChangeArrowheads="1"/>
            </p:cNvSpPr>
            <p:nvPr/>
          </p:nvSpPr>
          <p:spPr bwMode="auto">
            <a:xfrm>
              <a:off x="780" y="1676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2" name="AutoShape 13"/>
            <p:cNvSpPr>
              <a:spLocks noChangeArrowheads="1"/>
            </p:cNvSpPr>
            <p:nvPr/>
          </p:nvSpPr>
          <p:spPr bwMode="auto">
            <a:xfrm>
              <a:off x="624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3" name="AutoShape 14"/>
            <p:cNvSpPr>
              <a:spLocks noChangeArrowheads="1"/>
            </p:cNvSpPr>
            <p:nvPr/>
          </p:nvSpPr>
          <p:spPr bwMode="auto">
            <a:xfrm>
              <a:off x="780" y="1268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4" name="AutoShape 15"/>
            <p:cNvSpPr>
              <a:spLocks noChangeArrowheads="1"/>
            </p:cNvSpPr>
            <p:nvPr/>
          </p:nvSpPr>
          <p:spPr bwMode="auto">
            <a:xfrm>
              <a:off x="624" y="1424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635250" y="2849562"/>
            <a:ext cx="1162050" cy="1168400"/>
            <a:chOff x="1032" y="1672"/>
            <a:chExt cx="732" cy="736"/>
          </a:xfrm>
        </p:grpSpPr>
        <p:sp>
          <p:nvSpPr>
            <p:cNvPr id="20509" name="AutoShape 17"/>
            <p:cNvSpPr>
              <a:spLocks noChangeArrowheads="1"/>
            </p:cNvSpPr>
            <p:nvPr/>
          </p:nvSpPr>
          <p:spPr bwMode="auto">
            <a:xfrm>
              <a:off x="1188" y="167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0" name="AutoShape 18"/>
            <p:cNvSpPr>
              <a:spLocks noChangeArrowheads="1"/>
            </p:cNvSpPr>
            <p:nvPr/>
          </p:nvSpPr>
          <p:spPr bwMode="auto">
            <a:xfrm>
              <a:off x="1032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620000" y="4002094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N</a:t>
            </a:r>
          </a:p>
        </p:txBody>
      </p:sp>
      <p:sp>
        <p:nvSpPr>
          <p:cNvPr id="20487" name="Text Box 21"/>
          <p:cNvSpPr txBox="1">
            <a:spLocks noChangeArrowheads="1"/>
          </p:cNvSpPr>
          <p:nvPr/>
        </p:nvSpPr>
        <p:spPr bwMode="auto">
          <a:xfrm>
            <a:off x="1203330" y="-304800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9489" name="AutoShape 33"/>
          <p:cNvSpPr>
            <a:spLocks/>
          </p:cNvSpPr>
          <p:nvPr/>
        </p:nvSpPr>
        <p:spPr bwMode="auto">
          <a:xfrm rot="-5400000">
            <a:off x="6819902" y="3811588"/>
            <a:ext cx="228600" cy="160020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algn="ctr"/>
            <a:endParaRPr lang="vi-VN">
              <a:solidFill>
                <a:srgbClr val="0000FF"/>
              </a:solidFill>
            </a:endParaRPr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1981201" y="2216156"/>
            <a:ext cx="1816100" cy="1809751"/>
            <a:chOff x="2648" y="1896"/>
            <a:chExt cx="1144" cy="1140"/>
          </a:xfrm>
        </p:grpSpPr>
        <p:grpSp>
          <p:nvGrpSpPr>
            <p:cNvPr id="20497" name="Group 11"/>
            <p:cNvGrpSpPr>
              <a:grpSpLocks/>
            </p:cNvGrpSpPr>
            <p:nvPr/>
          </p:nvGrpSpPr>
          <p:grpSpPr bwMode="auto">
            <a:xfrm>
              <a:off x="2648" y="1896"/>
              <a:ext cx="732" cy="1140"/>
              <a:chOff x="624" y="1268"/>
              <a:chExt cx="732" cy="1140"/>
            </a:xfrm>
          </p:grpSpPr>
          <p:sp>
            <p:nvSpPr>
              <p:cNvPr id="20501" name="AutoShape 12"/>
              <p:cNvSpPr>
                <a:spLocks noChangeArrowheads="1"/>
              </p:cNvSpPr>
              <p:nvPr/>
            </p:nvSpPr>
            <p:spPr bwMode="auto">
              <a:xfrm>
                <a:off x="780" y="1676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2" name="AutoShape 13"/>
              <p:cNvSpPr>
                <a:spLocks noChangeArrowheads="1"/>
              </p:cNvSpPr>
              <p:nvPr/>
            </p:nvSpPr>
            <p:spPr bwMode="auto">
              <a:xfrm>
                <a:off x="624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3" name="AutoShape 14"/>
              <p:cNvSpPr>
                <a:spLocks noChangeArrowheads="1"/>
              </p:cNvSpPr>
              <p:nvPr/>
            </p:nvSpPr>
            <p:spPr bwMode="auto">
              <a:xfrm>
                <a:off x="780" y="1268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4" name="AutoShape 15"/>
              <p:cNvSpPr>
                <a:spLocks noChangeArrowheads="1"/>
              </p:cNvSpPr>
              <p:nvPr/>
            </p:nvSpPr>
            <p:spPr bwMode="auto">
              <a:xfrm>
                <a:off x="624" y="1424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0498" name="Group 16"/>
            <p:cNvGrpSpPr>
              <a:grpSpLocks/>
            </p:cNvGrpSpPr>
            <p:nvPr/>
          </p:nvGrpSpPr>
          <p:grpSpPr bwMode="auto">
            <a:xfrm>
              <a:off x="3060" y="2298"/>
              <a:ext cx="732" cy="736"/>
              <a:chOff x="1032" y="1672"/>
              <a:chExt cx="732" cy="736"/>
            </a:xfrm>
          </p:grpSpPr>
          <p:sp>
            <p:nvSpPr>
              <p:cNvPr id="20499" name="AutoShape 17"/>
              <p:cNvSpPr>
                <a:spLocks noChangeArrowheads="1"/>
              </p:cNvSpPr>
              <p:nvPr/>
            </p:nvSpPr>
            <p:spPr bwMode="auto">
              <a:xfrm>
                <a:off x="1188" y="167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0" name="AutoShape 18"/>
              <p:cNvSpPr>
                <a:spLocks noChangeArrowheads="1"/>
              </p:cNvSpPr>
              <p:nvPr/>
            </p:nvSpPr>
            <p:spPr bwMode="auto">
              <a:xfrm>
                <a:off x="1032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228600" y="420693"/>
            <a:ext cx="2234740" cy="584775"/>
            <a:chOff x="228600" y="1295400"/>
            <a:chExt cx="2234740" cy="584775"/>
          </a:xfrm>
        </p:grpSpPr>
        <p:sp>
          <p:nvSpPr>
            <p:cNvPr id="36" name="Rectangle 3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6667502" y="4651162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33079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4.44444E-6 L 0.10348 -0.14814 C 0.12518 -0.18171 0.15764 -0.2 0.1915 -0.2 C 0.23004 -0.2 0.26094 -0.18171 0.28264 -0.14814 L 0.38646 -4.44444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23" y="-10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555 L 0.14236 -0.13333 C 0.17239 -0.16227 0.21719 -0.17778 0.26371 -0.17778 C 0.31701 -0.17778 0.35955 -0.16227 0.38958 -0.13333 L 0.53229 -0.00555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15" y="-861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9" grpId="0" animBg="1"/>
      <p:bldP spid="4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6"/>
            <a:ext cx="7010400" cy="325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52400" y="939231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04800" y="4191006"/>
            <a:ext cx="8534400" cy="24483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221800" y="4191000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 Box 87"/>
          <p:cNvSpPr txBox="1">
            <a:spLocks noChangeArrowheads="1"/>
          </p:cNvSpPr>
          <p:nvPr/>
        </p:nvSpPr>
        <p:spPr bwMode="auto">
          <a:xfrm>
            <a:off x="374202" y="4720987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P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374202" y="5685271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itchFamily="18" charset="0"/>
              </a:rPr>
              <a:t>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itchFamily="18" charset="0"/>
              </a:rPr>
              <a:t>M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itchFamily="18" charset="0"/>
              </a:rPr>
              <a:t>N.</a:t>
            </a:r>
            <a:endParaRPr lang="en-US" sz="2800" dirty="0">
              <a:solidFill>
                <a:srgbClr val="0000FF"/>
              </a:solidFill>
              <a:latin typeface=".VnAristote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1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Process 9"/>
          <p:cNvSpPr/>
          <p:nvPr/>
        </p:nvSpPr>
        <p:spPr>
          <a:xfrm>
            <a:off x="152400" y="1066800"/>
            <a:ext cx="5486400" cy="990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505202" y="90000"/>
            <a:ext cx="2771775" cy="67200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6324600" y="914400"/>
            <a:ext cx="2209800" cy="1524000"/>
            <a:chOff x="3408" y="1200"/>
            <a:chExt cx="1392" cy="960"/>
          </a:xfrm>
        </p:grpSpPr>
        <p:sp>
          <p:nvSpPr>
            <p:cNvPr id="8272" name="AutoShape 6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3" name="Line 7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Line 8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Line 9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7086600" y="19050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6096000" y="4449763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C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7543800" y="44958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D</a:t>
            </a:r>
          </a:p>
        </p:txBody>
      </p:sp>
      <p:grpSp>
        <p:nvGrpSpPr>
          <p:cNvPr id="8201" name="Group 13"/>
          <p:cNvGrpSpPr>
            <a:grpSpLocks/>
          </p:cNvGrpSpPr>
          <p:nvPr/>
        </p:nvGrpSpPr>
        <p:grpSpPr bwMode="auto">
          <a:xfrm>
            <a:off x="6019800" y="32004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60" name="Group 14"/>
            <p:cNvGrpSpPr>
              <a:grpSpLocks/>
            </p:cNvGrpSpPr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70" name="AutoShape 1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1" name="Rectangle 16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1" name="Group 17"/>
            <p:cNvGrpSpPr>
              <a:grpSpLocks/>
            </p:cNvGrpSpPr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68" name="AutoShape 1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9" name="Rectangle 1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2" name="Group 20"/>
            <p:cNvGrpSpPr>
              <a:grpSpLocks/>
            </p:cNvGrpSpPr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66" name="AutoShape 2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7" name="Rectangle 2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3" name="Group 23"/>
            <p:cNvGrpSpPr>
              <a:grpSpLocks/>
            </p:cNvGrpSpPr>
            <p:nvPr/>
          </p:nvGrpSpPr>
          <p:grpSpPr bwMode="auto">
            <a:xfrm>
              <a:off x="3168" y="2400"/>
              <a:ext cx="432" cy="432"/>
              <a:chOff x="4032" y="2064"/>
              <a:chExt cx="576" cy="576"/>
            </a:xfrm>
            <a:grpFill/>
          </p:grpSpPr>
          <p:sp>
            <p:nvSpPr>
              <p:cNvPr id="8264" name="AutoShape 2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Rectangle 2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2" name="Group 26"/>
          <p:cNvGrpSpPr>
            <a:grpSpLocks/>
          </p:cNvGrpSpPr>
          <p:nvPr/>
        </p:nvGrpSpPr>
        <p:grpSpPr bwMode="auto">
          <a:xfrm>
            <a:off x="7239000" y="3352800"/>
            <a:ext cx="1752600" cy="1219200"/>
            <a:chOff x="4032" y="2304"/>
            <a:chExt cx="1104" cy="76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48" name="Group 27"/>
            <p:cNvGrpSpPr>
              <a:grpSpLocks/>
            </p:cNvGrpSpPr>
            <p:nvPr/>
          </p:nvGrpSpPr>
          <p:grpSpPr bwMode="auto">
            <a:xfrm>
              <a:off x="4032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8" name="AutoShape 2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9" name="Rectangle 2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49" name="Group 30"/>
            <p:cNvGrpSpPr>
              <a:grpSpLocks/>
            </p:cNvGrpSpPr>
            <p:nvPr/>
          </p:nvGrpSpPr>
          <p:grpSpPr bwMode="auto">
            <a:xfrm>
              <a:off x="4032" y="2304"/>
              <a:ext cx="432" cy="432"/>
              <a:chOff x="4032" y="2400"/>
              <a:chExt cx="432" cy="432"/>
            </a:xfrm>
            <a:grpFill/>
          </p:grpSpPr>
          <p:sp>
            <p:nvSpPr>
              <p:cNvPr id="8256" name="AutoShape 31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432" cy="432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7" name="Rectangle 32"/>
              <p:cNvSpPr>
                <a:spLocks noChangeArrowheads="1"/>
              </p:cNvSpPr>
              <p:nvPr/>
            </p:nvSpPr>
            <p:spPr bwMode="auto">
              <a:xfrm>
                <a:off x="4032" y="2508"/>
                <a:ext cx="324" cy="324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0" name="Group 33"/>
            <p:cNvGrpSpPr>
              <a:grpSpLocks/>
            </p:cNvGrpSpPr>
            <p:nvPr/>
          </p:nvGrpSpPr>
          <p:grpSpPr bwMode="auto">
            <a:xfrm>
              <a:off x="4368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4" name="AutoShape 3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5" name="Rectangle 3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1" name="Group 36"/>
            <p:cNvGrpSpPr>
              <a:grpSpLocks/>
            </p:cNvGrpSpPr>
            <p:nvPr/>
          </p:nvGrpSpPr>
          <p:grpSpPr bwMode="auto">
            <a:xfrm>
              <a:off x="470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2" name="AutoShape 3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3" name="Rectangle 3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3" name="Group 39"/>
          <p:cNvGrpSpPr>
            <a:grpSpLocks/>
          </p:cNvGrpSpPr>
          <p:nvPr/>
        </p:nvGrpSpPr>
        <p:grpSpPr bwMode="auto">
          <a:xfrm>
            <a:off x="5791200" y="5029200"/>
            <a:ext cx="1371600" cy="1371600"/>
            <a:chOff x="1488" y="2640"/>
            <a:chExt cx="864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29" name="Group 40"/>
            <p:cNvGrpSpPr>
              <a:grpSpLocks/>
            </p:cNvGrpSpPr>
            <p:nvPr/>
          </p:nvGrpSpPr>
          <p:grpSpPr bwMode="auto">
            <a:xfrm>
              <a:off x="1488" y="2640"/>
              <a:ext cx="528" cy="864"/>
              <a:chOff x="3168" y="2304"/>
              <a:chExt cx="528" cy="864"/>
            </a:xfrm>
            <a:grpFill/>
          </p:grpSpPr>
          <p:grpSp>
            <p:nvGrpSpPr>
              <p:cNvPr id="8236" name="Group 41"/>
              <p:cNvGrpSpPr>
                <a:grpSpLocks/>
              </p:cNvGrpSpPr>
              <p:nvPr/>
            </p:nvGrpSpPr>
            <p:grpSpPr bwMode="auto">
              <a:xfrm>
                <a:off x="3264" y="264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6" name="AutoShape 42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7" name="Rectangle 43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7" name="Group 44"/>
              <p:cNvGrpSpPr>
                <a:grpSpLocks/>
              </p:cNvGrpSpPr>
              <p:nvPr/>
            </p:nvGrpSpPr>
            <p:grpSpPr bwMode="auto">
              <a:xfrm>
                <a:off x="3168" y="2736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4" name="AutoShape 45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5" name="Rectangle 46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8" name="Group 47"/>
              <p:cNvGrpSpPr>
                <a:grpSpLocks/>
              </p:cNvGrpSpPr>
              <p:nvPr/>
            </p:nvGrpSpPr>
            <p:grpSpPr bwMode="auto">
              <a:xfrm>
                <a:off x="3264" y="2304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2" name="AutoShape 48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3" name="Rectangle 49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9" name="Group 50"/>
              <p:cNvGrpSpPr>
                <a:grpSpLocks/>
              </p:cNvGrpSpPr>
              <p:nvPr/>
            </p:nvGrpSpPr>
            <p:grpSpPr bwMode="auto">
              <a:xfrm>
                <a:off x="3168" y="240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0" name="AutoShape 51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1" name="Rectangle 52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30" name="Group 53"/>
            <p:cNvGrpSpPr>
              <a:grpSpLocks/>
            </p:cNvGrpSpPr>
            <p:nvPr/>
          </p:nvGrpSpPr>
          <p:grpSpPr bwMode="auto">
            <a:xfrm>
              <a:off x="1920" y="2976"/>
              <a:ext cx="432" cy="432"/>
              <a:chOff x="4032" y="2064"/>
              <a:chExt cx="576" cy="576"/>
            </a:xfrm>
            <a:grpFill/>
          </p:grpSpPr>
          <p:sp>
            <p:nvSpPr>
              <p:cNvPr id="8234" name="AutoShape 5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Rectangle 5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31" name="Group 56"/>
            <p:cNvGrpSpPr>
              <a:grpSpLocks/>
            </p:cNvGrpSpPr>
            <p:nvPr/>
          </p:nvGrpSpPr>
          <p:grpSpPr bwMode="auto">
            <a:xfrm>
              <a:off x="1824" y="3072"/>
              <a:ext cx="432" cy="432"/>
              <a:chOff x="4032" y="2064"/>
              <a:chExt cx="576" cy="576"/>
            </a:xfrm>
            <a:grpFill/>
          </p:grpSpPr>
          <p:sp>
            <p:nvSpPr>
              <p:cNvPr id="8232" name="AutoShape 5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Rectangle 5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4" name="Group 59"/>
          <p:cNvGrpSpPr>
            <a:grpSpLocks/>
          </p:cNvGrpSpPr>
          <p:nvPr/>
        </p:nvGrpSpPr>
        <p:grpSpPr bwMode="auto">
          <a:xfrm>
            <a:off x="7239000" y="50292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7" name="Group 60"/>
            <p:cNvGrpSpPr>
              <a:grpSpLocks/>
            </p:cNvGrpSpPr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27" name="AutoShape 6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Rectangle 6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8" name="Group 63"/>
            <p:cNvGrpSpPr>
              <a:grpSpLocks/>
            </p:cNvGrpSpPr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25" name="AutoShape 6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Rectangle 6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9" name="Group 66"/>
            <p:cNvGrpSpPr>
              <a:grpSpLocks/>
            </p:cNvGrpSpPr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23" name="AutoShape 6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Rectangle 6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0" name="Group 69"/>
            <p:cNvGrpSpPr>
              <a:grpSpLocks/>
            </p:cNvGrpSpPr>
            <p:nvPr/>
          </p:nvGrpSpPr>
          <p:grpSpPr bwMode="auto">
            <a:xfrm>
              <a:off x="3168" y="2400"/>
              <a:ext cx="432" cy="432"/>
              <a:chOff x="4032" y="2064"/>
              <a:chExt cx="576" cy="576"/>
            </a:xfrm>
            <a:grpFill/>
          </p:grpSpPr>
          <p:sp>
            <p:nvSpPr>
              <p:cNvPr id="8221" name="AutoShape 70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Rectangle 71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5" name="Group 72"/>
          <p:cNvGrpSpPr>
            <a:grpSpLocks/>
          </p:cNvGrpSpPr>
          <p:nvPr/>
        </p:nvGrpSpPr>
        <p:grpSpPr bwMode="auto">
          <a:xfrm>
            <a:off x="8229600" y="5486400"/>
            <a:ext cx="838200" cy="838200"/>
            <a:chOff x="2496" y="3504"/>
            <a:chExt cx="528" cy="52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1" name="Group 73"/>
            <p:cNvGrpSpPr>
              <a:grpSpLocks/>
            </p:cNvGrpSpPr>
            <p:nvPr/>
          </p:nvGrpSpPr>
          <p:grpSpPr bwMode="auto">
            <a:xfrm>
              <a:off x="2592" y="3504"/>
              <a:ext cx="432" cy="432"/>
              <a:chOff x="4032" y="2064"/>
              <a:chExt cx="576" cy="576"/>
            </a:xfrm>
            <a:grpFill/>
          </p:grpSpPr>
          <p:sp>
            <p:nvSpPr>
              <p:cNvPr id="8215" name="AutoShape 7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Rectangle 7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2" name="Group 76"/>
            <p:cNvGrpSpPr>
              <a:grpSpLocks/>
            </p:cNvGrpSpPr>
            <p:nvPr/>
          </p:nvGrpSpPr>
          <p:grpSpPr bwMode="auto">
            <a:xfrm>
              <a:off x="2496" y="3600"/>
              <a:ext cx="432" cy="432"/>
              <a:chOff x="4032" y="2064"/>
              <a:chExt cx="576" cy="576"/>
            </a:xfrm>
            <a:grpFill/>
          </p:grpSpPr>
          <p:sp>
            <p:nvSpPr>
              <p:cNvPr id="8213" name="AutoShape 7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Rectangle 7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206" name="Text Box 79"/>
          <p:cNvSpPr txBox="1">
            <a:spLocks noChangeArrowheads="1"/>
          </p:cNvSpPr>
          <p:nvPr/>
        </p:nvSpPr>
        <p:spPr bwMode="auto">
          <a:xfrm>
            <a:off x="60198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P</a:t>
            </a:r>
          </a:p>
        </p:txBody>
      </p:sp>
      <p:sp>
        <p:nvSpPr>
          <p:cNvPr id="8207" name="Text Box 80"/>
          <p:cNvSpPr txBox="1">
            <a:spLocks noChangeArrowheads="1"/>
          </p:cNvSpPr>
          <p:nvPr/>
        </p:nvSpPr>
        <p:spPr bwMode="auto">
          <a:xfrm>
            <a:off x="72390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M</a:t>
            </a:r>
          </a:p>
        </p:txBody>
      </p:sp>
      <p:sp>
        <p:nvSpPr>
          <p:cNvPr id="8208" name="Text Box 81"/>
          <p:cNvSpPr txBox="1">
            <a:spLocks noChangeArrowheads="1"/>
          </p:cNvSpPr>
          <p:nvPr/>
        </p:nvSpPr>
        <p:spPr bwMode="auto">
          <a:xfrm>
            <a:off x="8153400" y="62484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N</a:t>
            </a:r>
          </a:p>
        </p:txBody>
      </p:sp>
      <p:sp>
        <p:nvSpPr>
          <p:cNvPr id="8209" name="Text Box 82"/>
          <p:cNvSpPr txBox="1">
            <a:spLocks noChangeArrowheads="1"/>
          </p:cNvSpPr>
          <p:nvPr/>
        </p:nvSpPr>
        <p:spPr bwMode="auto">
          <a:xfrm>
            <a:off x="76200" y="2806011"/>
            <a:ext cx="58197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0" name="Text Box 83"/>
          <p:cNvSpPr txBox="1">
            <a:spLocks noChangeArrowheads="1"/>
          </p:cNvSpPr>
          <p:nvPr/>
        </p:nvSpPr>
        <p:spPr bwMode="auto">
          <a:xfrm>
            <a:off x="0" y="4939611"/>
            <a:ext cx="5638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152400" y="457206"/>
            <a:ext cx="2234740" cy="584775"/>
            <a:chOff x="228600" y="1295400"/>
            <a:chExt cx="2234740" cy="584775"/>
          </a:xfrm>
        </p:grpSpPr>
        <p:sp>
          <p:nvSpPr>
            <p:cNvPr id="88" name="Rectangle 87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a)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1: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7461" y="2057400"/>
            <a:ext cx="2234740" cy="609600"/>
            <a:chOff x="228600" y="1143000"/>
            <a:chExt cx="2234740" cy="609600"/>
          </a:xfrm>
        </p:grpSpPr>
        <p:sp>
          <p:nvSpPr>
            <p:cNvPr id="91" name="Rectangle 90"/>
            <p:cNvSpPr/>
            <p:nvPr/>
          </p:nvSpPr>
          <p:spPr>
            <a:xfrm>
              <a:off x="228600" y="1219200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"/>
            <p:cNvSpPr>
              <a:spLocks noChangeArrowheads="1"/>
            </p:cNvSpPr>
            <p:nvPr/>
          </p:nvSpPr>
          <p:spPr bwMode="auto">
            <a:xfrm>
              <a:off x="228600" y="11430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2: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27461" y="4292031"/>
            <a:ext cx="2234740" cy="584775"/>
            <a:chOff x="228600" y="1295400"/>
            <a:chExt cx="2234740" cy="584775"/>
          </a:xfrm>
        </p:grpSpPr>
        <p:sp>
          <p:nvSpPr>
            <p:cNvPr id="94" name="Rectangle 93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1455" y="1054894"/>
            <a:ext cx="55113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04157" y="90006"/>
            <a:ext cx="23108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5" name="Flowchart: Process 104"/>
          <p:cNvSpPr/>
          <p:nvPr/>
        </p:nvSpPr>
        <p:spPr>
          <a:xfrm>
            <a:off x="85725" y="2819400"/>
            <a:ext cx="5857876" cy="14478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Process 105"/>
          <p:cNvSpPr/>
          <p:nvPr/>
        </p:nvSpPr>
        <p:spPr>
          <a:xfrm>
            <a:off x="42863" y="4922728"/>
            <a:ext cx="5553075" cy="155427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198" grpId="0" animBg="1"/>
      <p:bldP spid="8199" grpId="0"/>
      <p:bldP spid="8200" grpId="0"/>
      <p:bldP spid="8206" grpId="0"/>
      <p:bldP spid="8207" grpId="0"/>
      <p:bldP spid="8208" grpId="0"/>
      <p:bldP spid="8209" grpId="0"/>
      <p:bldP spid="8210" grpId="0"/>
      <p:bldP spid="2" grpId="0"/>
      <p:bldP spid="8" grpId="0"/>
      <p:bldP spid="105" grpId="0" animBg="1"/>
      <p:bldP spid="10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02864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189" y="609600"/>
            <a:ext cx="81179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1/115: 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3556244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2773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228600" y="4536659"/>
            <a:ext cx="7315200" cy="949325"/>
            <a:chOff x="144" y="3070"/>
            <a:chExt cx="4608" cy="598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338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630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D03D-231C-4D13-AFC9-4C6FD8311B37}" type="slidenum">
              <a:rPr lang="en-US"/>
              <a:pPr/>
              <a:t>24</a:t>
            </a:fld>
            <a:endParaRPr lang="en-US"/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2438400" y="4038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HP001 4 hàng" pitchFamily="34" charset="0"/>
              </a:rPr>
              <a:t>A</a:t>
            </a:r>
          </a:p>
        </p:txBody>
      </p:sp>
      <p:grpSp>
        <p:nvGrpSpPr>
          <p:cNvPr id="206852" name="Group 4"/>
          <p:cNvGrpSpPr>
            <a:grpSpLocks/>
          </p:cNvGrpSpPr>
          <p:nvPr/>
        </p:nvGrpSpPr>
        <p:grpSpPr bwMode="auto">
          <a:xfrm>
            <a:off x="1585913" y="1905000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53" name="Group 5"/>
            <p:cNvGrpSpPr>
              <a:grpSpLocks/>
            </p:cNvGrpSpPr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54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5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6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7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58" name="Group 10"/>
            <p:cNvGrpSpPr>
              <a:grpSpLocks/>
            </p:cNvGrpSpPr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59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0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1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2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63" name="Freeform 15"/>
          <p:cNvSpPr>
            <a:spLocks/>
          </p:cNvSpPr>
          <p:nvPr/>
        </p:nvSpPr>
        <p:spPr bwMode="auto">
          <a:xfrm>
            <a:off x="457200" y="990600"/>
            <a:ext cx="5715000" cy="25146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6864" name="Group 16"/>
          <p:cNvGrpSpPr>
            <a:grpSpLocks/>
          </p:cNvGrpSpPr>
          <p:nvPr/>
        </p:nvGrpSpPr>
        <p:grpSpPr bwMode="auto">
          <a:xfrm>
            <a:off x="1371600" y="2124075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65" name="Group 17"/>
            <p:cNvGrpSpPr>
              <a:grpSpLocks/>
            </p:cNvGrpSpPr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66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7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8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9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70" name="Group 22"/>
            <p:cNvGrpSpPr>
              <a:grpSpLocks/>
            </p:cNvGrpSpPr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71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2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3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4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84" name="Text Box 36"/>
          <p:cNvSpPr txBox="1">
            <a:spLocks noChangeArrowheads="1"/>
          </p:cNvSpPr>
          <p:nvPr/>
        </p:nvSpPr>
        <p:spPr bwMode="auto">
          <a:xfrm>
            <a:off x="838200" y="381000"/>
            <a:ext cx="144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</a:t>
            </a: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1447800" y="12954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 rot="16200000" flipH="1">
            <a:off x="2947988" y="723900"/>
            <a:ext cx="0" cy="28194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 rotWithShape="1">
                <a:blip r:embed="rId3" cstate="email"/>
                <a:stretch>
                  <a:fillRect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9200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5607E-6 L 0.35417 -1.15607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0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6" dur="3000"/>
                                        <p:tgtEl>
                                          <p:spTgt spid="206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64162E-6 L 0.35573 -3.64162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78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4584 -2.2222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/>
      <p:bldP spid="206863" grpId="0" animBg="1"/>
      <p:bldP spid="206863" grpId="1" animBg="1"/>
      <p:bldP spid="206884" grpId="0"/>
      <p:bldP spid="206886" grpId="0" animBg="1"/>
      <p:bldP spid="206886" grpId="1" animBg="1"/>
      <p:bldP spid="206887" grpId="0" animBg="1"/>
      <p:bldP spid="206887" grpId="1" animBg="1"/>
      <p:bldP spid="4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292-68F5-48A8-AECE-25F24F0B8190}" type="slidenum">
              <a:rPr lang="en-US"/>
              <a:pPr/>
              <a:t>25</a:t>
            </a:fld>
            <a:endParaRPr lang="en-US"/>
          </a:p>
        </p:txBody>
      </p:sp>
      <p:grpSp>
        <p:nvGrpSpPr>
          <p:cNvPr id="207876" name="Group 4"/>
          <p:cNvGrpSpPr>
            <a:grpSpLocks/>
          </p:cNvGrpSpPr>
          <p:nvPr/>
        </p:nvGrpSpPr>
        <p:grpSpPr bwMode="auto">
          <a:xfrm>
            <a:off x="2438400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77" name="AutoShape 5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" name="AutoShape 6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" name="AutoShape 7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0" name="AutoShape 8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1" name="Freeform 9"/>
          <p:cNvSpPr>
            <a:spLocks/>
          </p:cNvSpPr>
          <p:nvPr/>
        </p:nvSpPr>
        <p:spPr bwMode="auto">
          <a:xfrm>
            <a:off x="2743200" y="-6096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2" name="Group 10"/>
          <p:cNvGrpSpPr>
            <a:grpSpLocks/>
          </p:cNvGrpSpPr>
          <p:nvPr/>
        </p:nvGrpSpPr>
        <p:grpSpPr bwMode="auto">
          <a:xfrm>
            <a:off x="312896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3" name="AutoShape 11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4" name="AutoShape 12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5" name="AutoShape 13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6" name="AutoShape 14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7" name="Freeform 15"/>
          <p:cNvSpPr>
            <a:spLocks/>
          </p:cNvSpPr>
          <p:nvPr/>
        </p:nvSpPr>
        <p:spPr bwMode="auto">
          <a:xfrm>
            <a:off x="3276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8" name="Group 16"/>
          <p:cNvGrpSpPr>
            <a:grpSpLocks/>
          </p:cNvGrpSpPr>
          <p:nvPr/>
        </p:nvGrpSpPr>
        <p:grpSpPr bwMode="auto">
          <a:xfrm>
            <a:off x="380841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9" name="AutoShape 17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0" name="AutoShape 18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1" name="AutoShape 19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2" name="AutoShape 20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93" name="Freeform 21"/>
          <p:cNvSpPr>
            <a:spLocks/>
          </p:cNvSpPr>
          <p:nvPr/>
        </p:nvSpPr>
        <p:spPr bwMode="auto">
          <a:xfrm>
            <a:off x="4038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94" name="Group 22"/>
          <p:cNvGrpSpPr>
            <a:grpSpLocks/>
          </p:cNvGrpSpPr>
          <p:nvPr/>
        </p:nvGrpSpPr>
        <p:grpSpPr bwMode="auto">
          <a:xfrm>
            <a:off x="4503738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95" name="AutoShape 23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6" name="AutoShape 24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7" name="AutoShape 25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8" name="AutoShape 26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905" name="Text Box 33"/>
          <p:cNvSpPr txBox="1">
            <a:spLocks noChangeArrowheads="1"/>
          </p:cNvSpPr>
          <p:nvPr/>
        </p:nvSpPr>
        <p:spPr bwMode="auto">
          <a:xfrm>
            <a:off x="609600" y="533406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>
            <a:off x="4953000" y="3048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H="1">
            <a:off x="44958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9" name="Line 37"/>
          <p:cNvSpPr>
            <a:spLocks noChangeShapeType="1"/>
          </p:cNvSpPr>
          <p:nvPr/>
        </p:nvSpPr>
        <p:spPr bwMode="auto">
          <a:xfrm flipH="1">
            <a:off x="38100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 flipH="1">
            <a:off x="31242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4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blipFill rotWithShape="1">
                <a:blip r:embed="rId3" cstate="email"/>
                <a:stretch>
                  <a:fillRect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0648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07604 0.2888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0434 0.28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7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6302 0.2888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07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112E-17 L -0.12084 0.27778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1" grpId="0" animBg="1"/>
      <p:bldP spid="207881" grpId="1" animBg="1"/>
      <p:bldP spid="207887" grpId="0" animBg="1"/>
      <p:bldP spid="207887" grpId="1" animBg="1"/>
      <p:bldP spid="207893" grpId="0" animBg="1"/>
      <p:bldP spid="207893" grpId="1" animBg="1"/>
      <p:bldP spid="207905" grpId="0"/>
      <p:bldP spid="207907" grpId="0" animBg="1"/>
      <p:bldP spid="207907" grpId="1" animBg="1"/>
      <p:bldP spid="207908" grpId="0" animBg="1"/>
      <p:bldP spid="207908" grpId="1" animBg="1"/>
      <p:bldP spid="207909" grpId="0" animBg="1"/>
      <p:bldP spid="207909" grpId="1" animBg="1"/>
      <p:bldP spid="207910" grpId="0" animBg="1"/>
      <p:bldP spid="207910" grpId="1" animBg="1"/>
      <p:bldP spid="4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BBE9-3614-4CDE-B3F2-C559DF3F8792}" type="slidenum">
              <a:rPr lang="en-US"/>
              <a:pPr/>
              <a:t>26</a:t>
            </a:fld>
            <a:endParaRPr lang="en-US"/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3962400" y="44196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A</a:t>
            </a:r>
          </a:p>
        </p:txBody>
      </p:sp>
      <p:grpSp>
        <p:nvGrpSpPr>
          <p:cNvPr id="208900" name="Group 4"/>
          <p:cNvGrpSpPr>
            <a:grpSpLocks/>
          </p:cNvGrpSpPr>
          <p:nvPr/>
        </p:nvGrpSpPr>
        <p:grpSpPr bwMode="auto">
          <a:xfrm>
            <a:off x="2743200" y="2895601"/>
            <a:ext cx="3200400" cy="1133475"/>
            <a:chOff x="441" y="1626"/>
            <a:chExt cx="2016" cy="71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01" name="Group 5"/>
            <p:cNvGrpSpPr>
              <a:grpSpLocks/>
            </p:cNvGrpSpPr>
            <p:nvPr/>
          </p:nvGrpSpPr>
          <p:grpSpPr bwMode="auto">
            <a:xfrm>
              <a:off x="585" y="1626"/>
              <a:ext cx="1872" cy="576"/>
              <a:chOff x="1008" y="1728"/>
              <a:chExt cx="1872" cy="576"/>
            </a:xfrm>
            <a:grpFill/>
          </p:grpSpPr>
          <p:sp>
            <p:nvSpPr>
              <p:cNvPr id="208902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3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4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5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06" name="Group 10"/>
            <p:cNvGrpSpPr>
              <a:grpSpLocks/>
            </p:cNvGrpSpPr>
            <p:nvPr/>
          </p:nvGrpSpPr>
          <p:grpSpPr bwMode="auto">
            <a:xfrm>
              <a:off x="441" y="1764"/>
              <a:ext cx="1872" cy="576"/>
              <a:chOff x="1008" y="1728"/>
              <a:chExt cx="1872" cy="576"/>
            </a:xfrm>
            <a:grpFill/>
          </p:grpSpPr>
          <p:sp>
            <p:nvSpPr>
              <p:cNvPr id="208907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8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9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0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11" name="Freeform 15"/>
          <p:cNvSpPr>
            <a:spLocks/>
          </p:cNvSpPr>
          <p:nvPr/>
        </p:nvSpPr>
        <p:spPr bwMode="auto">
          <a:xfrm>
            <a:off x="5638800" y="2133600"/>
            <a:ext cx="6324600" cy="19812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8912" name="Group 16"/>
          <p:cNvGrpSpPr>
            <a:grpSpLocks/>
          </p:cNvGrpSpPr>
          <p:nvPr/>
        </p:nvGrpSpPr>
        <p:grpSpPr bwMode="auto">
          <a:xfrm>
            <a:off x="2743200" y="2209800"/>
            <a:ext cx="3200400" cy="1143000"/>
            <a:chOff x="3264" y="1584"/>
            <a:chExt cx="2016" cy="720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13" name="Group 17"/>
            <p:cNvGrpSpPr>
              <a:grpSpLocks/>
            </p:cNvGrpSpPr>
            <p:nvPr/>
          </p:nvGrpSpPr>
          <p:grpSpPr bwMode="auto">
            <a:xfrm>
              <a:off x="3408" y="1584"/>
              <a:ext cx="1872" cy="576"/>
              <a:chOff x="1008" y="1728"/>
              <a:chExt cx="1872" cy="576"/>
            </a:xfrm>
            <a:grpFill/>
          </p:grpSpPr>
          <p:sp>
            <p:nvSpPr>
              <p:cNvPr id="208914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5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6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7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18" name="Group 22"/>
            <p:cNvGrpSpPr>
              <a:grpSpLocks/>
            </p:cNvGrpSpPr>
            <p:nvPr/>
          </p:nvGrpSpPr>
          <p:grpSpPr bwMode="auto">
            <a:xfrm>
              <a:off x="3264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8919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0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1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2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762000" y="685802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208934" name="Line 38"/>
          <p:cNvSpPr>
            <a:spLocks noChangeShapeType="1"/>
          </p:cNvSpPr>
          <p:nvPr/>
        </p:nvSpPr>
        <p:spPr bwMode="auto">
          <a:xfrm rot="16200000" flipH="1">
            <a:off x="4114800" y="1981200"/>
            <a:ext cx="0" cy="2743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 rotWithShape="1">
                <a:blip r:embed="rId3" cstate="email"/>
                <a:stretch>
                  <a:fillRect l="-437" r="-43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57595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17 L 0 -0.101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3884 L 0 -0.0978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4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1965E-6 L -0.00417 -0.0776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/>
      <p:bldP spid="208911" grpId="0" animBg="1"/>
      <p:bldP spid="208932" grpId="0"/>
      <p:bldP spid="208934" grpId="0" animBg="1"/>
      <p:bldP spid="208934" grpId="1" animBg="1"/>
      <p:bldP spid="4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54001" y="435358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2272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8" grpId="1"/>
      <p:bldP spid="9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8" name="Group 9"/>
          <p:cNvGrpSpPr>
            <a:grpSpLocks/>
          </p:cNvGrpSpPr>
          <p:nvPr/>
        </p:nvGrpSpPr>
        <p:grpSpPr bwMode="auto">
          <a:xfrm>
            <a:off x="1538289" y="2819407"/>
            <a:ext cx="1814512" cy="671513"/>
            <a:chOff x="969" y="2160"/>
            <a:chExt cx="1143" cy="423"/>
          </a:xfrm>
        </p:grpSpPr>
        <p:sp>
          <p:nvSpPr>
            <p:cNvPr id="26680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1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2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3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4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5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6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7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29" name="Group 18"/>
          <p:cNvGrpSpPr>
            <a:grpSpLocks/>
          </p:cNvGrpSpPr>
          <p:nvPr/>
        </p:nvGrpSpPr>
        <p:grpSpPr bwMode="auto">
          <a:xfrm>
            <a:off x="4891089" y="2728919"/>
            <a:ext cx="1585912" cy="809625"/>
            <a:chOff x="3081" y="2016"/>
            <a:chExt cx="999" cy="510"/>
          </a:xfrm>
        </p:grpSpPr>
        <p:sp>
          <p:nvSpPr>
            <p:cNvPr id="26670" name="AutoShape 19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1" name="AutoShape 20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2" name="AutoShape 21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3" name="AutoShape 22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4" name="AutoShape 23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5" name="AutoShape 24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6" name="AutoShape 25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7" name="AutoShape 26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8" name="AutoShape 27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9" name="AutoShape 28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30" name="Group 29"/>
          <p:cNvGrpSpPr>
            <a:grpSpLocks/>
          </p:cNvGrpSpPr>
          <p:nvPr/>
        </p:nvGrpSpPr>
        <p:grpSpPr bwMode="auto">
          <a:xfrm>
            <a:off x="831850" y="2438400"/>
            <a:ext cx="2520950" cy="674688"/>
            <a:chOff x="524" y="1776"/>
            <a:chExt cx="1588" cy="425"/>
          </a:xfrm>
        </p:grpSpPr>
        <p:sp>
          <p:nvSpPr>
            <p:cNvPr id="26660" name="AutoShape 30"/>
            <p:cNvSpPr>
              <a:spLocks noChangeArrowheads="1"/>
            </p:cNvSpPr>
            <p:nvPr/>
          </p:nvSpPr>
          <p:spPr bwMode="auto">
            <a:xfrm>
              <a:off x="105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1" name="AutoShape 31"/>
            <p:cNvSpPr>
              <a:spLocks noChangeArrowheads="1"/>
            </p:cNvSpPr>
            <p:nvPr/>
          </p:nvSpPr>
          <p:spPr bwMode="auto">
            <a:xfrm>
              <a:off x="129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2" name="AutoShape 32"/>
            <p:cNvSpPr>
              <a:spLocks noChangeArrowheads="1"/>
            </p:cNvSpPr>
            <p:nvPr/>
          </p:nvSpPr>
          <p:spPr bwMode="auto">
            <a:xfrm>
              <a:off x="153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3" name="AutoShape 33"/>
            <p:cNvSpPr>
              <a:spLocks noChangeArrowheads="1"/>
            </p:cNvSpPr>
            <p:nvPr/>
          </p:nvSpPr>
          <p:spPr bwMode="auto">
            <a:xfrm>
              <a:off x="177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4" name="AutoShape 34"/>
            <p:cNvSpPr>
              <a:spLocks noChangeArrowheads="1"/>
            </p:cNvSpPr>
            <p:nvPr/>
          </p:nvSpPr>
          <p:spPr bwMode="auto">
            <a:xfrm>
              <a:off x="96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5" name="AutoShape 35"/>
            <p:cNvSpPr>
              <a:spLocks noChangeArrowheads="1"/>
            </p:cNvSpPr>
            <p:nvPr/>
          </p:nvSpPr>
          <p:spPr bwMode="auto">
            <a:xfrm>
              <a:off x="120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6" name="AutoShape 36"/>
            <p:cNvSpPr>
              <a:spLocks noChangeArrowheads="1"/>
            </p:cNvSpPr>
            <p:nvPr/>
          </p:nvSpPr>
          <p:spPr bwMode="auto">
            <a:xfrm>
              <a:off x="144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7" name="AutoShape 37"/>
            <p:cNvSpPr>
              <a:spLocks noChangeArrowheads="1"/>
            </p:cNvSpPr>
            <p:nvPr/>
          </p:nvSpPr>
          <p:spPr bwMode="auto">
            <a:xfrm>
              <a:off x="168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8" name="AutoShape 38"/>
            <p:cNvSpPr>
              <a:spLocks/>
            </p:cNvSpPr>
            <p:nvPr/>
          </p:nvSpPr>
          <p:spPr bwMode="auto">
            <a:xfrm>
              <a:off x="900" y="1959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9" name="Text Box 39"/>
            <p:cNvSpPr txBox="1">
              <a:spLocks noChangeArrowheads="1"/>
            </p:cNvSpPr>
            <p:nvPr/>
          </p:nvSpPr>
          <p:spPr bwMode="auto">
            <a:xfrm>
              <a:off x="524" y="1968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4184650" y="2362206"/>
            <a:ext cx="2292350" cy="827087"/>
            <a:chOff x="2636" y="1776"/>
            <a:chExt cx="1444" cy="521"/>
          </a:xfrm>
        </p:grpSpPr>
        <p:sp>
          <p:nvSpPr>
            <p:cNvPr id="26648" name="AutoShape 41"/>
            <p:cNvSpPr>
              <a:spLocks noChangeArrowheads="1"/>
            </p:cNvSpPr>
            <p:nvPr/>
          </p:nvSpPr>
          <p:spPr bwMode="auto">
            <a:xfrm>
              <a:off x="326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49" name="AutoShape 42"/>
            <p:cNvSpPr>
              <a:spLocks noChangeArrowheads="1"/>
            </p:cNvSpPr>
            <p:nvPr/>
          </p:nvSpPr>
          <p:spPr bwMode="auto">
            <a:xfrm>
              <a:off x="350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>
              <a:off x="3168" y="187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>
              <a:off x="317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3" name="AutoShape 46"/>
            <p:cNvSpPr>
              <a:spLocks noChangeArrowheads="1"/>
            </p:cNvSpPr>
            <p:nvPr/>
          </p:nvSpPr>
          <p:spPr bwMode="auto">
            <a:xfrm>
              <a:off x="341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4" name="AutoShape 47"/>
            <p:cNvSpPr>
              <a:spLocks noChangeArrowheads="1"/>
            </p:cNvSpPr>
            <p:nvPr/>
          </p:nvSpPr>
          <p:spPr bwMode="auto">
            <a:xfrm>
              <a:off x="365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5" name="AutoShape 48"/>
            <p:cNvSpPr>
              <a:spLocks noChangeArrowheads="1"/>
            </p:cNvSpPr>
            <p:nvPr/>
          </p:nvSpPr>
          <p:spPr bwMode="auto">
            <a:xfrm>
              <a:off x="3081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6" name="AutoShape 49"/>
            <p:cNvSpPr>
              <a:spLocks noChangeArrowheads="1"/>
            </p:cNvSpPr>
            <p:nvPr/>
          </p:nvSpPr>
          <p:spPr bwMode="auto">
            <a:xfrm>
              <a:off x="3330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7" name="AutoShape 50"/>
            <p:cNvSpPr>
              <a:spLocks noChangeArrowheads="1"/>
            </p:cNvSpPr>
            <p:nvPr/>
          </p:nvSpPr>
          <p:spPr bwMode="auto">
            <a:xfrm>
              <a:off x="3570" y="19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8" name="Text Box 51"/>
            <p:cNvSpPr txBox="1">
              <a:spLocks noChangeArrowheads="1"/>
            </p:cNvSpPr>
            <p:nvPr/>
          </p:nvSpPr>
          <p:spPr bwMode="auto">
            <a:xfrm>
              <a:off x="2636" y="2064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</a:p>
          </p:txBody>
        </p:sp>
        <p:sp>
          <p:nvSpPr>
            <p:cNvPr id="26659" name="AutoShape 52"/>
            <p:cNvSpPr>
              <a:spLocks/>
            </p:cNvSpPr>
            <p:nvPr/>
          </p:nvSpPr>
          <p:spPr bwMode="auto">
            <a:xfrm>
              <a:off x="3009" y="2034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6632" name="Text Box 53"/>
          <p:cNvSpPr txBox="1">
            <a:spLocks noChangeArrowheads="1"/>
          </p:cNvSpPr>
          <p:nvPr/>
        </p:nvSpPr>
        <p:spPr bwMode="auto">
          <a:xfrm>
            <a:off x="2057400" y="33528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</a:p>
        </p:txBody>
      </p:sp>
      <p:sp>
        <p:nvSpPr>
          <p:cNvPr id="26633" name="Text Box 104"/>
          <p:cNvSpPr txBox="1">
            <a:spLocks noChangeArrowheads="1"/>
          </p:cNvSpPr>
          <p:nvPr/>
        </p:nvSpPr>
        <p:spPr bwMode="auto">
          <a:xfrm>
            <a:off x="5181600" y="3414717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</a:p>
        </p:txBody>
      </p:sp>
      <p:sp>
        <p:nvSpPr>
          <p:cNvPr id="26643" name="Text Box 104"/>
          <p:cNvSpPr txBox="1">
            <a:spLocks noChangeArrowheads="1"/>
          </p:cNvSpPr>
          <p:nvPr/>
        </p:nvSpPr>
        <p:spPr bwMode="auto">
          <a:xfrm>
            <a:off x="3124200" y="5754694"/>
            <a:ext cx="30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600" b="1">
              <a:latin typeface=".VnCommercial Script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81003" y="1066800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mỗilớpcó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9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Vậyhình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18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t="-3030" b="-13939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254001" y="388620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" name="Text Box 8"/>
          <p:cNvSpPr txBox="1">
            <a:spLocks noChangeArrowheads="1"/>
          </p:cNvSpPr>
          <p:nvPr/>
        </p:nvSpPr>
        <p:spPr bwMode="auto">
          <a:xfrm>
            <a:off x="304800" y="4962531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496318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96899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15607E-6 L 3.88889E-6 -0.11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/>
      <p:bldP spid="71" grpId="0"/>
      <p:bldP spid="72" grpId="0"/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146"/>
          <p:cNvGrpSpPr>
            <a:grpSpLocks/>
          </p:cNvGrpSpPr>
          <p:nvPr/>
        </p:nvGrpSpPr>
        <p:grpSpPr bwMode="auto">
          <a:xfrm>
            <a:off x="4967289" y="3871918"/>
            <a:ext cx="1585912" cy="809625"/>
            <a:chOff x="3081" y="2016"/>
            <a:chExt cx="999" cy="510"/>
          </a:xfrm>
        </p:grpSpPr>
        <p:sp>
          <p:nvSpPr>
            <p:cNvPr id="29794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5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6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7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8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9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0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1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2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3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466724" y="228600"/>
            <a:ext cx="29098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2/115:</a:t>
            </a:r>
          </a:p>
        </p:txBody>
      </p:sp>
      <p:grpSp>
        <p:nvGrpSpPr>
          <p:cNvPr id="3" name="Group 111"/>
          <p:cNvGrpSpPr>
            <a:grpSpLocks/>
          </p:cNvGrpSpPr>
          <p:nvPr/>
        </p:nvGrpSpPr>
        <p:grpSpPr bwMode="auto">
          <a:xfrm>
            <a:off x="1419226" y="3581400"/>
            <a:ext cx="2357438" cy="795337"/>
            <a:chOff x="894" y="1140"/>
            <a:chExt cx="1485" cy="501"/>
          </a:xfrm>
        </p:grpSpPr>
        <p:sp>
          <p:nvSpPr>
            <p:cNvPr id="29778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9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0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1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2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3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4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5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6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7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88" name="Group 11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89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0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1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2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3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5" name="Group 112"/>
          <p:cNvGrpSpPr>
            <a:grpSpLocks/>
          </p:cNvGrpSpPr>
          <p:nvPr/>
        </p:nvGrpSpPr>
        <p:grpSpPr bwMode="auto">
          <a:xfrm>
            <a:off x="1414468" y="3219453"/>
            <a:ext cx="2357437" cy="795339"/>
            <a:chOff x="894" y="1140"/>
            <a:chExt cx="1485" cy="501"/>
          </a:xfrm>
        </p:grpSpPr>
        <p:sp>
          <p:nvSpPr>
            <p:cNvPr id="29762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3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4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5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6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7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8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9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0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1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72" name="Group 123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73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4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5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6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7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1414468" y="2895606"/>
            <a:ext cx="2357437" cy="795339"/>
            <a:chOff x="894" y="1140"/>
            <a:chExt cx="1485" cy="501"/>
          </a:xfrm>
        </p:grpSpPr>
        <p:sp>
          <p:nvSpPr>
            <p:cNvPr id="29746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7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8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9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0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1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2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3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4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5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56" name="Group 14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57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8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9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0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1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7" name="Group 147"/>
          <p:cNvGrpSpPr>
            <a:grpSpLocks/>
          </p:cNvGrpSpPr>
          <p:nvPr/>
        </p:nvGrpSpPr>
        <p:grpSpPr bwMode="auto">
          <a:xfrm>
            <a:off x="4967289" y="3505202"/>
            <a:ext cx="1585912" cy="809625"/>
            <a:chOff x="3081" y="2016"/>
            <a:chExt cx="999" cy="510"/>
          </a:xfrm>
        </p:grpSpPr>
        <p:sp>
          <p:nvSpPr>
            <p:cNvPr id="29736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7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8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9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0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1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2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3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4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5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9708" name="Group 92"/>
          <p:cNvGrpSpPr>
            <a:grpSpLocks/>
          </p:cNvGrpSpPr>
          <p:nvPr/>
        </p:nvGrpSpPr>
        <p:grpSpPr bwMode="auto">
          <a:xfrm>
            <a:off x="4965705" y="3124206"/>
            <a:ext cx="1585913" cy="809625"/>
            <a:chOff x="3177" y="2850"/>
            <a:chExt cx="999" cy="510"/>
          </a:xfrm>
        </p:grpSpPr>
        <p:sp>
          <p:nvSpPr>
            <p:cNvPr id="29727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8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9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0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1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2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3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4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5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71618" y="60960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2" y="13817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7327" y="1915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5" name="Text Box 53"/>
          <p:cNvSpPr txBox="1">
            <a:spLocks noChangeArrowheads="1"/>
          </p:cNvSpPr>
          <p:nvPr/>
        </p:nvSpPr>
        <p:spPr bwMode="auto">
          <a:xfrm>
            <a:off x="2209800" y="49778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</a:p>
        </p:txBody>
      </p:sp>
      <p:sp>
        <p:nvSpPr>
          <p:cNvPr id="116" name="Text Box 53"/>
          <p:cNvSpPr txBox="1">
            <a:spLocks noChangeArrowheads="1"/>
          </p:cNvSpPr>
          <p:nvPr/>
        </p:nvSpPr>
        <p:spPr bwMode="auto">
          <a:xfrm>
            <a:off x="5483227" y="46730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471618" y="8483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15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15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= 45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l="-571" t="-1163" r="-500" b="-1104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89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73988E-6 L 3.05556E-6 -0.08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L 2.22222E-6 0.091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7" grpId="0"/>
      <p:bldP spid="1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25775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14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891089" y="3457578"/>
            <a:ext cx="1585912" cy="809625"/>
            <a:chOff x="3081" y="2016"/>
            <a:chExt cx="999" cy="510"/>
          </a:xfrm>
        </p:grpSpPr>
        <p:sp>
          <p:nvSpPr>
            <p:cNvPr id="30818" name="AutoShape 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9" name="AutoShape 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0" name="AutoShape 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1" name="AutoShape 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2" name="AutoShape 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3" name="AutoShape 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4" name="AutoShape 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5" name="AutoShape 1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6" name="AutoShape 1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7" name="AutoShape 1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0726" name="Group 21"/>
          <p:cNvGrpSpPr>
            <a:grpSpLocks/>
          </p:cNvGrpSpPr>
          <p:nvPr/>
        </p:nvGrpSpPr>
        <p:grpSpPr bwMode="auto">
          <a:xfrm>
            <a:off x="1419226" y="3243266"/>
            <a:ext cx="2357438" cy="795337"/>
            <a:chOff x="894" y="1140"/>
            <a:chExt cx="1485" cy="501"/>
          </a:xfrm>
        </p:grpSpPr>
        <p:sp>
          <p:nvSpPr>
            <p:cNvPr id="30802" name="AutoShape 22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3" name="AutoShape 23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4" name="AutoShape 24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5" name="AutoShape 25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6" name="AutoShape 26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7" name="AutoShape 27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8" name="AutoShape 28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9" name="AutoShape 29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0" name="AutoShape 30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1" name="AutoShape 31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812" name="Group 32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813" name="AutoShape 33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4" name="AutoShape 34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5" name="AutoShape 35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6" name="AutoShape 36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7" name="AutoShape 37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7" name="Group 38"/>
          <p:cNvGrpSpPr>
            <a:grpSpLocks/>
          </p:cNvGrpSpPr>
          <p:nvPr/>
        </p:nvGrpSpPr>
        <p:grpSpPr bwMode="auto">
          <a:xfrm>
            <a:off x="1414468" y="2847981"/>
            <a:ext cx="2357437" cy="795339"/>
            <a:chOff x="894" y="1140"/>
            <a:chExt cx="1485" cy="501"/>
          </a:xfrm>
        </p:grpSpPr>
        <p:sp>
          <p:nvSpPr>
            <p:cNvPr id="30786" name="AutoShape 39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7" name="AutoShape 40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8" name="AutoShape 41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9" name="AutoShape 42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0" name="AutoShape 4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1" name="AutoShape 44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2" name="AutoShape 45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3" name="AutoShape 46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4" name="AutoShape 47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5" name="AutoShape 48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96" name="Group 49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97" name="AutoShape 50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8" name="AutoShape 51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9" name="AutoShape 52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0" name="AutoShape 53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1" name="AutoShape 54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8" name="Group 55"/>
          <p:cNvGrpSpPr>
            <a:grpSpLocks/>
          </p:cNvGrpSpPr>
          <p:nvPr/>
        </p:nvGrpSpPr>
        <p:grpSpPr bwMode="auto">
          <a:xfrm>
            <a:off x="1414468" y="2447931"/>
            <a:ext cx="2357437" cy="795339"/>
            <a:chOff x="894" y="1140"/>
            <a:chExt cx="1485" cy="501"/>
          </a:xfrm>
        </p:grpSpPr>
        <p:sp>
          <p:nvSpPr>
            <p:cNvPr id="30770" name="AutoShape 56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1" name="AutoShape 57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2" name="AutoShape 58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3" name="AutoShape 59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4" name="AutoShape 60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5" name="AutoShape 61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6" name="AutoShape 62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7" name="AutoShape 63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8" name="AutoShape 64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9" name="AutoShape 65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80" name="Group 66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81" name="AutoShape 67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2" name="AutoShape 68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3" name="AutoShape 69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4" name="AutoShape 70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5" name="AutoShape 71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9" name="Group 72"/>
          <p:cNvGrpSpPr>
            <a:grpSpLocks/>
          </p:cNvGrpSpPr>
          <p:nvPr/>
        </p:nvGrpSpPr>
        <p:grpSpPr bwMode="auto">
          <a:xfrm>
            <a:off x="4891089" y="3119445"/>
            <a:ext cx="1585912" cy="809625"/>
            <a:chOff x="3081" y="2016"/>
            <a:chExt cx="999" cy="510"/>
          </a:xfrm>
        </p:grpSpPr>
        <p:sp>
          <p:nvSpPr>
            <p:cNvPr id="30760" name="AutoShape 7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1" name="AutoShape 7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2" name="AutoShape 7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3" name="AutoShape 7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4" name="AutoShape 7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5" name="AutoShape 7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6" name="AutoShape 7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7" name="AutoShape 8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8" name="AutoShape 8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9" name="AutoShape 8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83"/>
          <p:cNvGrpSpPr>
            <a:grpSpLocks/>
          </p:cNvGrpSpPr>
          <p:nvPr/>
        </p:nvGrpSpPr>
        <p:grpSpPr bwMode="auto">
          <a:xfrm>
            <a:off x="4889505" y="2709869"/>
            <a:ext cx="1585913" cy="809625"/>
            <a:chOff x="3177" y="2850"/>
            <a:chExt cx="999" cy="510"/>
          </a:xfrm>
        </p:grpSpPr>
        <p:sp>
          <p:nvSpPr>
            <p:cNvPr id="30751" name="AutoShape 84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2" name="AutoShape 85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3" name="AutoShape 86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4" name="AutoShape 87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5" name="AutoShape 88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6" name="AutoShape 89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7" name="AutoShape 90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8" name="AutoShape 91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9" name="AutoShape 92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8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27908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2/115: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5335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" name="Text Box 53"/>
          <p:cNvSpPr txBox="1">
            <a:spLocks noChangeArrowheads="1"/>
          </p:cNvSpPr>
          <p:nvPr/>
        </p:nvSpPr>
        <p:spPr bwMode="auto">
          <a:xfrm>
            <a:off x="2209800" y="39624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2612" y="4825431"/>
            <a:ext cx="490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(9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3) – 1 = 26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b="-10256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/>
          <p:cNvSpPr txBox="1"/>
          <p:nvPr/>
        </p:nvSpPr>
        <p:spPr>
          <a:xfrm>
            <a:off x="1447802" y="106680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5240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08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9711E-6 L -4.16667E-6 -0.07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948E-6 L 2.22222E-6 0.096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4" grpId="0" animBg="1"/>
      <p:bldP spid="114" grpId="1" animBg="1"/>
      <p:bldP spid="115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7"/>
          <p:cNvGrpSpPr/>
          <p:nvPr/>
        </p:nvGrpSpPr>
        <p:grpSpPr bwMode="auto">
          <a:xfrm>
            <a:off x="2743200" y="4343400"/>
            <a:ext cx="1433513" cy="671512"/>
            <a:chOff x="5881688" y="4267200"/>
            <a:chExt cx="1433512" cy="671513"/>
          </a:xfrm>
        </p:grpSpPr>
        <p:sp>
          <p:nvSpPr>
            <p:cNvPr id="22562" name="AutoShape 3"/>
            <p:cNvSpPr>
              <a:spLocks noChangeArrowheads="1"/>
            </p:cNvSpPr>
            <p:nvPr/>
          </p:nvSpPr>
          <p:spPr bwMode="auto">
            <a:xfrm>
              <a:off x="6019800" y="4267200"/>
              <a:ext cx="533400" cy="533400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3" name="AutoShape 4"/>
            <p:cNvSpPr>
              <a:spLocks noChangeArrowheads="1"/>
            </p:cNvSpPr>
            <p:nvPr/>
          </p:nvSpPr>
          <p:spPr bwMode="auto">
            <a:xfrm>
              <a:off x="6400800" y="4267200"/>
              <a:ext cx="533400" cy="533400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4" name="AutoShape 5"/>
            <p:cNvSpPr>
              <a:spLocks noChangeArrowheads="1"/>
            </p:cNvSpPr>
            <p:nvPr/>
          </p:nvSpPr>
          <p:spPr bwMode="auto">
            <a:xfrm>
              <a:off x="6781800" y="4267200"/>
              <a:ext cx="533400" cy="533400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5" name="AutoShape 7"/>
            <p:cNvSpPr>
              <a:spLocks noChangeArrowheads="1"/>
            </p:cNvSpPr>
            <p:nvPr/>
          </p:nvSpPr>
          <p:spPr bwMode="auto">
            <a:xfrm>
              <a:off x="5881688" y="4405313"/>
              <a:ext cx="533400" cy="533400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6" name="AutoShape 8"/>
            <p:cNvSpPr>
              <a:spLocks noChangeArrowheads="1"/>
            </p:cNvSpPr>
            <p:nvPr/>
          </p:nvSpPr>
          <p:spPr bwMode="auto">
            <a:xfrm>
              <a:off x="6262688" y="4405313"/>
              <a:ext cx="533400" cy="533400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7" name="AutoShape 9"/>
            <p:cNvSpPr>
              <a:spLocks noChangeArrowheads="1"/>
            </p:cNvSpPr>
            <p:nvPr/>
          </p:nvSpPr>
          <p:spPr bwMode="auto">
            <a:xfrm>
              <a:off x="6643688" y="4405313"/>
              <a:ext cx="533400" cy="533400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" name="Group 104"/>
          <p:cNvGrpSpPr/>
          <p:nvPr/>
        </p:nvGrpSpPr>
        <p:grpSpPr bwMode="auto">
          <a:xfrm>
            <a:off x="5867400" y="4495800"/>
            <a:ext cx="2438400" cy="533400"/>
            <a:chOff x="528" y="2199"/>
            <a:chExt cx="1536" cy="336"/>
          </a:xfrm>
        </p:grpSpPr>
        <p:sp>
          <p:nvSpPr>
            <p:cNvPr id="22556" name="AutoShape 94"/>
            <p:cNvSpPr>
              <a:spLocks noChangeArrowheads="1"/>
            </p:cNvSpPr>
            <p:nvPr/>
          </p:nvSpPr>
          <p:spPr bwMode="auto">
            <a:xfrm>
              <a:off x="528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7" name="AutoShape 95"/>
            <p:cNvSpPr>
              <a:spLocks noChangeArrowheads="1"/>
            </p:cNvSpPr>
            <p:nvPr/>
          </p:nvSpPr>
          <p:spPr bwMode="auto">
            <a:xfrm>
              <a:off x="768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8" name="AutoShape 96"/>
            <p:cNvSpPr>
              <a:spLocks noChangeArrowheads="1"/>
            </p:cNvSpPr>
            <p:nvPr/>
          </p:nvSpPr>
          <p:spPr bwMode="auto">
            <a:xfrm>
              <a:off x="1008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9" name="AutoShape 97"/>
            <p:cNvSpPr>
              <a:spLocks noChangeArrowheads="1"/>
            </p:cNvSpPr>
            <p:nvPr/>
          </p:nvSpPr>
          <p:spPr bwMode="auto">
            <a:xfrm>
              <a:off x="1248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0" name="AutoShape 98"/>
            <p:cNvSpPr>
              <a:spLocks noChangeArrowheads="1"/>
            </p:cNvSpPr>
            <p:nvPr/>
          </p:nvSpPr>
          <p:spPr bwMode="auto">
            <a:xfrm>
              <a:off x="1488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61" name="AutoShape 99"/>
            <p:cNvSpPr>
              <a:spLocks noChangeArrowheads="1"/>
            </p:cNvSpPr>
            <p:nvPr/>
          </p:nvSpPr>
          <p:spPr bwMode="auto">
            <a:xfrm>
              <a:off x="1728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" name="Group 107"/>
          <p:cNvGrpSpPr/>
          <p:nvPr/>
        </p:nvGrpSpPr>
        <p:grpSpPr bwMode="auto">
          <a:xfrm>
            <a:off x="4724400" y="2667000"/>
            <a:ext cx="533400" cy="2452687"/>
            <a:chOff x="624" y="2199"/>
            <a:chExt cx="336" cy="1545"/>
          </a:xfrm>
        </p:grpSpPr>
        <p:sp>
          <p:nvSpPr>
            <p:cNvPr id="22550" name="AutoShape 100"/>
            <p:cNvSpPr>
              <a:spLocks noChangeArrowheads="1"/>
            </p:cNvSpPr>
            <p:nvPr/>
          </p:nvSpPr>
          <p:spPr bwMode="auto">
            <a:xfrm>
              <a:off x="624" y="340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1" name="AutoShape 101"/>
            <p:cNvSpPr>
              <a:spLocks noChangeArrowheads="1"/>
            </p:cNvSpPr>
            <p:nvPr/>
          </p:nvSpPr>
          <p:spPr bwMode="auto">
            <a:xfrm>
              <a:off x="624" y="316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2" name="AutoShape 102"/>
            <p:cNvSpPr>
              <a:spLocks noChangeArrowheads="1"/>
            </p:cNvSpPr>
            <p:nvPr/>
          </p:nvSpPr>
          <p:spPr bwMode="auto">
            <a:xfrm>
              <a:off x="624" y="292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3" name="AutoShape 103"/>
            <p:cNvSpPr>
              <a:spLocks noChangeArrowheads="1"/>
            </p:cNvSpPr>
            <p:nvPr/>
          </p:nvSpPr>
          <p:spPr bwMode="auto">
            <a:xfrm>
              <a:off x="624" y="268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4" name="AutoShape 105"/>
            <p:cNvSpPr>
              <a:spLocks noChangeArrowheads="1"/>
            </p:cNvSpPr>
            <p:nvPr/>
          </p:nvSpPr>
          <p:spPr bwMode="auto">
            <a:xfrm>
              <a:off x="624" y="244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55" name="AutoShape 106"/>
            <p:cNvSpPr>
              <a:spLocks noChangeArrowheads="1"/>
            </p:cNvSpPr>
            <p:nvPr/>
          </p:nvSpPr>
          <p:spPr bwMode="auto">
            <a:xfrm>
              <a:off x="624" y="2199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" name="Group 115"/>
          <p:cNvGrpSpPr/>
          <p:nvPr/>
        </p:nvGrpSpPr>
        <p:grpSpPr bwMode="auto">
          <a:xfrm>
            <a:off x="838200" y="2590800"/>
            <a:ext cx="1295400" cy="914400"/>
            <a:chOff x="1248" y="3120"/>
            <a:chExt cx="816" cy="576"/>
          </a:xfrm>
        </p:grpSpPr>
        <p:sp>
          <p:nvSpPr>
            <p:cNvPr id="22544" name="AutoShape 109"/>
            <p:cNvSpPr>
              <a:spLocks noChangeArrowheads="1"/>
            </p:cNvSpPr>
            <p:nvPr/>
          </p:nvSpPr>
          <p:spPr bwMode="auto">
            <a:xfrm>
              <a:off x="1248" y="33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5" name="AutoShape 110"/>
            <p:cNvSpPr>
              <a:spLocks noChangeArrowheads="1"/>
            </p:cNvSpPr>
            <p:nvPr/>
          </p:nvSpPr>
          <p:spPr bwMode="auto">
            <a:xfrm>
              <a:off x="1488" y="33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6" name="AutoShape 111"/>
            <p:cNvSpPr>
              <a:spLocks noChangeArrowheads="1"/>
            </p:cNvSpPr>
            <p:nvPr/>
          </p:nvSpPr>
          <p:spPr bwMode="auto">
            <a:xfrm>
              <a:off x="1728" y="33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7" name="AutoShape 112"/>
            <p:cNvSpPr>
              <a:spLocks noChangeArrowheads="1"/>
            </p:cNvSpPr>
            <p:nvPr/>
          </p:nvSpPr>
          <p:spPr bwMode="auto">
            <a:xfrm>
              <a:off x="1248" y="312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8" name="AutoShape 113"/>
            <p:cNvSpPr>
              <a:spLocks noChangeArrowheads="1"/>
            </p:cNvSpPr>
            <p:nvPr/>
          </p:nvSpPr>
          <p:spPr bwMode="auto">
            <a:xfrm>
              <a:off x="1488" y="312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9" name="AutoShape 114"/>
            <p:cNvSpPr>
              <a:spLocks noChangeArrowheads="1"/>
            </p:cNvSpPr>
            <p:nvPr/>
          </p:nvSpPr>
          <p:spPr bwMode="auto">
            <a:xfrm>
              <a:off x="1728" y="312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123"/>
          <p:cNvGrpSpPr/>
          <p:nvPr/>
        </p:nvGrpSpPr>
        <p:grpSpPr bwMode="auto">
          <a:xfrm>
            <a:off x="914400" y="3733800"/>
            <a:ext cx="914400" cy="1309687"/>
            <a:chOff x="2544" y="2871"/>
            <a:chExt cx="576" cy="825"/>
          </a:xfrm>
        </p:grpSpPr>
        <p:sp>
          <p:nvSpPr>
            <p:cNvPr id="22538" name="AutoShape 117"/>
            <p:cNvSpPr>
              <a:spLocks noChangeArrowheads="1"/>
            </p:cNvSpPr>
            <p:nvPr/>
          </p:nvSpPr>
          <p:spPr bwMode="auto">
            <a:xfrm>
              <a:off x="2544" y="33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39" name="AutoShape 118"/>
            <p:cNvSpPr>
              <a:spLocks noChangeArrowheads="1"/>
            </p:cNvSpPr>
            <p:nvPr/>
          </p:nvSpPr>
          <p:spPr bwMode="auto">
            <a:xfrm>
              <a:off x="2784" y="33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0" name="AutoShape 120"/>
            <p:cNvSpPr>
              <a:spLocks noChangeArrowheads="1"/>
            </p:cNvSpPr>
            <p:nvPr/>
          </p:nvSpPr>
          <p:spPr bwMode="auto">
            <a:xfrm>
              <a:off x="2544" y="312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1" name="AutoShape 121"/>
            <p:cNvSpPr>
              <a:spLocks noChangeArrowheads="1"/>
            </p:cNvSpPr>
            <p:nvPr/>
          </p:nvSpPr>
          <p:spPr bwMode="auto">
            <a:xfrm>
              <a:off x="2784" y="312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2" name="AutoShape 119"/>
            <p:cNvSpPr>
              <a:spLocks noChangeArrowheads="1"/>
            </p:cNvSpPr>
            <p:nvPr/>
          </p:nvSpPr>
          <p:spPr bwMode="auto">
            <a:xfrm>
              <a:off x="2544" y="2871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543" name="AutoShape 122"/>
            <p:cNvSpPr>
              <a:spLocks noChangeArrowheads="1"/>
            </p:cNvSpPr>
            <p:nvPr/>
          </p:nvSpPr>
          <p:spPr bwMode="auto">
            <a:xfrm>
              <a:off x="2784" y="2871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6749" name="Text Box 125"/>
          <p:cNvSpPr txBox="1">
            <a:spLocks noChangeArrowheads="1"/>
          </p:cNvSpPr>
          <p:nvPr/>
        </p:nvSpPr>
        <p:spPr bwMode="auto">
          <a:xfrm>
            <a:off x="914400" y="5638800"/>
            <a:ext cx="6858000" cy="8318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Vậy : Từ 6 hình lập phương nhỏ cạnh 1 cm thì có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cách xếp hình hộp chữ nhật khác nhau.</a:t>
            </a:r>
          </a:p>
        </p:txBody>
      </p:sp>
      <p:sp>
        <p:nvSpPr>
          <p:cNvPr id="22536" name="Text Box 15"/>
          <p:cNvSpPr txBox="1">
            <a:spLocks noChangeArrowheads="1"/>
          </p:cNvSpPr>
          <p:nvPr/>
        </p:nvSpPr>
        <p:spPr bwMode="auto">
          <a:xfrm>
            <a:off x="550863" y="381000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3/115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6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hình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lập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phương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nhỏ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cạnh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1 cm.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Hãy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xếp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6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hình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lập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phương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đó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thành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hình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chữ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nhật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bao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nhiêu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cách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xếp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khác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nhau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?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608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695"/>
    </mc:Choice>
    <mc:Fallback xmlns="">
      <p:transition spd="slow" advTm="676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67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>
            <a:spLocks/>
          </p:cNvSpPr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Freeform 4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>
            <a:spLocks/>
          </p:cNvSpPr>
          <p:nvPr/>
        </p:nvSpPr>
        <p:spPr bwMode="auto">
          <a:xfrm>
            <a:off x="2133601" y="49911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Freeform 6"/>
          <p:cNvSpPr>
            <a:spLocks/>
          </p:cNvSpPr>
          <p:nvPr/>
        </p:nvSpPr>
        <p:spPr bwMode="auto">
          <a:xfrm>
            <a:off x="2148732" y="4977933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1346779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4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/>
          <p:cNvSpPr>
            <a:spLocks/>
          </p:cNvSpPr>
          <p:nvPr/>
        </p:nvSpPr>
        <p:spPr bwMode="auto">
          <a:xfrm>
            <a:off x="2105027" y="29845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3324225" y="2921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2133601" y="5172075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auto">
          <a:xfrm>
            <a:off x="2120901" y="4838707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Freeform 8"/>
          <p:cNvSpPr>
            <a:spLocks/>
          </p:cNvSpPr>
          <p:nvPr/>
        </p:nvSpPr>
        <p:spPr bwMode="auto">
          <a:xfrm>
            <a:off x="2124077" y="38862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Freeform 9"/>
          <p:cNvSpPr>
            <a:spLocks/>
          </p:cNvSpPr>
          <p:nvPr/>
        </p:nvSpPr>
        <p:spPr bwMode="auto">
          <a:xfrm>
            <a:off x="5886452" y="2895606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Freeform 12"/>
          <p:cNvSpPr>
            <a:spLocks/>
          </p:cNvSpPr>
          <p:nvPr/>
        </p:nvSpPr>
        <p:spPr bwMode="auto">
          <a:xfrm>
            <a:off x="2133601" y="5880101"/>
            <a:ext cx="3759200" cy="419100"/>
          </a:xfrm>
          <a:custGeom>
            <a:avLst/>
            <a:gdLst>
              <a:gd name="T0" fmla="*/ 0 w 2368"/>
              <a:gd name="T1" fmla="*/ 2147483647 h 264"/>
              <a:gd name="T2" fmla="*/ 2147483647 w 2368"/>
              <a:gd name="T3" fmla="*/ 0 h 264"/>
              <a:gd name="T4" fmla="*/ 2147483647 w 2368"/>
              <a:gd name="T5" fmla="*/ 2147483647 h 264"/>
              <a:gd name="T6" fmla="*/ 2147483647 w 2368"/>
              <a:gd name="T7" fmla="*/ 2147483647 h 264"/>
              <a:gd name="T8" fmla="*/ 0 w 2368"/>
              <a:gd name="T9" fmla="*/ 2147483647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264"/>
              <a:gd name="T17" fmla="*/ 2368 w 2368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264">
                <a:moveTo>
                  <a:pt x="0" y="19"/>
                </a:moveTo>
                <a:lnTo>
                  <a:pt x="2368" y="0"/>
                </a:lnTo>
                <a:lnTo>
                  <a:pt x="2364" y="240"/>
                </a:lnTo>
                <a:lnTo>
                  <a:pt x="4" y="264"/>
                </a:lnTo>
                <a:lnTo>
                  <a:pt x="0" y="1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Freeform 13"/>
          <p:cNvSpPr>
            <a:spLocks/>
          </p:cNvSpPr>
          <p:nvPr/>
        </p:nvSpPr>
        <p:spPr bwMode="auto">
          <a:xfrm>
            <a:off x="5930901" y="4851400"/>
            <a:ext cx="935038" cy="1397000"/>
          </a:xfrm>
          <a:custGeom>
            <a:avLst/>
            <a:gdLst>
              <a:gd name="T0" fmla="*/ 2147483647 w 589"/>
              <a:gd name="T1" fmla="*/ 0 h 880"/>
              <a:gd name="T2" fmla="*/ 0 w 589"/>
              <a:gd name="T3" fmla="*/ 2147483647 h 880"/>
              <a:gd name="T4" fmla="*/ 2147483647 w 589"/>
              <a:gd name="T5" fmla="*/ 2147483647 h 880"/>
              <a:gd name="T6" fmla="*/ 2147483647 w 589"/>
              <a:gd name="T7" fmla="*/ 2147483647 h 880"/>
              <a:gd name="T8" fmla="*/ 2147483647 w 589"/>
              <a:gd name="T9" fmla="*/ 0 h 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880"/>
              <a:gd name="T17" fmla="*/ 589 w 589"/>
              <a:gd name="T18" fmla="*/ 880 h 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880">
                <a:moveTo>
                  <a:pt x="588" y="0"/>
                </a:moveTo>
                <a:lnTo>
                  <a:pt x="0" y="636"/>
                </a:lnTo>
                <a:lnTo>
                  <a:pt x="4" y="880"/>
                </a:lnTo>
                <a:lnTo>
                  <a:pt x="589" y="223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3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reeform 3"/>
          <p:cNvSpPr>
            <a:spLocks/>
          </p:cNvSpPr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Freeform 4"/>
          <p:cNvSpPr>
            <a:spLocks/>
          </p:cNvSpPr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2133601" y="44704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Freeform 6"/>
          <p:cNvSpPr>
            <a:spLocks/>
          </p:cNvSpPr>
          <p:nvPr/>
        </p:nvSpPr>
        <p:spPr bwMode="auto">
          <a:xfrm>
            <a:off x="2120901" y="44894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8"/>
          <p:cNvSpPr>
            <a:spLocks/>
          </p:cNvSpPr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Freeform 9"/>
          <p:cNvSpPr>
            <a:spLocks/>
          </p:cNvSpPr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Freeform 12"/>
          <p:cNvSpPr>
            <a:spLocks/>
          </p:cNvSpPr>
          <p:nvPr/>
        </p:nvSpPr>
        <p:spPr bwMode="auto">
          <a:xfrm>
            <a:off x="2133601" y="5530856"/>
            <a:ext cx="3759200" cy="641351"/>
          </a:xfrm>
          <a:custGeom>
            <a:avLst/>
            <a:gdLst>
              <a:gd name="T0" fmla="*/ 0 w 2368"/>
              <a:gd name="T1" fmla="*/ 2147483647 h 404"/>
              <a:gd name="T2" fmla="*/ 2147483647 w 2368"/>
              <a:gd name="T3" fmla="*/ 0 h 404"/>
              <a:gd name="T4" fmla="*/ 2147483647 w 2368"/>
              <a:gd name="T5" fmla="*/ 2147483647 h 404"/>
              <a:gd name="T6" fmla="*/ 2147483647 w 2368"/>
              <a:gd name="T7" fmla="*/ 2147483647 h 404"/>
              <a:gd name="T8" fmla="*/ 0 w 2368"/>
              <a:gd name="T9" fmla="*/ 2147483647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404"/>
              <a:gd name="T17" fmla="*/ 2368 w 2368"/>
              <a:gd name="T18" fmla="*/ 404 h 4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404">
                <a:moveTo>
                  <a:pt x="0" y="29"/>
                </a:moveTo>
                <a:lnTo>
                  <a:pt x="2368" y="0"/>
                </a:lnTo>
                <a:lnTo>
                  <a:pt x="2364" y="376"/>
                </a:lnTo>
                <a:lnTo>
                  <a:pt x="4" y="404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Freeform 13"/>
          <p:cNvSpPr>
            <a:spLocks/>
          </p:cNvSpPr>
          <p:nvPr/>
        </p:nvSpPr>
        <p:spPr bwMode="auto">
          <a:xfrm>
            <a:off x="5930901" y="4502155"/>
            <a:ext cx="935038" cy="1593851"/>
          </a:xfrm>
          <a:custGeom>
            <a:avLst/>
            <a:gdLst>
              <a:gd name="T0" fmla="*/ 2147483647 w 589"/>
              <a:gd name="T1" fmla="*/ 0 h 1004"/>
              <a:gd name="T2" fmla="*/ 0 w 589"/>
              <a:gd name="T3" fmla="*/ 2147483647 h 1004"/>
              <a:gd name="T4" fmla="*/ 2147483647 w 589"/>
              <a:gd name="T5" fmla="*/ 2147483647 h 1004"/>
              <a:gd name="T6" fmla="*/ 2147483647 w 589"/>
              <a:gd name="T7" fmla="*/ 2147483647 h 1004"/>
              <a:gd name="T8" fmla="*/ 2147483647 w 589"/>
              <a:gd name="T9" fmla="*/ 0 h 1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004"/>
              <a:gd name="T17" fmla="*/ 589 w 589"/>
              <a:gd name="T18" fmla="*/ 1004 h 10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004">
                <a:moveTo>
                  <a:pt x="588" y="0"/>
                </a:moveTo>
                <a:lnTo>
                  <a:pt x="0" y="620"/>
                </a:lnTo>
                <a:lnTo>
                  <a:pt x="4" y="1004"/>
                </a:lnTo>
                <a:lnTo>
                  <a:pt x="589" y="347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2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Freeform 6"/>
          <p:cNvSpPr>
            <a:spLocks/>
          </p:cNvSpPr>
          <p:nvPr/>
        </p:nvSpPr>
        <p:spPr bwMode="auto">
          <a:xfrm>
            <a:off x="2120901" y="4156081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Freeform 8"/>
          <p:cNvSpPr>
            <a:spLocks/>
          </p:cNvSpPr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Freeform 9"/>
          <p:cNvSpPr>
            <a:spLocks/>
          </p:cNvSpPr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12"/>
          <p:cNvSpPr>
            <a:spLocks/>
          </p:cNvSpPr>
          <p:nvPr/>
        </p:nvSpPr>
        <p:spPr bwMode="auto">
          <a:xfrm>
            <a:off x="2133601" y="5172075"/>
            <a:ext cx="3759200" cy="850900"/>
          </a:xfrm>
          <a:custGeom>
            <a:avLst/>
            <a:gdLst>
              <a:gd name="T0" fmla="*/ 0 w 2368"/>
              <a:gd name="T1" fmla="*/ 2147483647 h 536"/>
              <a:gd name="T2" fmla="*/ 2147483647 w 2368"/>
              <a:gd name="T3" fmla="*/ 0 h 536"/>
              <a:gd name="T4" fmla="*/ 2147483647 w 2368"/>
              <a:gd name="T5" fmla="*/ 2147483647 h 536"/>
              <a:gd name="T6" fmla="*/ 2147483647 w 2368"/>
              <a:gd name="T7" fmla="*/ 2147483647 h 536"/>
              <a:gd name="T8" fmla="*/ 0 w 2368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536"/>
              <a:gd name="T17" fmla="*/ 2368 w 2368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536">
                <a:moveTo>
                  <a:pt x="0" y="39"/>
                </a:moveTo>
                <a:lnTo>
                  <a:pt x="2368" y="0"/>
                </a:lnTo>
                <a:lnTo>
                  <a:pt x="2360" y="504"/>
                </a:lnTo>
                <a:lnTo>
                  <a:pt x="4" y="536"/>
                </a:lnTo>
                <a:lnTo>
                  <a:pt x="0" y="3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Freeform 13"/>
          <p:cNvSpPr>
            <a:spLocks/>
          </p:cNvSpPr>
          <p:nvPr/>
        </p:nvSpPr>
        <p:spPr bwMode="auto">
          <a:xfrm>
            <a:off x="5930901" y="4194175"/>
            <a:ext cx="935038" cy="1790700"/>
          </a:xfrm>
          <a:custGeom>
            <a:avLst/>
            <a:gdLst>
              <a:gd name="T0" fmla="*/ 2147483647 w 589"/>
              <a:gd name="T1" fmla="*/ 0 h 1128"/>
              <a:gd name="T2" fmla="*/ 0 w 589"/>
              <a:gd name="T3" fmla="*/ 2147483647 h 1128"/>
              <a:gd name="T4" fmla="*/ 2147483647 w 589"/>
              <a:gd name="T5" fmla="*/ 2147483647 h 1128"/>
              <a:gd name="T6" fmla="*/ 2147483647 w 589"/>
              <a:gd name="T7" fmla="*/ 2147483647 h 1128"/>
              <a:gd name="T8" fmla="*/ 2147483647 w 589"/>
              <a:gd name="T9" fmla="*/ 0 h 1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128"/>
              <a:gd name="T17" fmla="*/ 589 w 589"/>
              <a:gd name="T18" fmla="*/ 1128 h 1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128">
                <a:moveTo>
                  <a:pt x="588" y="0"/>
                </a:moveTo>
                <a:lnTo>
                  <a:pt x="0" y="624"/>
                </a:lnTo>
                <a:lnTo>
                  <a:pt x="4" y="1128"/>
                </a:lnTo>
                <a:lnTo>
                  <a:pt x="589" y="471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Freeform 3"/>
          <p:cNvSpPr>
            <a:spLocks/>
          </p:cNvSpPr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Freeform 4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Freeform 6"/>
          <p:cNvSpPr>
            <a:spLocks/>
          </p:cNvSpPr>
          <p:nvPr/>
        </p:nvSpPr>
        <p:spPr bwMode="auto">
          <a:xfrm>
            <a:off x="2120901" y="40322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32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Freeform 8"/>
          <p:cNvSpPr>
            <a:spLocks/>
          </p:cNvSpPr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Freeform 9"/>
          <p:cNvSpPr>
            <a:spLocks/>
          </p:cNvSpPr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Freeform 12"/>
          <p:cNvSpPr>
            <a:spLocks/>
          </p:cNvSpPr>
          <p:nvPr/>
        </p:nvSpPr>
        <p:spPr bwMode="auto">
          <a:xfrm>
            <a:off x="2133600" y="5029206"/>
            <a:ext cx="3765550" cy="1085851"/>
          </a:xfrm>
          <a:custGeom>
            <a:avLst/>
            <a:gdLst>
              <a:gd name="T0" fmla="*/ 0 w 2372"/>
              <a:gd name="T1" fmla="*/ 2147483647 h 684"/>
              <a:gd name="T2" fmla="*/ 2147483647 w 2372"/>
              <a:gd name="T3" fmla="*/ 0 h 684"/>
              <a:gd name="T4" fmla="*/ 2147483647 w 2372"/>
              <a:gd name="T5" fmla="*/ 2147483647 h 684"/>
              <a:gd name="T6" fmla="*/ 2147483647 w 2372"/>
              <a:gd name="T7" fmla="*/ 2147483647 h 684"/>
              <a:gd name="T8" fmla="*/ 0 w 2372"/>
              <a:gd name="T9" fmla="*/ 2147483647 h 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684"/>
              <a:gd name="T17" fmla="*/ 2372 w 2372"/>
              <a:gd name="T18" fmla="*/ 684 h 6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684">
                <a:moveTo>
                  <a:pt x="0" y="49"/>
                </a:moveTo>
                <a:lnTo>
                  <a:pt x="2368" y="0"/>
                </a:lnTo>
                <a:lnTo>
                  <a:pt x="2372" y="652"/>
                </a:lnTo>
                <a:lnTo>
                  <a:pt x="4" y="684"/>
                </a:lnTo>
                <a:lnTo>
                  <a:pt x="0" y="4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Freeform 13"/>
          <p:cNvSpPr>
            <a:spLocks/>
          </p:cNvSpPr>
          <p:nvPr/>
        </p:nvSpPr>
        <p:spPr bwMode="auto">
          <a:xfrm>
            <a:off x="5930901" y="4041775"/>
            <a:ext cx="935038" cy="2019300"/>
          </a:xfrm>
          <a:custGeom>
            <a:avLst/>
            <a:gdLst>
              <a:gd name="T0" fmla="*/ 2147483647 w 589"/>
              <a:gd name="T1" fmla="*/ 0 h 1272"/>
              <a:gd name="T2" fmla="*/ 0 w 589"/>
              <a:gd name="T3" fmla="*/ 2147483647 h 1272"/>
              <a:gd name="T4" fmla="*/ 2147483647 w 589"/>
              <a:gd name="T5" fmla="*/ 2147483647 h 1272"/>
              <a:gd name="T6" fmla="*/ 2147483647 w 589"/>
              <a:gd name="T7" fmla="*/ 2147483647 h 1272"/>
              <a:gd name="T8" fmla="*/ 2147483647 w 589"/>
              <a:gd name="T9" fmla="*/ 0 h 12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272"/>
              <a:gd name="T17" fmla="*/ 589 w 589"/>
              <a:gd name="T18" fmla="*/ 1272 h 12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272">
                <a:moveTo>
                  <a:pt x="588" y="0"/>
                </a:moveTo>
                <a:lnTo>
                  <a:pt x="0" y="608"/>
                </a:lnTo>
                <a:lnTo>
                  <a:pt x="4" y="1272"/>
                </a:lnTo>
                <a:lnTo>
                  <a:pt x="589" y="615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5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Freeform 3"/>
          <p:cNvSpPr>
            <a:spLocks/>
          </p:cNvSpPr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Freeform 4"/>
          <p:cNvSpPr>
            <a:spLocks/>
          </p:cNvSpPr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Freeform 6"/>
          <p:cNvSpPr>
            <a:spLocks/>
          </p:cNvSpPr>
          <p:nvPr/>
        </p:nvSpPr>
        <p:spPr bwMode="auto">
          <a:xfrm>
            <a:off x="2120901" y="37909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72" y="644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Freeform 8"/>
          <p:cNvSpPr>
            <a:spLocks/>
          </p:cNvSpPr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Freeform 9"/>
          <p:cNvSpPr>
            <a:spLocks/>
          </p:cNvSpPr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Freeform 12"/>
          <p:cNvSpPr>
            <a:spLocks/>
          </p:cNvSpPr>
          <p:nvPr/>
        </p:nvSpPr>
        <p:spPr bwMode="auto">
          <a:xfrm>
            <a:off x="2133600" y="4819656"/>
            <a:ext cx="3765550" cy="1250951"/>
          </a:xfrm>
          <a:custGeom>
            <a:avLst/>
            <a:gdLst>
              <a:gd name="T0" fmla="*/ 0 w 2372"/>
              <a:gd name="T1" fmla="*/ 2147483647 h 788"/>
              <a:gd name="T2" fmla="*/ 2147483647 w 2372"/>
              <a:gd name="T3" fmla="*/ 0 h 788"/>
              <a:gd name="T4" fmla="*/ 2147483647 w 2372"/>
              <a:gd name="T5" fmla="*/ 2147483647 h 788"/>
              <a:gd name="T6" fmla="*/ 2147483647 w 2372"/>
              <a:gd name="T7" fmla="*/ 2147483647 h 788"/>
              <a:gd name="T8" fmla="*/ 0 w 2372"/>
              <a:gd name="T9" fmla="*/ 2147483647 h 7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788"/>
              <a:gd name="T17" fmla="*/ 2372 w 2372"/>
              <a:gd name="T18" fmla="*/ 788 h 7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788">
                <a:moveTo>
                  <a:pt x="0" y="30"/>
                </a:moveTo>
                <a:lnTo>
                  <a:pt x="2372" y="0"/>
                </a:lnTo>
                <a:lnTo>
                  <a:pt x="2368" y="760"/>
                </a:lnTo>
                <a:lnTo>
                  <a:pt x="4" y="788"/>
                </a:lnTo>
                <a:lnTo>
                  <a:pt x="0" y="3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Freeform 13"/>
          <p:cNvSpPr>
            <a:spLocks/>
          </p:cNvSpPr>
          <p:nvPr/>
        </p:nvSpPr>
        <p:spPr bwMode="auto">
          <a:xfrm>
            <a:off x="5911852" y="3816356"/>
            <a:ext cx="958850" cy="2216151"/>
          </a:xfrm>
          <a:custGeom>
            <a:avLst/>
            <a:gdLst>
              <a:gd name="T0" fmla="*/ 2147483647 w 604"/>
              <a:gd name="T1" fmla="*/ 0 h 1396"/>
              <a:gd name="T2" fmla="*/ 0 w 604"/>
              <a:gd name="T3" fmla="*/ 2147483647 h 1396"/>
              <a:gd name="T4" fmla="*/ 2147483647 w 604"/>
              <a:gd name="T5" fmla="*/ 2147483647 h 1396"/>
              <a:gd name="T6" fmla="*/ 2147483647 w 604"/>
              <a:gd name="T7" fmla="*/ 2147483647 h 1396"/>
              <a:gd name="T8" fmla="*/ 2147483647 w 604"/>
              <a:gd name="T9" fmla="*/ 0 h 1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4"/>
              <a:gd name="T16" fmla="*/ 0 h 1396"/>
              <a:gd name="T17" fmla="*/ 604 w 604"/>
              <a:gd name="T18" fmla="*/ 1396 h 1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4" h="1396">
                <a:moveTo>
                  <a:pt x="604" y="0"/>
                </a:moveTo>
                <a:lnTo>
                  <a:pt x="0" y="616"/>
                </a:lnTo>
                <a:lnTo>
                  <a:pt x="16" y="1396"/>
                </a:lnTo>
                <a:lnTo>
                  <a:pt x="601" y="739"/>
                </a:lnTo>
                <a:lnTo>
                  <a:pt x="604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02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2,418581151,E:\Giao an đien tu\Giao an thi giang\Lop 5\Toan 5_The tich cua mot hinh\Toan 5_The tich mot hinh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3,418581151,E:\Giao an đien tu\Giao an thi giang\Lop 5\Toan 5_The tich cua mot hinh\Toan 5_The tich mot hinh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4,418581151,E:\Giao an đien tu\Giao an thi giang\Lop 5\Toan 5_The tich cua mot hinh\Toan 5_The tich mot hinh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1|0.7|1.9|0.8|1.3|2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1121</Words>
  <Application>Microsoft Office PowerPoint</Application>
  <PresentationFormat>On-screen Show (4:3)</PresentationFormat>
  <Paragraphs>127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.VnAristote</vt:lpstr>
      <vt:lpstr>.VnCommercial Script</vt:lpstr>
      <vt:lpstr>Arial</vt:lpstr>
      <vt:lpstr>Calibri</vt:lpstr>
      <vt:lpstr>Cambria Math</vt:lpstr>
      <vt:lpstr>HP001 4 hàng</vt:lpstr>
      <vt:lpstr>Times New Roman</vt:lpstr>
      <vt:lpstr>Wingdings</vt:lpstr>
      <vt:lpstr>Office Theme</vt:lpstr>
      <vt:lpstr>Chủ đề của Office</vt:lpstr>
      <vt:lpstr>PowerPoint Presentation</vt:lpstr>
      <vt:lpstr>PowerPoint Presentation</vt:lpstr>
      <vt:lpstr>Hoạt động hình thành kiến thức mới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Thứ tư, ngày 12 tháng 1 năm 2022 Toán  Thể tích của một hình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HP</cp:lastModifiedBy>
  <cp:revision>63</cp:revision>
  <dcterms:created xsi:type="dcterms:W3CDTF">2019-01-20T06:15:43Z</dcterms:created>
  <dcterms:modified xsi:type="dcterms:W3CDTF">2023-02-02T13:50:14Z</dcterms:modified>
</cp:coreProperties>
</file>