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8" r:id="rId2"/>
    <p:sldMasterId id="2147483686" r:id="rId3"/>
    <p:sldMasterId id="2147483704" r:id="rId4"/>
  </p:sldMasterIdLst>
  <p:notesMasterIdLst>
    <p:notesMasterId r:id="rId23"/>
  </p:notesMasterIdLst>
  <p:sldIdLst>
    <p:sldId id="346" r:id="rId5"/>
    <p:sldId id="348" r:id="rId6"/>
    <p:sldId id="347" r:id="rId7"/>
    <p:sldId id="335" r:id="rId8"/>
    <p:sldId id="336" r:id="rId9"/>
    <p:sldId id="337" r:id="rId10"/>
    <p:sldId id="338" r:id="rId11"/>
    <p:sldId id="349" r:id="rId12"/>
    <p:sldId id="356" r:id="rId13"/>
    <p:sldId id="358" r:id="rId14"/>
    <p:sldId id="359" r:id="rId15"/>
    <p:sldId id="350" r:id="rId16"/>
    <p:sldId id="351" r:id="rId17"/>
    <p:sldId id="361" r:id="rId18"/>
    <p:sldId id="353" r:id="rId19"/>
    <p:sldId id="360" r:id="rId20"/>
    <p:sldId id="354" r:id="rId21"/>
    <p:sldId id="355" r:id="rId22"/>
  </p:sldIdLst>
  <p:sldSz cx="12192000" cy="6858000"/>
  <p:notesSz cx="6858000" cy="9144000"/>
  <p:embeddedFontLst>
    <p:embeddedFont>
      <p:font typeface=".VnBahamasB" panose="020BE200000000000000" pitchFamily="34" charset="0"/>
      <p:bold r:id="rId24"/>
    </p:embeddedFont>
    <p:embeddedFont>
      <p:font typeface=".VnTime" panose="020B7200000000000000" pitchFamily="34" charset="0"/>
      <p:regular r:id="rId25"/>
      <p:bold r:id="rId26"/>
      <p:italic r:id="rId27"/>
      <p:boldItalic r:id="rId28"/>
    </p:embeddedFont>
    <p:embeddedFont>
      <p:font typeface=".VnTimeH" panose="020B7200000000000000" pitchFamily="34" charset="0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bold r:id="rId33"/>
    </p:embeddedFont>
    <p:embeddedFont>
      <p:font typeface="Bookman Old Style" panose="02050604050505020204" pitchFamily="18" charset="0"/>
      <p:regular r:id="rId34"/>
      <p:bold r:id="rId35"/>
      <p:italic r:id="rId36"/>
      <p:boldItalic r:id="rId37"/>
    </p:embeddedFont>
    <p:embeddedFont>
      <p:font typeface="Broadway" panose="04040905080B02020502" pitchFamily="8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Colonna MT" panose="04020805060202030203" pitchFamily="82" charset="0"/>
      <p:regular r:id="rId49"/>
    </p:embeddedFont>
    <p:embeddedFont>
      <p:font typeface="Garamond" panose="02020404030301010803" pitchFamily="18" charset="0"/>
      <p:regular r:id="rId50"/>
      <p:bold r:id="rId51"/>
      <p:italic r:id="rId52"/>
    </p:embeddedFont>
    <p:embeddedFont>
      <p:font typeface="Lucida Sans" panose="020B0602030504020204" pitchFamily="34" charset="0"/>
      <p:regular r:id="rId53"/>
      <p:bold r:id="rId54"/>
      <p:italic r:id="rId55"/>
      <p:boldItalic r:id="rId56"/>
    </p:embeddedFont>
    <p:embeddedFont>
      <p:font typeface="Tahoma" panose="020B0604030504040204" pitchFamily="34" charset="0"/>
      <p:regular r:id="rId57"/>
      <p:bold r:id="rId58"/>
    </p:embeddedFont>
    <p:embeddedFont>
      <p:font typeface="Wingdings 3" panose="05040102010807070707" pitchFamily="18" charset="2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AF3FF"/>
    <a:srgbClr val="0A8E3A"/>
    <a:srgbClr val="FFCC00"/>
    <a:srgbClr val="FDFDFD"/>
    <a:srgbClr val="3720E0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>
        <p:scale>
          <a:sx n="60" d="100"/>
          <a:sy n="60" d="100"/>
        </p:scale>
        <p:origin x="1354" y="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font" Target="fonts/font35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font" Target="fonts/font33.fntdata"/><Relationship Id="rId8" Type="http://schemas.openxmlformats.org/officeDocument/2006/relationships/slide" Target="slides/slide4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font" Target="fonts/font36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font" Target="fonts/font34.fntdata"/><Relationship Id="rId10" Type="http://schemas.openxmlformats.org/officeDocument/2006/relationships/slide" Target="slides/slide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DB2A437-7EF8-41B8-BFA5-1709203448EA}" type="slidenum">
              <a:rPr lang="en-US" altLang="vi-VN" sz="1200"/>
              <a:pPr/>
              <a:t>4</a:t>
            </a:fld>
            <a:endParaRPr lang="en-US" altLang="vi-VN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8301D83-59FA-4733-9348-BFA312D78242}" type="slidenum">
              <a:rPr lang="en-US" altLang="vi-VN" sz="1200"/>
              <a:pPr/>
              <a:t>5</a:t>
            </a:fld>
            <a:endParaRPr lang="en-US" altLang="vi-VN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388FDFA-07C1-4168-BB8F-7DF8436A19D0}" type="slidenum">
              <a:rPr lang="en-US" altLang="vi-VN" sz="1200"/>
              <a:pPr/>
              <a:t>6</a:t>
            </a:fld>
            <a:endParaRPr lang="en-US" altLang="vi-VN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CA6D9F9-D155-4ABB-94B1-B3A5181C9809}" type="slidenum">
              <a:rPr lang="en-US" altLang="vi-VN" sz="1200"/>
              <a:pPr/>
              <a:t>7</a:t>
            </a:fld>
            <a:endParaRPr lang="en-US" altLang="vi-VN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8301D83-59FA-4733-9348-BFA312D78242}" type="slidenum">
              <a:rPr lang="en-US" altLang="vi-VN" sz="1200"/>
              <a:pPr/>
              <a:t>8</a:t>
            </a:fld>
            <a:endParaRPr lang="en-US" altLang="vi-VN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CA6D9F9-D155-4ABB-94B1-B3A5181C9809}" type="slidenum">
              <a:rPr lang="en-US" altLang="vi-VN" sz="1200"/>
              <a:pPr/>
              <a:t>9</a:t>
            </a:fld>
            <a:endParaRPr lang="en-US" altLang="vi-VN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CA6D9F9-D155-4ABB-94B1-B3A5181C9809}" type="slidenum">
              <a:rPr lang="en-US" altLang="vi-VN" sz="1200"/>
              <a:pPr/>
              <a:t>10</a:t>
            </a:fld>
            <a:endParaRPr lang="en-US" altLang="vi-VN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18E08C8-F14A-456E-A305-CD338C8C4236}" type="slidenum">
              <a:rPr lang="en-US" altLang="zh-CN"/>
              <a:pPr/>
              <a:t>17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10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97D72-9BAE-41A0-B7FE-8C598D731142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0A38D-8820-4747-9BBC-4166ED6909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4625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A040-651C-4293-9186-52AACC46E31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0475-9D92-4F34-B45E-9C11626855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8202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9" y="2861736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D00AB-70A2-48DE-BF6D-2E9768AF6AD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10988-351D-41A5-BC43-E3837787126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457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3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73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D881-5F9F-469C-8404-DFD94407056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7B398-D4AF-4F94-B002-9CF0B7FA9F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4838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1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3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71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7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F8AFE-7A7E-4299-852A-5CE5B39FEDB2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00EC8-5B7E-440E-8495-A046571A584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9198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7721B-54F7-44E4-BB61-63441BECA6F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A4097-6943-4329-B484-B50B60A9439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0743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9FA7C-1673-4D1D-8DDB-13FF51754B02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1C855-CAAA-4814-A992-FE3D6086FBF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8324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8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129290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A185A-A7C7-489C-AC2A-55AC3D01D67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A8513-D358-4D29-8ADF-E9AFDACE65E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062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62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71535-C099-48C3-80C0-EEA9B7D6B2D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5B406-8A7C-4B13-8E30-37DA14B9CA4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8141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9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6A91-D653-47F0-956B-4BB4339C1166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DD157-84EC-4806-9FBF-405B98403F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0922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07605-C3AA-490E-A383-32AFDD2AF98A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A34AB-696F-44E6-B753-C4002258194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4665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87" y="971550"/>
            <a:ext cx="800100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2384" y="2613025"/>
            <a:ext cx="802216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8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9" y="3771174"/>
            <a:ext cx="7281545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BA84-72CB-4AC4-A387-FFF1A8DE445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C7EE55C-C334-4177-9704-4FD1A1263E5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4096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61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3EFD-0ADD-48B9-AA0D-07508170A92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EB444-47B7-4F04-9478-6E96406FAD0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1225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8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21" y="2667000"/>
            <a:ext cx="294756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8DFB-5AA1-4C56-9BA8-8D14F8DD3797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F01F2CB5-5E5F-4712-A869-C60DA49346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282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21"/>
            <a:ext cx="294081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7" y="4827220"/>
            <a:ext cx="29351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6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8" y="4827218"/>
            <a:ext cx="293676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C867-B0E7-41FE-ADD3-6BBE92FA219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6D9B3656-5601-4C70-88EC-1A19EE835AC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7738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D729-0D6E-4576-9B87-C076C7093CA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45904-4019-4CB0-B242-8C5F2A9D300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595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82" y="430223"/>
            <a:ext cx="1753057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BEF4-96BA-462F-822D-16ED533C1A3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50CEC-4A0D-4179-A621-D51D40445B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917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8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97D72-9BAE-41A0-B7FE-8C598D731142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0A38D-8820-4747-9BBC-4166ED6909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041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A040-651C-4293-9186-52AACC46E31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0475-9D92-4F34-B45E-9C11626855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227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9" y="2861736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D00AB-70A2-48DE-BF6D-2E9768AF6AD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10988-351D-41A5-BC43-E3837787126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7789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3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71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D881-5F9F-469C-8404-DFD94407056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7B398-D4AF-4F94-B002-9CF0B7FA9F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483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1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3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71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7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F8AFE-7A7E-4299-852A-5CE5B39FEDB2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00EC8-5B7E-440E-8495-A046571A584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9943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7721B-54F7-44E4-BB61-63441BECA6F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A4097-6943-4329-B484-B50B60A9439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5575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9FA7C-1673-4D1D-8DDB-13FF51754B02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1C855-CAAA-4814-A992-FE3D6086FBF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4751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7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129288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A185A-A7C7-489C-AC2A-55AC3D01D67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A8513-D358-4D29-8ADF-E9AFDACE65E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6812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61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71535-C099-48C3-80C0-EEA9B7D6B2D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5B406-8A7C-4B13-8E30-37DA14B9CA4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9615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9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6A91-D653-47F0-956B-4BB4339C1166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DD157-84EC-4806-9FBF-405B98403F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1042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07605-C3AA-490E-A383-32AFDD2AF98A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A34AB-696F-44E6-B753-C4002258194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780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87" y="971550"/>
            <a:ext cx="800100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2384" y="2613025"/>
            <a:ext cx="802216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7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8" y="3771174"/>
            <a:ext cx="7281545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BA84-72CB-4AC4-A387-FFF1A8DE445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C7EE55C-C334-4177-9704-4FD1A1263E5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9965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9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3EFD-0ADD-48B9-AA0D-07508170A92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EB444-47B7-4F04-9478-6E96406FAD0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353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7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20" y="2667000"/>
            <a:ext cx="294756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8DFB-5AA1-4C56-9BA8-8D14F8DD3797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F01F2CB5-5E5F-4712-A869-C60DA49346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9031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9"/>
            <a:ext cx="294081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7" y="4827218"/>
            <a:ext cx="29351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6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7" y="4827216"/>
            <a:ext cx="293676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C867-B0E7-41FE-ADD3-6BBE92FA219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6D9B3656-5601-4C70-88EC-1A19EE835AC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9134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D729-0D6E-4576-9B87-C076C7093CA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45904-4019-4CB0-B242-8C5F2A9D300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0337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81" y="430221"/>
            <a:ext cx="1753057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BEF4-96BA-462F-822D-16ED533C1A3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50CEC-4A0D-4179-A621-D51D40445B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9044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97D72-9BAE-41A0-B7FE-8C598D731142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0A38D-8820-4747-9BBC-4166ED6909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1044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A040-651C-4293-9186-52AACC46E31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0475-9D92-4F34-B45E-9C11626855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97853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D00AB-70A2-48DE-BF6D-2E9768AF6AD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10988-351D-41A5-BC43-E3837787126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1026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D881-5F9F-469C-8404-DFD94407056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7B398-D4AF-4F94-B002-9CF0B7FA9F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144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F8AFE-7A7E-4299-852A-5CE5B39FEDB2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00EC8-5B7E-440E-8495-A046571A584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3363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7721B-54F7-44E4-BB61-63441BECA6F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A4097-6943-4329-B484-B50B60A9439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3810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9FA7C-1673-4D1D-8DDB-13FF51754B02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1C855-CAAA-4814-A992-FE3D6086FBF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3286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A185A-A7C7-489C-AC2A-55AC3D01D67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A8513-D358-4D29-8ADF-E9AFDACE65E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2777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71535-C099-48C3-80C0-EEA9B7D6B2D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5B406-8A7C-4B13-8E30-37DA14B9CA4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5594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6A91-D653-47F0-956B-4BB4339C1166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DD157-84EC-4806-9FBF-405B98403F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4807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07605-C3AA-490E-A383-32AFDD2AF98A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A34AB-696F-44E6-B753-C4002258194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5573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85" y="971550"/>
            <a:ext cx="800100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2384" y="2613025"/>
            <a:ext cx="802216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4" y="3771174"/>
            <a:ext cx="7281545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BA84-72CB-4AC4-A387-FFF1A8DE445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C7EE55C-C334-4177-9704-4FD1A1263E5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27343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3EFD-0ADD-48B9-AA0D-07508170A92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EB444-47B7-4F04-9478-6E96406FAD0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21838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8DFB-5AA1-4C56-9BA8-8D14F8DD3797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F01F2CB5-5E5F-4712-A869-C60DA49346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898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C867-B0E7-41FE-ADD3-6BBE92FA219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6D9B3656-5601-4C70-88EC-1A19EE835AC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1508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D729-0D6E-4576-9B87-C076C7093CA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45904-4019-4CB0-B242-8C5F2A9D300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35264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BEF4-96BA-462F-822D-16ED533C1A3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50CEC-4A0D-4179-A621-D51D40445B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253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645590" y="452447"/>
            <a:ext cx="940858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2785" y="2052638"/>
            <a:ext cx="8949267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7884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D9D807-A792-4132-8B68-8BAA6B5199C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299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4733" y="295275"/>
            <a:ext cx="83820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73F7E01-1C63-4B2A-9DBD-43FF3CFA69C1}" type="slidenum">
              <a:rPr lang="en-US" altLang="zh-CN" smtClean="0"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82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645589" y="452445"/>
            <a:ext cx="940858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2785" y="2052638"/>
            <a:ext cx="8949267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7884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D9D807-A792-4132-8B68-8BAA6B5199C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29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4733" y="295275"/>
            <a:ext cx="83820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73F7E01-1C63-4B2A-9DBD-43FF3CFA69C1}" type="slidenum">
              <a:rPr lang="en-US" altLang="zh-CN" smtClean="0"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24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645585" y="452439"/>
            <a:ext cx="940858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2784" y="2052638"/>
            <a:ext cx="8949267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7884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D9D807-A792-4132-8B68-8BAA6B5199C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294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4733" y="295275"/>
            <a:ext cx="83820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73F7E01-1C63-4B2A-9DBD-43FF3CFA69C1}" type="slidenum">
              <a:rPr lang="en-US" altLang="zh-CN" smtClean="0"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74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9.png"/><Relationship Id="rId2" Type="http://schemas.openxmlformats.org/officeDocument/2006/relationships/video" Target="file:///C:\Users\HONG\Desktop\HONG%20SONG.mp4" TargetMode="External"/><Relationship Id="rId1" Type="http://schemas.openxmlformats.org/officeDocument/2006/relationships/video" Target="file:///C:\Users\HONG\Desktop\h&#7891;ng%20giao%20&#225;n%202023\h&#7891;ng%20b&#225;o%20c&#225;o%20bi&#7879;n%20ph&#225;p\VIDEO%20CUT.mp4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ơi giữ chỗ cho Ngày tháng 3"/>
          <p:cNvSpPr txBox="1">
            <a:spLocks noGrp="1"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939446-2850-4937-924D-6DE4B34B1278}" type="datetime1">
              <a:rPr lang="en-US" altLang="zh-CN" sz="1400" smtClean="0">
                <a:solidFill>
                  <a:prstClr val="white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2/2/2023</a:t>
            </a:fld>
            <a:endParaRPr lang="en-US" altLang="zh-CN" sz="14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147" name="Nơi giữ chỗ cho Chân trang 4"/>
          <p:cNvSpPr txBox="1">
            <a:spLocks noGrp="1"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prstClr val="white"/>
                </a:solidFill>
                <a:latin typeface="Arial" charset="0"/>
              </a:rPr>
              <a:t>Võ Thị Thoa</a:t>
            </a:r>
          </a:p>
        </p:txBody>
      </p:sp>
      <p:pic>
        <p:nvPicPr>
          <p:cNvPr id="6148" name="Picture 6" descr="flower2DivWHT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flower2DivWHT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0198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flower2DivWHT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98700" y="2832100"/>
            <a:ext cx="5715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flower2DivWHT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572500" y="3060700"/>
            <a:ext cx="5715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6"/>
          <p:cNvSpPr txBox="1">
            <a:spLocks noChangeArrowheads="1"/>
          </p:cNvSpPr>
          <p:nvPr/>
        </p:nvSpPr>
        <p:spPr bwMode="auto">
          <a:xfrm>
            <a:off x="2133600" y="457201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154" name="Text Box 30"/>
          <p:cNvSpPr txBox="1">
            <a:spLocks noChangeArrowheads="1"/>
          </p:cNvSpPr>
          <p:nvPr/>
        </p:nvSpPr>
        <p:spPr bwMode="auto">
          <a:xfrm>
            <a:off x="203356" y="4572000"/>
            <a:ext cx="112266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Arial" charset="0"/>
              </a:rPr>
              <a:t>     </a:t>
            </a: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Teacher: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itchFamily="18" charset="0"/>
              </a:rPr>
              <a:t>Nguyễn</a:t>
            </a: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itchFamily="18" charset="0"/>
              </a:rPr>
              <a:t>Thị</a:t>
            </a: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itchFamily="18" charset="0"/>
              </a:rPr>
              <a:t>Phương</a:t>
            </a: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itchFamily="18" charset="0"/>
              </a:rPr>
              <a:t>Hồng</a:t>
            </a:r>
            <a:endParaRPr lang="en-US" altLang="en-US" sz="40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                School: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itchFamily="18" charset="0"/>
              </a:rPr>
              <a:t>Nguyễn</a:t>
            </a: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itchFamily="18" charset="0"/>
              </a:rPr>
              <a:t>Văn</a:t>
            </a: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latin typeface="Times New Roman" pitchFamily="18" charset="0"/>
              </a:rPr>
              <a:t>Trỗi   </a:t>
            </a:r>
            <a:endParaRPr lang="en-US" altLang="zh-CN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WordArt 31"/>
          <p:cNvSpPr>
            <a:spLocks noChangeArrowheads="1" noChangeShapeType="1" noTextEdit="1"/>
          </p:cNvSpPr>
          <p:nvPr/>
        </p:nvSpPr>
        <p:spPr bwMode="auto">
          <a:xfrm>
            <a:off x="1524000" y="1219211"/>
            <a:ext cx="9763211" cy="35671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274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lonna MT"/>
              </a:rPr>
              <a:t>Welcome to our class 4A</a:t>
            </a:r>
          </a:p>
        </p:txBody>
      </p:sp>
      <p:pic>
        <p:nvPicPr>
          <p:cNvPr id="6156" name="Picture 32" descr="ROSEW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697538"/>
            <a:ext cx="152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33" descr="ROSEW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34" descr="ROSEW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52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35" descr="ROSEW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873750"/>
            <a:ext cx="14224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04597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741677"/>
            <a:ext cx="12192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965200" y="479425"/>
            <a:ext cx="10668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CC00"/>
                </a:solidFill>
                <a:latin typeface=".VnTime" pitchFamily="34" charset="0"/>
              </a:rPr>
              <a:t>6. What did they do yesterday?</a:t>
            </a:r>
            <a:endParaRPr lang="en-US" altLang="vi-VN" sz="3600" b="1" dirty="0">
              <a:latin typeface="Lucida Sans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572009"/>
            <a:ext cx="619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334009"/>
            <a:ext cx="619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6197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0"/>
            <a:ext cx="6096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" y="4572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A. They are playing volleyball.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97600" y="45720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B. They play volleyball.</a:t>
            </a:r>
            <a:endParaRPr lang="en-US" altLang="vi-VN" sz="2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304800" y="5334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C. They plays volleyball.</a:t>
            </a:r>
            <a:endParaRPr lang="en-US" altLang="vi-VN" sz="1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299200" y="53340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D. They played volleyball.</a:t>
            </a:r>
            <a:endParaRPr lang="en-US" altLang="vi-VN" sz="1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4348" name="Picture 13" descr="biglogo">
            <a:hlinkClick r:id="" action="ppaction://noaction">
              <a:snd r:embed="rId5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842000" y="5276065"/>
            <a:ext cx="6604000" cy="762000"/>
          </a:xfrm>
          <a:prstGeom prst="hexagon">
            <a:avLst>
              <a:gd name="adj" fmla="val 69063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CC0066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C0066"/>
                </a:solidFill>
                <a:latin typeface="Times New Roman" pitchFamily="18" charset="0"/>
              </a:rPr>
              <a:t>D. They played volleyball.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sp>
        <p:nvSpPr>
          <p:cNvPr id="14350" name="Text Box 20"/>
          <p:cNvSpPr txBox="1">
            <a:spLocks noChangeArrowheads="1"/>
          </p:cNvSpPr>
          <p:nvPr/>
        </p:nvSpPr>
        <p:spPr bwMode="auto">
          <a:xfrm>
            <a:off x="203200" y="4114800"/>
            <a:ext cx="142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bg1"/>
                </a:solidFill>
                <a:latin typeface="Calibri" pitchFamily="34" charset="0"/>
              </a:rPr>
              <a:t>50:50</a:t>
            </a:r>
            <a:endParaRPr lang="en-US" altLang="vi-VN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51" name="AutoShape 22"/>
          <p:cNvSpPr>
            <a:spLocks noChangeArrowheads="1"/>
          </p:cNvSpPr>
          <p:nvPr/>
        </p:nvSpPr>
        <p:spPr bwMode="auto">
          <a:xfrm rot="5400000">
            <a:off x="45212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2" name="Oval 23"/>
          <p:cNvSpPr>
            <a:spLocks noChangeArrowheads="1"/>
          </p:cNvSpPr>
          <p:nvPr/>
        </p:nvSpPr>
        <p:spPr bwMode="auto">
          <a:xfrm>
            <a:off x="45720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4353" name="AutoShape 24"/>
          <p:cNvSpPr>
            <a:spLocks noChangeArrowheads="1"/>
          </p:cNvSpPr>
          <p:nvPr/>
        </p:nvSpPr>
        <p:spPr bwMode="auto">
          <a:xfrm rot="5400000">
            <a:off x="48260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4" name="Oval 25"/>
          <p:cNvSpPr>
            <a:spLocks noChangeArrowheads="1"/>
          </p:cNvSpPr>
          <p:nvPr/>
        </p:nvSpPr>
        <p:spPr bwMode="auto">
          <a:xfrm>
            <a:off x="48768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5" name="Oval 26"/>
          <p:cNvSpPr>
            <a:spLocks noChangeArrowheads="1"/>
          </p:cNvSpPr>
          <p:nvPr/>
        </p:nvSpPr>
        <p:spPr bwMode="auto">
          <a:xfrm>
            <a:off x="51816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6" name="AutoShape 27"/>
          <p:cNvSpPr>
            <a:spLocks noChangeArrowheads="1"/>
          </p:cNvSpPr>
          <p:nvPr/>
        </p:nvSpPr>
        <p:spPr bwMode="auto">
          <a:xfrm rot="5400000">
            <a:off x="51308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7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8" name="WordArt 31"/>
          <p:cNvSpPr>
            <a:spLocks noChangeArrowheads="1" noChangeShapeType="1" noTextEdit="1"/>
          </p:cNvSpPr>
          <p:nvPr/>
        </p:nvSpPr>
        <p:spPr bwMode="auto">
          <a:xfrm>
            <a:off x="5181600" y="304800"/>
            <a:ext cx="601980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milionaire?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87" y="1964053"/>
            <a:ext cx="5561914" cy="253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545409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lionair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234778"/>
            <a:ext cx="11800701" cy="63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38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66619" y="411089"/>
            <a:ext cx="4540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number (67)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32" y="1420424"/>
            <a:ext cx="10948945" cy="4207234"/>
          </a:xfrm>
          <a:prstGeom prst="rect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9346" y="628319"/>
            <a:ext cx="359764" cy="3657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Mspham-0936082789"/>
          <p:cNvSpPr/>
          <p:nvPr/>
        </p:nvSpPr>
        <p:spPr>
          <a:xfrm>
            <a:off x="9251863" y="628319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" name="Mspham-0936082789"/>
          <p:cNvSpPr/>
          <p:nvPr/>
        </p:nvSpPr>
        <p:spPr>
          <a:xfrm>
            <a:off x="9800503" y="628319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10349143" y="628319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6052758" y="4941996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9709063" y="4941996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2396454" y="4962097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99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0 Where were you yesterday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11063" y="386279"/>
            <a:ext cx="3881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15" y="877830"/>
            <a:ext cx="9983805" cy="5351950"/>
          </a:xfrm>
          <a:prstGeom prst="roundRect">
            <a:avLst>
              <a:gd name="adj" fmla="val 7801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323" t="37871" r="4351" b="18639"/>
          <a:stretch/>
        </p:blipFill>
        <p:spPr>
          <a:xfrm>
            <a:off x="4094480" y="2722880"/>
            <a:ext cx="7659444" cy="3119120"/>
          </a:xfrm>
          <a:prstGeom prst="roundRect">
            <a:avLst>
              <a:gd name="adj" fmla="val 7801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5537200" y="2722880"/>
            <a:ext cx="6237044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5280" y="3937000"/>
            <a:ext cx="6237044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2004" y="5067300"/>
            <a:ext cx="2724076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2139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4540" y="358345"/>
            <a:ext cx="6079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66"/>
                </a:solidFill>
              </a:rPr>
              <a:t>LET’S 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2747" y="1571032"/>
            <a:ext cx="77971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Work in pairs:</a:t>
            </a:r>
          </a:p>
          <a:p>
            <a:r>
              <a:rPr lang="en-US" sz="3200" dirty="0"/>
              <a:t> - Asking and answering using  structures :  </a:t>
            </a:r>
            <a:r>
              <a:rPr lang="en-US" sz="3200" b="1" i="1" dirty="0"/>
              <a:t>Where were you yesterday? I was……………</a:t>
            </a:r>
          </a:p>
          <a:p>
            <a:pPr marL="285750" indent="-285750">
              <a:buFontTx/>
              <a:buChar char="-"/>
            </a:pPr>
            <a:r>
              <a:rPr lang="en-US" sz="3200" b="1" i="1" dirty="0"/>
              <a:t>What did you do </a:t>
            </a:r>
            <a:r>
              <a:rPr lang="en-US" sz="3200" b="1" u="sng" dirty="0">
                <a:solidFill>
                  <a:srgbClr val="FF0066"/>
                </a:solidFill>
              </a:rPr>
              <a:t>yesterday morning</a:t>
            </a:r>
            <a:r>
              <a:rPr lang="en-US" sz="3200" b="1" dirty="0">
                <a:solidFill>
                  <a:srgbClr val="FF0066"/>
                </a:solidFill>
              </a:rPr>
              <a:t>?</a:t>
            </a:r>
          </a:p>
          <a:p>
            <a:r>
              <a:rPr lang="en-US" sz="3200" b="1" dirty="0">
                <a:solidFill>
                  <a:srgbClr val="FF0066"/>
                </a:solidFill>
              </a:rPr>
              <a:t>                                    </a:t>
            </a:r>
            <a:r>
              <a:rPr lang="en-US" sz="3200" b="1" u="sng" dirty="0">
                <a:solidFill>
                  <a:srgbClr val="FF0066"/>
                </a:solidFill>
              </a:rPr>
              <a:t>yesterday  afternoon?</a:t>
            </a:r>
          </a:p>
          <a:p>
            <a:r>
              <a:rPr lang="en-US" sz="3200" b="1" dirty="0">
                <a:solidFill>
                  <a:srgbClr val="FF0066"/>
                </a:solidFill>
              </a:rPr>
              <a:t>                                    yesterday evening?</a:t>
            </a:r>
          </a:p>
          <a:p>
            <a:r>
              <a:rPr lang="en-US" sz="3200" dirty="0">
                <a:solidFill>
                  <a:srgbClr val="FF0066"/>
                </a:solidFill>
              </a:rPr>
              <a:t>In the morning, I……………………………………</a:t>
            </a:r>
          </a:p>
          <a:p>
            <a:r>
              <a:rPr lang="en-US" sz="3200" dirty="0">
                <a:solidFill>
                  <a:srgbClr val="FF0066"/>
                </a:solidFill>
              </a:rPr>
              <a:t>In the afternoon, I………………………………….</a:t>
            </a:r>
          </a:p>
          <a:p>
            <a:r>
              <a:rPr lang="en-US" sz="3200" dirty="0">
                <a:solidFill>
                  <a:srgbClr val="FF0066"/>
                </a:solidFill>
              </a:rPr>
              <a:t>In the evening, I…………………………………</a:t>
            </a:r>
            <a:r>
              <a:rPr lang="en-US" sz="2800" dirty="0">
                <a:solidFill>
                  <a:srgbClr val="FF0066"/>
                </a:solidFill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2443060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3292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7018" y="1216523"/>
            <a:ext cx="9742344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Yesterday, I was __________________.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the morning, I__________________.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the afternoon, I _________________.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the evening, I___________________. </a:t>
            </a:r>
          </a:p>
        </p:txBody>
      </p:sp>
    </p:spTree>
    <p:extLst>
      <p:ext uri="{BB962C8B-B14F-4D97-AF65-F5344CB8AC3E}">
        <p14:creationId xmlns:p14="http://schemas.microsoft.com/office/powerpoint/2010/main" val="29869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ake A Circle  Preschool Song  Super Simple Songs_10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518983" y="432486"/>
            <a:ext cx="11343502" cy="575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8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0685" y="-31750"/>
            <a:ext cx="1002030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6500" b="1" dirty="0">
                <a:solidFill>
                  <a:srgbClr val="00B0F0"/>
                </a:solidFill>
                <a:latin typeface="Broadway" pitchFamily="82" charset="0"/>
              </a:rPr>
              <a:t>Let’s play</a:t>
            </a:r>
          </a:p>
          <a:p>
            <a:pPr algn="ctr" eaLnBrk="1" hangingPunct="1"/>
            <a:r>
              <a:rPr lang="en-US" altLang="en-US" sz="4800" b="1" i="1" dirty="0">
                <a:solidFill>
                  <a:srgbClr val="FF0000"/>
                </a:solidFill>
                <a:latin typeface="Arial" charset="0"/>
              </a:rPr>
              <a:t>Game :Passing the ball</a:t>
            </a:r>
          </a:p>
        </p:txBody>
      </p:sp>
      <p:pic>
        <p:nvPicPr>
          <p:cNvPr id="12292" name="Picture 4" descr="http://vanvat.biz/hinhanh/anhto/1498mau-ve-png-hoa-d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3987801"/>
            <a:ext cx="3879851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724608s7aonrbep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52400"/>
            <a:ext cx="1016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724608s7aonrbep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00" y="76200"/>
            <a:ext cx="1016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8" descr="http://powerpoint.vn/EC3/CD10/animations/nature/flowers/tulips_burgundy_hc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11700"/>
            <a:ext cx="2641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We Wish You a Merry Christmas with Lyrics - Christmas Carol &amp; S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9301" y="1784350"/>
            <a:ext cx="10445922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61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1016000" y="5029200"/>
            <a:ext cx="1059180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2624667" y="42545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3759200" y="4114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609600" y="4876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422400" y="27432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791200" y="36576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8432800" y="44958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10668000" y="22860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7112000" y="9144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4775200" y="7620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3312585" y="2493964"/>
            <a:ext cx="958849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825318" y="3068639"/>
            <a:ext cx="958849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55311" name="WordArt 15"/>
          <p:cNvSpPr>
            <a:spLocks noChangeArrowheads="1" noChangeShapeType="1" noTextEdit="1"/>
          </p:cNvSpPr>
          <p:nvPr/>
        </p:nvSpPr>
        <p:spPr bwMode="auto">
          <a:xfrm>
            <a:off x="1422400" y="990600"/>
            <a:ext cx="9984317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14352" name="Picture 16" descr="4028x9kn03h8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4" y="1125539"/>
            <a:ext cx="143933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707627j14ckqnn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4" y="2957514"/>
            <a:ext cx="1270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1219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597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52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VIDEO CUT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5856291"/>
            <a:ext cx="1426633" cy="803275"/>
          </a:xfrm>
        </p:spPr>
      </p:pic>
      <p:pic>
        <p:nvPicPr>
          <p:cNvPr id="7172" name="Picture 2" descr="C:\Users\Administrator\Documents\HINH NEN POWER POINT\hinh-nen-cho-powerpoint-cuc-dep-co-hinh-cay-nam-o-goc_092717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6227"/>
            <a:ext cx="12293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happy_daisy_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933" y="5181600"/>
            <a:ext cx="314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1"/>
          <p:cNvSpPr txBox="1">
            <a:spLocks noChangeArrowheads="1"/>
          </p:cNvSpPr>
          <p:nvPr/>
        </p:nvSpPr>
        <p:spPr bwMode="auto">
          <a:xfrm>
            <a:off x="12048" y="-23203"/>
            <a:ext cx="114469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i="1" dirty="0">
                <a:solidFill>
                  <a:srgbClr val="FF0000"/>
                </a:solidFill>
                <a:latin typeface="Bookman Old Style" pitchFamily="18" charset="0"/>
              </a:rPr>
              <a:t>Sing a song</a:t>
            </a:r>
          </a:p>
        </p:txBody>
      </p:sp>
      <p:pic>
        <p:nvPicPr>
          <p:cNvPr id="2" name="HONG SONG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-101600" y="900127"/>
            <a:ext cx="12293600" cy="58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1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101600" y="9"/>
            <a:ext cx="121920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Monday, December 19</a:t>
            </a:r>
            <a:r>
              <a:rPr lang="en-US" altLang="en-US" sz="4000" b="1" baseline="30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10: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WHERE WERE YOU YESTERDAY?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Lesson 2,3: part 4, 5, 6 (P 67,69 )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Listen and number.(P67)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5. Read and tick. (P69)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6. Write about you.(P69)</a:t>
            </a:r>
          </a:p>
        </p:txBody>
      </p:sp>
    </p:spTree>
    <p:extLst>
      <p:ext uri="{BB962C8B-B14F-4D97-AF65-F5344CB8AC3E}">
        <p14:creationId xmlns:p14="http://schemas.microsoft.com/office/powerpoint/2010/main" val="21622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9"/>
            <a:ext cx="3094973" cy="1325563"/>
          </a:xfrm>
          <a:solidFill>
            <a:srgbClr val="660393"/>
          </a:solidFill>
        </p:spPr>
        <p:txBody>
          <a:bodyPr/>
          <a:lstStyle/>
          <a:p>
            <a:pPr algn="ctr" eaLnBrk="1" hangingPunct="1"/>
            <a:r>
              <a:rPr lang="en-US" alt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GAME</a:t>
            </a:r>
          </a:p>
        </p:txBody>
      </p:sp>
      <p:pic>
        <p:nvPicPr>
          <p:cNvPr id="8195" name="Picture 13" descr="biglogo">
            <a:hlinkClick r:id="" action="ppaction://noaction">
              <a:snd r:embed="rId3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039661"/>
            <a:ext cx="7249584" cy="581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00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5" y="807745"/>
            <a:ext cx="10441952" cy="104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727200" y="910117"/>
            <a:ext cx="7617216" cy="81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b="1" dirty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CC00"/>
                </a:solidFill>
                <a:latin typeface="Times New Roman" pitchFamily="18" charset="0"/>
              </a:rPr>
              <a:t>1. Where were you yesterday?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b="1" dirty="0">
              <a:latin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495809"/>
            <a:ext cx="61976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334000"/>
            <a:ext cx="619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6197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334000"/>
            <a:ext cx="6197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3200" y="4572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A. I were at home.</a:t>
            </a:r>
            <a:r>
              <a:rPr lang="en-US" altLang="vi-VN" sz="1600" b="1" dirty="0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00800" y="45720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B. I am at home</a:t>
            </a:r>
            <a:endParaRPr lang="en-US" altLang="vi-VN" sz="1800" b="1" dirty="0">
              <a:solidFill>
                <a:schemeClr val="bg1"/>
              </a:solidFill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203200" y="5334000"/>
            <a:ext cx="528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C. I was at home.</a:t>
            </a:r>
            <a:endParaRPr lang="en-US" altLang="vi-VN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400800" y="53340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D. I am home .</a:t>
            </a:r>
            <a:endParaRPr lang="en-US" altLang="vi-VN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5334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biglogo">
            <a:hlinkClick r:id="" action="ppaction://noaction">
              <a:snd r:embed="rId6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-192387" y="5257800"/>
            <a:ext cx="6705600" cy="762000"/>
          </a:xfrm>
          <a:prstGeom prst="hexagon">
            <a:avLst>
              <a:gd name="adj" fmla="val 70125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rgbClr val="CC0066"/>
                </a:solidFill>
                <a:latin typeface="Times New Roman" pitchFamily="18" charset="0"/>
              </a:rPr>
              <a:t>C. I was at home.</a:t>
            </a:r>
            <a:endParaRPr lang="en-US" altLang="vi-VN" sz="1600" b="1" dirty="0">
              <a:solidFill>
                <a:srgbClr val="CC0066"/>
              </a:solidFill>
              <a:latin typeface="Tahoma" pitchFamily="34" charset="0"/>
            </a:endParaRPr>
          </a:p>
        </p:txBody>
      </p:sp>
      <p:sp>
        <p:nvSpPr>
          <p:cNvPr id="10255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6" name="WordArt 31"/>
          <p:cNvSpPr>
            <a:spLocks noChangeArrowheads="1" noChangeShapeType="1" noTextEdit="1"/>
          </p:cNvSpPr>
          <p:nvPr/>
        </p:nvSpPr>
        <p:spPr bwMode="auto">
          <a:xfrm>
            <a:off x="4775200" y="392482"/>
            <a:ext cx="642620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milionaire?</a:t>
            </a:r>
          </a:p>
        </p:txBody>
      </p:sp>
    </p:spTree>
    <p:extLst>
      <p:ext uri="{BB962C8B-B14F-4D97-AF65-F5344CB8AC3E}">
        <p14:creationId xmlns:p14="http://schemas.microsoft.com/office/powerpoint/2010/main" val="2047265685"/>
      </p:ext>
    </p:extLst>
  </p:cSld>
  <p:clrMapOvr>
    <a:masterClrMapping/>
  </p:clrMapOvr>
  <p:transition spd="slow">
    <p:wipe dir="d"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llionair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772"/>
            <a:ext cx="12192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09600" y="830263"/>
            <a:ext cx="1158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CC00"/>
                </a:solidFill>
                <a:latin typeface="Times New Roman" pitchFamily="18" charset="0"/>
              </a:rPr>
              <a:t>2. He was at school yesterday.</a:t>
            </a:r>
            <a:endParaRPr lang="en-US" altLang="vi-VN" b="1" dirty="0">
              <a:latin typeface="Times New Roman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572009"/>
            <a:ext cx="619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334009"/>
            <a:ext cx="619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6197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43525"/>
            <a:ext cx="6197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8000" y="4572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A. When he was yesterday?</a:t>
            </a:r>
            <a:endParaRPr lang="en-US" altLang="vi-VN" sz="1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99200" y="45720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     B. Where was he yesterday?</a:t>
            </a:r>
            <a:endParaRPr lang="en-US" altLang="vi-VN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508000" y="5334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C. Where yesterday he was?</a:t>
            </a:r>
            <a:r>
              <a:rPr lang="en-US" altLang="vi-VN" sz="2000" b="1" dirty="0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191251" y="5322888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      D. Where he was yesterday?</a:t>
            </a:r>
            <a:endParaRPr lang="en-US" altLang="vi-VN" sz="1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2300" name="Picture 13" descr="biglogo">
            <a:hlinkClick r:id="" action="ppaction://noaction">
              <a:snd r:embed="rId5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888567" y="4555311"/>
            <a:ext cx="6405033" cy="731837"/>
          </a:xfrm>
          <a:prstGeom prst="hexagon">
            <a:avLst>
              <a:gd name="adj" fmla="val 63756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C0066"/>
                </a:solidFill>
                <a:latin typeface="Times New Roman" pitchFamily="18" charset="0"/>
              </a:rPr>
              <a:t>  B. Where was he yesterday?</a:t>
            </a:r>
            <a:endParaRPr lang="en-US" altLang="vi-VN" sz="2400" b="1" dirty="0">
              <a:solidFill>
                <a:srgbClr val="CC0066"/>
              </a:solidFill>
              <a:latin typeface="Tahoma" pitchFamily="34" charset="0"/>
            </a:endParaRPr>
          </a:p>
        </p:txBody>
      </p:sp>
      <p:sp>
        <p:nvSpPr>
          <p:cNvPr id="12302" name="Text Box 20"/>
          <p:cNvSpPr txBox="1">
            <a:spLocks noChangeArrowheads="1"/>
          </p:cNvSpPr>
          <p:nvPr/>
        </p:nvSpPr>
        <p:spPr bwMode="auto">
          <a:xfrm>
            <a:off x="448733" y="4102100"/>
            <a:ext cx="142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bg1"/>
                </a:solidFill>
                <a:latin typeface="Calibri" pitchFamily="34" charset="0"/>
              </a:rPr>
              <a:t>50:50</a:t>
            </a:r>
            <a:endParaRPr lang="en-US" altLang="vi-VN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303" name="AutoShape 22"/>
          <p:cNvSpPr>
            <a:spLocks noChangeArrowheads="1"/>
          </p:cNvSpPr>
          <p:nvPr/>
        </p:nvSpPr>
        <p:spPr bwMode="auto">
          <a:xfrm rot="5400000">
            <a:off x="45212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2304" name="Oval 23"/>
          <p:cNvSpPr>
            <a:spLocks noChangeArrowheads="1"/>
          </p:cNvSpPr>
          <p:nvPr/>
        </p:nvSpPr>
        <p:spPr bwMode="auto">
          <a:xfrm>
            <a:off x="45720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2305" name="AutoShape 24"/>
          <p:cNvSpPr>
            <a:spLocks noChangeArrowheads="1"/>
          </p:cNvSpPr>
          <p:nvPr/>
        </p:nvSpPr>
        <p:spPr bwMode="auto">
          <a:xfrm rot="5400000">
            <a:off x="48260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2306" name="Oval 25"/>
          <p:cNvSpPr>
            <a:spLocks noChangeArrowheads="1"/>
          </p:cNvSpPr>
          <p:nvPr/>
        </p:nvSpPr>
        <p:spPr bwMode="auto">
          <a:xfrm>
            <a:off x="48768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2307" name="Oval 26"/>
          <p:cNvSpPr>
            <a:spLocks noChangeArrowheads="1"/>
          </p:cNvSpPr>
          <p:nvPr/>
        </p:nvSpPr>
        <p:spPr bwMode="auto">
          <a:xfrm>
            <a:off x="51816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2308" name="AutoShape 27"/>
          <p:cNvSpPr>
            <a:spLocks noChangeArrowheads="1"/>
          </p:cNvSpPr>
          <p:nvPr/>
        </p:nvSpPr>
        <p:spPr bwMode="auto">
          <a:xfrm rot="5400000">
            <a:off x="51308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2309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310" name="WordArt 31"/>
          <p:cNvSpPr>
            <a:spLocks noChangeArrowheads="1" noChangeShapeType="1" noTextEdit="1"/>
          </p:cNvSpPr>
          <p:nvPr/>
        </p:nvSpPr>
        <p:spPr bwMode="auto">
          <a:xfrm>
            <a:off x="5181600" y="304800"/>
            <a:ext cx="601980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milionaire?</a:t>
            </a:r>
          </a:p>
        </p:txBody>
      </p:sp>
    </p:spTree>
    <p:extLst>
      <p:ext uri="{BB962C8B-B14F-4D97-AF65-F5344CB8AC3E}">
        <p14:creationId xmlns:p14="http://schemas.microsoft.com/office/powerpoint/2010/main" val="1749445069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lionair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741677"/>
            <a:ext cx="12192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965200" y="479425"/>
            <a:ext cx="10668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CC00"/>
                </a:solidFill>
                <a:latin typeface=".VnTime" pitchFamily="34" charset="0"/>
              </a:rPr>
              <a:t>3. She …………….the picture last Monday.</a:t>
            </a:r>
            <a:endParaRPr lang="en-US" altLang="vi-VN" sz="3600" b="1" dirty="0">
              <a:latin typeface="Lucida Sans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572009"/>
            <a:ext cx="619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334009"/>
            <a:ext cx="619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6197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0"/>
            <a:ext cx="6096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" y="4572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A. is painting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17167" y="4566187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B. were painting</a:t>
            </a:r>
            <a:endParaRPr lang="en-US" altLang="vi-VN" sz="2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304800" y="5334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C. paints</a:t>
            </a:r>
            <a:endParaRPr lang="en-US" altLang="vi-VN" sz="1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299200" y="53340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D. painted</a:t>
            </a:r>
            <a:endParaRPr lang="en-US" altLang="vi-VN" sz="1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4348" name="Picture 13" descr="biglogo">
            <a:hlinkClick r:id="" action="ppaction://noaction">
              <a:snd r:embed="rId5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892800" y="5175787"/>
            <a:ext cx="6604000" cy="762000"/>
          </a:xfrm>
          <a:prstGeom prst="hexagon">
            <a:avLst>
              <a:gd name="adj" fmla="val 69063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CC0066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C0066"/>
                </a:solidFill>
                <a:latin typeface="Times New Roman" pitchFamily="18" charset="0"/>
              </a:rPr>
              <a:t>D. painted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sp>
        <p:nvSpPr>
          <p:cNvPr id="14350" name="Text Box 20"/>
          <p:cNvSpPr txBox="1">
            <a:spLocks noChangeArrowheads="1"/>
          </p:cNvSpPr>
          <p:nvPr/>
        </p:nvSpPr>
        <p:spPr bwMode="auto">
          <a:xfrm>
            <a:off x="203200" y="4114800"/>
            <a:ext cx="142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bg1"/>
                </a:solidFill>
                <a:latin typeface="Calibri" pitchFamily="34" charset="0"/>
              </a:rPr>
              <a:t>50:50</a:t>
            </a:r>
            <a:endParaRPr lang="en-US" altLang="vi-VN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51" name="AutoShape 22"/>
          <p:cNvSpPr>
            <a:spLocks noChangeArrowheads="1"/>
          </p:cNvSpPr>
          <p:nvPr/>
        </p:nvSpPr>
        <p:spPr bwMode="auto">
          <a:xfrm rot="5400000">
            <a:off x="45212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2" name="Oval 23"/>
          <p:cNvSpPr>
            <a:spLocks noChangeArrowheads="1"/>
          </p:cNvSpPr>
          <p:nvPr/>
        </p:nvSpPr>
        <p:spPr bwMode="auto">
          <a:xfrm>
            <a:off x="45720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4353" name="AutoShape 24"/>
          <p:cNvSpPr>
            <a:spLocks noChangeArrowheads="1"/>
          </p:cNvSpPr>
          <p:nvPr/>
        </p:nvSpPr>
        <p:spPr bwMode="auto">
          <a:xfrm rot="5400000">
            <a:off x="48260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4" name="Oval 25"/>
          <p:cNvSpPr>
            <a:spLocks noChangeArrowheads="1"/>
          </p:cNvSpPr>
          <p:nvPr/>
        </p:nvSpPr>
        <p:spPr bwMode="auto">
          <a:xfrm>
            <a:off x="48768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5" name="Oval 26"/>
          <p:cNvSpPr>
            <a:spLocks noChangeArrowheads="1"/>
          </p:cNvSpPr>
          <p:nvPr/>
        </p:nvSpPr>
        <p:spPr bwMode="auto">
          <a:xfrm>
            <a:off x="51816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6" name="AutoShape 27"/>
          <p:cNvSpPr>
            <a:spLocks noChangeArrowheads="1"/>
          </p:cNvSpPr>
          <p:nvPr/>
        </p:nvSpPr>
        <p:spPr bwMode="auto">
          <a:xfrm rot="5400000">
            <a:off x="51308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7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8" name="WordArt 31"/>
          <p:cNvSpPr>
            <a:spLocks noChangeArrowheads="1" noChangeShapeType="1" noTextEdit="1"/>
          </p:cNvSpPr>
          <p:nvPr/>
        </p:nvSpPr>
        <p:spPr bwMode="auto">
          <a:xfrm>
            <a:off x="5181600" y="304800"/>
            <a:ext cx="601980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milionaire?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77" y="1964052"/>
            <a:ext cx="5560541" cy="260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816772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lionair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5" y="807745"/>
            <a:ext cx="10441952" cy="104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727200" y="910117"/>
            <a:ext cx="7617216" cy="81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b="1" dirty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CC00"/>
                </a:solidFill>
                <a:latin typeface="Times New Roman" pitchFamily="18" charset="0"/>
              </a:rPr>
              <a:t>4. What did you do yesterday?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b="1" dirty="0">
              <a:latin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495809"/>
            <a:ext cx="61976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357" y="5338119"/>
            <a:ext cx="619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6197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334000"/>
            <a:ext cx="6197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3200" y="4572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A. I play chess.</a:t>
            </a:r>
            <a:r>
              <a:rPr lang="en-US" altLang="vi-VN" sz="1600" b="1" dirty="0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00800" y="4518454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B. I am playing chess.</a:t>
            </a:r>
            <a:endParaRPr lang="en-US" altLang="vi-VN" sz="1800" b="1" dirty="0">
              <a:solidFill>
                <a:schemeClr val="bg1"/>
              </a:solidFill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203200" y="5334000"/>
            <a:ext cx="528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C. I played chess </a:t>
            </a:r>
            <a:endParaRPr lang="en-US" altLang="vi-VN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400800" y="53340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D. I playing chess.</a:t>
            </a:r>
            <a:endParaRPr lang="en-US" altLang="vi-VN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5334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biglogo">
            <a:hlinkClick r:id="" action="ppaction://noaction">
              <a:snd r:embed="rId6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-385805" y="5218122"/>
            <a:ext cx="6705600" cy="762000"/>
          </a:xfrm>
          <a:prstGeom prst="hexagon">
            <a:avLst>
              <a:gd name="adj" fmla="val 70125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C. I played chess.</a:t>
            </a:r>
            <a:endParaRPr lang="en-US" altLang="vi-VN" sz="1600" b="1" dirty="0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10255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6" name="WordArt 31"/>
          <p:cNvSpPr>
            <a:spLocks noChangeArrowheads="1" noChangeShapeType="1" noTextEdit="1"/>
          </p:cNvSpPr>
          <p:nvPr/>
        </p:nvSpPr>
        <p:spPr bwMode="auto">
          <a:xfrm>
            <a:off x="4775200" y="392482"/>
            <a:ext cx="642620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milionaire?</a:t>
            </a:r>
          </a:p>
        </p:txBody>
      </p:sp>
    </p:spTree>
    <p:extLst>
      <p:ext uri="{BB962C8B-B14F-4D97-AF65-F5344CB8AC3E}">
        <p14:creationId xmlns:p14="http://schemas.microsoft.com/office/powerpoint/2010/main" val="852539543"/>
      </p:ext>
    </p:extLst>
  </p:cSld>
  <p:clrMapOvr>
    <a:masterClrMapping/>
  </p:clrMapOvr>
  <p:transition spd="slow">
    <p:wipe dir="d"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llionair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741677"/>
            <a:ext cx="12192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965200" y="479425"/>
            <a:ext cx="10668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CC00"/>
                </a:solidFill>
                <a:latin typeface=".VnTime" pitchFamily="34" charset="0"/>
              </a:rPr>
              <a:t>5. She …………….the flowers yesterday morning.</a:t>
            </a:r>
            <a:endParaRPr lang="en-US" altLang="vi-VN" sz="3600" b="1" dirty="0">
              <a:latin typeface="Lucida Sans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572009"/>
            <a:ext cx="619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334009"/>
            <a:ext cx="619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6197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0"/>
            <a:ext cx="6096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" y="4572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A. water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97600" y="45720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B. waters</a:t>
            </a:r>
            <a:endParaRPr lang="en-US" altLang="vi-VN" sz="2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304800" y="5334000"/>
            <a:ext cx="477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C. is watering</a:t>
            </a:r>
            <a:endParaRPr lang="en-US" altLang="vi-VN" sz="1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299200" y="53340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</a:rPr>
              <a:t>D. watered</a:t>
            </a:r>
            <a:endParaRPr lang="en-US" altLang="vi-VN" sz="1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4348" name="Picture 13" descr="biglogo">
            <a:hlinkClick r:id="" action="ppaction://noaction">
              <a:snd r:embed="rId5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689600" y="5276065"/>
            <a:ext cx="6604000" cy="762000"/>
          </a:xfrm>
          <a:prstGeom prst="hexagon">
            <a:avLst>
              <a:gd name="adj" fmla="val 69063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CC0066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C0066"/>
                </a:solidFill>
                <a:latin typeface="Times New Roman" pitchFamily="18" charset="0"/>
              </a:rPr>
              <a:t>D. watered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sp>
        <p:nvSpPr>
          <p:cNvPr id="14350" name="Text Box 20"/>
          <p:cNvSpPr txBox="1">
            <a:spLocks noChangeArrowheads="1"/>
          </p:cNvSpPr>
          <p:nvPr/>
        </p:nvSpPr>
        <p:spPr bwMode="auto">
          <a:xfrm>
            <a:off x="203200" y="4114800"/>
            <a:ext cx="142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bg1"/>
                </a:solidFill>
                <a:latin typeface="Calibri" pitchFamily="34" charset="0"/>
              </a:rPr>
              <a:t>50:50</a:t>
            </a:r>
            <a:endParaRPr lang="en-US" altLang="vi-VN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51" name="AutoShape 22"/>
          <p:cNvSpPr>
            <a:spLocks noChangeArrowheads="1"/>
          </p:cNvSpPr>
          <p:nvPr/>
        </p:nvSpPr>
        <p:spPr bwMode="auto">
          <a:xfrm rot="5400000">
            <a:off x="45212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2" name="Oval 23"/>
          <p:cNvSpPr>
            <a:spLocks noChangeArrowheads="1"/>
          </p:cNvSpPr>
          <p:nvPr/>
        </p:nvSpPr>
        <p:spPr bwMode="auto">
          <a:xfrm>
            <a:off x="45720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4353" name="AutoShape 24"/>
          <p:cNvSpPr>
            <a:spLocks noChangeArrowheads="1"/>
          </p:cNvSpPr>
          <p:nvPr/>
        </p:nvSpPr>
        <p:spPr bwMode="auto">
          <a:xfrm rot="5400000">
            <a:off x="48260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4" name="Oval 25"/>
          <p:cNvSpPr>
            <a:spLocks noChangeArrowheads="1"/>
          </p:cNvSpPr>
          <p:nvPr/>
        </p:nvSpPr>
        <p:spPr bwMode="auto">
          <a:xfrm>
            <a:off x="48768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5" name="Oval 26"/>
          <p:cNvSpPr>
            <a:spLocks noChangeArrowheads="1"/>
          </p:cNvSpPr>
          <p:nvPr/>
        </p:nvSpPr>
        <p:spPr bwMode="auto">
          <a:xfrm>
            <a:off x="5181600" y="4038600"/>
            <a:ext cx="2032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6" name="AutoShape 27"/>
          <p:cNvSpPr>
            <a:spLocks noChangeArrowheads="1"/>
          </p:cNvSpPr>
          <p:nvPr/>
        </p:nvSpPr>
        <p:spPr bwMode="auto">
          <a:xfrm rot="5400000">
            <a:off x="5130800" y="4140200"/>
            <a:ext cx="304800" cy="4064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itchFamily="18" charset="0"/>
            </a:endParaRPr>
          </a:p>
        </p:txBody>
      </p:sp>
      <p:sp>
        <p:nvSpPr>
          <p:cNvPr id="14357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8" name="WordArt 31"/>
          <p:cNvSpPr>
            <a:spLocks noChangeArrowheads="1" noChangeShapeType="1" noTextEdit="1"/>
          </p:cNvSpPr>
          <p:nvPr/>
        </p:nvSpPr>
        <p:spPr bwMode="auto">
          <a:xfrm>
            <a:off x="5181600" y="304800"/>
            <a:ext cx="601980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milionaire?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68" y="1964052"/>
            <a:ext cx="5770605" cy="253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275913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lionair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451</Words>
  <Application>Microsoft Office PowerPoint</Application>
  <PresentationFormat>Widescreen</PresentationFormat>
  <Paragraphs>102</Paragraphs>
  <Slides>18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Colonna MT</vt:lpstr>
      <vt:lpstr>Bookman Old Style</vt:lpstr>
      <vt:lpstr>.VnTimeH</vt:lpstr>
      <vt:lpstr>Garamond</vt:lpstr>
      <vt:lpstr>Calibri</vt:lpstr>
      <vt:lpstr>.VnTime</vt:lpstr>
      <vt:lpstr>Wingdings 3</vt:lpstr>
      <vt:lpstr>Arial Black</vt:lpstr>
      <vt:lpstr>Broadway</vt:lpstr>
      <vt:lpstr>Arial</vt:lpstr>
      <vt:lpstr>Times New Roman</vt:lpstr>
      <vt:lpstr>Century Gothic</vt:lpstr>
      <vt:lpstr>.VnShelley Allegro</vt:lpstr>
      <vt:lpstr>Lucida Sans</vt:lpstr>
      <vt:lpstr>Tahoma</vt:lpstr>
      <vt:lpstr>Calibri Light</vt:lpstr>
      <vt:lpstr>.VnBahamasB</vt:lpstr>
      <vt:lpstr>Office Theme</vt:lpstr>
      <vt:lpstr>Ion</vt:lpstr>
      <vt:lpstr>1_Ion</vt:lpstr>
      <vt:lpstr>2_Ion</vt:lpstr>
      <vt:lpstr>PowerPoint Presentation</vt:lpstr>
      <vt:lpstr>PowerPoint Presentation</vt:lpstr>
      <vt:lpstr>PowerPoint Presentation</vt:lpstr>
      <vt:lpstr>THE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HP</cp:lastModifiedBy>
  <cp:revision>110</cp:revision>
  <dcterms:created xsi:type="dcterms:W3CDTF">2021-05-23T02:18:58Z</dcterms:created>
  <dcterms:modified xsi:type="dcterms:W3CDTF">2023-02-02T14:11:59Z</dcterms:modified>
</cp:coreProperties>
</file>