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notesSlides/notesSlide8.xml" ContentType="application/vnd.openxmlformats-officedocument.presentationml.notesSlide+xml"/>
  <Override PartName="/ppt/media/audio9.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686" r:id="rId3"/>
    <p:sldMasterId id="2147483704" r:id="rId4"/>
  </p:sldMasterIdLst>
  <p:notesMasterIdLst>
    <p:notesMasterId r:id="rId23"/>
  </p:notesMasterIdLst>
  <p:sldIdLst>
    <p:sldId id="346" r:id="rId5"/>
    <p:sldId id="348" r:id="rId6"/>
    <p:sldId id="347" r:id="rId7"/>
    <p:sldId id="335" r:id="rId8"/>
    <p:sldId id="336" r:id="rId9"/>
    <p:sldId id="337" r:id="rId10"/>
    <p:sldId id="338" r:id="rId11"/>
    <p:sldId id="365" r:id="rId12"/>
    <p:sldId id="368" r:id="rId13"/>
    <p:sldId id="370" r:id="rId14"/>
    <p:sldId id="371" r:id="rId15"/>
    <p:sldId id="356" r:id="rId16"/>
    <p:sldId id="357" r:id="rId17"/>
    <p:sldId id="360" r:id="rId18"/>
    <p:sldId id="361" r:id="rId19"/>
    <p:sldId id="363" r:id="rId20"/>
    <p:sldId id="354" r:id="rId21"/>
    <p:sldId id="355" r:id="rId22"/>
  </p:sldIdLst>
  <p:sldSz cx="12192000" cy="6858000"/>
  <p:notesSz cx="6858000" cy="9144000"/>
  <p:embeddedFontLst>
    <p:embeddedFont>
      <p:font typeface="Garamond" pitchFamily="18" charset="0"/>
      <p:regular r:id="rId24"/>
      <p:bold r:id="rId25"/>
      <p:italic r:id="rId26"/>
    </p:embeddedFont>
    <p:embeddedFont>
      <p:font typeface="Calibri" pitchFamily="34" charset="0"/>
      <p:regular r:id="rId27"/>
      <p:bold r:id="rId28"/>
      <p:italic r:id="rId29"/>
      <p:boldItalic r:id="rId30"/>
    </p:embeddedFont>
    <p:embeddedFont>
      <p:font typeface="宋体" pitchFamily="2" charset="-122"/>
      <p:regular r:id="rId31"/>
    </p:embeddedFont>
    <p:embeddedFont>
      <p:font typeface=".VnTime"/>
      <p:regular r:id="rId32"/>
      <p:bold r:id="rId33"/>
      <p:italic r:id="rId34"/>
      <p:boldItalic r:id="rId35"/>
    </p:embeddedFont>
    <p:embeddedFont>
      <p:font typeface="Tahoma" pitchFamily="34" charset="0"/>
      <p:regular r:id="rId36"/>
      <p:bold r:id="rId37"/>
    </p:embeddedFont>
    <p:embeddedFont>
      <p:font typeface="Calibri Light" pitchFamily="34" charset="0"/>
      <p:regular r:id="rId38"/>
      <p:italic r:id="rId39"/>
    </p:embeddedFont>
    <p:embeddedFont>
      <p:font typeface="Century Gothic" pitchFamily="34" charset="0"/>
      <p:regular r:id="rId40"/>
      <p:bold r:id="rId41"/>
      <p:italic r:id="rId42"/>
      <p:boldItalic r:id="rId43"/>
    </p:embeddedFont>
    <p:embeddedFont>
      <p:font typeface="Colonna MT" pitchFamily="82" charset="0"/>
      <p:regular r:id="rId44"/>
    </p:embeddedFont>
    <p:embeddedFont>
      <p:font typeface="Bookman Old Style" pitchFamily="18" charset="0"/>
      <p:regular r:id="rId45"/>
      <p:bold r:id="rId46"/>
      <p:italic r:id="rId47"/>
      <p:boldItalic r:id="rId48"/>
    </p:embeddedFont>
    <p:embeddedFont>
      <p:font typeface="Lucida Sans" pitchFamily="34" charset="0"/>
      <p:regular r:id="rId49"/>
      <p:bold r:id="rId50"/>
      <p:italic r:id="rId51"/>
      <p:boldItalic r:id="rId52"/>
    </p:embeddedFont>
    <p:embeddedFont>
      <p:font typeface="Broadway" pitchFamily="82" charset="0"/>
      <p:regular r:id="rId53"/>
    </p:embeddedFont>
    <p:embeddedFont>
      <p:font typeface="Wingdings 3" pitchFamily="18"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AF3FF"/>
    <a:srgbClr val="0A8E3A"/>
    <a:srgbClr val="FFCC00"/>
    <a:srgbClr val="FDFDFD"/>
    <a:srgbClr val="3720E0"/>
    <a:srgbClr val="FFFFFF"/>
    <a:srgbClr val="056C7F"/>
    <a:srgbClr val="09AB3A"/>
    <a:srgbClr val="68B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p:scale>
          <a:sx n="77" d="100"/>
          <a:sy n="77" d="100"/>
        </p:scale>
        <p:origin x="-288"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03B57-5876-4BFD-B049-DA75F0C35E1D}"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D4F1D-208C-4ED7-9890-030806647151}" type="slidenum">
              <a:rPr lang="en-US" smtClean="0"/>
              <a:t>‹#›</a:t>
            </a:fld>
            <a:endParaRPr lang="en-US"/>
          </a:p>
        </p:txBody>
      </p:sp>
    </p:spTree>
    <p:extLst>
      <p:ext uri="{BB962C8B-B14F-4D97-AF65-F5344CB8AC3E}">
        <p14:creationId xmlns:p14="http://schemas.microsoft.com/office/powerpoint/2010/main" val="2037576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FDB2A437-7EF8-41B8-BFA5-1709203448EA}" type="slidenum">
              <a:rPr lang="en-US" altLang="vi-VN" sz="1200"/>
              <a:pPr/>
              <a:t>4</a:t>
            </a:fld>
            <a:endParaRPr lang="en-US" altLang="vi-VN" sz="1200"/>
          </a:p>
        </p:txBody>
      </p:sp>
      <p:sp>
        <p:nvSpPr>
          <p:cNvPr id="9219" name="Rectangle 2"/>
          <p:cNvSpPr>
            <a:spLocks noGrp="1" noRot="1" noChangeAspect="1" noChangeArrowheads="1" noTextEdit="1"/>
          </p:cNvSpPr>
          <p:nvPr>
            <p:ph type="sldImg"/>
          </p:nvPr>
        </p:nvSpPr>
        <p:spPr>
          <a:xfrm>
            <a:off x="685800" y="1143000"/>
            <a:ext cx="5486400" cy="3086100"/>
          </a:xfrm>
          <a:ln/>
        </p:spPr>
      </p:sp>
      <p:sp>
        <p:nvSpPr>
          <p:cNvPr id="92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8301D83-59FA-4733-9348-BFA312D78242}" type="slidenum">
              <a:rPr lang="en-US" altLang="vi-VN" sz="1200"/>
              <a:pPr/>
              <a:t>5</a:t>
            </a:fld>
            <a:endParaRPr lang="en-US" altLang="vi-VN" sz="1200"/>
          </a:p>
        </p:txBody>
      </p:sp>
      <p:sp>
        <p:nvSpPr>
          <p:cNvPr id="11267" name="Rectangle 2"/>
          <p:cNvSpPr>
            <a:spLocks noGrp="1" noRot="1" noChangeAspect="1" noChangeArrowheads="1" noTextEdit="1"/>
          </p:cNvSpPr>
          <p:nvPr>
            <p:ph type="sldImg"/>
          </p:nvPr>
        </p:nvSpPr>
        <p:spPr>
          <a:xfrm>
            <a:off x="685800" y="1143000"/>
            <a:ext cx="5486400" cy="3086100"/>
          </a:xfrm>
          <a:ln/>
        </p:spPr>
      </p:sp>
      <p:sp>
        <p:nvSpPr>
          <p:cNvPr id="11268"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388FDFA-07C1-4168-BB8F-7DF8436A19D0}" type="slidenum">
              <a:rPr lang="en-US" altLang="vi-VN" sz="1200"/>
              <a:pPr/>
              <a:t>6</a:t>
            </a:fld>
            <a:endParaRPr lang="en-US" altLang="vi-VN" sz="1200"/>
          </a:p>
        </p:txBody>
      </p:sp>
      <p:sp>
        <p:nvSpPr>
          <p:cNvPr id="13315" name="Rectangle 2"/>
          <p:cNvSpPr>
            <a:spLocks noGrp="1" noRot="1" noChangeAspect="1" noChangeArrowheads="1" noTextEdit="1"/>
          </p:cNvSpPr>
          <p:nvPr>
            <p:ph type="sldImg"/>
          </p:nvPr>
        </p:nvSpPr>
        <p:spPr>
          <a:xfrm>
            <a:off x="685800" y="1143000"/>
            <a:ext cx="5486400" cy="3086100"/>
          </a:xfrm>
          <a:ln/>
        </p:spPr>
      </p:sp>
      <p:sp>
        <p:nvSpPr>
          <p:cNvPr id="13316"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CA6D9F9-D155-4ABB-94B1-B3A5181C9809}" type="slidenum">
              <a:rPr lang="en-US" altLang="vi-VN" sz="1200"/>
              <a:pPr/>
              <a:t>7</a:t>
            </a:fld>
            <a:endParaRPr lang="en-US" altLang="vi-VN" sz="1200"/>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CA6D9F9-D155-4ABB-94B1-B3A5181C9809}" type="slidenum">
              <a:rPr lang="en-US" altLang="vi-VN" sz="1200"/>
              <a:pPr/>
              <a:t>8</a:t>
            </a:fld>
            <a:endParaRPr lang="en-US" altLang="vi-VN" sz="1200"/>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8301D83-59FA-4733-9348-BFA312D78242}" type="slidenum">
              <a:rPr lang="en-US" altLang="vi-VN" sz="1200">
                <a:solidFill>
                  <a:prstClr val="black"/>
                </a:solidFill>
              </a:rPr>
              <a:pPr/>
              <a:t>9</a:t>
            </a:fld>
            <a:endParaRPr lang="en-US" altLang="vi-VN" sz="1200">
              <a:solidFill>
                <a:prstClr val="black"/>
              </a:solidFill>
            </a:endParaRPr>
          </a:p>
        </p:txBody>
      </p:sp>
      <p:sp>
        <p:nvSpPr>
          <p:cNvPr id="11267" name="Rectangle 2"/>
          <p:cNvSpPr>
            <a:spLocks noGrp="1" noRot="1" noChangeAspect="1" noChangeArrowheads="1" noTextEdit="1"/>
          </p:cNvSpPr>
          <p:nvPr>
            <p:ph type="sldImg"/>
          </p:nvPr>
        </p:nvSpPr>
        <p:spPr>
          <a:xfrm>
            <a:off x="685800" y="1143000"/>
            <a:ext cx="5486400" cy="3086100"/>
          </a:xfrm>
          <a:ln/>
        </p:spPr>
      </p:sp>
      <p:sp>
        <p:nvSpPr>
          <p:cNvPr id="11268"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CA6D9F9-D155-4ABB-94B1-B3A5181C9809}" type="slidenum">
              <a:rPr lang="en-US" altLang="vi-VN" sz="1200"/>
              <a:pPr/>
              <a:t>10</a:t>
            </a:fld>
            <a:endParaRPr lang="en-US" altLang="vi-VN" sz="1200"/>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13315" name="Notes Placeholder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18E08C8-F14A-456E-A305-CD338C8C4236}" type="slidenum">
              <a:rPr lang="en-US" altLang="zh-CN"/>
              <a:pPr/>
              <a:t>17</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467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508082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428693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10"/>
            <a:ext cx="8827957"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8297D72-9BAE-41A0-B7FE-8C598D73114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410A38D-8820-4747-9BBC-4166ED690926}" type="slidenum">
              <a:rPr lang="en-US" altLang="zh-CN"/>
              <a:pPr/>
              <a:t>‹#›</a:t>
            </a:fld>
            <a:endParaRPr lang="en-US" altLang="zh-CN"/>
          </a:p>
        </p:txBody>
      </p:sp>
    </p:spTree>
    <p:extLst>
      <p:ext uri="{BB962C8B-B14F-4D97-AF65-F5344CB8AC3E}">
        <p14:creationId xmlns:p14="http://schemas.microsoft.com/office/powerpoint/2010/main" val="3054625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3F5A040-651C-4293-9186-52AACC46E315}"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3280475-9D92-4F34-B45E-9C116268556A}" type="slidenum">
              <a:rPr lang="en-US" altLang="zh-CN"/>
              <a:pPr/>
              <a:t>‹#›</a:t>
            </a:fld>
            <a:endParaRPr lang="en-US" altLang="zh-CN"/>
          </a:p>
        </p:txBody>
      </p:sp>
    </p:spTree>
    <p:extLst>
      <p:ext uri="{BB962C8B-B14F-4D97-AF65-F5344CB8AC3E}">
        <p14:creationId xmlns:p14="http://schemas.microsoft.com/office/powerpoint/2010/main" val="1008202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9" y="2861736"/>
            <a:ext cx="8827956"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710D00AB-70A2-48DE-BF6D-2E9768AF6AD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0E10988-351D-41A5-BC43-E3837787126C}" type="slidenum">
              <a:rPr lang="en-US" altLang="zh-CN"/>
              <a:pPr/>
              <a:t>‹#›</a:t>
            </a:fld>
            <a:endParaRPr lang="en-US" altLang="zh-CN"/>
          </a:p>
        </p:txBody>
      </p:sp>
    </p:spTree>
    <p:extLst>
      <p:ext uri="{BB962C8B-B14F-4D97-AF65-F5344CB8AC3E}">
        <p14:creationId xmlns:p14="http://schemas.microsoft.com/office/powerpoint/2010/main" val="193457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603"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5973"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8BD881-5F9F-469C-8404-DFD94407056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12D7B398-D4AF-4F94-B002-9CF0B7FA9FFC}" type="slidenum">
              <a:rPr lang="en-US" altLang="zh-CN"/>
              <a:pPr/>
              <a:t>‹#›</a:t>
            </a:fld>
            <a:endParaRPr lang="en-US" altLang="zh-CN"/>
          </a:p>
        </p:txBody>
      </p:sp>
    </p:spTree>
    <p:extLst>
      <p:ext uri="{BB962C8B-B14F-4D97-AF65-F5344CB8AC3E}">
        <p14:creationId xmlns:p14="http://schemas.microsoft.com/office/powerpoint/2010/main" val="303483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601"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603"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5971"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597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C0F8AFE-7A7E-4299-852A-5CE5B39FEDB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2"/>
          </p:nvPr>
        </p:nvSpPr>
        <p:spPr/>
        <p:txBody>
          <a:bodyPr/>
          <a:lstStyle>
            <a:lvl1pPr>
              <a:defRPr/>
            </a:lvl1pPr>
          </a:lstStyle>
          <a:p>
            <a:fld id="{DAD00EC8-5B7E-440E-8495-A046571A5843}" type="slidenum">
              <a:rPr lang="en-US" altLang="zh-CN"/>
              <a:pPr/>
              <a:t>‹#›</a:t>
            </a:fld>
            <a:endParaRPr lang="en-US" altLang="zh-CN"/>
          </a:p>
        </p:txBody>
      </p:sp>
    </p:spTree>
    <p:extLst>
      <p:ext uri="{BB962C8B-B14F-4D97-AF65-F5344CB8AC3E}">
        <p14:creationId xmlns:p14="http://schemas.microsoft.com/office/powerpoint/2010/main" val="1279198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2E7721B-54F7-44E4-BB61-63441BECA6F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5" name="Slide Number Placeholder 5"/>
          <p:cNvSpPr>
            <a:spLocks noGrp="1"/>
          </p:cNvSpPr>
          <p:nvPr>
            <p:ph type="sldNum" sz="quarter" idx="12"/>
          </p:nvPr>
        </p:nvSpPr>
        <p:spPr/>
        <p:txBody>
          <a:bodyPr/>
          <a:lstStyle>
            <a:lvl1pPr>
              <a:defRPr/>
            </a:lvl1pPr>
          </a:lstStyle>
          <a:p>
            <a:fld id="{EC1A4097-6943-4329-B484-B50B60A94394}" type="slidenum">
              <a:rPr lang="en-US" altLang="zh-CN"/>
              <a:pPr/>
              <a:t>‹#›</a:t>
            </a:fld>
            <a:endParaRPr lang="en-US" altLang="zh-CN"/>
          </a:p>
        </p:txBody>
      </p:sp>
    </p:spTree>
    <p:extLst>
      <p:ext uri="{BB962C8B-B14F-4D97-AF65-F5344CB8AC3E}">
        <p14:creationId xmlns:p14="http://schemas.microsoft.com/office/powerpoint/2010/main" val="152074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C9FA7C-1673-4D1D-8DDB-13FF51754B0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4" name="Slide Number Placeholder 5"/>
          <p:cNvSpPr>
            <a:spLocks noGrp="1"/>
          </p:cNvSpPr>
          <p:nvPr>
            <p:ph type="sldNum" sz="quarter" idx="12"/>
          </p:nvPr>
        </p:nvSpPr>
        <p:spPr/>
        <p:txBody>
          <a:bodyPr/>
          <a:lstStyle>
            <a:lvl1pPr>
              <a:defRPr/>
            </a:lvl1pPr>
          </a:lstStyle>
          <a:p>
            <a:fld id="{4EF1C855-CAAA-4814-A992-FE3D6086FBF9}" type="slidenum">
              <a:rPr lang="en-US" altLang="zh-CN"/>
              <a:pPr/>
              <a:t>‹#›</a:t>
            </a:fld>
            <a:endParaRPr lang="en-US" altLang="zh-CN"/>
          </a:p>
        </p:txBody>
      </p:sp>
    </p:spTree>
    <p:extLst>
      <p:ext uri="{BB962C8B-B14F-4D97-AF65-F5344CB8AC3E}">
        <p14:creationId xmlns:p14="http://schemas.microsoft.com/office/powerpoint/2010/main" val="3748324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3401949"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5868"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5256" y="3129290"/>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9AA185A-A7C7-489C-AC2A-55AC3D01D673}"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917A8513-D358-4D29-8ADF-E9AFDACE65EA}" type="slidenum">
              <a:rPr lang="en-US" altLang="zh-CN"/>
              <a:pPr/>
              <a:t>‹#›</a:t>
            </a:fld>
            <a:endParaRPr lang="en-US" altLang="zh-CN"/>
          </a:p>
        </p:txBody>
      </p:sp>
    </p:spTree>
    <p:extLst>
      <p:ext uri="{BB962C8B-B14F-4D97-AF65-F5344CB8AC3E}">
        <p14:creationId xmlns:p14="http://schemas.microsoft.com/office/powerpoint/2010/main" val="271062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255777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51362"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D571535-C099-48C3-80C0-EEA9B7D6B2D9}"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6325B406-8A7C-4B13-8E30-37DA14B9CA48}" type="slidenum">
              <a:rPr lang="en-US" altLang="zh-CN"/>
              <a:pPr/>
              <a:t>‹#›</a:t>
            </a:fld>
            <a:endParaRPr lang="en-US" altLang="zh-CN"/>
          </a:p>
        </p:txBody>
      </p:sp>
    </p:spTree>
    <p:extLst>
      <p:ext uri="{BB962C8B-B14F-4D97-AF65-F5344CB8AC3E}">
        <p14:creationId xmlns:p14="http://schemas.microsoft.com/office/powerpoint/2010/main" val="1248141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9" y="4800587"/>
            <a:ext cx="8827956"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93A6A91-D653-47F0-956B-4BB4339C1166}"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AE0DD157-84EC-4806-9FBF-405B98403FE3}" type="slidenum">
              <a:rPr lang="en-US" altLang="zh-CN"/>
              <a:pPr/>
              <a:t>‹#›</a:t>
            </a:fld>
            <a:endParaRPr lang="en-US" altLang="zh-CN"/>
          </a:p>
        </p:txBody>
      </p:sp>
    </p:spTree>
    <p:extLst>
      <p:ext uri="{BB962C8B-B14F-4D97-AF65-F5344CB8AC3E}">
        <p14:creationId xmlns:p14="http://schemas.microsoft.com/office/powerpoint/2010/main" val="78092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59007605-C3AA-490E-A383-32AFDD2AF98A}"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F7A34AB-696F-44E6-B753-C40022581946}" type="slidenum">
              <a:rPr lang="en-US" altLang="zh-CN"/>
              <a:pPr/>
              <a:t>‹#›</a:t>
            </a:fld>
            <a:endParaRPr lang="en-US" altLang="zh-CN"/>
          </a:p>
        </p:txBody>
      </p:sp>
    </p:spTree>
    <p:extLst>
      <p:ext uri="{BB962C8B-B14F-4D97-AF65-F5344CB8AC3E}">
        <p14:creationId xmlns:p14="http://schemas.microsoft.com/office/powerpoint/2010/main" val="1104665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899587"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6" name="TextBox 5"/>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2" name="Title 1"/>
          <p:cNvSpPr>
            <a:spLocks noGrp="1"/>
          </p:cNvSpPr>
          <p:nvPr>
            <p:ph type="title"/>
          </p:nvPr>
        </p:nvSpPr>
        <p:spPr>
          <a:xfrm>
            <a:off x="1575218" y="1447800"/>
            <a:ext cx="800139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909"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5"/>
          </p:nvPr>
        </p:nvSpPr>
        <p:spPr/>
        <p:txBody>
          <a:bodyPr/>
          <a:lstStyle>
            <a:lvl1pPr>
              <a:defRPr/>
            </a:lvl1pPr>
          </a:lstStyle>
          <a:p>
            <a:pPr>
              <a:defRPr/>
            </a:pPr>
            <a:fld id="{07C1BA84-72CB-4AC4-A387-FFF1A8DE445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7"/>
          </p:nvPr>
        </p:nvSpPr>
        <p:spPr/>
        <p:txBody>
          <a:bodyPr/>
          <a:lstStyle>
            <a:lvl1pPr>
              <a:defRPr/>
            </a:lvl1pPr>
          </a:lstStyle>
          <a:p>
            <a:fld id="{6C7EE55C-C334-4177-9704-4FD1A1263E50}" type="slidenum">
              <a:rPr lang="en-US" altLang="zh-CN"/>
              <a:pPr/>
              <a:t>‹#›</a:t>
            </a:fld>
            <a:endParaRPr lang="en-US" altLang="zh-CN"/>
          </a:p>
        </p:txBody>
      </p:sp>
    </p:spTree>
    <p:extLst>
      <p:ext uri="{BB962C8B-B14F-4D97-AF65-F5344CB8AC3E}">
        <p14:creationId xmlns:p14="http://schemas.microsoft.com/office/powerpoint/2010/main" val="303409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61" y="3124201"/>
            <a:ext cx="88279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EF793EFD-0ADD-48B9-AA0D-07508170A92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1FEB444-47B7-4F04-9478-6E96406FAD08}" type="slidenum">
              <a:rPr lang="en-US" altLang="zh-CN"/>
              <a:pPr/>
              <a:t>‹#›</a:t>
            </a:fld>
            <a:endParaRPr lang="en-US" altLang="zh-CN"/>
          </a:p>
        </p:txBody>
      </p:sp>
    </p:spTree>
    <p:extLst>
      <p:ext uri="{BB962C8B-B14F-4D97-AF65-F5344CB8AC3E}">
        <p14:creationId xmlns:p14="http://schemas.microsoft.com/office/powerpoint/2010/main" val="2001225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3118"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4121"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Date Placeholder 3"/>
          <p:cNvSpPr>
            <a:spLocks noGrp="1"/>
          </p:cNvSpPr>
          <p:nvPr>
            <p:ph type="dt" sz="half" idx="18"/>
          </p:nvPr>
        </p:nvSpPr>
        <p:spPr/>
        <p:txBody>
          <a:bodyPr/>
          <a:lstStyle>
            <a:lvl1pPr>
              <a:defRPr/>
            </a:lvl1pPr>
          </a:lstStyle>
          <a:p>
            <a:pPr>
              <a:defRPr/>
            </a:pPr>
            <a:fld id="{16928DFB-5AA1-4C56-9BA8-8D14F8DD3797}"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white">
                  <a:tint val="75000"/>
                  <a:alpha val="60000"/>
                </a:prstClr>
              </a:solidFill>
            </a:endParaRPr>
          </a:p>
        </p:txBody>
      </p:sp>
      <p:sp>
        <p:nvSpPr>
          <p:cNvPr id="13" name="Slide Number Placeholder 5"/>
          <p:cNvSpPr>
            <a:spLocks noGrp="1"/>
          </p:cNvSpPr>
          <p:nvPr>
            <p:ph type="sldNum" sz="quarter" idx="20"/>
          </p:nvPr>
        </p:nvSpPr>
        <p:spPr/>
        <p:txBody>
          <a:bodyPr/>
          <a:lstStyle>
            <a:lvl1pPr>
              <a:defRPr/>
            </a:lvl1pPr>
          </a:lstStyle>
          <a:p>
            <a:fld id="{F01F2CB5-5E5F-4712-A869-C60DA4934654}" type="slidenum">
              <a:rPr lang="en-US" altLang="zh-CN"/>
              <a:pPr/>
              <a:t>‹#›</a:t>
            </a:fld>
            <a:endParaRPr lang="en-US" altLang="zh-CN"/>
          </a:p>
        </p:txBody>
      </p:sp>
    </p:spTree>
    <p:extLst>
      <p:ext uri="{BB962C8B-B14F-4D97-AF65-F5344CB8AC3E}">
        <p14:creationId xmlns:p14="http://schemas.microsoft.com/office/powerpoint/2010/main" val="148282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652633" y="4827221"/>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3889037" y="4827220"/>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6556"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7126438" y="4827218"/>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Date Placeholder 3"/>
          <p:cNvSpPr>
            <a:spLocks noGrp="1"/>
          </p:cNvSpPr>
          <p:nvPr>
            <p:ph type="dt" sz="half" idx="23"/>
          </p:nvPr>
        </p:nvSpPr>
        <p:spPr/>
        <p:txBody>
          <a:bodyPr/>
          <a:lstStyle>
            <a:lvl1pPr>
              <a:defRPr/>
            </a:lvl1pPr>
          </a:lstStyle>
          <a:p>
            <a:pPr>
              <a:defRPr/>
            </a:pPr>
            <a:fld id="{6860C867-B0E7-41FE-ADD3-6BBE92FA219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6" name="Footer Placeholder 4"/>
          <p:cNvSpPr>
            <a:spLocks noGrp="1"/>
          </p:cNvSpPr>
          <p:nvPr>
            <p:ph type="ftr" sz="quarter" idx="24"/>
          </p:nvPr>
        </p:nvSpPr>
        <p:spPr/>
        <p:txBody>
          <a:bodyPr/>
          <a:lstStyle>
            <a:lvl1pPr>
              <a:defRPr/>
            </a:lvl1pPr>
          </a:lstStyle>
          <a:p>
            <a:pPr>
              <a:defRPr/>
            </a:pPr>
            <a:endParaRPr lang="en-US">
              <a:solidFill>
                <a:prstClr val="white">
                  <a:tint val="75000"/>
                  <a:alpha val="60000"/>
                </a:prstClr>
              </a:solidFill>
            </a:endParaRPr>
          </a:p>
        </p:txBody>
      </p:sp>
      <p:sp>
        <p:nvSpPr>
          <p:cNvPr id="17" name="Slide Number Placeholder 5"/>
          <p:cNvSpPr>
            <a:spLocks noGrp="1"/>
          </p:cNvSpPr>
          <p:nvPr>
            <p:ph type="sldNum" sz="quarter" idx="25"/>
          </p:nvPr>
        </p:nvSpPr>
        <p:spPr/>
        <p:txBody>
          <a:bodyPr/>
          <a:lstStyle>
            <a:lvl1pPr>
              <a:defRPr/>
            </a:lvl1pPr>
          </a:lstStyle>
          <a:p>
            <a:fld id="{6D9B3656-5601-4C70-88EC-1A19EE835AC5}" type="slidenum">
              <a:rPr lang="en-US" altLang="zh-CN"/>
              <a:pPr/>
              <a:t>‹#›</a:t>
            </a:fld>
            <a:endParaRPr lang="en-US" altLang="zh-CN"/>
          </a:p>
        </p:txBody>
      </p:sp>
    </p:spTree>
    <p:extLst>
      <p:ext uri="{BB962C8B-B14F-4D97-AF65-F5344CB8AC3E}">
        <p14:creationId xmlns:p14="http://schemas.microsoft.com/office/powerpoint/2010/main" val="4117738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AFD729-0D6E-4576-9B87-C076C7093CA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4045904-4019-4CB0-B242-8C5F2A9D300F}" type="slidenum">
              <a:rPr lang="en-US" altLang="zh-CN"/>
              <a:pPr/>
              <a:t>‹#›</a:t>
            </a:fld>
            <a:endParaRPr lang="en-US" altLang="zh-CN"/>
          </a:p>
        </p:txBody>
      </p:sp>
    </p:spTree>
    <p:extLst>
      <p:ext uri="{BB962C8B-B14F-4D97-AF65-F5344CB8AC3E}">
        <p14:creationId xmlns:p14="http://schemas.microsoft.com/office/powerpoint/2010/main" val="275595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82" y="430223"/>
            <a:ext cx="1753057"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A3BEF4-96BA-462F-822D-16ED533C1A3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D250CEC-4A0D-4179-A621-D51D40445BE3}" type="slidenum">
              <a:rPr lang="en-US" altLang="zh-CN"/>
              <a:pPr/>
              <a:t>‹#›</a:t>
            </a:fld>
            <a:endParaRPr lang="en-US" altLang="zh-CN"/>
          </a:p>
        </p:txBody>
      </p:sp>
    </p:spTree>
    <p:extLst>
      <p:ext uri="{BB962C8B-B14F-4D97-AF65-F5344CB8AC3E}">
        <p14:creationId xmlns:p14="http://schemas.microsoft.com/office/powerpoint/2010/main" val="36191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8"/>
            <a:ext cx="8827957"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8297D72-9BAE-41A0-B7FE-8C598D73114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410A38D-8820-4747-9BBC-4166ED690926}" type="slidenum">
              <a:rPr lang="en-US" altLang="zh-CN"/>
              <a:pPr/>
              <a:t>‹#›</a:t>
            </a:fld>
            <a:endParaRPr lang="en-US" altLang="zh-CN"/>
          </a:p>
        </p:txBody>
      </p:sp>
    </p:spTree>
    <p:extLst>
      <p:ext uri="{BB962C8B-B14F-4D97-AF65-F5344CB8AC3E}">
        <p14:creationId xmlns:p14="http://schemas.microsoft.com/office/powerpoint/2010/main" val="2360416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199064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3F5A040-651C-4293-9186-52AACC46E315}"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3280475-9D92-4F34-B45E-9C116268556A}" type="slidenum">
              <a:rPr lang="en-US" altLang="zh-CN"/>
              <a:pPr/>
              <a:t>‹#›</a:t>
            </a:fld>
            <a:endParaRPr lang="en-US" altLang="zh-CN"/>
          </a:p>
        </p:txBody>
      </p:sp>
    </p:spTree>
    <p:extLst>
      <p:ext uri="{BB962C8B-B14F-4D97-AF65-F5344CB8AC3E}">
        <p14:creationId xmlns:p14="http://schemas.microsoft.com/office/powerpoint/2010/main" val="3312273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9" y="2861736"/>
            <a:ext cx="8827956"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710D00AB-70A2-48DE-BF6D-2E9768AF6AD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0E10988-351D-41A5-BC43-E3837787126C}" type="slidenum">
              <a:rPr lang="en-US" altLang="zh-CN"/>
              <a:pPr/>
              <a:t>‹#›</a:t>
            </a:fld>
            <a:endParaRPr lang="en-US" altLang="zh-CN"/>
          </a:p>
        </p:txBody>
      </p:sp>
    </p:spTree>
    <p:extLst>
      <p:ext uri="{BB962C8B-B14F-4D97-AF65-F5344CB8AC3E}">
        <p14:creationId xmlns:p14="http://schemas.microsoft.com/office/powerpoint/2010/main" val="3447789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603"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5971"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8BD881-5F9F-469C-8404-DFD94407056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12D7B398-D4AF-4F94-B002-9CF0B7FA9FFC}" type="slidenum">
              <a:rPr lang="en-US" altLang="zh-CN"/>
              <a:pPr/>
              <a:t>‹#›</a:t>
            </a:fld>
            <a:endParaRPr lang="en-US" altLang="zh-CN"/>
          </a:p>
        </p:txBody>
      </p:sp>
    </p:spTree>
    <p:extLst>
      <p:ext uri="{BB962C8B-B14F-4D97-AF65-F5344CB8AC3E}">
        <p14:creationId xmlns:p14="http://schemas.microsoft.com/office/powerpoint/2010/main" val="324483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601"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603"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5971"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597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C0F8AFE-7A7E-4299-852A-5CE5B39FEDB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2"/>
          </p:nvPr>
        </p:nvSpPr>
        <p:spPr/>
        <p:txBody>
          <a:bodyPr/>
          <a:lstStyle>
            <a:lvl1pPr>
              <a:defRPr/>
            </a:lvl1pPr>
          </a:lstStyle>
          <a:p>
            <a:fld id="{DAD00EC8-5B7E-440E-8495-A046571A5843}" type="slidenum">
              <a:rPr lang="en-US" altLang="zh-CN"/>
              <a:pPr/>
              <a:t>‹#›</a:t>
            </a:fld>
            <a:endParaRPr lang="en-US" altLang="zh-CN"/>
          </a:p>
        </p:txBody>
      </p:sp>
    </p:spTree>
    <p:extLst>
      <p:ext uri="{BB962C8B-B14F-4D97-AF65-F5344CB8AC3E}">
        <p14:creationId xmlns:p14="http://schemas.microsoft.com/office/powerpoint/2010/main" val="113994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2E7721B-54F7-44E4-BB61-63441BECA6F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5" name="Slide Number Placeholder 5"/>
          <p:cNvSpPr>
            <a:spLocks noGrp="1"/>
          </p:cNvSpPr>
          <p:nvPr>
            <p:ph type="sldNum" sz="quarter" idx="12"/>
          </p:nvPr>
        </p:nvSpPr>
        <p:spPr/>
        <p:txBody>
          <a:bodyPr/>
          <a:lstStyle>
            <a:lvl1pPr>
              <a:defRPr/>
            </a:lvl1pPr>
          </a:lstStyle>
          <a:p>
            <a:fld id="{EC1A4097-6943-4329-B484-B50B60A94394}" type="slidenum">
              <a:rPr lang="en-US" altLang="zh-CN"/>
              <a:pPr/>
              <a:t>‹#›</a:t>
            </a:fld>
            <a:endParaRPr lang="en-US" altLang="zh-CN"/>
          </a:p>
        </p:txBody>
      </p:sp>
    </p:spTree>
    <p:extLst>
      <p:ext uri="{BB962C8B-B14F-4D97-AF65-F5344CB8AC3E}">
        <p14:creationId xmlns:p14="http://schemas.microsoft.com/office/powerpoint/2010/main" val="1065575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C9FA7C-1673-4D1D-8DDB-13FF51754B0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4" name="Slide Number Placeholder 5"/>
          <p:cNvSpPr>
            <a:spLocks noGrp="1"/>
          </p:cNvSpPr>
          <p:nvPr>
            <p:ph type="sldNum" sz="quarter" idx="12"/>
          </p:nvPr>
        </p:nvSpPr>
        <p:spPr/>
        <p:txBody>
          <a:bodyPr/>
          <a:lstStyle>
            <a:lvl1pPr>
              <a:defRPr/>
            </a:lvl1pPr>
          </a:lstStyle>
          <a:p>
            <a:fld id="{4EF1C855-CAAA-4814-A992-FE3D6086FBF9}" type="slidenum">
              <a:rPr lang="en-US" altLang="zh-CN"/>
              <a:pPr/>
              <a:t>‹#›</a:t>
            </a:fld>
            <a:endParaRPr lang="en-US" altLang="zh-CN"/>
          </a:p>
        </p:txBody>
      </p:sp>
    </p:spTree>
    <p:extLst>
      <p:ext uri="{BB962C8B-B14F-4D97-AF65-F5344CB8AC3E}">
        <p14:creationId xmlns:p14="http://schemas.microsoft.com/office/powerpoint/2010/main" val="1684751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3401949"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5867"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5256" y="3129288"/>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9AA185A-A7C7-489C-AC2A-55AC3D01D673}"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917A8513-D358-4D29-8ADF-E9AFDACE65EA}" type="slidenum">
              <a:rPr lang="en-US" altLang="zh-CN"/>
              <a:pPr/>
              <a:t>‹#›</a:t>
            </a:fld>
            <a:endParaRPr lang="en-US" altLang="zh-CN"/>
          </a:p>
        </p:txBody>
      </p:sp>
    </p:spTree>
    <p:extLst>
      <p:ext uri="{BB962C8B-B14F-4D97-AF65-F5344CB8AC3E}">
        <p14:creationId xmlns:p14="http://schemas.microsoft.com/office/powerpoint/2010/main" val="2886812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51361"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D571535-C099-48C3-80C0-EEA9B7D6B2D9}"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6325B406-8A7C-4B13-8E30-37DA14B9CA48}" type="slidenum">
              <a:rPr lang="en-US" altLang="zh-CN"/>
              <a:pPr/>
              <a:t>‹#›</a:t>
            </a:fld>
            <a:endParaRPr lang="en-US" altLang="zh-CN"/>
          </a:p>
        </p:txBody>
      </p:sp>
    </p:spTree>
    <p:extLst>
      <p:ext uri="{BB962C8B-B14F-4D97-AF65-F5344CB8AC3E}">
        <p14:creationId xmlns:p14="http://schemas.microsoft.com/office/powerpoint/2010/main" val="3259615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9" y="4800587"/>
            <a:ext cx="8827956"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93A6A91-D653-47F0-956B-4BB4339C1166}"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AE0DD157-84EC-4806-9FBF-405B98403FE3}" type="slidenum">
              <a:rPr lang="en-US" altLang="zh-CN"/>
              <a:pPr/>
              <a:t>‹#›</a:t>
            </a:fld>
            <a:endParaRPr lang="en-US" altLang="zh-CN"/>
          </a:p>
        </p:txBody>
      </p:sp>
    </p:spTree>
    <p:extLst>
      <p:ext uri="{BB962C8B-B14F-4D97-AF65-F5344CB8AC3E}">
        <p14:creationId xmlns:p14="http://schemas.microsoft.com/office/powerpoint/2010/main" val="3801042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59007605-C3AA-490E-A383-32AFDD2AF98A}"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F7A34AB-696F-44E6-B753-C40022581946}" type="slidenum">
              <a:rPr lang="en-US" altLang="zh-CN"/>
              <a:pPr/>
              <a:t>‹#›</a:t>
            </a:fld>
            <a:endParaRPr lang="en-US" altLang="zh-CN"/>
          </a:p>
        </p:txBody>
      </p:sp>
    </p:spTree>
    <p:extLst>
      <p:ext uri="{BB962C8B-B14F-4D97-AF65-F5344CB8AC3E}">
        <p14:creationId xmlns:p14="http://schemas.microsoft.com/office/powerpoint/2010/main" val="230780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6" name="Footer Placeholder 5"/>
          <p:cNvSpPr>
            <a:spLocks noGrp="1"/>
          </p:cNvSpPr>
          <p:nvPr>
            <p:ph type="ftr" sz="quarter" idx="11"/>
          </p:nvPr>
        </p:nvSpPr>
        <p:spPr>
          <a:xfrm>
            <a:off x="4038600" y="6356358"/>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2773749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899587"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6" name="TextBox 5"/>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2" name="Title 1"/>
          <p:cNvSpPr>
            <a:spLocks noGrp="1"/>
          </p:cNvSpPr>
          <p:nvPr>
            <p:ph type="title"/>
          </p:nvPr>
        </p:nvSpPr>
        <p:spPr>
          <a:xfrm>
            <a:off x="1575217" y="1447800"/>
            <a:ext cx="800139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908"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5"/>
          </p:nvPr>
        </p:nvSpPr>
        <p:spPr/>
        <p:txBody>
          <a:bodyPr/>
          <a:lstStyle>
            <a:lvl1pPr>
              <a:defRPr/>
            </a:lvl1pPr>
          </a:lstStyle>
          <a:p>
            <a:pPr>
              <a:defRPr/>
            </a:pPr>
            <a:fld id="{07C1BA84-72CB-4AC4-A387-FFF1A8DE445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7"/>
          </p:nvPr>
        </p:nvSpPr>
        <p:spPr/>
        <p:txBody>
          <a:bodyPr/>
          <a:lstStyle>
            <a:lvl1pPr>
              <a:defRPr/>
            </a:lvl1pPr>
          </a:lstStyle>
          <a:p>
            <a:fld id="{6C7EE55C-C334-4177-9704-4FD1A1263E50}" type="slidenum">
              <a:rPr lang="en-US" altLang="zh-CN"/>
              <a:pPr/>
              <a:t>‹#›</a:t>
            </a:fld>
            <a:endParaRPr lang="en-US" altLang="zh-CN"/>
          </a:p>
        </p:txBody>
      </p:sp>
    </p:spTree>
    <p:extLst>
      <p:ext uri="{BB962C8B-B14F-4D97-AF65-F5344CB8AC3E}">
        <p14:creationId xmlns:p14="http://schemas.microsoft.com/office/powerpoint/2010/main" val="3429965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9" y="3124201"/>
            <a:ext cx="88279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EF793EFD-0ADD-48B9-AA0D-07508170A92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1FEB444-47B7-4F04-9478-6E96406FAD08}" type="slidenum">
              <a:rPr lang="en-US" altLang="zh-CN"/>
              <a:pPr/>
              <a:t>‹#›</a:t>
            </a:fld>
            <a:endParaRPr lang="en-US" altLang="zh-CN"/>
          </a:p>
        </p:txBody>
      </p:sp>
    </p:spTree>
    <p:extLst>
      <p:ext uri="{BB962C8B-B14F-4D97-AF65-F5344CB8AC3E}">
        <p14:creationId xmlns:p14="http://schemas.microsoft.com/office/powerpoint/2010/main" val="305353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3117"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4120"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Date Placeholder 3"/>
          <p:cNvSpPr>
            <a:spLocks noGrp="1"/>
          </p:cNvSpPr>
          <p:nvPr>
            <p:ph type="dt" sz="half" idx="18"/>
          </p:nvPr>
        </p:nvSpPr>
        <p:spPr/>
        <p:txBody>
          <a:bodyPr/>
          <a:lstStyle>
            <a:lvl1pPr>
              <a:defRPr/>
            </a:lvl1pPr>
          </a:lstStyle>
          <a:p>
            <a:pPr>
              <a:defRPr/>
            </a:pPr>
            <a:fld id="{16928DFB-5AA1-4C56-9BA8-8D14F8DD3797}"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white">
                  <a:tint val="75000"/>
                  <a:alpha val="60000"/>
                </a:prstClr>
              </a:solidFill>
            </a:endParaRPr>
          </a:p>
        </p:txBody>
      </p:sp>
      <p:sp>
        <p:nvSpPr>
          <p:cNvPr id="13" name="Slide Number Placeholder 5"/>
          <p:cNvSpPr>
            <a:spLocks noGrp="1"/>
          </p:cNvSpPr>
          <p:nvPr>
            <p:ph type="sldNum" sz="quarter" idx="20"/>
          </p:nvPr>
        </p:nvSpPr>
        <p:spPr/>
        <p:txBody>
          <a:bodyPr/>
          <a:lstStyle>
            <a:lvl1pPr>
              <a:defRPr/>
            </a:lvl1pPr>
          </a:lstStyle>
          <a:p>
            <a:fld id="{F01F2CB5-5E5F-4712-A869-C60DA4934654}" type="slidenum">
              <a:rPr lang="en-US" altLang="zh-CN"/>
              <a:pPr/>
              <a:t>‹#›</a:t>
            </a:fld>
            <a:endParaRPr lang="en-US" altLang="zh-CN"/>
          </a:p>
        </p:txBody>
      </p:sp>
    </p:spTree>
    <p:extLst>
      <p:ext uri="{BB962C8B-B14F-4D97-AF65-F5344CB8AC3E}">
        <p14:creationId xmlns:p14="http://schemas.microsoft.com/office/powerpoint/2010/main" val="4259031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652633" y="4827219"/>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3889037" y="4827218"/>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6556"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7126437" y="4827216"/>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Date Placeholder 3"/>
          <p:cNvSpPr>
            <a:spLocks noGrp="1"/>
          </p:cNvSpPr>
          <p:nvPr>
            <p:ph type="dt" sz="half" idx="23"/>
          </p:nvPr>
        </p:nvSpPr>
        <p:spPr/>
        <p:txBody>
          <a:bodyPr/>
          <a:lstStyle>
            <a:lvl1pPr>
              <a:defRPr/>
            </a:lvl1pPr>
          </a:lstStyle>
          <a:p>
            <a:pPr>
              <a:defRPr/>
            </a:pPr>
            <a:fld id="{6860C867-B0E7-41FE-ADD3-6BBE92FA219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6" name="Footer Placeholder 4"/>
          <p:cNvSpPr>
            <a:spLocks noGrp="1"/>
          </p:cNvSpPr>
          <p:nvPr>
            <p:ph type="ftr" sz="quarter" idx="24"/>
          </p:nvPr>
        </p:nvSpPr>
        <p:spPr/>
        <p:txBody>
          <a:bodyPr/>
          <a:lstStyle>
            <a:lvl1pPr>
              <a:defRPr/>
            </a:lvl1pPr>
          </a:lstStyle>
          <a:p>
            <a:pPr>
              <a:defRPr/>
            </a:pPr>
            <a:endParaRPr lang="en-US">
              <a:solidFill>
                <a:prstClr val="white">
                  <a:tint val="75000"/>
                  <a:alpha val="60000"/>
                </a:prstClr>
              </a:solidFill>
            </a:endParaRPr>
          </a:p>
        </p:txBody>
      </p:sp>
      <p:sp>
        <p:nvSpPr>
          <p:cNvPr id="17" name="Slide Number Placeholder 5"/>
          <p:cNvSpPr>
            <a:spLocks noGrp="1"/>
          </p:cNvSpPr>
          <p:nvPr>
            <p:ph type="sldNum" sz="quarter" idx="25"/>
          </p:nvPr>
        </p:nvSpPr>
        <p:spPr/>
        <p:txBody>
          <a:bodyPr/>
          <a:lstStyle>
            <a:lvl1pPr>
              <a:defRPr/>
            </a:lvl1pPr>
          </a:lstStyle>
          <a:p>
            <a:fld id="{6D9B3656-5601-4C70-88EC-1A19EE835AC5}" type="slidenum">
              <a:rPr lang="en-US" altLang="zh-CN"/>
              <a:pPr/>
              <a:t>‹#›</a:t>
            </a:fld>
            <a:endParaRPr lang="en-US" altLang="zh-CN"/>
          </a:p>
        </p:txBody>
      </p:sp>
    </p:spTree>
    <p:extLst>
      <p:ext uri="{BB962C8B-B14F-4D97-AF65-F5344CB8AC3E}">
        <p14:creationId xmlns:p14="http://schemas.microsoft.com/office/powerpoint/2010/main" val="2599134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AFD729-0D6E-4576-9B87-C076C7093CA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4045904-4019-4CB0-B242-8C5F2A9D300F}" type="slidenum">
              <a:rPr lang="en-US" altLang="zh-CN"/>
              <a:pPr/>
              <a:t>‹#›</a:t>
            </a:fld>
            <a:endParaRPr lang="en-US" altLang="zh-CN"/>
          </a:p>
        </p:txBody>
      </p:sp>
    </p:spTree>
    <p:extLst>
      <p:ext uri="{BB962C8B-B14F-4D97-AF65-F5344CB8AC3E}">
        <p14:creationId xmlns:p14="http://schemas.microsoft.com/office/powerpoint/2010/main" val="3340337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81" y="430221"/>
            <a:ext cx="1753057"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A3BEF4-96BA-462F-822D-16ED533C1A3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D250CEC-4A0D-4179-A621-D51D40445BE3}" type="slidenum">
              <a:rPr lang="en-US" altLang="zh-CN"/>
              <a:pPr/>
              <a:t>‹#›</a:t>
            </a:fld>
            <a:endParaRPr lang="en-US" altLang="zh-CN"/>
          </a:p>
        </p:txBody>
      </p:sp>
    </p:spTree>
    <p:extLst>
      <p:ext uri="{BB962C8B-B14F-4D97-AF65-F5344CB8AC3E}">
        <p14:creationId xmlns:p14="http://schemas.microsoft.com/office/powerpoint/2010/main" val="3079044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8297D72-9BAE-41A0-B7FE-8C598D73114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410A38D-8820-4747-9BBC-4166ED690926}" type="slidenum">
              <a:rPr lang="en-US" altLang="zh-CN"/>
              <a:pPr/>
              <a:t>‹#›</a:t>
            </a:fld>
            <a:endParaRPr lang="en-US" altLang="zh-CN"/>
          </a:p>
        </p:txBody>
      </p:sp>
    </p:spTree>
    <p:extLst>
      <p:ext uri="{BB962C8B-B14F-4D97-AF65-F5344CB8AC3E}">
        <p14:creationId xmlns:p14="http://schemas.microsoft.com/office/powerpoint/2010/main" val="4091044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3F5A040-651C-4293-9186-52AACC46E315}"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3280475-9D92-4F34-B45E-9C116268556A}" type="slidenum">
              <a:rPr lang="en-US" altLang="zh-CN"/>
              <a:pPr/>
              <a:t>‹#›</a:t>
            </a:fld>
            <a:endParaRPr lang="en-US" altLang="zh-CN"/>
          </a:p>
        </p:txBody>
      </p:sp>
    </p:spTree>
    <p:extLst>
      <p:ext uri="{BB962C8B-B14F-4D97-AF65-F5344CB8AC3E}">
        <p14:creationId xmlns:p14="http://schemas.microsoft.com/office/powerpoint/2010/main" val="1639785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710D00AB-70A2-48DE-BF6D-2E9768AF6AD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0E10988-351D-41A5-BC43-E3837787126C}" type="slidenum">
              <a:rPr lang="en-US" altLang="zh-CN"/>
              <a:pPr/>
              <a:t>‹#›</a:t>
            </a:fld>
            <a:endParaRPr lang="en-US" altLang="zh-CN"/>
          </a:p>
        </p:txBody>
      </p:sp>
    </p:spTree>
    <p:extLst>
      <p:ext uri="{BB962C8B-B14F-4D97-AF65-F5344CB8AC3E}">
        <p14:creationId xmlns:p14="http://schemas.microsoft.com/office/powerpoint/2010/main" val="1101026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8BD881-5F9F-469C-8404-DFD94407056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12D7B398-D4AF-4F94-B002-9CF0B7FA9FFC}" type="slidenum">
              <a:rPr lang="en-US" altLang="zh-CN"/>
              <a:pPr/>
              <a:t>‹#›</a:t>
            </a:fld>
            <a:endParaRPr lang="en-US" altLang="zh-CN"/>
          </a:p>
        </p:txBody>
      </p:sp>
    </p:spTree>
    <p:extLst>
      <p:ext uri="{BB962C8B-B14F-4D97-AF65-F5344CB8AC3E}">
        <p14:creationId xmlns:p14="http://schemas.microsoft.com/office/powerpoint/2010/main" val="99144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8" name="Footer Placeholder 7"/>
          <p:cNvSpPr>
            <a:spLocks noGrp="1"/>
          </p:cNvSpPr>
          <p:nvPr>
            <p:ph type="ftr" sz="quarter" idx="11"/>
          </p:nvPr>
        </p:nvSpPr>
        <p:spPr>
          <a:xfrm>
            <a:off x="4038600" y="6356358"/>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3369947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C0F8AFE-7A7E-4299-852A-5CE5B39FEDB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2"/>
          </p:nvPr>
        </p:nvSpPr>
        <p:spPr/>
        <p:txBody>
          <a:bodyPr/>
          <a:lstStyle>
            <a:lvl1pPr>
              <a:defRPr/>
            </a:lvl1pPr>
          </a:lstStyle>
          <a:p>
            <a:fld id="{DAD00EC8-5B7E-440E-8495-A046571A5843}" type="slidenum">
              <a:rPr lang="en-US" altLang="zh-CN"/>
              <a:pPr/>
              <a:t>‹#›</a:t>
            </a:fld>
            <a:endParaRPr lang="en-US" altLang="zh-CN"/>
          </a:p>
        </p:txBody>
      </p:sp>
    </p:spTree>
    <p:extLst>
      <p:ext uri="{BB962C8B-B14F-4D97-AF65-F5344CB8AC3E}">
        <p14:creationId xmlns:p14="http://schemas.microsoft.com/office/powerpoint/2010/main" val="3863363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2E7721B-54F7-44E4-BB61-63441BECA6F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5" name="Slide Number Placeholder 5"/>
          <p:cNvSpPr>
            <a:spLocks noGrp="1"/>
          </p:cNvSpPr>
          <p:nvPr>
            <p:ph type="sldNum" sz="quarter" idx="12"/>
          </p:nvPr>
        </p:nvSpPr>
        <p:spPr/>
        <p:txBody>
          <a:bodyPr/>
          <a:lstStyle>
            <a:lvl1pPr>
              <a:defRPr/>
            </a:lvl1pPr>
          </a:lstStyle>
          <a:p>
            <a:fld id="{EC1A4097-6943-4329-B484-B50B60A94394}" type="slidenum">
              <a:rPr lang="en-US" altLang="zh-CN"/>
              <a:pPr/>
              <a:t>‹#›</a:t>
            </a:fld>
            <a:endParaRPr lang="en-US" altLang="zh-CN"/>
          </a:p>
        </p:txBody>
      </p:sp>
    </p:spTree>
    <p:extLst>
      <p:ext uri="{BB962C8B-B14F-4D97-AF65-F5344CB8AC3E}">
        <p14:creationId xmlns:p14="http://schemas.microsoft.com/office/powerpoint/2010/main" val="384381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C9FA7C-1673-4D1D-8DDB-13FF51754B02}"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4" name="Slide Number Placeholder 5"/>
          <p:cNvSpPr>
            <a:spLocks noGrp="1"/>
          </p:cNvSpPr>
          <p:nvPr>
            <p:ph type="sldNum" sz="quarter" idx="12"/>
          </p:nvPr>
        </p:nvSpPr>
        <p:spPr/>
        <p:txBody>
          <a:bodyPr/>
          <a:lstStyle>
            <a:lvl1pPr>
              <a:defRPr/>
            </a:lvl1pPr>
          </a:lstStyle>
          <a:p>
            <a:fld id="{4EF1C855-CAAA-4814-A992-FE3D6086FBF9}" type="slidenum">
              <a:rPr lang="en-US" altLang="zh-CN"/>
              <a:pPr/>
              <a:t>‹#›</a:t>
            </a:fld>
            <a:endParaRPr lang="en-US" altLang="zh-CN"/>
          </a:p>
        </p:txBody>
      </p:sp>
    </p:spTree>
    <p:extLst>
      <p:ext uri="{BB962C8B-B14F-4D97-AF65-F5344CB8AC3E}">
        <p14:creationId xmlns:p14="http://schemas.microsoft.com/office/powerpoint/2010/main" val="2753286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9AA185A-A7C7-489C-AC2A-55AC3D01D673}"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917A8513-D358-4D29-8ADF-E9AFDACE65EA}" type="slidenum">
              <a:rPr lang="en-US" altLang="zh-CN"/>
              <a:pPr/>
              <a:t>‹#›</a:t>
            </a:fld>
            <a:endParaRPr lang="en-US" altLang="zh-CN"/>
          </a:p>
        </p:txBody>
      </p:sp>
    </p:spTree>
    <p:extLst>
      <p:ext uri="{BB962C8B-B14F-4D97-AF65-F5344CB8AC3E}">
        <p14:creationId xmlns:p14="http://schemas.microsoft.com/office/powerpoint/2010/main" val="982777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D571535-C099-48C3-80C0-EEA9B7D6B2D9}"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6325B406-8A7C-4B13-8E30-37DA14B9CA48}" type="slidenum">
              <a:rPr lang="en-US" altLang="zh-CN"/>
              <a:pPr/>
              <a:t>‹#›</a:t>
            </a:fld>
            <a:endParaRPr lang="en-US" altLang="zh-CN"/>
          </a:p>
        </p:txBody>
      </p:sp>
    </p:spTree>
    <p:extLst>
      <p:ext uri="{BB962C8B-B14F-4D97-AF65-F5344CB8AC3E}">
        <p14:creationId xmlns:p14="http://schemas.microsoft.com/office/powerpoint/2010/main" val="805594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93A6A91-D653-47F0-956B-4BB4339C1166}"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7" name="Slide Number Placeholder 5"/>
          <p:cNvSpPr>
            <a:spLocks noGrp="1"/>
          </p:cNvSpPr>
          <p:nvPr>
            <p:ph type="sldNum" sz="quarter" idx="12"/>
          </p:nvPr>
        </p:nvSpPr>
        <p:spPr/>
        <p:txBody>
          <a:bodyPr/>
          <a:lstStyle>
            <a:lvl1pPr>
              <a:defRPr/>
            </a:lvl1pPr>
          </a:lstStyle>
          <a:p>
            <a:fld id="{AE0DD157-84EC-4806-9FBF-405B98403FE3}" type="slidenum">
              <a:rPr lang="en-US" altLang="zh-CN"/>
              <a:pPr/>
              <a:t>‹#›</a:t>
            </a:fld>
            <a:endParaRPr lang="en-US" altLang="zh-CN"/>
          </a:p>
        </p:txBody>
      </p:sp>
    </p:spTree>
    <p:extLst>
      <p:ext uri="{BB962C8B-B14F-4D97-AF65-F5344CB8AC3E}">
        <p14:creationId xmlns:p14="http://schemas.microsoft.com/office/powerpoint/2010/main" val="534807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59007605-C3AA-490E-A383-32AFDD2AF98A}"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F7A34AB-696F-44E6-B753-C40022581946}" type="slidenum">
              <a:rPr lang="en-US" altLang="zh-CN"/>
              <a:pPr/>
              <a:t>‹#›</a:t>
            </a:fld>
            <a:endParaRPr lang="en-US" altLang="zh-CN"/>
          </a:p>
        </p:txBody>
      </p:sp>
    </p:spTree>
    <p:extLst>
      <p:ext uri="{BB962C8B-B14F-4D97-AF65-F5344CB8AC3E}">
        <p14:creationId xmlns:p14="http://schemas.microsoft.com/office/powerpoint/2010/main" val="2645573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899585"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6" name="TextBox 5"/>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0" fontAlgn="base" hangingPunct="0">
              <a:spcBef>
                <a:spcPct val="0"/>
              </a:spcBef>
              <a:spcAft>
                <a:spcPct val="0"/>
              </a:spcAft>
              <a:defRPr/>
            </a:pPr>
            <a:r>
              <a:rPr lang="en-US" dirty="0">
                <a:solidFill>
                  <a:srgbClr val="1E5155">
                    <a:lumMod val="40000"/>
                    <a:lumOff val="60000"/>
                  </a:srgbClr>
                </a:solidFill>
              </a:rPr>
              <a:t>”</a:t>
            </a:r>
          </a:p>
        </p:txBody>
      </p:sp>
      <p:sp>
        <p:nvSpPr>
          <p:cNvPr id="2" name="Title 1"/>
          <p:cNvSpPr>
            <a:spLocks noGrp="1"/>
          </p:cNvSpPr>
          <p:nvPr>
            <p:ph type="title"/>
          </p:nvPr>
        </p:nvSpPr>
        <p:spPr>
          <a:xfrm>
            <a:off x="1575213" y="1447800"/>
            <a:ext cx="800139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5"/>
          </p:nvPr>
        </p:nvSpPr>
        <p:spPr/>
        <p:txBody>
          <a:bodyPr/>
          <a:lstStyle>
            <a:lvl1pPr>
              <a:defRPr/>
            </a:lvl1pPr>
          </a:lstStyle>
          <a:p>
            <a:pPr>
              <a:defRPr/>
            </a:pPr>
            <a:fld id="{07C1BA84-72CB-4AC4-A387-FFF1A8DE445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prstClr val="white">
                  <a:tint val="75000"/>
                  <a:alpha val="60000"/>
                </a:prstClr>
              </a:solidFill>
            </a:endParaRPr>
          </a:p>
        </p:txBody>
      </p:sp>
      <p:sp>
        <p:nvSpPr>
          <p:cNvPr id="9" name="Slide Number Placeholder 5"/>
          <p:cNvSpPr>
            <a:spLocks noGrp="1"/>
          </p:cNvSpPr>
          <p:nvPr>
            <p:ph type="sldNum" sz="quarter" idx="17"/>
          </p:nvPr>
        </p:nvSpPr>
        <p:spPr/>
        <p:txBody>
          <a:bodyPr/>
          <a:lstStyle>
            <a:lvl1pPr>
              <a:defRPr/>
            </a:lvl1pPr>
          </a:lstStyle>
          <a:p>
            <a:fld id="{6C7EE55C-C334-4177-9704-4FD1A1263E50}" type="slidenum">
              <a:rPr lang="en-US" altLang="zh-CN"/>
              <a:pPr/>
              <a:t>‹#›</a:t>
            </a:fld>
            <a:endParaRPr lang="en-US" altLang="zh-CN"/>
          </a:p>
        </p:txBody>
      </p:sp>
    </p:spTree>
    <p:extLst>
      <p:ext uri="{BB962C8B-B14F-4D97-AF65-F5344CB8AC3E}">
        <p14:creationId xmlns:p14="http://schemas.microsoft.com/office/powerpoint/2010/main" val="3002734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EF793EFD-0ADD-48B9-AA0D-07508170A92E}"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91FEB444-47B7-4F04-9478-6E96406FAD08}" type="slidenum">
              <a:rPr lang="en-US" altLang="zh-CN"/>
              <a:pPr/>
              <a:t>‹#›</a:t>
            </a:fld>
            <a:endParaRPr lang="en-US" altLang="zh-CN"/>
          </a:p>
        </p:txBody>
      </p:sp>
    </p:spTree>
    <p:extLst>
      <p:ext uri="{BB962C8B-B14F-4D97-AF65-F5344CB8AC3E}">
        <p14:creationId xmlns:p14="http://schemas.microsoft.com/office/powerpoint/2010/main" val="3402183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4116"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Date Placeholder 3"/>
          <p:cNvSpPr>
            <a:spLocks noGrp="1"/>
          </p:cNvSpPr>
          <p:nvPr>
            <p:ph type="dt" sz="half" idx="18"/>
          </p:nvPr>
        </p:nvSpPr>
        <p:spPr/>
        <p:txBody>
          <a:bodyPr/>
          <a:lstStyle>
            <a:lvl1pPr>
              <a:defRPr/>
            </a:lvl1pPr>
          </a:lstStyle>
          <a:p>
            <a:pPr>
              <a:defRPr/>
            </a:pPr>
            <a:fld id="{16928DFB-5AA1-4C56-9BA8-8D14F8DD3797}"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en-US">
              <a:solidFill>
                <a:prstClr val="white">
                  <a:tint val="75000"/>
                  <a:alpha val="60000"/>
                </a:prstClr>
              </a:solidFill>
            </a:endParaRPr>
          </a:p>
        </p:txBody>
      </p:sp>
      <p:sp>
        <p:nvSpPr>
          <p:cNvPr id="13" name="Slide Number Placeholder 5"/>
          <p:cNvSpPr>
            <a:spLocks noGrp="1"/>
          </p:cNvSpPr>
          <p:nvPr>
            <p:ph type="sldNum" sz="quarter" idx="20"/>
          </p:nvPr>
        </p:nvSpPr>
        <p:spPr/>
        <p:txBody>
          <a:bodyPr/>
          <a:lstStyle>
            <a:lvl1pPr>
              <a:defRPr/>
            </a:lvl1pPr>
          </a:lstStyle>
          <a:p>
            <a:fld id="{F01F2CB5-5E5F-4712-A869-C60DA4934654}" type="slidenum">
              <a:rPr lang="en-US" altLang="zh-CN"/>
              <a:pPr/>
              <a:t>‹#›</a:t>
            </a:fld>
            <a:endParaRPr lang="en-US" altLang="zh-CN"/>
          </a:p>
        </p:txBody>
      </p:sp>
    </p:spTree>
    <p:extLst>
      <p:ext uri="{BB962C8B-B14F-4D97-AF65-F5344CB8AC3E}">
        <p14:creationId xmlns:p14="http://schemas.microsoft.com/office/powerpoint/2010/main" val="223898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4" name="Footer Placeholder 3"/>
          <p:cNvSpPr>
            <a:spLocks noGrp="1"/>
          </p:cNvSpPr>
          <p:nvPr>
            <p:ph type="ftr" sz="quarter" idx="11"/>
          </p:nvPr>
        </p:nvSpPr>
        <p:spPr>
          <a:xfrm>
            <a:off x="4038600" y="6356358"/>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2815295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652633" y="4827213"/>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3889035" y="4827212"/>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7126433" y="4827210"/>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Date Placeholder 3"/>
          <p:cNvSpPr>
            <a:spLocks noGrp="1"/>
          </p:cNvSpPr>
          <p:nvPr>
            <p:ph type="dt" sz="half" idx="23"/>
          </p:nvPr>
        </p:nvSpPr>
        <p:spPr/>
        <p:txBody>
          <a:bodyPr/>
          <a:lstStyle>
            <a:lvl1pPr>
              <a:defRPr/>
            </a:lvl1pPr>
          </a:lstStyle>
          <a:p>
            <a:pPr>
              <a:defRPr/>
            </a:pPr>
            <a:fld id="{6860C867-B0E7-41FE-ADD3-6BBE92FA2194}"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16" name="Footer Placeholder 4"/>
          <p:cNvSpPr>
            <a:spLocks noGrp="1"/>
          </p:cNvSpPr>
          <p:nvPr>
            <p:ph type="ftr" sz="quarter" idx="24"/>
          </p:nvPr>
        </p:nvSpPr>
        <p:spPr/>
        <p:txBody>
          <a:bodyPr/>
          <a:lstStyle>
            <a:lvl1pPr>
              <a:defRPr/>
            </a:lvl1pPr>
          </a:lstStyle>
          <a:p>
            <a:pPr>
              <a:defRPr/>
            </a:pPr>
            <a:endParaRPr lang="en-US">
              <a:solidFill>
                <a:prstClr val="white">
                  <a:tint val="75000"/>
                  <a:alpha val="60000"/>
                </a:prstClr>
              </a:solidFill>
            </a:endParaRPr>
          </a:p>
        </p:txBody>
      </p:sp>
      <p:sp>
        <p:nvSpPr>
          <p:cNvPr id="17" name="Slide Number Placeholder 5"/>
          <p:cNvSpPr>
            <a:spLocks noGrp="1"/>
          </p:cNvSpPr>
          <p:nvPr>
            <p:ph type="sldNum" sz="quarter" idx="25"/>
          </p:nvPr>
        </p:nvSpPr>
        <p:spPr/>
        <p:txBody>
          <a:bodyPr/>
          <a:lstStyle>
            <a:lvl1pPr>
              <a:defRPr/>
            </a:lvl1pPr>
          </a:lstStyle>
          <a:p>
            <a:fld id="{6D9B3656-5601-4C70-88EC-1A19EE835AC5}" type="slidenum">
              <a:rPr lang="en-US" altLang="zh-CN"/>
              <a:pPr/>
              <a:t>‹#›</a:t>
            </a:fld>
            <a:endParaRPr lang="en-US" altLang="zh-CN"/>
          </a:p>
        </p:txBody>
      </p:sp>
    </p:spTree>
    <p:extLst>
      <p:ext uri="{BB962C8B-B14F-4D97-AF65-F5344CB8AC3E}">
        <p14:creationId xmlns:p14="http://schemas.microsoft.com/office/powerpoint/2010/main" val="3891508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AFD729-0D6E-4576-9B87-C076C7093CA8}"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64045904-4019-4CB0-B242-8C5F2A9D300F}" type="slidenum">
              <a:rPr lang="en-US" altLang="zh-CN"/>
              <a:pPr/>
              <a:t>‹#›</a:t>
            </a:fld>
            <a:endParaRPr lang="en-US" altLang="zh-CN"/>
          </a:p>
        </p:txBody>
      </p:sp>
    </p:spTree>
    <p:extLst>
      <p:ext uri="{BB962C8B-B14F-4D97-AF65-F5344CB8AC3E}">
        <p14:creationId xmlns:p14="http://schemas.microsoft.com/office/powerpoint/2010/main" val="913526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A3BEF4-96BA-462F-822D-16ED533C1A3D}" type="datetimeFigureOut">
              <a:rPr lang="en-US">
                <a:solidFill>
                  <a:prstClr val="white">
                    <a:tint val="75000"/>
                    <a:alpha val="60000"/>
                  </a:prstClr>
                </a:solidFill>
              </a:rPr>
              <a:pPr>
                <a:defRPr/>
              </a:pPr>
              <a:t>12/19/2022</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lvl1pPr>
              <a:defRPr/>
            </a:lvl1pPr>
          </a:lstStyle>
          <a:p>
            <a:fld id="{ED250CEC-4A0D-4179-A621-D51D40445BE3}" type="slidenum">
              <a:rPr lang="en-US" altLang="zh-CN"/>
              <a:pPr/>
              <a:t>‹#›</a:t>
            </a:fld>
            <a:endParaRPr lang="en-US" altLang="zh-CN"/>
          </a:p>
        </p:txBody>
      </p:sp>
    </p:spTree>
    <p:extLst>
      <p:ext uri="{BB962C8B-B14F-4D97-AF65-F5344CB8AC3E}">
        <p14:creationId xmlns:p14="http://schemas.microsoft.com/office/powerpoint/2010/main" val="314253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3" name="Footer Placeholder 2"/>
          <p:cNvSpPr>
            <a:spLocks noGrp="1"/>
          </p:cNvSpPr>
          <p:nvPr>
            <p:ph type="ftr" sz="quarter" idx="11"/>
          </p:nvPr>
        </p:nvSpPr>
        <p:spPr>
          <a:xfrm>
            <a:off x="4038600" y="6356358"/>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330779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6" name="Footer Placeholder 5"/>
          <p:cNvSpPr>
            <a:spLocks noGrp="1"/>
          </p:cNvSpPr>
          <p:nvPr>
            <p:ph type="ftr" sz="quarter" idx="11"/>
          </p:nvPr>
        </p:nvSpPr>
        <p:spPr>
          <a:xfrm>
            <a:off x="4038600" y="6356358"/>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103417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8"/>
            <a:ext cx="2743200" cy="365125"/>
          </a:xfrm>
          <a:prstGeom prst="rect">
            <a:avLst/>
          </a:prstGeom>
        </p:spPr>
        <p:txBody>
          <a:bodyPr/>
          <a:lstStyle/>
          <a:p>
            <a:fld id="{37ED7C47-E1EA-4C11-94B4-AFD8CF51C2EF}" type="datetimeFigureOut">
              <a:rPr lang="en-US" smtClean="0"/>
              <a:t>12/19/2022</a:t>
            </a:fld>
            <a:endParaRPr lang="en-US"/>
          </a:p>
        </p:txBody>
      </p:sp>
      <p:sp>
        <p:nvSpPr>
          <p:cNvPr id="6" name="Footer Placeholder 5"/>
          <p:cNvSpPr>
            <a:spLocks noGrp="1"/>
          </p:cNvSpPr>
          <p:nvPr>
            <p:ph type="ftr" sz="quarter" idx="11"/>
          </p:nvPr>
        </p:nvSpPr>
        <p:spPr>
          <a:xfrm>
            <a:off x="4038600" y="6356358"/>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8"/>
            <a:ext cx="2743200" cy="365125"/>
          </a:xfrm>
          <a:prstGeom prst="rect">
            <a:avLst/>
          </a:prstGeom>
        </p:spPr>
        <p:txBody>
          <a:bodyPr/>
          <a:lstStyle/>
          <a:p>
            <a:fld id="{9A6F7A91-C1AC-442E-B21F-1EF74E36A6A4}" type="slidenum">
              <a:rPr lang="en-US" smtClean="0"/>
              <a:t>‹#›</a:t>
            </a:fld>
            <a:endParaRPr lang="en-US"/>
          </a:p>
        </p:txBody>
      </p:sp>
    </p:spTree>
    <p:extLst>
      <p:ext uri="{BB962C8B-B14F-4D97-AF65-F5344CB8AC3E}">
        <p14:creationId xmlns:p14="http://schemas.microsoft.com/office/powerpoint/2010/main" val="366304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3.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3"/>
          <a:stretch>
            <a:fillRect/>
          </a:stretch>
        </p:blipFill>
        <p:spPr>
          <a:xfrm>
            <a:off x="5" y="-116428"/>
            <a:ext cx="12375953" cy="6974428"/>
          </a:xfrm>
          <a:prstGeom prst="rect">
            <a:avLst/>
          </a:prstGeom>
        </p:spPr>
      </p:pic>
    </p:spTree>
    <p:extLst>
      <p:ext uri="{BB962C8B-B14F-4D97-AF65-F5344CB8AC3E}">
        <p14:creationId xmlns:p14="http://schemas.microsoft.com/office/powerpoint/2010/main" val="3586901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645590" y="452447"/>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43" name="Text Placeholder 2"/>
          <p:cNvSpPr>
            <a:spLocks noGrp="1"/>
          </p:cNvSpPr>
          <p:nvPr>
            <p:ph type="body" idx="1"/>
          </p:nvPr>
        </p:nvSpPr>
        <p:spPr bwMode="auto">
          <a:xfrm>
            <a:off x="1102785"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eaLnBrk="0" fontAlgn="base" hangingPunct="0">
              <a:spcBef>
                <a:spcPct val="0"/>
              </a:spcBef>
              <a:spcAft>
                <a:spcPct val="0"/>
              </a:spcAft>
              <a:defRPr/>
            </a:pPr>
            <a:fld id="{E0D9D807-A792-4132-8B68-8BAA6B5199C8}" type="datetimeFigureOut">
              <a:rPr lang="en-US">
                <a:solidFill>
                  <a:prstClr val="white">
                    <a:tint val="75000"/>
                    <a:alpha val="60000"/>
                  </a:prstClr>
                </a:solidFill>
                <a:latin typeface="Calibri" pitchFamily="34" charset="0"/>
              </a:rPr>
              <a:pPr eaLnBrk="0" fontAlgn="base" hangingPunct="0">
                <a:spcBef>
                  <a:spcPct val="0"/>
                </a:spcBef>
                <a:spcAft>
                  <a:spcPct val="0"/>
                </a:spcAft>
                <a:defRPr/>
              </a:pPr>
              <a:t>12/19/2022</a:t>
            </a:fld>
            <a:endParaRPr lang="en-US">
              <a:solidFill>
                <a:prstClr val="white">
                  <a:tint val="75000"/>
                  <a:alpha val="60000"/>
                </a:prstClr>
              </a:solidFill>
              <a:latin typeface="Calibri" pitchFamily="34" charset="0"/>
            </a:endParaRPr>
          </a:p>
        </p:txBody>
      </p:sp>
      <p:sp>
        <p:nvSpPr>
          <p:cNvPr id="5" name="Footer Placeholder 4"/>
          <p:cNvSpPr>
            <a:spLocks noGrp="1"/>
          </p:cNvSpPr>
          <p:nvPr>
            <p:ph type="ftr" sz="quarter" idx="3"/>
          </p:nvPr>
        </p:nvSpPr>
        <p:spPr>
          <a:xfrm rot="5400000">
            <a:off x="8954299" y="3225007"/>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eaLnBrk="0" fontAlgn="base" hangingPunct="0">
              <a:spcBef>
                <a:spcPct val="0"/>
              </a:spcBef>
              <a:spcAft>
                <a:spcPct val="0"/>
              </a:spcAft>
              <a:defRPr/>
            </a:pPr>
            <a:endParaRPr lang="en-US">
              <a:solidFill>
                <a:prstClr val="white">
                  <a:tint val="75000"/>
                  <a:alpha val="60000"/>
                </a:prstClr>
              </a:solidFill>
              <a:latin typeface="Calibri" pitchFamily="34" charset="0"/>
            </a:endParaRPr>
          </a:p>
        </p:txBody>
      </p:sp>
      <p:sp>
        <p:nvSpPr>
          <p:cNvPr id="6" name="Slide Number Placeholder 5"/>
          <p:cNvSpPr>
            <a:spLocks noGrp="1"/>
          </p:cNvSpPr>
          <p:nvPr>
            <p:ph type="sldNum" sz="quarter" idx="4"/>
          </p:nvPr>
        </p:nvSpPr>
        <p:spPr bwMode="gray">
          <a:xfrm>
            <a:off x="10354733"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rgbClr val="FFFFFF"/>
                </a:solidFill>
              </a:defRPr>
            </a:lvl1pPr>
          </a:lstStyle>
          <a:p>
            <a:pPr eaLnBrk="0" fontAlgn="base" hangingPunct="0">
              <a:spcBef>
                <a:spcPct val="0"/>
              </a:spcBef>
              <a:spcAft>
                <a:spcPct val="0"/>
              </a:spcAft>
            </a:pPr>
            <a:fld id="{173F7E01-1C63-4B2A-9DBD-43FF3CFA69C1}" type="slidenum">
              <a:rPr lang="en-US" altLang="zh-CN" smtClean="0">
                <a:latin typeface="Calibri" pitchFamily="34" charset="0"/>
              </a:rPr>
              <a:pPr eaLnBrk="0" fontAlgn="base" hangingPunct="0">
                <a:spcBef>
                  <a:spcPct val="0"/>
                </a:spcBef>
                <a:spcAft>
                  <a:spcPct val="0"/>
                </a:spcAft>
              </a:pPr>
              <a:t>‹#›</a:t>
            </a:fld>
            <a:endParaRPr lang="en-US" altLang="zh-CN" smtClean="0">
              <a:latin typeface="Calibri" pitchFamily="34" charset="0"/>
            </a:endParaRPr>
          </a:p>
        </p:txBody>
      </p:sp>
    </p:spTree>
    <p:extLst>
      <p:ext uri="{BB962C8B-B14F-4D97-AF65-F5344CB8AC3E}">
        <p14:creationId xmlns:p14="http://schemas.microsoft.com/office/powerpoint/2010/main" val="1996682934"/>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645589" y="452445"/>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43" name="Text Placeholder 2"/>
          <p:cNvSpPr>
            <a:spLocks noGrp="1"/>
          </p:cNvSpPr>
          <p:nvPr>
            <p:ph type="body" idx="1"/>
          </p:nvPr>
        </p:nvSpPr>
        <p:spPr bwMode="auto">
          <a:xfrm>
            <a:off x="1102785"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eaLnBrk="0" fontAlgn="base" hangingPunct="0">
              <a:spcBef>
                <a:spcPct val="0"/>
              </a:spcBef>
              <a:spcAft>
                <a:spcPct val="0"/>
              </a:spcAft>
              <a:defRPr/>
            </a:pPr>
            <a:fld id="{E0D9D807-A792-4132-8B68-8BAA6B5199C8}" type="datetimeFigureOut">
              <a:rPr lang="en-US">
                <a:solidFill>
                  <a:prstClr val="white">
                    <a:tint val="75000"/>
                    <a:alpha val="60000"/>
                  </a:prstClr>
                </a:solidFill>
                <a:latin typeface="Calibri" pitchFamily="34" charset="0"/>
              </a:rPr>
              <a:pPr eaLnBrk="0" fontAlgn="base" hangingPunct="0">
                <a:spcBef>
                  <a:spcPct val="0"/>
                </a:spcBef>
                <a:spcAft>
                  <a:spcPct val="0"/>
                </a:spcAft>
                <a:defRPr/>
              </a:pPr>
              <a:t>12/19/2022</a:t>
            </a:fld>
            <a:endParaRPr lang="en-US">
              <a:solidFill>
                <a:prstClr val="white">
                  <a:tint val="75000"/>
                  <a:alpha val="60000"/>
                </a:prstClr>
              </a:solidFill>
              <a:latin typeface="Calibri" pitchFamily="34" charset="0"/>
            </a:endParaRPr>
          </a:p>
        </p:txBody>
      </p:sp>
      <p:sp>
        <p:nvSpPr>
          <p:cNvPr id="5" name="Footer Placeholder 4"/>
          <p:cNvSpPr>
            <a:spLocks noGrp="1"/>
          </p:cNvSpPr>
          <p:nvPr>
            <p:ph type="ftr" sz="quarter" idx="3"/>
          </p:nvPr>
        </p:nvSpPr>
        <p:spPr>
          <a:xfrm rot="5400000">
            <a:off x="8954298" y="3225007"/>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eaLnBrk="0" fontAlgn="base" hangingPunct="0">
              <a:spcBef>
                <a:spcPct val="0"/>
              </a:spcBef>
              <a:spcAft>
                <a:spcPct val="0"/>
              </a:spcAft>
              <a:defRPr/>
            </a:pPr>
            <a:endParaRPr lang="en-US">
              <a:solidFill>
                <a:prstClr val="white">
                  <a:tint val="75000"/>
                  <a:alpha val="60000"/>
                </a:prstClr>
              </a:solidFill>
              <a:latin typeface="Calibri" pitchFamily="34" charset="0"/>
            </a:endParaRPr>
          </a:p>
        </p:txBody>
      </p:sp>
      <p:sp>
        <p:nvSpPr>
          <p:cNvPr id="6" name="Slide Number Placeholder 5"/>
          <p:cNvSpPr>
            <a:spLocks noGrp="1"/>
          </p:cNvSpPr>
          <p:nvPr>
            <p:ph type="sldNum" sz="quarter" idx="4"/>
          </p:nvPr>
        </p:nvSpPr>
        <p:spPr bwMode="gray">
          <a:xfrm>
            <a:off x="10354733"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rgbClr val="FFFFFF"/>
                </a:solidFill>
              </a:defRPr>
            </a:lvl1pPr>
          </a:lstStyle>
          <a:p>
            <a:pPr eaLnBrk="0" fontAlgn="base" hangingPunct="0">
              <a:spcBef>
                <a:spcPct val="0"/>
              </a:spcBef>
              <a:spcAft>
                <a:spcPct val="0"/>
              </a:spcAft>
            </a:pPr>
            <a:fld id="{173F7E01-1C63-4B2A-9DBD-43FF3CFA69C1}" type="slidenum">
              <a:rPr lang="en-US" altLang="zh-CN" smtClean="0">
                <a:latin typeface="Calibri" pitchFamily="34" charset="0"/>
              </a:rPr>
              <a:pPr eaLnBrk="0" fontAlgn="base" hangingPunct="0">
                <a:spcBef>
                  <a:spcPct val="0"/>
                </a:spcBef>
                <a:spcAft>
                  <a:spcPct val="0"/>
                </a:spcAft>
              </a:pPr>
              <a:t>‹#›</a:t>
            </a:fld>
            <a:endParaRPr lang="en-US" altLang="zh-CN" smtClean="0">
              <a:latin typeface="Calibri" pitchFamily="34" charset="0"/>
            </a:endParaRPr>
          </a:p>
        </p:txBody>
      </p:sp>
    </p:spTree>
    <p:extLst>
      <p:ext uri="{BB962C8B-B14F-4D97-AF65-F5344CB8AC3E}">
        <p14:creationId xmlns:p14="http://schemas.microsoft.com/office/powerpoint/2010/main" val="602124012"/>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645585" y="452439"/>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43" name="Text Placeholder 2"/>
          <p:cNvSpPr>
            <a:spLocks noGrp="1"/>
          </p:cNvSpPr>
          <p:nvPr>
            <p:ph type="body" idx="1"/>
          </p:nvPr>
        </p:nvSpPr>
        <p:spPr bwMode="auto">
          <a:xfrm>
            <a:off x="1102784"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eaLnBrk="0" fontAlgn="base" hangingPunct="0">
              <a:spcBef>
                <a:spcPct val="0"/>
              </a:spcBef>
              <a:spcAft>
                <a:spcPct val="0"/>
              </a:spcAft>
              <a:defRPr/>
            </a:pPr>
            <a:fld id="{E0D9D807-A792-4132-8B68-8BAA6B5199C8}" type="datetimeFigureOut">
              <a:rPr lang="en-US">
                <a:solidFill>
                  <a:prstClr val="white">
                    <a:tint val="75000"/>
                    <a:alpha val="60000"/>
                  </a:prstClr>
                </a:solidFill>
                <a:latin typeface="Calibri" pitchFamily="34" charset="0"/>
              </a:rPr>
              <a:pPr eaLnBrk="0" fontAlgn="base" hangingPunct="0">
                <a:spcBef>
                  <a:spcPct val="0"/>
                </a:spcBef>
                <a:spcAft>
                  <a:spcPct val="0"/>
                </a:spcAft>
                <a:defRPr/>
              </a:pPr>
              <a:t>12/19/2022</a:t>
            </a:fld>
            <a:endParaRPr lang="en-US">
              <a:solidFill>
                <a:prstClr val="white">
                  <a:tint val="75000"/>
                  <a:alpha val="60000"/>
                </a:prstClr>
              </a:solidFill>
              <a:latin typeface="Calibri" pitchFamily="34" charset="0"/>
            </a:endParaRPr>
          </a:p>
        </p:txBody>
      </p:sp>
      <p:sp>
        <p:nvSpPr>
          <p:cNvPr id="5" name="Footer Placeholder 4"/>
          <p:cNvSpPr>
            <a:spLocks noGrp="1"/>
          </p:cNvSpPr>
          <p:nvPr>
            <p:ph type="ftr" sz="quarter" idx="3"/>
          </p:nvPr>
        </p:nvSpPr>
        <p:spPr>
          <a:xfrm rot="5400000">
            <a:off x="8954294" y="3225007"/>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eaLnBrk="0" fontAlgn="base" hangingPunct="0">
              <a:spcBef>
                <a:spcPct val="0"/>
              </a:spcBef>
              <a:spcAft>
                <a:spcPct val="0"/>
              </a:spcAft>
              <a:defRPr/>
            </a:pPr>
            <a:endParaRPr lang="en-US">
              <a:solidFill>
                <a:prstClr val="white">
                  <a:tint val="75000"/>
                  <a:alpha val="60000"/>
                </a:prstClr>
              </a:solidFill>
              <a:latin typeface="Calibri" pitchFamily="34" charset="0"/>
            </a:endParaRPr>
          </a:p>
        </p:txBody>
      </p:sp>
      <p:sp>
        <p:nvSpPr>
          <p:cNvPr id="6" name="Slide Number Placeholder 5"/>
          <p:cNvSpPr>
            <a:spLocks noGrp="1"/>
          </p:cNvSpPr>
          <p:nvPr>
            <p:ph type="sldNum" sz="quarter" idx="4"/>
          </p:nvPr>
        </p:nvSpPr>
        <p:spPr bwMode="gray">
          <a:xfrm>
            <a:off x="10354733"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rgbClr val="FFFFFF"/>
                </a:solidFill>
              </a:defRPr>
            </a:lvl1pPr>
          </a:lstStyle>
          <a:p>
            <a:pPr eaLnBrk="0" fontAlgn="base" hangingPunct="0">
              <a:spcBef>
                <a:spcPct val="0"/>
              </a:spcBef>
              <a:spcAft>
                <a:spcPct val="0"/>
              </a:spcAft>
            </a:pPr>
            <a:fld id="{173F7E01-1C63-4B2A-9DBD-43FF3CFA69C1}" type="slidenum">
              <a:rPr lang="en-US" altLang="zh-CN" smtClean="0">
                <a:latin typeface="Calibri" pitchFamily="34" charset="0"/>
              </a:rPr>
              <a:pPr eaLnBrk="0" fontAlgn="base" hangingPunct="0">
                <a:spcBef>
                  <a:spcPct val="0"/>
                </a:spcBef>
                <a:spcAft>
                  <a:spcPct val="0"/>
                </a:spcAft>
              </a:pPr>
              <a:t>‹#›</a:t>
            </a:fld>
            <a:endParaRPr lang="en-US" altLang="zh-CN" smtClean="0">
              <a:latin typeface="Calibri" pitchFamily="34" charset="0"/>
            </a:endParaRPr>
          </a:p>
        </p:txBody>
      </p:sp>
    </p:spTree>
    <p:extLst>
      <p:ext uri="{BB962C8B-B14F-4D97-AF65-F5344CB8AC3E}">
        <p14:creationId xmlns:p14="http://schemas.microsoft.com/office/powerpoint/2010/main" val="3296674655"/>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20.jfif"/><Relationship Id="rId4" Type="http://schemas.openxmlformats.org/officeDocument/2006/relationships/audio" Target="../media/audio3.wav"/><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5.wav"/><Relationship Id="rId7"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2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audio" Target="../media/audio9.wav"/><Relationship Id="rId4" Type="http://schemas.openxmlformats.org/officeDocument/2006/relationships/notesSlide" Target="../notesSlides/notesSlide8.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9.png"/><Relationship Id="rId2" Type="http://schemas.openxmlformats.org/officeDocument/2006/relationships/video" Target="file:///C:\Users\HONG\Desktop\HONG%20SONG.mp4" TargetMode="External"/><Relationship Id="rId1" Type="http://schemas.openxmlformats.org/officeDocument/2006/relationships/video" Target="file:///C:\Users\HONG\Desktop\h&#7891;ng%20giao%20&#225;n%202023\h&#7891;ng%20b&#225;o%20c&#225;o%20bi&#7879;n%20ph&#225;p\VIDEO%20CUT.mp4" TargetMode="Externa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6.jfif"/><Relationship Id="rId2" Type="http://schemas.openxmlformats.org/officeDocument/2006/relationships/slideLayout" Target="../slideLayouts/slideLayout7.xml"/><Relationship Id="rId1" Type="http://schemas.openxmlformats.org/officeDocument/2006/relationships/audio" Target="file:///C:\My%20Documents\Youth\Millionaire\thinking.wav" TargetMode="External"/><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7.jfif"/><Relationship Id="rId4" Type="http://schemas.openxmlformats.org/officeDocument/2006/relationships/audio" Target="../media/audio3.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8.jfif"/><Relationship Id="rId4" Type="http://schemas.openxmlformats.org/officeDocument/2006/relationships/audio" Target="../media/audio3.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8.jfif"/><Relationship Id="rId4" Type="http://schemas.openxmlformats.org/officeDocument/2006/relationships/audio" Target="../media/audio3.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12" Type="http://schemas.openxmlformats.org/officeDocument/2006/relationships/image" Target="../media/image19.jfif"/><Relationship Id="rId2" Type="http://schemas.openxmlformats.org/officeDocument/2006/relationships/slideLayout" Target="../slideLayouts/slideLayout7.xml"/><Relationship Id="rId1" Type="http://schemas.openxmlformats.org/officeDocument/2006/relationships/audio" Target="file:///C:\My%20Documents\Youth\Millionaire\thinking.wav" TargetMode="External"/><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Nơi giữ chỗ cho Ngày tháng 3"/>
          <p:cNvSpPr txBox="1">
            <a:spLocks noGrp="1"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fontAlgn="base">
              <a:spcBef>
                <a:spcPct val="0"/>
              </a:spcBef>
              <a:spcAft>
                <a:spcPct val="0"/>
              </a:spcAft>
            </a:pPr>
            <a:fld id="{1D939446-2850-4937-924D-6DE4B34B1278}" type="datetime1">
              <a:rPr lang="en-US" altLang="zh-CN" sz="1400" smtClean="0">
                <a:solidFill>
                  <a:prstClr val="white"/>
                </a:solidFill>
                <a:latin typeface="Arial" charset="0"/>
              </a:rPr>
              <a:pPr fontAlgn="base">
                <a:spcBef>
                  <a:spcPct val="0"/>
                </a:spcBef>
                <a:spcAft>
                  <a:spcPct val="0"/>
                </a:spcAft>
              </a:pPr>
              <a:t>12/19/2022</a:t>
            </a:fld>
            <a:endParaRPr lang="en-US" altLang="zh-CN" sz="1400" smtClean="0">
              <a:solidFill>
                <a:prstClr val="white"/>
              </a:solidFill>
              <a:latin typeface="Arial" charset="0"/>
            </a:endParaRPr>
          </a:p>
        </p:txBody>
      </p:sp>
      <p:sp>
        <p:nvSpPr>
          <p:cNvPr id="6147" name="Nơi giữ chỗ cho Chân trang 4"/>
          <p:cNvSpPr txBox="1">
            <a:spLocks noGrp="1"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algn="ctr" fontAlgn="base">
              <a:spcBef>
                <a:spcPct val="0"/>
              </a:spcBef>
              <a:spcAft>
                <a:spcPct val="0"/>
              </a:spcAft>
            </a:pPr>
            <a:r>
              <a:rPr lang="en-US" altLang="en-US" sz="1400" smtClean="0">
                <a:solidFill>
                  <a:prstClr val="white"/>
                </a:solidFill>
                <a:latin typeface="Arial" charset="0"/>
              </a:rPr>
              <a:t>Võ Thị Thoa</a:t>
            </a:r>
          </a:p>
        </p:txBody>
      </p:sp>
      <p:pic>
        <p:nvPicPr>
          <p:cNvPr id="6148" name="Picture 6" descr="flower2DivWH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flower2DivWH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601980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lower2DivWH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98700" y="2832100"/>
            <a:ext cx="5715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2DivWH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572500" y="3060700"/>
            <a:ext cx="5715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6"/>
          <p:cNvSpPr txBox="1">
            <a:spLocks noChangeArrowheads="1"/>
          </p:cNvSpPr>
          <p:nvPr/>
        </p:nvSpPr>
        <p:spPr bwMode="auto">
          <a:xfrm>
            <a:off x="2133600" y="4572011"/>
            <a:ext cx="812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fontAlgn="base">
              <a:spcBef>
                <a:spcPct val="50000"/>
              </a:spcBef>
              <a:spcAft>
                <a:spcPct val="0"/>
              </a:spcAft>
            </a:pPr>
            <a:endParaRPr lang="vi-VN" altLang="en-US" sz="1800" smtClean="0">
              <a:solidFill>
                <a:prstClr val="white"/>
              </a:solidFill>
              <a:latin typeface="Times New Roman" pitchFamily="18" charset="0"/>
            </a:endParaRPr>
          </a:p>
        </p:txBody>
      </p:sp>
      <p:sp>
        <p:nvSpPr>
          <p:cNvPr id="6154" name="Text Box 30"/>
          <p:cNvSpPr txBox="1">
            <a:spLocks noChangeArrowheads="1"/>
          </p:cNvSpPr>
          <p:nvPr/>
        </p:nvSpPr>
        <p:spPr bwMode="auto">
          <a:xfrm>
            <a:off x="203356" y="4572000"/>
            <a:ext cx="1122664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algn="ctr" fontAlgn="base">
              <a:spcBef>
                <a:spcPct val="50000"/>
              </a:spcBef>
              <a:spcAft>
                <a:spcPct val="0"/>
              </a:spcAft>
            </a:pPr>
            <a:r>
              <a:rPr lang="en-US" altLang="en-US" sz="2400" dirty="0" smtClean="0">
                <a:solidFill>
                  <a:srgbClr val="FF0000"/>
                </a:solidFill>
                <a:latin typeface="Arial" charset="0"/>
              </a:rPr>
              <a:t>     </a:t>
            </a:r>
            <a:r>
              <a:rPr lang="en-US" altLang="en-US" sz="4000" b="1" dirty="0" smtClean="0">
                <a:solidFill>
                  <a:srgbClr val="7030A0"/>
                </a:solidFill>
                <a:latin typeface="Times New Roman" pitchFamily="18" charset="0"/>
              </a:rPr>
              <a:t>Teacher: </a:t>
            </a:r>
            <a:r>
              <a:rPr lang="en-US" altLang="en-US" sz="4000" b="1" dirty="0" err="1" smtClean="0">
                <a:solidFill>
                  <a:srgbClr val="7030A0"/>
                </a:solidFill>
                <a:latin typeface="Times New Roman" pitchFamily="18" charset="0"/>
              </a:rPr>
              <a:t>Nguyễn</a:t>
            </a:r>
            <a:r>
              <a:rPr lang="en-US" altLang="en-US" sz="4000" b="1" dirty="0" smtClean="0">
                <a:solidFill>
                  <a:srgbClr val="7030A0"/>
                </a:solidFill>
                <a:latin typeface="Times New Roman" pitchFamily="18" charset="0"/>
              </a:rPr>
              <a:t> </a:t>
            </a:r>
            <a:r>
              <a:rPr lang="en-US" altLang="en-US" sz="4000" b="1" dirty="0" err="1" smtClean="0">
                <a:solidFill>
                  <a:srgbClr val="7030A0"/>
                </a:solidFill>
                <a:latin typeface="Times New Roman" pitchFamily="18" charset="0"/>
              </a:rPr>
              <a:t>Thị</a:t>
            </a:r>
            <a:r>
              <a:rPr lang="en-US" altLang="en-US" sz="4000" b="1" dirty="0" smtClean="0">
                <a:solidFill>
                  <a:srgbClr val="7030A0"/>
                </a:solidFill>
                <a:latin typeface="Times New Roman" pitchFamily="18" charset="0"/>
              </a:rPr>
              <a:t> </a:t>
            </a:r>
            <a:r>
              <a:rPr lang="en-US" altLang="en-US" sz="4000" b="1" dirty="0" err="1" smtClean="0">
                <a:solidFill>
                  <a:srgbClr val="7030A0"/>
                </a:solidFill>
                <a:latin typeface="Times New Roman" pitchFamily="18" charset="0"/>
              </a:rPr>
              <a:t>Phương</a:t>
            </a:r>
            <a:r>
              <a:rPr lang="en-US" altLang="en-US" sz="4000" b="1" dirty="0" smtClean="0">
                <a:solidFill>
                  <a:srgbClr val="7030A0"/>
                </a:solidFill>
                <a:latin typeface="Times New Roman" pitchFamily="18" charset="0"/>
              </a:rPr>
              <a:t> </a:t>
            </a:r>
            <a:r>
              <a:rPr lang="en-US" altLang="en-US" sz="4000" b="1" dirty="0" err="1" smtClean="0">
                <a:solidFill>
                  <a:srgbClr val="7030A0"/>
                </a:solidFill>
                <a:latin typeface="Times New Roman" pitchFamily="18" charset="0"/>
              </a:rPr>
              <a:t>Hồng</a:t>
            </a:r>
            <a:endParaRPr lang="en-US" altLang="en-US" sz="4000" b="1" dirty="0" smtClean="0">
              <a:solidFill>
                <a:srgbClr val="7030A0"/>
              </a:solidFill>
              <a:latin typeface="Times New Roman" pitchFamily="18" charset="0"/>
            </a:endParaRPr>
          </a:p>
          <a:p>
            <a:pPr fontAlgn="base">
              <a:spcBef>
                <a:spcPct val="50000"/>
              </a:spcBef>
              <a:spcAft>
                <a:spcPct val="0"/>
              </a:spcAft>
            </a:pPr>
            <a:r>
              <a:rPr lang="en-US" altLang="en-US" sz="4000" b="1" dirty="0" smtClean="0">
                <a:solidFill>
                  <a:srgbClr val="7030A0"/>
                </a:solidFill>
                <a:latin typeface="Times New Roman" pitchFamily="18" charset="0"/>
              </a:rPr>
              <a:t>                    </a:t>
            </a:r>
            <a:endParaRPr lang="en-US" altLang="zh-CN" sz="4000" b="1" dirty="0" smtClean="0">
              <a:solidFill>
                <a:srgbClr val="7030A0"/>
              </a:solidFill>
              <a:latin typeface="Times New Roman" pitchFamily="18" charset="0"/>
              <a:cs typeface="Times New Roman" pitchFamily="18" charset="0"/>
            </a:endParaRPr>
          </a:p>
        </p:txBody>
      </p:sp>
      <p:sp>
        <p:nvSpPr>
          <p:cNvPr id="6155" name="WordArt 31"/>
          <p:cNvSpPr>
            <a:spLocks noChangeArrowheads="1" noChangeShapeType="1" noTextEdit="1"/>
          </p:cNvSpPr>
          <p:nvPr/>
        </p:nvSpPr>
        <p:spPr bwMode="auto">
          <a:xfrm>
            <a:off x="1320800" y="1219211"/>
            <a:ext cx="9448800" cy="3567113"/>
          </a:xfrm>
          <a:prstGeom prst="rect">
            <a:avLst/>
          </a:prstGeom>
        </p:spPr>
        <p:txBody>
          <a:bodyPr spcFirstLastPara="1" wrap="none" fromWordArt="1">
            <a:prstTxWarp prst="textArchUp">
              <a:avLst>
                <a:gd name="adj" fmla="val 10832742"/>
              </a:avLst>
            </a:prstTxWarp>
          </a:bodyPr>
          <a:lstStyle/>
          <a:p>
            <a:pPr algn="ctr" eaLnBrk="0" fontAlgn="base" hangingPunct="0">
              <a:spcBef>
                <a:spcPct val="0"/>
              </a:spcBef>
              <a:spcAft>
                <a:spcPct val="0"/>
              </a:spcAft>
            </a:pPr>
            <a:r>
              <a:rPr lang="en-US" sz="7200" b="1" kern="10" dirty="0" smtClean="0">
                <a:ln w="9525">
                  <a:solidFill>
                    <a:srgbClr val="FF0000"/>
                  </a:solidFill>
                  <a:round/>
                  <a:headEnd/>
                  <a:tailEnd/>
                </a:ln>
                <a:solidFill>
                  <a:srgbClr val="FF0000"/>
                </a:solidFill>
                <a:latin typeface="Colonna MT"/>
              </a:rPr>
              <a:t>Welcome to our class</a:t>
            </a:r>
          </a:p>
        </p:txBody>
      </p:sp>
      <p:pic>
        <p:nvPicPr>
          <p:cNvPr id="6156" name="Picture 32" descr="ROSE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5697538"/>
            <a:ext cx="152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3" descr="ROSE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34" descr="ROSE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0"/>
            <a:ext cx="152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35" descr="ROSE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9600" y="5873750"/>
            <a:ext cx="1422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0459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6">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1167" y="741677"/>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965200" y="479425"/>
            <a:ext cx="10668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vi-VN" sz="3600" b="1" dirty="0" smtClean="0">
                <a:solidFill>
                  <a:srgbClr val="FFCC00"/>
                </a:solidFill>
                <a:latin typeface=".VnTime" pitchFamily="34" charset="0"/>
              </a:rPr>
              <a:t>5. When will  New Year be?</a:t>
            </a:r>
            <a:endParaRPr lang="en-US" altLang="vi-VN" sz="3600" b="1" dirty="0">
              <a:latin typeface="Lucida Sans" pitchFamily="34" charset="0"/>
            </a:endParaRPr>
          </a:p>
        </p:txBody>
      </p:sp>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572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5334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72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334000"/>
            <a:ext cx="60960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3048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A. </a:t>
            </a:r>
            <a:r>
              <a:rPr lang="en-US" altLang="vi-VN" sz="2800" b="1" dirty="0" smtClean="0">
                <a:solidFill>
                  <a:schemeClr val="bg1"/>
                </a:solidFill>
                <a:latin typeface="Times New Roman" pitchFamily="18" charset="0"/>
              </a:rPr>
              <a:t>It will be on the one of January?</a:t>
            </a:r>
            <a:endParaRPr lang="en-US" altLang="vi-VN" sz="2800" b="1" dirty="0">
              <a:solidFill>
                <a:schemeClr val="bg1"/>
              </a:solidFill>
              <a:latin typeface="Times New Roman" pitchFamily="18" charset="0"/>
            </a:endParaRPr>
          </a:p>
        </p:txBody>
      </p:sp>
      <p:sp>
        <p:nvSpPr>
          <p:cNvPr id="4105" name="Rectangle 9" descr="30%">
            <a:hlinkClick r:id="" action="ppaction://noaction" highlightClick="1"/>
          </p:cNvPr>
          <p:cNvSpPr>
            <a:spLocks noChangeArrowheads="1"/>
          </p:cNvSpPr>
          <p:nvPr/>
        </p:nvSpPr>
        <p:spPr bwMode="auto">
          <a:xfrm>
            <a:off x="6197599" y="4608522"/>
            <a:ext cx="530654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chemeClr val="bg1"/>
                </a:solidFill>
                <a:latin typeface="Times New Roman" pitchFamily="18" charset="0"/>
              </a:rPr>
              <a:t>    B</a:t>
            </a:r>
            <a:r>
              <a:rPr lang="en-US" altLang="vi-VN" sz="2800" b="1" dirty="0">
                <a:solidFill>
                  <a:schemeClr val="bg1"/>
                </a:solidFill>
                <a:latin typeface="Times New Roman" pitchFamily="18" charset="0"/>
              </a:rPr>
              <a:t>. </a:t>
            </a:r>
            <a:r>
              <a:rPr lang="en-US" altLang="vi-VN" sz="2800" b="1" dirty="0" smtClean="0">
                <a:solidFill>
                  <a:schemeClr val="bg1"/>
                </a:solidFill>
                <a:latin typeface="Times New Roman" pitchFamily="18" charset="0"/>
              </a:rPr>
              <a:t>It be on the first of January.</a:t>
            </a:r>
            <a:endParaRPr lang="en-US" altLang="vi-VN" sz="2800" b="1" dirty="0">
              <a:solidFill>
                <a:schemeClr val="bg1"/>
              </a:solidFill>
              <a:latin typeface="Tahoma" pitchFamily="34" charset="0"/>
            </a:endParaRPr>
          </a:p>
        </p:txBody>
      </p:sp>
      <p:sp>
        <p:nvSpPr>
          <p:cNvPr id="4106" name="Rectangle 10" descr="30%"/>
          <p:cNvSpPr>
            <a:spLocks noChangeArrowheads="1"/>
          </p:cNvSpPr>
          <p:nvPr/>
        </p:nvSpPr>
        <p:spPr bwMode="auto">
          <a:xfrm>
            <a:off x="304800" y="5334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C. </a:t>
            </a:r>
            <a:r>
              <a:rPr lang="en-US" altLang="vi-VN" sz="2800" b="1" dirty="0" smtClean="0">
                <a:solidFill>
                  <a:schemeClr val="bg1"/>
                </a:solidFill>
                <a:latin typeface="Times New Roman" pitchFamily="18" charset="0"/>
              </a:rPr>
              <a:t>It’s fist of January</a:t>
            </a:r>
            <a:endParaRPr lang="en-US" altLang="vi-VN" sz="1800" b="1" dirty="0">
              <a:solidFill>
                <a:schemeClr val="bg1"/>
              </a:solidFill>
              <a:latin typeface="Tahoma" pitchFamily="34" charset="0"/>
            </a:endParaRPr>
          </a:p>
        </p:txBody>
      </p:sp>
      <p:sp>
        <p:nvSpPr>
          <p:cNvPr id="4107" name="Rectangle 11" descr="30%"/>
          <p:cNvSpPr>
            <a:spLocks noChangeArrowheads="1"/>
          </p:cNvSpPr>
          <p:nvPr/>
        </p:nvSpPr>
        <p:spPr bwMode="auto">
          <a:xfrm>
            <a:off x="6299200" y="5334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D. </a:t>
            </a:r>
            <a:r>
              <a:rPr lang="en-US" altLang="vi-VN" sz="2800" b="1" dirty="0" smtClean="0">
                <a:solidFill>
                  <a:schemeClr val="bg1"/>
                </a:solidFill>
                <a:latin typeface="Times New Roman" pitchFamily="18" charset="0"/>
              </a:rPr>
              <a:t>It will be on the first of January</a:t>
            </a:r>
            <a:endParaRPr lang="en-US" altLang="vi-VN" sz="1800" b="1" dirty="0">
              <a:solidFill>
                <a:schemeClr val="bg1"/>
              </a:solidFill>
              <a:latin typeface="Tahoma" pitchFamily="34" charset="0"/>
            </a:endParaRPr>
          </a:p>
        </p:txBody>
      </p:sp>
      <p:pic>
        <p:nvPicPr>
          <p:cNvPr id="14348" name="Picture 13" descr="biglogo">
            <a:hlinkClick r:id="" action="ppaction://noaction">
              <a:snd r:embed="rId5"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5548869" y="5280819"/>
            <a:ext cx="6604000" cy="762000"/>
          </a:xfrm>
          <a:prstGeom prst="hexagon">
            <a:avLst>
              <a:gd name="adj" fmla="val 69063"/>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rgbClr val="CC0066"/>
                </a:solidFill>
                <a:latin typeface="Times New Roman" pitchFamily="18" charset="0"/>
              </a:rPr>
              <a:t> </a:t>
            </a:r>
            <a:r>
              <a:rPr lang="en-US" altLang="vi-VN" sz="2800" b="1" dirty="0" smtClean="0">
                <a:solidFill>
                  <a:srgbClr val="CC0066"/>
                </a:solidFill>
                <a:latin typeface="Times New Roman" pitchFamily="18" charset="0"/>
              </a:rPr>
              <a:t>  D</a:t>
            </a:r>
            <a:r>
              <a:rPr lang="en-US" altLang="vi-VN" sz="2800" b="1" dirty="0" smtClean="0">
                <a:solidFill>
                  <a:srgbClr val="FF0066"/>
                </a:solidFill>
                <a:latin typeface="Times New Roman" pitchFamily="18" charset="0"/>
              </a:rPr>
              <a:t>.</a:t>
            </a:r>
            <a:r>
              <a:rPr lang="en-US" altLang="vi-VN" sz="2800" b="1" dirty="0">
                <a:solidFill>
                  <a:srgbClr val="FF0066"/>
                </a:solidFill>
                <a:latin typeface="Times New Roman" pitchFamily="18" charset="0"/>
              </a:rPr>
              <a:t> It will be on the first of January</a:t>
            </a:r>
            <a:r>
              <a:rPr lang="en-US" altLang="vi-VN" sz="2800" b="1" dirty="0" smtClean="0">
                <a:solidFill>
                  <a:srgbClr val="FF0066"/>
                </a:solidFill>
                <a:latin typeface="Times New Roman" pitchFamily="18" charset="0"/>
              </a:rPr>
              <a:t> </a:t>
            </a:r>
            <a:endParaRPr lang="en-US" altLang="vi-VN" sz="2800" b="1" dirty="0">
              <a:solidFill>
                <a:srgbClr val="FF0066"/>
              </a:solidFill>
              <a:latin typeface="Times New Roman" pitchFamily="18" charset="0"/>
            </a:endParaRPr>
          </a:p>
        </p:txBody>
      </p:sp>
      <p:sp>
        <p:nvSpPr>
          <p:cNvPr id="14350" name="Text Box 20"/>
          <p:cNvSpPr txBox="1">
            <a:spLocks noChangeArrowheads="1"/>
          </p:cNvSpPr>
          <p:nvPr/>
        </p:nvSpPr>
        <p:spPr bwMode="auto">
          <a:xfrm>
            <a:off x="203200" y="41148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vi-VN" sz="2400" b="1">
                <a:solidFill>
                  <a:schemeClr val="bg1"/>
                </a:solidFill>
                <a:latin typeface="Calibri" pitchFamily="34" charset="0"/>
              </a:rPr>
              <a:t>50:50</a:t>
            </a:r>
            <a:endParaRPr lang="en-US" altLang="vi-VN" sz="2400">
              <a:solidFill>
                <a:schemeClr val="bg1"/>
              </a:solidFill>
              <a:latin typeface="Times New Roman" pitchFamily="18" charset="0"/>
            </a:endParaRPr>
          </a:p>
        </p:txBody>
      </p:sp>
      <p:sp>
        <p:nvSpPr>
          <p:cNvPr id="14351" name="AutoShape 22"/>
          <p:cNvSpPr>
            <a:spLocks noChangeArrowheads="1"/>
          </p:cNvSpPr>
          <p:nvPr/>
        </p:nvSpPr>
        <p:spPr bwMode="auto">
          <a:xfrm rot="5400000">
            <a:off x="45212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2" name="Oval 23"/>
          <p:cNvSpPr>
            <a:spLocks noChangeArrowheads="1"/>
          </p:cNvSpPr>
          <p:nvPr/>
        </p:nvSpPr>
        <p:spPr bwMode="auto">
          <a:xfrm>
            <a:off x="45720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vi-VN" altLang="vi-VN" sz="1800">
              <a:solidFill>
                <a:schemeClr val="bg1"/>
              </a:solidFill>
              <a:latin typeface="Garamond" pitchFamily="18" charset="0"/>
            </a:endParaRPr>
          </a:p>
        </p:txBody>
      </p:sp>
      <p:sp>
        <p:nvSpPr>
          <p:cNvPr id="14353" name="AutoShape 24"/>
          <p:cNvSpPr>
            <a:spLocks noChangeArrowheads="1"/>
          </p:cNvSpPr>
          <p:nvPr/>
        </p:nvSpPr>
        <p:spPr bwMode="auto">
          <a:xfrm rot="5400000">
            <a:off x="48260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4" name="Oval 25"/>
          <p:cNvSpPr>
            <a:spLocks noChangeArrowheads="1"/>
          </p:cNvSpPr>
          <p:nvPr/>
        </p:nvSpPr>
        <p:spPr bwMode="auto">
          <a:xfrm>
            <a:off x="48768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5" name="Oval 26"/>
          <p:cNvSpPr>
            <a:spLocks noChangeArrowheads="1"/>
          </p:cNvSpPr>
          <p:nvPr/>
        </p:nvSpPr>
        <p:spPr bwMode="auto">
          <a:xfrm>
            <a:off x="51816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6" name="AutoShape 27"/>
          <p:cNvSpPr>
            <a:spLocks noChangeArrowheads="1"/>
          </p:cNvSpPr>
          <p:nvPr/>
        </p:nvSpPr>
        <p:spPr bwMode="auto">
          <a:xfrm rot="5400000">
            <a:off x="51308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7"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58" name="WordArt 31"/>
          <p:cNvSpPr>
            <a:spLocks noChangeArrowheads="1" noChangeShapeType="1" noTextEdit="1"/>
          </p:cNvSpPr>
          <p:nvPr/>
        </p:nvSpPr>
        <p:spPr bwMode="auto">
          <a:xfrm>
            <a:off x="5181600" y="304800"/>
            <a:ext cx="6019800" cy="349250"/>
          </a:xfrm>
          <a:prstGeom prst="rect">
            <a:avLst/>
          </a:prstGeom>
        </p:spPr>
        <p:txBody>
          <a:bodyPr wrap="none" fromWordArt="1">
            <a:prstTxWarp prst="textPlain">
              <a:avLst>
                <a:gd name="adj" fmla="val 50000"/>
              </a:avLst>
            </a:prstTxWarp>
          </a:bodyPr>
          <a:lstStyle/>
          <a:p>
            <a:pPr algn="ctr"/>
            <a:r>
              <a:rPr lang="vi-VN" sz="3600" b="1" kern="10">
                <a:ln w="9525">
                  <a:solidFill>
                    <a:schemeClr val="bg1"/>
                  </a:solidFill>
                  <a:round/>
                  <a:headEnd/>
                  <a:tailEnd/>
                </a:ln>
                <a:solidFill>
                  <a:srgbClr val="008000"/>
                </a:solidFill>
                <a:latin typeface="Tahoma"/>
                <a:ea typeface="Tahoma"/>
                <a:cs typeface="Tahoma"/>
              </a:rPr>
              <a:t>Who's a milionaire?</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7665" y="1898655"/>
            <a:ext cx="5078627" cy="2720984"/>
          </a:xfrm>
          <a:prstGeom prst="rect">
            <a:avLst/>
          </a:prstGeom>
        </p:spPr>
      </p:pic>
    </p:spTree>
    <p:extLst>
      <p:ext uri="{BB962C8B-B14F-4D97-AF65-F5344CB8AC3E}">
        <p14:creationId xmlns:p14="http://schemas.microsoft.com/office/powerpoint/2010/main" val="2683790726"/>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4104">
                                            <p:txEl>
                                              <p:pRg st="0" end="0"/>
                                            </p:txEl>
                                          </p:spTgt>
                                        </p:tgtEl>
                                        <p:attrNameLst>
                                          <p:attrName>style.visibility</p:attrName>
                                        </p:attrNameLst>
                                      </p:cBhvr>
                                      <p:to>
                                        <p:strVal val="visible"/>
                                      </p:to>
                                    </p:set>
                                    <p:animEffect transition="in" filter="slide(fromBottom)">
                                      <p:cBhvr>
                                        <p:cTn id="14" dur="500"/>
                                        <p:tgtEl>
                                          <p:spTgt spid="4104">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nodeType="afterGroup">
                            <p:stCondLst>
                              <p:cond delay="500"/>
                            </p:stCondLst>
                            <p:childTnLst>
                              <p:par>
                                <p:cTn id="16" presetID="12" presetClass="entr" presetSubtype="4" fill="hold" nodeType="after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slide(fromBottom)">
                                      <p:cBhvr>
                                        <p:cTn id="18" dur="500"/>
                                        <p:tgtEl>
                                          <p:spTgt spid="4105">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par>
                          <p:cTn id="19" fill="hold" nodeType="afterGroup">
                            <p:stCondLst>
                              <p:cond delay="1000"/>
                            </p:stCondLst>
                            <p:childTnLst>
                              <p:par>
                                <p:cTn id="20" presetID="12" presetClass="entr" presetSubtype="4" fill="hold" nodeType="afterEffect">
                                  <p:stCondLst>
                                    <p:cond delay="0"/>
                                  </p:stCondLst>
                                  <p:childTnLst>
                                    <p:set>
                                      <p:cBhvr>
                                        <p:cTn id="21" dur="1" fill="hold">
                                          <p:stCondLst>
                                            <p:cond delay="0"/>
                                          </p:stCondLst>
                                        </p:cTn>
                                        <p:tgtEl>
                                          <p:spTgt spid="4106">
                                            <p:txEl>
                                              <p:pRg st="0" end="0"/>
                                            </p:txEl>
                                          </p:spTgt>
                                        </p:tgtEl>
                                        <p:attrNameLst>
                                          <p:attrName>style.visibility</p:attrName>
                                        </p:attrNameLst>
                                      </p:cBhvr>
                                      <p:to>
                                        <p:strVal val="visible"/>
                                      </p:to>
                                    </p:set>
                                    <p:animEffect transition="in" filter="slide(fromBottom)">
                                      <p:cBhvr>
                                        <p:cTn id="22" dur="500"/>
                                        <p:tgtEl>
                                          <p:spTgt spid="4106">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par>
                          <p:cTn id="23" fill="hold" nodeType="afterGroup">
                            <p:stCondLst>
                              <p:cond delay="1500"/>
                            </p:stCondLst>
                            <p:childTnLst>
                              <p:par>
                                <p:cTn id="24" presetID="12" presetClass="entr" presetSubtype="4" fill="hold" nodeType="afterEffect">
                                  <p:stCondLst>
                                    <p:cond delay="0"/>
                                  </p:stCondLst>
                                  <p:childTnLst>
                                    <p:set>
                                      <p:cBhvr>
                                        <p:cTn id="25" dur="1" fill="hold">
                                          <p:stCondLst>
                                            <p:cond delay="0"/>
                                          </p:stCondLst>
                                        </p:cTn>
                                        <p:tgtEl>
                                          <p:spTgt spid="4107">
                                            <p:txEl>
                                              <p:pRg st="0" end="0"/>
                                            </p:txEl>
                                          </p:spTgt>
                                        </p:tgtEl>
                                        <p:attrNameLst>
                                          <p:attrName>style.visibility</p:attrName>
                                        </p:attrNameLst>
                                      </p:cBhvr>
                                      <p:to>
                                        <p:strVal val="visible"/>
                                      </p:to>
                                    </p:set>
                                    <p:animEffect transition="in" filter="slide(fromBottom)">
                                      <p:cBhvr>
                                        <p:cTn id="26" dur="500"/>
                                        <p:tgtEl>
                                          <p:spTgt spid="4107">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4111"/>
                                        </p:tgtEl>
                                        <p:attrNameLst>
                                          <p:attrName>style.visibility</p:attrName>
                                        </p:attrNameLst>
                                      </p:cBhvr>
                                      <p:to>
                                        <p:strVal val="visible"/>
                                      </p:to>
                                    </p:set>
                                    <p:animEffect transition="in" filter="barn(inHorizontal)">
                                      <p:cBhvr>
                                        <p:cTn id="31" dur="500"/>
                                        <p:tgtEl>
                                          <p:spTgt spid="4111"/>
                                        </p:tgtEl>
                                      </p:cBhvr>
                                    </p:animEffect>
                                  </p:childTnLst>
                                  <p:subTnLst>
                                    <p:audio>
                                      <p:cMediaNode>
                                        <p:cTn display="0" masterRel="sameClick">
                                          <p:stCondLst>
                                            <p:cond evt="begin" delay="0">
                                              <p:tn val="29"/>
                                            </p:cond>
                                          </p:stCondLst>
                                          <p:endCondLst>
                                            <p:cond evt="onStopAudio" delay="0">
                                              <p:tgtEl>
                                                <p:sldTgt/>
                                              </p:tgtEl>
                                            </p:cond>
                                          </p:endCondLst>
                                        </p:cTn>
                                        <p:tgtEl>
                                          <p:sndTgt r:embed="rId5"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5" y="234778"/>
            <a:ext cx="11800701" cy="6363730"/>
          </a:xfrm>
          <a:prstGeom prst="rect">
            <a:avLst/>
          </a:prstGeom>
        </p:spPr>
      </p:pic>
    </p:spTree>
    <p:extLst>
      <p:ext uri="{BB962C8B-B14F-4D97-AF65-F5344CB8AC3E}">
        <p14:creationId xmlns:p14="http://schemas.microsoft.com/office/powerpoint/2010/main" val="2634711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525725" y="350967"/>
            <a:ext cx="2818657"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4. Listen and </a:t>
            </a:r>
            <a:r>
              <a:rPr lang="en-US" sz="2000" b="1" dirty="0" smtClean="0">
                <a:latin typeface="Arial" panose="020B0604020202020204" pitchFamily="34" charset="0"/>
                <a:cs typeface="Arial" panose="020B0604020202020204" pitchFamily="34" charset="0"/>
              </a:rPr>
              <a:t>number.</a:t>
            </a:r>
            <a:endParaRPr lang="en-US" sz="2000" b="1" dirty="0">
              <a:latin typeface="Arial" panose="020B0604020202020204" pitchFamily="34" charset="0"/>
              <a:cs typeface="Arial" panose="020B0604020202020204" pitchFamily="34" charset="0"/>
            </a:endParaRPr>
          </a:p>
        </p:txBody>
      </p:sp>
      <p:pic>
        <p:nvPicPr>
          <p:cNvPr id="6" name="Msphamsound-0936082789"/>
          <p:cNvPicPr>
            <a:picLocks noChangeAspect="1"/>
          </p:cNvPicPr>
          <p:nvPr/>
        </p:nvPicPr>
        <p:blipFill>
          <a:blip r:embed="rId7"/>
          <a:stretch>
            <a:fillRect/>
          </a:stretch>
        </p:blipFill>
        <p:spPr>
          <a:xfrm>
            <a:off x="3870917" y="350967"/>
            <a:ext cx="365792" cy="371888"/>
          </a:xfrm>
          <a:prstGeom prst="rect">
            <a:avLst/>
          </a:prstGeom>
        </p:spPr>
      </p:pic>
      <p:pic>
        <p:nvPicPr>
          <p:cNvPr id="2" name="Picture 1"/>
          <p:cNvPicPr>
            <a:picLocks noChangeAspect="1"/>
          </p:cNvPicPr>
          <p:nvPr/>
        </p:nvPicPr>
        <p:blipFill>
          <a:blip r:embed="rId8"/>
          <a:stretch>
            <a:fillRect/>
          </a:stretch>
        </p:blipFill>
        <p:spPr>
          <a:xfrm>
            <a:off x="364138" y="1457697"/>
            <a:ext cx="11421676" cy="3959255"/>
          </a:xfrm>
          <a:prstGeom prst="rect">
            <a:avLst/>
          </a:prstGeom>
        </p:spPr>
      </p:pic>
      <p:sp>
        <p:nvSpPr>
          <p:cNvPr id="4" name="Msphamsound-0936082789"/>
          <p:cNvSpPr/>
          <p:nvPr/>
        </p:nvSpPr>
        <p:spPr>
          <a:xfrm>
            <a:off x="8619892" y="5906467"/>
            <a:ext cx="490654" cy="490654"/>
          </a:xfrm>
          <a:prstGeom prst="star32">
            <a:avLst/>
          </a:prstGeom>
          <a:solidFill>
            <a:schemeClr val="accent6">
              <a:lumMod val="20000"/>
              <a:lumOff val="80000"/>
            </a:schemeClr>
          </a:solidFill>
          <a:ln>
            <a:solidFill>
              <a:srgbClr val="92D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1</a:t>
            </a:r>
          </a:p>
        </p:txBody>
      </p:sp>
      <p:sp>
        <p:nvSpPr>
          <p:cNvPr id="7" name="Msphamsound-0936082789"/>
          <p:cNvSpPr/>
          <p:nvPr/>
        </p:nvSpPr>
        <p:spPr>
          <a:xfrm>
            <a:off x="9196038" y="5906467"/>
            <a:ext cx="490654" cy="490654"/>
          </a:xfrm>
          <a:prstGeom prst="star32">
            <a:avLst/>
          </a:prstGeom>
          <a:solidFill>
            <a:schemeClr val="accent6">
              <a:lumMod val="20000"/>
              <a:lumOff val="80000"/>
            </a:schemeClr>
          </a:solidFill>
          <a:ln>
            <a:solidFill>
              <a:srgbClr val="92D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2</a:t>
            </a:r>
          </a:p>
        </p:txBody>
      </p:sp>
      <p:sp>
        <p:nvSpPr>
          <p:cNvPr id="8" name="Msphamsound-0936082789"/>
          <p:cNvSpPr/>
          <p:nvPr/>
        </p:nvSpPr>
        <p:spPr>
          <a:xfrm>
            <a:off x="9772184" y="5906467"/>
            <a:ext cx="490654" cy="490654"/>
          </a:xfrm>
          <a:prstGeom prst="star32">
            <a:avLst/>
          </a:prstGeom>
          <a:solidFill>
            <a:schemeClr val="accent6">
              <a:lumMod val="20000"/>
              <a:lumOff val="80000"/>
            </a:schemeClr>
          </a:solidFill>
          <a:ln>
            <a:solidFill>
              <a:srgbClr val="92D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3</a:t>
            </a:r>
          </a:p>
        </p:txBody>
      </p:sp>
      <p:sp>
        <p:nvSpPr>
          <p:cNvPr id="9" name="Msphamsound-0936082789"/>
          <p:cNvSpPr/>
          <p:nvPr/>
        </p:nvSpPr>
        <p:spPr>
          <a:xfrm>
            <a:off x="10348330" y="5906467"/>
            <a:ext cx="490654" cy="490654"/>
          </a:xfrm>
          <a:prstGeom prst="star32">
            <a:avLst/>
          </a:prstGeom>
          <a:solidFill>
            <a:schemeClr val="accent6">
              <a:lumMod val="20000"/>
              <a:lumOff val="80000"/>
            </a:schemeClr>
          </a:solidFill>
          <a:ln>
            <a:solidFill>
              <a:srgbClr val="92D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4</a:t>
            </a:r>
          </a:p>
        </p:txBody>
      </p:sp>
      <p:sp>
        <p:nvSpPr>
          <p:cNvPr id="10" name="Msphamsound-0936082789"/>
          <p:cNvSpPr/>
          <p:nvPr/>
        </p:nvSpPr>
        <p:spPr>
          <a:xfrm>
            <a:off x="10293545" y="4818731"/>
            <a:ext cx="490654" cy="490654"/>
          </a:xfrm>
          <a:prstGeom prst="star32">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1</a:t>
            </a:r>
          </a:p>
        </p:txBody>
      </p:sp>
      <p:sp>
        <p:nvSpPr>
          <p:cNvPr id="11" name="Msphamsound-0936082789"/>
          <p:cNvSpPr/>
          <p:nvPr/>
        </p:nvSpPr>
        <p:spPr>
          <a:xfrm>
            <a:off x="4754137" y="4820284"/>
            <a:ext cx="490654" cy="490654"/>
          </a:xfrm>
          <a:prstGeom prst="star32">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2</a:t>
            </a:r>
          </a:p>
        </p:txBody>
      </p:sp>
      <p:sp>
        <p:nvSpPr>
          <p:cNvPr id="12" name="Msphamsound-0936082789"/>
          <p:cNvSpPr/>
          <p:nvPr/>
        </p:nvSpPr>
        <p:spPr>
          <a:xfrm>
            <a:off x="7517336" y="4818731"/>
            <a:ext cx="490654" cy="490654"/>
          </a:xfrm>
          <a:prstGeom prst="star32">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3</a:t>
            </a:r>
          </a:p>
        </p:txBody>
      </p:sp>
      <p:sp>
        <p:nvSpPr>
          <p:cNvPr id="13" name="Msphamsound-0936082789"/>
          <p:cNvSpPr/>
          <p:nvPr/>
        </p:nvSpPr>
        <p:spPr>
          <a:xfrm>
            <a:off x="1977928" y="4818731"/>
            <a:ext cx="490654" cy="490654"/>
          </a:xfrm>
          <a:prstGeom prst="star32">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919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1 - Unit 10 When will Sports Day be- - Lesson 2 - 4 Listen and number (mp3cut.net).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1 - Unit 10 When will Sports Day be- - Lesson 2 - 4 Listen and number (mp3cut.net) (1).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1 - Unit 10 When will Sports Day be- - Lesson 2 - 4 Listen and number (mp3cut.net) (2).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1 - Unit 10 When will Sports Day be- - Lesson 2 - 4 Listen and number (mp3cut.net) (3).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1 - Unit 10 When will Sports Day be- - Lesson 2 - 4 Listen and number (mp3cut.net) (4).wav"/>
                                        </p:tgtEl>
                                      </p:cMediaNode>
                                    </p:audio>
                                  </p:subTnLst>
                                </p:cTn>
                              </p:par>
                            </p:childTnLst>
                          </p:cTn>
                        </p:par>
                      </p:childTnLst>
                    </p:cTn>
                  </p:par>
                </p:childTnLst>
              </p:cTn>
              <p:nextCondLst>
                <p:cond evt="onClick" delay="0">
                  <p:tgtEl>
                    <p:spTgt spid="9"/>
                  </p:tgtEl>
                </p:cond>
              </p:nextCondLst>
            </p:seq>
          </p:childTnLst>
        </p:cTn>
      </p:par>
    </p:tnLst>
    <p:bldLst>
      <p:bldP spid="4" grpId="0" animBg="1"/>
      <p:bldP spid="7" grpId="0" animBg="1"/>
      <p:bldP spid="8" grpId="0" animBg="1"/>
      <p:bldP spid="9" grpId="0" animBg="1"/>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
        <p:nvSpPr>
          <p:cNvPr id="5" name="Rectangle 4"/>
          <p:cNvSpPr/>
          <p:nvPr/>
        </p:nvSpPr>
        <p:spPr>
          <a:xfrm>
            <a:off x="1036319" y="1196647"/>
            <a:ext cx="10336193" cy="4506939"/>
          </a:xfrm>
          <a:prstGeom prst="rect">
            <a:avLst/>
          </a:prstGeom>
        </p:spPr>
        <p:txBody>
          <a:bodyPr wrap="square">
            <a:spAutoFit/>
          </a:bodyPr>
          <a:lstStyle/>
          <a:p>
            <a:pPr algn="just">
              <a:lnSpc>
                <a:spcPct val="130000"/>
              </a:lnSpc>
            </a:pPr>
            <a:r>
              <a:rPr lang="en-US" sz="3200">
                <a:solidFill>
                  <a:srgbClr val="002060"/>
                </a:solidFill>
                <a:latin typeface="Arial" panose="020B0604020202020204" pitchFamily="34" charset="0"/>
                <a:cs typeface="Arial" panose="020B0604020202020204" pitchFamily="34" charset="0"/>
              </a:rPr>
              <a:t>Our school Sports Day will be next Saturday. Everyone in my class is going to take part in it. Mai and Linda are going to play table tennis. Tony's going to play basketball and Peter's going to play badminton. Phong and Nam are going to play in a football match. Tom's going to swim. My classmates are practising hard for the events. We hope that we will win the competitions.</a:t>
            </a:r>
          </a:p>
        </p:txBody>
      </p:sp>
    </p:spTree>
    <p:extLst>
      <p:ext uri="{BB962C8B-B14F-4D97-AF65-F5344CB8AC3E}">
        <p14:creationId xmlns:p14="http://schemas.microsoft.com/office/powerpoint/2010/main" val="3412068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845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pic>
        <p:nvPicPr>
          <p:cNvPr id="4"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1362991"/>
            <a:ext cx="379876" cy="430958"/>
          </a:xfrm>
          <a:prstGeom prst="rect">
            <a:avLst/>
          </a:prstGeom>
        </p:spPr>
      </p:pic>
      <p:pic>
        <p:nvPicPr>
          <p:cNvPr id="5"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064031"/>
            <a:ext cx="379876" cy="430958"/>
          </a:xfrm>
          <a:prstGeom prst="rect">
            <a:avLst/>
          </a:prstGeom>
        </p:spPr>
      </p:pic>
      <p:pic>
        <p:nvPicPr>
          <p:cNvPr id="6"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825649"/>
            <a:ext cx="379876" cy="430958"/>
          </a:xfrm>
          <a:prstGeom prst="rect">
            <a:avLst/>
          </a:prstGeom>
        </p:spPr>
      </p:pic>
      <p:pic>
        <p:nvPicPr>
          <p:cNvPr id="7"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3568748"/>
            <a:ext cx="379876" cy="430958"/>
          </a:xfrm>
          <a:prstGeom prst="rect">
            <a:avLst/>
          </a:prstGeom>
        </p:spPr>
      </p:pic>
      <p:pic>
        <p:nvPicPr>
          <p:cNvPr id="8"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445" y="4285028"/>
            <a:ext cx="379876" cy="430958"/>
          </a:xfrm>
          <a:prstGeom prst="rect">
            <a:avLst/>
          </a:prstGeom>
        </p:spPr>
      </p:pic>
      <p:pic>
        <p:nvPicPr>
          <p:cNvPr id="9"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05" y="5031788"/>
            <a:ext cx="379876" cy="430958"/>
          </a:xfrm>
          <a:prstGeom prst="rect">
            <a:avLst/>
          </a:prstGeom>
        </p:spPr>
      </p:pic>
      <p:pic>
        <p:nvPicPr>
          <p:cNvPr id="10"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5763308"/>
            <a:ext cx="379876" cy="430958"/>
          </a:xfrm>
          <a:prstGeom prst="rect">
            <a:avLst/>
          </a:prstGeom>
        </p:spPr>
      </p:pic>
    </p:spTree>
    <p:extLst>
      <p:ext uri="{BB962C8B-B14F-4D97-AF65-F5344CB8AC3E}">
        <p14:creationId xmlns:p14="http://schemas.microsoft.com/office/powerpoint/2010/main" val="15220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81" y="344165"/>
            <a:ext cx="321293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Sport Day</a:t>
            </a:r>
          </a:p>
        </p:txBody>
      </p:sp>
      <p:sp>
        <p:nvSpPr>
          <p:cNvPr id="4" name="Rectangle 3"/>
          <p:cNvSpPr/>
          <p:nvPr/>
        </p:nvSpPr>
        <p:spPr>
          <a:xfrm>
            <a:off x="1323371" y="1301374"/>
            <a:ext cx="9198016" cy="3694409"/>
          </a:xfrm>
          <a:prstGeom prst="rect">
            <a:avLst/>
          </a:prstGeom>
        </p:spPr>
        <p:txBody>
          <a:bodyPr wrap="square">
            <a:spAutoFit/>
          </a:bodyPr>
          <a:lstStyle/>
          <a:p>
            <a:pPr algn="just">
              <a:lnSpc>
                <a:spcPct val="150000"/>
              </a:lnSpc>
            </a:pPr>
            <a:r>
              <a:rPr lang="en-US" sz="3200" dirty="0">
                <a:solidFill>
                  <a:srgbClr val="002060"/>
                </a:solidFill>
                <a:latin typeface="Arial" panose="020B0604020202020204" pitchFamily="34" charset="0"/>
                <a:cs typeface="Arial" panose="020B0604020202020204" pitchFamily="34" charset="0"/>
              </a:rPr>
              <a:t>Sports Day is going to be _______________.</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Some of the boys are going to____________.</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Some of the girls are going to_____________.</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I am going to__________________________.</a:t>
            </a:r>
          </a:p>
          <a:p>
            <a:pPr algn="just">
              <a:lnSpc>
                <a:spcPct val="150000"/>
              </a:lnSpc>
            </a:pPr>
            <a:r>
              <a:rPr lang="en-US" sz="3200" dirty="0">
                <a:solidFill>
                  <a:srgbClr val="002060"/>
                </a:solidFill>
                <a:latin typeface="Arial" panose="020B0604020202020204" pitchFamily="34" charset="0"/>
                <a:cs typeface="Arial" panose="020B0604020202020204" pitchFamily="34" charset="0"/>
              </a:rPr>
              <a:t>I hope that we will______________________.</a:t>
            </a:r>
            <a:endParaRPr lang="en-US" sz="3200" b="0"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898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810685" y="-31750"/>
            <a:ext cx="100203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algn="ctr" eaLnBrk="1" hangingPunct="1"/>
            <a:r>
              <a:rPr lang="en-US" altLang="en-US" sz="6500" b="1" dirty="0" smtClean="0">
                <a:solidFill>
                  <a:srgbClr val="00B0F0"/>
                </a:solidFill>
                <a:latin typeface="Broadway" pitchFamily="82" charset="0"/>
              </a:rPr>
              <a:t>Let’s </a:t>
            </a:r>
            <a:r>
              <a:rPr lang="en-US" altLang="en-US" sz="6500" b="1" dirty="0">
                <a:solidFill>
                  <a:srgbClr val="00B0F0"/>
                </a:solidFill>
                <a:latin typeface="Broadway" pitchFamily="82" charset="0"/>
              </a:rPr>
              <a:t>play</a:t>
            </a:r>
          </a:p>
          <a:p>
            <a:pPr algn="ctr" eaLnBrk="1" hangingPunct="1"/>
            <a:r>
              <a:rPr lang="en-US" altLang="en-US" sz="4800" b="1" i="1" dirty="0">
                <a:solidFill>
                  <a:srgbClr val="FF0000"/>
                </a:solidFill>
                <a:latin typeface="Arial" charset="0"/>
              </a:rPr>
              <a:t>Game :Passing the ball</a:t>
            </a:r>
          </a:p>
        </p:txBody>
      </p:sp>
      <p:pic>
        <p:nvPicPr>
          <p:cNvPr id="12292" name="Picture 4" descr="http://vanvat.biz/hinhanh/anhto/1498mau-ve-png-hoa-da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3987801"/>
            <a:ext cx="3879851"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724608s7aonrbep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152400"/>
            <a:ext cx="1016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724608s7aonrbep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7700" y="76200"/>
            <a:ext cx="1016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8" descr="http://powerpoint.vn/EC3/CD10/animations/nature/flowers/tulips_burgundy_hc.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711700"/>
            <a:ext cx="2641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We Wish You a Merry Christmas with Lyrics - Christmas Carol &amp; S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9301" y="1784350"/>
            <a:ext cx="10445922" cy="4013200"/>
          </a:xfrm>
          <a:prstGeom prst="rect">
            <a:avLst/>
          </a:prstGeom>
        </p:spPr>
      </p:pic>
    </p:spTree>
    <p:extLst>
      <p:ext uri="{BB962C8B-B14F-4D97-AF65-F5344CB8AC3E}">
        <p14:creationId xmlns:p14="http://schemas.microsoft.com/office/powerpoint/2010/main" val="36902619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3"/>
                </p:tgtEl>
              </p:cMediaNode>
            </p:vide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2" descr="20070324033529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571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55299" name="WordArt 3"/>
          <p:cNvSpPr>
            <a:spLocks noChangeArrowheads="1" noChangeShapeType="1" noTextEdit="1"/>
          </p:cNvSpPr>
          <p:nvPr/>
        </p:nvSpPr>
        <p:spPr bwMode="auto">
          <a:xfrm>
            <a:off x="1016000" y="5029200"/>
            <a:ext cx="10591800" cy="1174750"/>
          </a:xfrm>
          <a:prstGeom prst="rect">
            <a:avLst/>
          </a:prstGeom>
        </p:spPr>
        <p:txBody>
          <a:bodyPr wrap="none" fromWordArt="1">
            <a:prstTxWarp prst="textPlain">
              <a:avLst>
                <a:gd name="adj" fmla="val 50000"/>
              </a:avLst>
            </a:prstTxWarp>
          </a:bodyPr>
          <a:lstStyle/>
          <a:p>
            <a:pPr algn="ctr"/>
            <a:r>
              <a:rPr lang="en-US" sz="7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Shelley Allegro"/>
              </a:rPr>
              <a:t>Good bye! See you again!</a:t>
            </a:r>
          </a:p>
        </p:txBody>
      </p:sp>
      <p:sp>
        <p:nvSpPr>
          <p:cNvPr id="29700" name="AutoShape 4"/>
          <p:cNvSpPr>
            <a:spLocks noChangeArrowheads="1"/>
          </p:cNvSpPr>
          <p:nvPr/>
        </p:nvSpPr>
        <p:spPr bwMode="auto">
          <a:xfrm>
            <a:off x="2624667" y="4254500"/>
            <a:ext cx="958851"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1" name="AutoShape 5"/>
          <p:cNvSpPr>
            <a:spLocks noChangeArrowheads="1"/>
          </p:cNvSpPr>
          <p:nvPr/>
        </p:nvSpPr>
        <p:spPr bwMode="auto">
          <a:xfrm>
            <a:off x="3759200" y="4114800"/>
            <a:ext cx="958851"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2" name="AutoShape 6"/>
          <p:cNvSpPr>
            <a:spLocks noChangeArrowheads="1"/>
          </p:cNvSpPr>
          <p:nvPr/>
        </p:nvSpPr>
        <p:spPr bwMode="auto">
          <a:xfrm>
            <a:off x="609600" y="4876800"/>
            <a:ext cx="958851"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3" name="AutoShape 7"/>
          <p:cNvSpPr>
            <a:spLocks noChangeArrowheads="1"/>
          </p:cNvSpPr>
          <p:nvPr/>
        </p:nvSpPr>
        <p:spPr bwMode="auto">
          <a:xfrm>
            <a:off x="1422400" y="2743200"/>
            <a:ext cx="958851"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4" name="AutoShape 8"/>
          <p:cNvSpPr>
            <a:spLocks noChangeArrowheads="1"/>
          </p:cNvSpPr>
          <p:nvPr/>
        </p:nvSpPr>
        <p:spPr bwMode="auto">
          <a:xfrm>
            <a:off x="5791200" y="3657600"/>
            <a:ext cx="958851"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5" name="AutoShape 9"/>
          <p:cNvSpPr>
            <a:spLocks noChangeArrowheads="1"/>
          </p:cNvSpPr>
          <p:nvPr/>
        </p:nvSpPr>
        <p:spPr bwMode="auto">
          <a:xfrm>
            <a:off x="8432800" y="4495800"/>
            <a:ext cx="958851"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6" name="AutoShape 10"/>
          <p:cNvSpPr>
            <a:spLocks noChangeArrowheads="1"/>
          </p:cNvSpPr>
          <p:nvPr/>
        </p:nvSpPr>
        <p:spPr bwMode="auto">
          <a:xfrm>
            <a:off x="10668000" y="2286000"/>
            <a:ext cx="958851"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7" name="AutoShape 11"/>
          <p:cNvSpPr>
            <a:spLocks noChangeArrowheads="1"/>
          </p:cNvSpPr>
          <p:nvPr/>
        </p:nvSpPr>
        <p:spPr bwMode="auto">
          <a:xfrm>
            <a:off x="7112000" y="914400"/>
            <a:ext cx="958851"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8" name="AutoShape 12"/>
          <p:cNvSpPr>
            <a:spLocks noChangeArrowheads="1"/>
          </p:cNvSpPr>
          <p:nvPr/>
        </p:nvSpPr>
        <p:spPr bwMode="auto">
          <a:xfrm>
            <a:off x="4775200" y="762000"/>
            <a:ext cx="958851"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09" name="AutoShape 13"/>
          <p:cNvSpPr>
            <a:spLocks noChangeArrowheads="1"/>
          </p:cNvSpPr>
          <p:nvPr/>
        </p:nvSpPr>
        <p:spPr bwMode="auto">
          <a:xfrm>
            <a:off x="3312585" y="2493964"/>
            <a:ext cx="958849"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29710" name="AutoShape 14"/>
          <p:cNvSpPr>
            <a:spLocks noChangeArrowheads="1"/>
          </p:cNvSpPr>
          <p:nvPr/>
        </p:nvSpPr>
        <p:spPr bwMode="auto">
          <a:xfrm>
            <a:off x="7825318" y="3068639"/>
            <a:ext cx="958849"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noProof="1">
              <a:latin typeface=".VnTimeH" pitchFamily="34" charset="0"/>
            </a:endParaRPr>
          </a:p>
        </p:txBody>
      </p:sp>
      <p:sp>
        <p:nvSpPr>
          <p:cNvPr id="55311" name="WordArt 15"/>
          <p:cNvSpPr>
            <a:spLocks noChangeArrowheads="1" noChangeShapeType="1" noTextEdit="1"/>
          </p:cNvSpPr>
          <p:nvPr/>
        </p:nvSpPr>
        <p:spPr bwMode="auto">
          <a:xfrm>
            <a:off x="1422400" y="990600"/>
            <a:ext cx="9984317" cy="2438400"/>
          </a:xfrm>
          <a:prstGeom prst="rect">
            <a:avLst/>
          </a:prstGeom>
        </p:spPr>
        <p:txBody>
          <a:bodyPr wrap="none" fromWordArt="1">
            <a:prstTxWarp prst="textWave4">
              <a:avLst>
                <a:gd name="adj1" fmla="val 6500"/>
                <a:gd name="adj2" fmla="val 0"/>
              </a:avLst>
            </a:prstTxWarp>
          </a:bodyPr>
          <a:lstStyle/>
          <a:p>
            <a:pPr algn="ctr"/>
            <a:r>
              <a:rPr lang="en-US" sz="3600" kern="10">
                <a:ln w="9525">
                  <a:solidFill>
                    <a:srgbClr val="FFFF00"/>
                  </a:solidFill>
                  <a:round/>
                  <a:headEnd/>
                  <a:tailEnd/>
                </a:ln>
                <a:solidFill>
                  <a:srgbClr val="FF6600"/>
                </a:solidFill>
                <a:effectLst>
                  <a:outerShdw dist="35921" dir="2700000" algn="ctr" rotWithShape="0">
                    <a:srgbClr val="C0C0C0">
                      <a:alpha val="79999"/>
                    </a:srgbClr>
                  </a:outerShdw>
                </a:effectLst>
                <a:latin typeface=".VnBahamasB"/>
              </a:rPr>
              <a:t>Thank you very much</a:t>
            </a:r>
          </a:p>
        </p:txBody>
      </p:sp>
      <p:pic>
        <p:nvPicPr>
          <p:cNvPr id="14352" name="Picture 16" descr="4028x9kn03h8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234" y="1125539"/>
            <a:ext cx="143933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7" descr="707627j14ckqnn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484" y="2957514"/>
            <a:ext cx="1270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5"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0" y="6705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6"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0" y="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597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5299"/>
                                        </p:tgtEl>
                                        <p:attrNameLst>
                                          <p:attrName>style.visibility</p:attrName>
                                        </p:attrNameLst>
                                      </p:cBhvr>
                                      <p:to>
                                        <p:strVal val="visible"/>
                                      </p:to>
                                    </p:set>
                                    <p:anim calcmode="lin" valueType="num">
                                      <p:cBhvr>
                                        <p:cTn id="7" dur="3000" fill="hold"/>
                                        <p:tgtEl>
                                          <p:spTgt spid="55299"/>
                                        </p:tgtEl>
                                        <p:attrNameLst>
                                          <p:attrName>ppt_w</p:attrName>
                                        </p:attrNameLst>
                                      </p:cBhvr>
                                      <p:tavLst>
                                        <p:tav tm="0">
                                          <p:val>
                                            <p:fltVal val="0"/>
                                          </p:val>
                                        </p:tav>
                                        <p:tav tm="100000">
                                          <p:val>
                                            <p:strVal val="#ppt_w"/>
                                          </p:val>
                                        </p:tav>
                                      </p:tavLst>
                                    </p:anim>
                                    <p:anim calcmode="lin" valueType="num">
                                      <p:cBhvr>
                                        <p:cTn id="8" dur="3000" fill="hold"/>
                                        <p:tgtEl>
                                          <p:spTgt spid="55299"/>
                                        </p:tgtEl>
                                        <p:attrNameLst>
                                          <p:attrName>ppt_h</p:attrName>
                                        </p:attrNameLst>
                                      </p:cBhvr>
                                      <p:tavLst>
                                        <p:tav tm="0">
                                          <p:val>
                                            <p:fltVal val="0"/>
                                          </p:val>
                                        </p:tav>
                                        <p:tav tm="100000">
                                          <p:val>
                                            <p:strVal val="#ppt_h"/>
                                          </p:val>
                                        </p:tav>
                                      </p:tavLst>
                                    </p:anim>
                                    <p:anim calcmode="lin" valueType="num">
                                      <p:cBhvr>
                                        <p:cTn id="9" dur="3000" fill="hold"/>
                                        <p:tgtEl>
                                          <p:spTgt spid="55299"/>
                                        </p:tgtEl>
                                        <p:attrNameLst>
                                          <p:attrName>style.rotation</p:attrName>
                                        </p:attrNameLst>
                                      </p:cBhvr>
                                      <p:tavLst>
                                        <p:tav tm="0">
                                          <p:val>
                                            <p:fltVal val="90"/>
                                          </p:val>
                                        </p:tav>
                                        <p:tav tm="100000">
                                          <p:val>
                                            <p:fltVal val="0"/>
                                          </p:val>
                                        </p:tav>
                                      </p:tavLst>
                                    </p:anim>
                                    <p:animEffect transition="in" filter="fade">
                                      <p:cBhvr>
                                        <p:cTn id="10" dur="3000"/>
                                        <p:tgtEl>
                                          <p:spTgt spid="55299"/>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1000" fill="hold"/>
                                        <p:tgtEl>
                                          <p:spTgt spid="29700"/>
                                        </p:tgtEl>
                                        <p:attrNameLst>
                                          <p:attrName>ppt_w</p:attrName>
                                        </p:attrNameLst>
                                      </p:cBhvr>
                                      <p:tavLst>
                                        <p:tav tm="0">
                                          <p:val>
                                            <p:fltVal val="0"/>
                                          </p:val>
                                        </p:tav>
                                        <p:tav tm="100000">
                                          <p:val>
                                            <p:strVal val="#ppt_w"/>
                                          </p:val>
                                        </p:tav>
                                      </p:tavLst>
                                    </p:anim>
                                    <p:anim calcmode="lin" valueType="num">
                                      <p:cBhvr>
                                        <p:cTn id="14" dur="1000" fill="hold"/>
                                        <p:tgtEl>
                                          <p:spTgt spid="29700"/>
                                        </p:tgtEl>
                                        <p:attrNameLst>
                                          <p:attrName>ppt_h</p:attrName>
                                        </p:attrNameLst>
                                      </p:cBhvr>
                                      <p:tavLst>
                                        <p:tav tm="0">
                                          <p:val>
                                            <p:fltVal val="0"/>
                                          </p:val>
                                        </p:tav>
                                        <p:tav tm="100000">
                                          <p:val>
                                            <p:strVal val="#ppt_h"/>
                                          </p:val>
                                        </p:tav>
                                      </p:tavLst>
                                    </p:anim>
                                    <p:anim calcmode="lin" valueType="num">
                                      <p:cBhvr>
                                        <p:cTn id="15" dur="1000" fill="hold"/>
                                        <p:tgtEl>
                                          <p:spTgt spid="29700"/>
                                        </p:tgtEl>
                                        <p:attrNameLst>
                                          <p:attrName>ppt_x</p:attrName>
                                        </p:attrNameLst>
                                      </p:cBhvr>
                                      <p:tavLst>
                                        <p:tav tm="0">
                                          <p:val>
                                            <p:fltVal val="0.5"/>
                                          </p:val>
                                        </p:tav>
                                        <p:tav tm="100000">
                                          <p:val>
                                            <p:strVal val="#ppt_x"/>
                                          </p:val>
                                        </p:tav>
                                      </p:tavLst>
                                    </p:anim>
                                    <p:anim calcmode="lin" valueType="num">
                                      <p:cBhvr>
                                        <p:cTn id="16" dur="1000" fill="hold"/>
                                        <p:tgtEl>
                                          <p:spTgt spid="2970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p:cTn id="19" dur="2000" fill="hold"/>
                                        <p:tgtEl>
                                          <p:spTgt spid="29701"/>
                                        </p:tgtEl>
                                        <p:attrNameLst>
                                          <p:attrName>ppt_w</p:attrName>
                                        </p:attrNameLst>
                                      </p:cBhvr>
                                      <p:tavLst>
                                        <p:tav tm="0">
                                          <p:val>
                                            <p:fltVal val="0"/>
                                          </p:val>
                                        </p:tav>
                                        <p:tav tm="100000">
                                          <p:val>
                                            <p:strVal val="#ppt_w"/>
                                          </p:val>
                                        </p:tav>
                                      </p:tavLst>
                                    </p:anim>
                                    <p:anim calcmode="lin" valueType="num">
                                      <p:cBhvr>
                                        <p:cTn id="20" dur="2000" fill="hold"/>
                                        <p:tgtEl>
                                          <p:spTgt spid="29701"/>
                                        </p:tgtEl>
                                        <p:attrNameLst>
                                          <p:attrName>ppt_h</p:attrName>
                                        </p:attrNameLst>
                                      </p:cBhvr>
                                      <p:tavLst>
                                        <p:tav tm="0">
                                          <p:val>
                                            <p:fltVal val="0"/>
                                          </p:val>
                                        </p:tav>
                                        <p:tav tm="100000">
                                          <p:val>
                                            <p:strVal val="#ppt_h"/>
                                          </p:val>
                                        </p:tav>
                                      </p:tavLst>
                                    </p:anim>
                                    <p:anim calcmode="lin" valueType="num">
                                      <p:cBhvr>
                                        <p:cTn id="21" dur="2000" fill="hold"/>
                                        <p:tgtEl>
                                          <p:spTgt spid="29701"/>
                                        </p:tgtEl>
                                        <p:attrNameLst>
                                          <p:attrName>ppt_x</p:attrName>
                                        </p:attrNameLst>
                                      </p:cBhvr>
                                      <p:tavLst>
                                        <p:tav tm="0">
                                          <p:val>
                                            <p:fltVal val="0.5"/>
                                          </p:val>
                                        </p:tav>
                                        <p:tav tm="100000">
                                          <p:val>
                                            <p:strVal val="#ppt_x"/>
                                          </p:val>
                                        </p:tav>
                                      </p:tavLst>
                                    </p:anim>
                                    <p:anim calcmode="lin" valueType="num">
                                      <p:cBhvr>
                                        <p:cTn id="22" dur="2000" fill="hold"/>
                                        <p:tgtEl>
                                          <p:spTgt spid="2970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9702"/>
                                        </p:tgtEl>
                                        <p:attrNameLst>
                                          <p:attrName>style.visibility</p:attrName>
                                        </p:attrNameLst>
                                      </p:cBhvr>
                                      <p:to>
                                        <p:strVal val="visible"/>
                                      </p:to>
                                    </p:set>
                                    <p:anim calcmode="lin" valueType="num">
                                      <p:cBhvr>
                                        <p:cTn id="25" dur="1000" fill="hold"/>
                                        <p:tgtEl>
                                          <p:spTgt spid="29702"/>
                                        </p:tgtEl>
                                        <p:attrNameLst>
                                          <p:attrName>ppt_w</p:attrName>
                                        </p:attrNameLst>
                                      </p:cBhvr>
                                      <p:tavLst>
                                        <p:tav tm="0">
                                          <p:val>
                                            <p:fltVal val="0"/>
                                          </p:val>
                                        </p:tav>
                                        <p:tav tm="100000">
                                          <p:val>
                                            <p:strVal val="#ppt_w"/>
                                          </p:val>
                                        </p:tav>
                                      </p:tavLst>
                                    </p:anim>
                                    <p:anim calcmode="lin" valueType="num">
                                      <p:cBhvr>
                                        <p:cTn id="26" dur="1000" fill="hold"/>
                                        <p:tgtEl>
                                          <p:spTgt spid="29702"/>
                                        </p:tgtEl>
                                        <p:attrNameLst>
                                          <p:attrName>ppt_h</p:attrName>
                                        </p:attrNameLst>
                                      </p:cBhvr>
                                      <p:tavLst>
                                        <p:tav tm="0">
                                          <p:val>
                                            <p:fltVal val="0"/>
                                          </p:val>
                                        </p:tav>
                                        <p:tav tm="100000">
                                          <p:val>
                                            <p:strVal val="#ppt_h"/>
                                          </p:val>
                                        </p:tav>
                                      </p:tavLst>
                                    </p:anim>
                                    <p:anim calcmode="lin" valueType="num">
                                      <p:cBhvr>
                                        <p:cTn id="27" dur="1000" fill="hold"/>
                                        <p:tgtEl>
                                          <p:spTgt spid="29702"/>
                                        </p:tgtEl>
                                        <p:attrNameLst>
                                          <p:attrName>ppt_x</p:attrName>
                                        </p:attrNameLst>
                                      </p:cBhvr>
                                      <p:tavLst>
                                        <p:tav tm="0">
                                          <p:val>
                                            <p:fltVal val="0.5"/>
                                          </p:val>
                                        </p:tav>
                                        <p:tav tm="100000">
                                          <p:val>
                                            <p:strVal val="#ppt_x"/>
                                          </p:val>
                                        </p:tav>
                                      </p:tavLst>
                                    </p:anim>
                                    <p:anim calcmode="lin" valueType="num">
                                      <p:cBhvr>
                                        <p:cTn id="28" dur="1000" fill="hold"/>
                                        <p:tgtEl>
                                          <p:spTgt spid="2970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29703"/>
                                        </p:tgtEl>
                                        <p:attrNameLst>
                                          <p:attrName>style.visibility</p:attrName>
                                        </p:attrNameLst>
                                      </p:cBhvr>
                                      <p:to>
                                        <p:strVal val="visible"/>
                                      </p:to>
                                    </p:set>
                                    <p:anim calcmode="lin" valueType="num">
                                      <p:cBhvr>
                                        <p:cTn id="31" dur="2000" fill="hold"/>
                                        <p:tgtEl>
                                          <p:spTgt spid="29703"/>
                                        </p:tgtEl>
                                        <p:attrNameLst>
                                          <p:attrName>ppt_w</p:attrName>
                                        </p:attrNameLst>
                                      </p:cBhvr>
                                      <p:tavLst>
                                        <p:tav tm="0">
                                          <p:val>
                                            <p:fltVal val="0"/>
                                          </p:val>
                                        </p:tav>
                                        <p:tav tm="100000">
                                          <p:val>
                                            <p:strVal val="#ppt_w"/>
                                          </p:val>
                                        </p:tav>
                                      </p:tavLst>
                                    </p:anim>
                                    <p:anim calcmode="lin" valueType="num">
                                      <p:cBhvr>
                                        <p:cTn id="32" dur="2000" fill="hold"/>
                                        <p:tgtEl>
                                          <p:spTgt spid="29703"/>
                                        </p:tgtEl>
                                        <p:attrNameLst>
                                          <p:attrName>ppt_h</p:attrName>
                                        </p:attrNameLst>
                                      </p:cBhvr>
                                      <p:tavLst>
                                        <p:tav tm="0">
                                          <p:val>
                                            <p:fltVal val="0"/>
                                          </p:val>
                                        </p:tav>
                                        <p:tav tm="100000">
                                          <p:val>
                                            <p:strVal val="#ppt_h"/>
                                          </p:val>
                                        </p:tav>
                                      </p:tavLst>
                                    </p:anim>
                                    <p:anim calcmode="lin" valueType="num">
                                      <p:cBhvr>
                                        <p:cTn id="33" dur="2000" fill="hold"/>
                                        <p:tgtEl>
                                          <p:spTgt spid="29703"/>
                                        </p:tgtEl>
                                        <p:attrNameLst>
                                          <p:attrName>ppt_x</p:attrName>
                                        </p:attrNameLst>
                                      </p:cBhvr>
                                      <p:tavLst>
                                        <p:tav tm="0">
                                          <p:val>
                                            <p:fltVal val="0.5"/>
                                          </p:val>
                                        </p:tav>
                                        <p:tav tm="100000">
                                          <p:val>
                                            <p:strVal val="#ppt_x"/>
                                          </p:val>
                                        </p:tav>
                                      </p:tavLst>
                                    </p:anim>
                                    <p:anim calcmode="lin" valueType="num">
                                      <p:cBhvr>
                                        <p:cTn id="34" dur="2000" fill="hold"/>
                                        <p:tgtEl>
                                          <p:spTgt spid="2970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9704"/>
                                        </p:tgtEl>
                                        <p:attrNameLst>
                                          <p:attrName>style.visibility</p:attrName>
                                        </p:attrNameLst>
                                      </p:cBhvr>
                                      <p:to>
                                        <p:strVal val="visible"/>
                                      </p:to>
                                    </p:set>
                                    <p:anim calcmode="lin" valueType="num">
                                      <p:cBhvr>
                                        <p:cTn id="37" dur="1000" fill="hold"/>
                                        <p:tgtEl>
                                          <p:spTgt spid="29704"/>
                                        </p:tgtEl>
                                        <p:attrNameLst>
                                          <p:attrName>ppt_w</p:attrName>
                                        </p:attrNameLst>
                                      </p:cBhvr>
                                      <p:tavLst>
                                        <p:tav tm="0">
                                          <p:val>
                                            <p:fltVal val="0"/>
                                          </p:val>
                                        </p:tav>
                                        <p:tav tm="100000">
                                          <p:val>
                                            <p:strVal val="#ppt_w"/>
                                          </p:val>
                                        </p:tav>
                                      </p:tavLst>
                                    </p:anim>
                                    <p:anim calcmode="lin" valueType="num">
                                      <p:cBhvr>
                                        <p:cTn id="38" dur="1000" fill="hold"/>
                                        <p:tgtEl>
                                          <p:spTgt spid="29704"/>
                                        </p:tgtEl>
                                        <p:attrNameLst>
                                          <p:attrName>ppt_h</p:attrName>
                                        </p:attrNameLst>
                                      </p:cBhvr>
                                      <p:tavLst>
                                        <p:tav tm="0">
                                          <p:val>
                                            <p:fltVal val="0"/>
                                          </p:val>
                                        </p:tav>
                                        <p:tav tm="100000">
                                          <p:val>
                                            <p:strVal val="#ppt_h"/>
                                          </p:val>
                                        </p:tav>
                                      </p:tavLst>
                                    </p:anim>
                                    <p:anim calcmode="lin" valueType="num">
                                      <p:cBhvr>
                                        <p:cTn id="39" dur="1000" fill="hold"/>
                                        <p:tgtEl>
                                          <p:spTgt spid="29704"/>
                                        </p:tgtEl>
                                        <p:attrNameLst>
                                          <p:attrName>ppt_x</p:attrName>
                                        </p:attrNameLst>
                                      </p:cBhvr>
                                      <p:tavLst>
                                        <p:tav tm="0">
                                          <p:val>
                                            <p:fltVal val="0.5"/>
                                          </p:val>
                                        </p:tav>
                                        <p:tav tm="100000">
                                          <p:val>
                                            <p:strVal val="#ppt_x"/>
                                          </p:val>
                                        </p:tav>
                                      </p:tavLst>
                                    </p:anim>
                                    <p:anim calcmode="lin" valueType="num">
                                      <p:cBhvr>
                                        <p:cTn id="40" dur="1000" fill="hold"/>
                                        <p:tgtEl>
                                          <p:spTgt spid="2970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29705"/>
                                        </p:tgtEl>
                                        <p:attrNameLst>
                                          <p:attrName>style.visibility</p:attrName>
                                        </p:attrNameLst>
                                      </p:cBhvr>
                                      <p:to>
                                        <p:strVal val="visible"/>
                                      </p:to>
                                    </p:set>
                                    <p:anim calcmode="lin" valueType="num">
                                      <p:cBhvr>
                                        <p:cTn id="43" dur="1000" fill="hold"/>
                                        <p:tgtEl>
                                          <p:spTgt spid="29705"/>
                                        </p:tgtEl>
                                        <p:attrNameLst>
                                          <p:attrName>ppt_w</p:attrName>
                                        </p:attrNameLst>
                                      </p:cBhvr>
                                      <p:tavLst>
                                        <p:tav tm="0">
                                          <p:val>
                                            <p:fltVal val="0"/>
                                          </p:val>
                                        </p:tav>
                                        <p:tav tm="100000">
                                          <p:val>
                                            <p:strVal val="#ppt_w"/>
                                          </p:val>
                                        </p:tav>
                                      </p:tavLst>
                                    </p:anim>
                                    <p:anim calcmode="lin" valueType="num">
                                      <p:cBhvr>
                                        <p:cTn id="44" dur="1000" fill="hold"/>
                                        <p:tgtEl>
                                          <p:spTgt spid="29705"/>
                                        </p:tgtEl>
                                        <p:attrNameLst>
                                          <p:attrName>ppt_h</p:attrName>
                                        </p:attrNameLst>
                                      </p:cBhvr>
                                      <p:tavLst>
                                        <p:tav tm="0">
                                          <p:val>
                                            <p:fltVal val="0"/>
                                          </p:val>
                                        </p:tav>
                                        <p:tav tm="100000">
                                          <p:val>
                                            <p:strVal val="#ppt_h"/>
                                          </p:val>
                                        </p:tav>
                                      </p:tavLst>
                                    </p:anim>
                                    <p:anim calcmode="lin" valueType="num">
                                      <p:cBhvr>
                                        <p:cTn id="45" dur="1000" fill="hold"/>
                                        <p:tgtEl>
                                          <p:spTgt spid="29705"/>
                                        </p:tgtEl>
                                        <p:attrNameLst>
                                          <p:attrName>ppt_x</p:attrName>
                                        </p:attrNameLst>
                                      </p:cBhvr>
                                      <p:tavLst>
                                        <p:tav tm="0">
                                          <p:val>
                                            <p:fltVal val="0.5"/>
                                          </p:val>
                                        </p:tav>
                                        <p:tav tm="100000">
                                          <p:val>
                                            <p:strVal val="#ppt_x"/>
                                          </p:val>
                                        </p:tav>
                                      </p:tavLst>
                                    </p:anim>
                                    <p:anim calcmode="lin" valueType="num">
                                      <p:cBhvr>
                                        <p:cTn id="46" dur="1000" fill="hold"/>
                                        <p:tgtEl>
                                          <p:spTgt spid="2970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29706"/>
                                        </p:tgtEl>
                                        <p:attrNameLst>
                                          <p:attrName>style.visibility</p:attrName>
                                        </p:attrNameLst>
                                      </p:cBhvr>
                                      <p:to>
                                        <p:strVal val="visible"/>
                                      </p:to>
                                    </p:set>
                                    <p:anim calcmode="lin" valueType="num">
                                      <p:cBhvr>
                                        <p:cTn id="49" dur="2000" fill="hold"/>
                                        <p:tgtEl>
                                          <p:spTgt spid="29706"/>
                                        </p:tgtEl>
                                        <p:attrNameLst>
                                          <p:attrName>ppt_w</p:attrName>
                                        </p:attrNameLst>
                                      </p:cBhvr>
                                      <p:tavLst>
                                        <p:tav tm="0">
                                          <p:val>
                                            <p:fltVal val="0"/>
                                          </p:val>
                                        </p:tav>
                                        <p:tav tm="100000">
                                          <p:val>
                                            <p:strVal val="#ppt_w"/>
                                          </p:val>
                                        </p:tav>
                                      </p:tavLst>
                                    </p:anim>
                                    <p:anim calcmode="lin" valueType="num">
                                      <p:cBhvr>
                                        <p:cTn id="50" dur="2000" fill="hold"/>
                                        <p:tgtEl>
                                          <p:spTgt spid="29706"/>
                                        </p:tgtEl>
                                        <p:attrNameLst>
                                          <p:attrName>ppt_h</p:attrName>
                                        </p:attrNameLst>
                                      </p:cBhvr>
                                      <p:tavLst>
                                        <p:tav tm="0">
                                          <p:val>
                                            <p:fltVal val="0"/>
                                          </p:val>
                                        </p:tav>
                                        <p:tav tm="100000">
                                          <p:val>
                                            <p:strVal val="#ppt_h"/>
                                          </p:val>
                                        </p:tav>
                                      </p:tavLst>
                                    </p:anim>
                                    <p:anim calcmode="lin" valueType="num">
                                      <p:cBhvr>
                                        <p:cTn id="51" dur="2000" fill="hold"/>
                                        <p:tgtEl>
                                          <p:spTgt spid="29706"/>
                                        </p:tgtEl>
                                        <p:attrNameLst>
                                          <p:attrName>ppt_x</p:attrName>
                                        </p:attrNameLst>
                                      </p:cBhvr>
                                      <p:tavLst>
                                        <p:tav tm="0">
                                          <p:val>
                                            <p:fltVal val="0.5"/>
                                          </p:val>
                                        </p:tav>
                                        <p:tav tm="100000">
                                          <p:val>
                                            <p:strVal val="#ppt_x"/>
                                          </p:val>
                                        </p:tav>
                                      </p:tavLst>
                                    </p:anim>
                                    <p:anim calcmode="lin" valueType="num">
                                      <p:cBhvr>
                                        <p:cTn id="52" dur="2000" fill="hold"/>
                                        <p:tgtEl>
                                          <p:spTgt spid="2970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29707"/>
                                        </p:tgtEl>
                                        <p:attrNameLst>
                                          <p:attrName>style.visibility</p:attrName>
                                        </p:attrNameLst>
                                      </p:cBhvr>
                                      <p:to>
                                        <p:strVal val="visible"/>
                                      </p:to>
                                    </p:set>
                                    <p:anim calcmode="lin" valueType="num">
                                      <p:cBhvr>
                                        <p:cTn id="55" dur="2000" fill="hold"/>
                                        <p:tgtEl>
                                          <p:spTgt spid="29707"/>
                                        </p:tgtEl>
                                        <p:attrNameLst>
                                          <p:attrName>ppt_w</p:attrName>
                                        </p:attrNameLst>
                                      </p:cBhvr>
                                      <p:tavLst>
                                        <p:tav tm="0">
                                          <p:val>
                                            <p:fltVal val="0"/>
                                          </p:val>
                                        </p:tav>
                                        <p:tav tm="100000">
                                          <p:val>
                                            <p:strVal val="#ppt_w"/>
                                          </p:val>
                                        </p:tav>
                                      </p:tavLst>
                                    </p:anim>
                                    <p:anim calcmode="lin" valueType="num">
                                      <p:cBhvr>
                                        <p:cTn id="56" dur="2000" fill="hold"/>
                                        <p:tgtEl>
                                          <p:spTgt spid="29707"/>
                                        </p:tgtEl>
                                        <p:attrNameLst>
                                          <p:attrName>ppt_h</p:attrName>
                                        </p:attrNameLst>
                                      </p:cBhvr>
                                      <p:tavLst>
                                        <p:tav tm="0">
                                          <p:val>
                                            <p:fltVal val="0"/>
                                          </p:val>
                                        </p:tav>
                                        <p:tav tm="100000">
                                          <p:val>
                                            <p:strVal val="#ppt_h"/>
                                          </p:val>
                                        </p:tav>
                                      </p:tavLst>
                                    </p:anim>
                                    <p:anim calcmode="lin" valueType="num">
                                      <p:cBhvr>
                                        <p:cTn id="57" dur="2000" fill="hold"/>
                                        <p:tgtEl>
                                          <p:spTgt spid="29707"/>
                                        </p:tgtEl>
                                        <p:attrNameLst>
                                          <p:attrName>ppt_x</p:attrName>
                                        </p:attrNameLst>
                                      </p:cBhvr>
                                      <p:tavLst>
                                        <p:tav tm="0">
                                          <p:val>
                                            <p:fltVal val="0.5"/>
                                          </p:val>
                                        </p:tav>
                                        <p:tav tm="100000">
                                          <p:val>
                                            <p:strVal val="#ppt_x"/>
                                          </p:val>
                                        </p:tav>
                                      </p:tavLst>
                                    </p:anim>
                                    <p:anim calcmode="lin" valueType="num">
                                      <p:cBhvr>
                                        <p:cTn id="58" dur="2000" fill="hold"/>
                                        <p:tgtEl>
                                          <p:spTgt spid="2970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29708"/>
                                        </p:tgtEl>
                                        <p:attrNameLst>
                                          <p:attrName>style.visibility</p:attrName>
                                        </p:attrNameLst>
                                      </p:cBhvr>
                                      <p:to>
                                        <p:strVal val="visible"/>
                                      </p:to>
                                    </p:set>
                                    <p:anim calcmode="lin" valueType="num">
                                      <p:cBhvr>
                                        <p:cTn id="61" dur="2000" fill="hold"/>
                                        <p:tgtEl>
                                          <p:spTgt spid="29708"/>
                                        </p:tgtEl>
                                        <p:attrNameLst>
                                          <p:attrName>ppt_w</p:attrName>
                                        </p:attrNameLst>
                                      </p:cBhvr>
                                      <p:tavLst>
                                        <p:tav tm="0">
                                          <p:val>
                                            <p:fltVal val="0"/>
                                          </p:val>
                                        </p:tav>
                                        <p:tav tm="100000">
                                          <p:val>
                                            <p:strVal val="#ppt_w"/>
                                          </p:val>
                                        </p:tav>
                                      </p:tavLst>
                                    </p:anim>
                                    <p:anim calcmode="lin" valueType="num">
                                      <p:cBhvr>
                                        <p:cTn id="62" dur="2000" fill="hold"/>
                                        <p:tgtEl>
                                          <p:spTgt spid="29708"/>
                                        </p:tgtEl>
                                        <p:attrNameLst>
                                          <p:attrName>ppt_h</p:attrName>
                                        </p:attrNameLst>
                                      </p:cBhvr>
                                      <p:tavLst>
                                        <p:tav tm="0">
                                          <p:val>
                                            <p:fltVal val="0"/>
                                          </p:val>
                                        </p:tav>
                                        <p:tav tm="100000">
                                          <p:val>
                                            <p:strVal val="#ppt_h"/>
                                          </p:val>
                                        </p:tav>
                                      </p:tavLst>
                                    </p:anim>
                                    <p:anim calcmode="lin" valueType="num">
                                      <p:cBhvr>
                                        <p:cTn id="63" dur="2000" fill="hold"/>
                                        <p:tgtEl>
                                          <p:spTgt spid="29708"/>
                                        </p:tgtEl>
                                        <p:attrNameLst>
                                          <p:attrName>ppt_x</p:attrName>
                                        </p:attrNameLst>
                                      </p:cBhvr>
                                      <p:tavLst>
                                        <p:tav tm="0">
                                          <p:val>
                                            <p:fltVal val="0.5"/>
                                          </p:val>
                                        </p:tav>
                                        <p:tav tm="100000">
                                          <p:val>
                                            <p:strVal val="#ppt_x"/>
                                          </p:val>
                                        </p:tav>
                                      </p:tavLst>
                                    </p:anim>
                                    <p:anim calcmode="lin" valueType="num">
                                      <p:cBhvr>
                                        <p:cTn id="64" dur="2000" fill="hold"/>
                                        <p:tgtEl>
                                          <p:spTgt spid="2970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29709"/>
                                        </p:tgtEl>
                                        <p:attrNameLst>
                                          <p:attrName>style.visibility</p:attrName>
                                        </p:attrNameLst>
                                      </p:cBhvr>
                                      <p:to>
                                        <p:strVal val="visible"/>
                                      </p:to>
                                    </p:set>
                                    <p:anim calcmode="lin" valueType="num">
                                      <p:cBhvr>
                                        <p:cTn id="67" dur="2000" fill="hold"/>
                                        <p:tgtEl>
                                          <p:spTgt spid="29709"/>
                                        </p:tgtEl>
                                        <p:attrNameLst>
                                          <p:attrName>ppt_w</p:attrName>
                                        </p:attrNameLst>
                                      </p:cBhvr>
                                      <p:tavLst>
                                        <p:tav tm="0">
                                          <p:val>
                                            <p:fltVal val="0"/>
                                          </p:val>
                                        </p:tav>
                                        <p:tav tm="100000">
                                          <p:val>
                                            <p:strVal val="#ppt_w"/>
                                          </p:val>
                                        </p:tav>
                                      </p:tavLst>
                                    </p:anim>
                                    <p:anim calcmode="lin" valueType="num">
                                      <p:cBhvr>
                                        <p:cTn id="68" dur="2000" fill="hold"/>
                                        <p:tgtEl>
                                          <p:spTgt spid="29709"/>
                                        </p:tgtEl>
                                        <p:attrNameLst>
                                          <p:attrName>ppt_h</p:attrName>
                                        </p:attrNameLst>
                                      </p:cBhvr>
                                      <p:tavLst>
                                        <p:tav tm="0">
                                          <p:val>
                                            <p:fltVal val="0"/>
                                          </p:val>
                                        </p:tav>
                                        <p:tav tm="100000">
                                          <p:val>
                                            <p:strVal val="#ppt_h"/>
                                          </p:val>
                                        </p:tav>
                                      </p:tavLst>
                                    </p:anim>
                                    <p:anim calcmode="lin" valueType="num">
                                      <p:cBhvr>
                                        <p:cTn id="69" dur="2000" fill="hold"/>
                                        <p:tgtEl>
                                          <p:spTgt spid="29709"/>
                                        </p:tgtEl>
                                        <p:attrNameLst>
                                          <p:attrName>ppt_x</p:attrName>
                                        </p:attrNameLst>
                                      </p:cBhvr>
                                      <p:tavLst>
                                        <p:tav tm="0">
                                          <p:val>
                                            <p:fltVal val="0.5"/>
                                          </p:val>
                                        </p:tav>
                                        <p:tav tm="100000">
                                          <p:val>
                                            <p:strVal val="#ppt_x"/>
                                          </p:val>
                                        </p:tav>
                                      </p:tavLst>
                                    </p:anim>
                                    <p:anim calcmode="lin" valueType="num">
                                      <p:cBhvr>
                                        <p:cTn id="70" dur="2000" fill="hold"/>
                                        <p:tgtEl>
                                          <p:spTgt spid="2970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29710"/>
                                        </p:tgtEl>
                                        <p:attrNameLst>
                                          <p:attrName>style.visibility</p:attrName>
                                        </p:attrNameLst>
                                      </p:cBhvr>
                                      <p:to>
                                        <p:strVal val="visible"/>
                                      </p:to>
                                    </p:set>
                                    <p:anim calcmode="lin" valueType="num">
                                      <p:cBhvr>
                                        <p:cTn id="73" dur="1000" fill="hold"/>
                                        <p:tgtEl>
                                          <p:spTgt spid="29710"/>
                                        </p:tgtEl>
                                        <p:attrNameLst>
                                          <p:attrName>ppt_w</p:attrName>
                                        </p:attrNameLst>
                                      </p:cBhvr>
                                      <p:tavLst>
                                        <p:tav tm="0">
                                          <p:val>
                                            <p:fltVal val="0"/>
                                          </p:val>
                                        </p:tav>
                                        <p:tav tm="100000">
                                          <p:val>
                                            <p:strVal val="#ppt_w"/>
                                          </p:val>
                                        </p:tav>
                                      </p:tavLst>
                                    </p:anim>
                                    <p:anim calcmode="lin" valueType="num">
                                      <p:cBhvr>
                                        <p:cTn id="74" dur="1000" fill="hold"/>
                                        <p:tgtEl>
                                          <p:spTgt spid="29710"/>
                                        </p:tgtEl>
                                        <p:attrNameLst>
                                          <p:attrName>ppt_h</p:attrName>
                                        </p:attrNameLst>
                                      </p:cBhvr>
                                      <p:tavLst>
                                        <p:tav tm="0">
                                          <p:val>
                                            <p:fltVal val="0"/>
                                          </p:val>
                                        </p:tav>
                                        <p:tav tm="100000">
                                          <p:val>
                                            <p:strVal val="#ppt_h"/>
                                          </p:val>
                                        </p:tav>
                                      </p:tavLst>
                                    </p:anim>
                                    <p:anim calcmode="lin" valueType="num">
                                      <p:cBhvr>
                                        <p:cTn id="75" dur="1000" fill="hold"/>
                                        <p:tgtEl>
                                          <p:spTgt spid="29710"/>
                                        </p:tgtEl>
                                        <p:attrNameLst>
                                          <p:attrName>ppt_x</p:attrName>
                                        </p:attrNameLst>
                                      </p:cBhvr>
                                      <p:tavLst>
                                        <p:tav tm="0">
                                          <p:val>
                                            <p:fltVal val="0.5"/>
                                          </p:val>
                                        </p:tav>
                                        <p:tav tm="100000">
                                          <p:val>
                                            <p:strVal val="#ppt_x"/>
                                          </p:val>
                                        </p:tav>
                                      </p:tavLst>
                                    </p:anim>
                                    <p:anim calcmode="lin" valueType="num">
                                      <p:cBhvr>
                                        <p:cTn id="76" dur="1000" fill="hold"/>
                                        <p:tgtEl>
                                          <p:spTgt spid="29710"/>
                                        </p:tgtEl>
                                        <p:attrNameLst>
                                          <p:attrName>ppt_y</p:attrName>
                                        </p:attrNameLst>
                                      </p:cBhvr>
                                      <p:tavLst>
                                        <p:tav tm="0">
                                          <p:val>
                                            <p:fltVal val="0.5"/>
                                          </p:val>
                                        </p:tav>
                                        <p:tav tm="100000">
                                          <p:val>
                                            <p:strVal val="#ppt_y"/>
                                          </p:val>
                                        </p:tav>
                                      </p:tavLst>
                                    </p:anim>
                                  </p:childTnLst>
                                </p:cTn>
                              </p:par>
                              <p:par>
                                <p:cTn id="77" presetID="23" presetClass="entr" presetSubtype="16" repeatCount="3000" fill="hold" nodeType="withEffect">
                                  <p:stCondLst>
                                    <p:cond delay="0"/>
                                  </p:stCondLst>
                                  <p:childTnLst>
                                    <p:set>
                                      <p:cBhvr>
                                        <p:cTn id="78" dur="1" fill="hold">
                                          <p:stCondLst>
                                            <p:cond delay="0"/>
                                          </p:stCondLst>
                                        </p:cTn>
                                        <p:tgtEl>
                                          <p:spTgt spid="55311"/>
                                        </p:tgtEl>
                                        <p:attrNameLst>
                                          <p:attrName>style.visibility</p:attrName>
                                        </p:attrNameLst>
                                      </p:cBhvr>
                                      <p:to>
                                        <p:strVal val="visible"/>
                                      </p:to>
                                    </p:set>
                                    <p:anim calcmode="lin" valueType="num">
                                      <p:cBhvr>
                                        <p:cTn id="79" dur="2000" fill="hold"/>
                                        <p:tgtEl>
                                          <p:spTgt spid="55311"/>
                                        </p:tgtEl>
                                        <p:attrNameLst>
                                          <p:attrName>ppt_w</p:attrName>
                                        </p:attrNameLst>
                                      </p:cBhvr>
                                      <p:tavLst>
                                        <p:tav tm="0">
                                          <p:val>
                                            <p:fltVal val="0"/>
                                          </p:val>
                                        </p:tav>
                                        <p:tav tm="100000">
                                          <p:val>
                                            <p:strVal val="#ppt_w"/>
                                          </p:val>
                                        </p:tav>
                                      </p:tavLst>
                                    </p:anim>
                                    <p:anim calcmode="lin" valueType="num">
                                      <p:cBhvr>
                                        <p:cTn id="80" dur="2000" fill="hold"/>
                                        <p:tgtEl>
                                          <p:spTgt spid="55311"/>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77"/>
                                            </p:cond>
                                          </p:stCondLst>
                                          <p:endCondLst>
                                            <p:cond evt="onStopAudio" delay="0">
                                              <p:tgtEl>
                                                <p:sldTgt/>
                                              </p:tgtEl>
                                            </p:cond>
                                          </p:endCondLst>
                                        </p:cTn>
                                        <p:tgtEl>
                                          <p:sndTgt r:embed="rId2" name="hat nhac.wav"/>
                                        </p:tgtEl>
                                      </p:cMediaNode>
                                    </p:audio>
                                  </p:subTnLst>
                                </p:cTn>
                              </p:par>
                              <p:par>
                                <p:cTn id="81" presetID="6" presetClass="emph" presetSubtype="0" repeatCount="indefinite" fill="hold" nodeType="withEffect">
                                  <p:stCondLst>
                                    <p:cond delay="0"/>
                                  </p:stCondLst>
                                  <p:endCondLst>
                                    <p:cond evt="onNext" delay="0">
                                      <p:tgtEl>
                                        <p:sldTgt/>
                                      </p:tgtEl>
                                    </p:cond>
                                  </p:endCondLst>
                                  <p:iterate type="lt">
                                    <p:tmAbs val="0"/>
                                  </p:iterate>
                                  <p:childTnLst>
                                    <p:animScale>
                                      <p:cBhvr>
                                        <p:cTn id="82" dur="2000" fill="hold"/>
                                        <p:tgtEl>
                                          <p:spTgt spid="55299"/>
                                        </p:tgtEl>
                                      </p:cBhvr>
                                      <p:by x="150000" y="150000"/>
                                    </p:animScale>
                                  </p:childTnLst>
                                </p:cTn>
                              </p:par>
                              <p:par>
                                <p:cTn id="83" presetID="21" presetClass="emph" presetSubtype="0" repeatCount="indefinite" fill="hold" nodeType="withEffect">
                                  <p:stCondLst>
                                    <p:cond delay="0"/>
                                  </p:stCondLst>
                                  <p:endCondLst>
                                    <p:cond evt="onNext" delay="0">
                                      <p:tgtEl>
                                        <p:sldTgt/>
                                      </p:tgtEl>
                                    </p:cond>
                                  </p:endCondLst>
                                  <p:childTnLst>
                                    <p:animClr clrSpc="hsl" dir="cw">
                                      <p:cBhvr override="childStyle">
                                        <p:cTn id="84" dur="500" fill="hold"/>
                                        <p:tgtEl>
                                          <p:spTgt spid="55311"/>
                                        </p:tgtEl>
                                        <p:attrNameLst>
                                          <p:attrName>style.color</p:attrName>
                                        </p:attrNameLst>
                                      </p:cBhvr>
                                      <p:by>
                                        <p:hsl h="7200000" s="0" l="0"/>
                                      </p:by>
                                    </p:animClr>
                                    <p:animClr clrSpc="hsl" dir="cw">
                                      <p:cBhvr>
                                        <p:cTn id="85" dur="500" fill="hold"/>
                                        <p:tgtEl>
                                          <p:spTgt spid="55311"/>
                                        </p:tgtEl>
                                        <p:attrNameLst>
                                          <p:attrName>fillcolor</p:attrName>
                                        </p:attrNameLst>
                                      </p:cBhvr>
                                      <p:by>
                                        <p:hsl h="7200000" s="0" l="0"/>
                                      </p:by>
                                    </p:animClr>
                                    <p:animClr clrSpc="hsl" dir="cw">
                                      <p:cBhvr>
                                        <p:cTn id="86" dur="500" fill="hold"/>
                                        <p:tgtEl>
                                          <p:spTgt spid="55311"/>
                                        </p:tgtEl>
                                        <p:attrNameLst>
                                          <p:attrName>stroke.color</p:attrName>
                                        </p:attrNameLst>
                                      </p:cBhvr>
                                      <p:by>
                                        <p:hsl h="7200000" s="0" l="0"/>
                                      </p:by>
                                    </p:animClr>
                                    <p:set>
                                      <p:cBhvr>
                                        <p:cTn id="87" dur="500" fill="hold"/>
                                        <p:tgtEl>
                                          <p:spTgt spid="55311"/>
                                        </p:tgtEl>
                                        <p:attrNameLst>
                                          <p:attrName>fill.type</p:attrName>
                                        </p:attrNameLst>
                                      </p:cBhvr>
                                      <p:to>
                                        <p:strVal val="solid"/>
                                      </p:to>
                                    </p:set>
                                  </p:childTnLst>
                                </p:cTn>
                              </p:par>
                            </p:childTnLst>
                          </p:cTn>
                        </p:par>
                      </p:childTnLst>
                    </p:cTn>
                  </p:par>
                  <p:par>
                    <p:cTn id="88" fill="hold">
                      <p:stCondLst>
                        <p:cond delay="indefinite"/>
                      </p:stCondLst>
                      <p:childTnLst>
                        <p:par>
                          <p:cTn id="89" fill="hold">
                            <p:stCondLst>
                              <p:cond delay="0"/>
                            </p:stCondLst>
                            <p:childTnLst>
                              <p:par>
                                <p:cTn id="90" presetID="45" presetClass="entr" presetSubtype="0" fill="hold" nodeType="clickEffect">
                                  <p:stCondLst>
                                    <p:cond delay="0"/>
                                  </p:stCondLst>
                                  <p:childTnLst>
                                    <p:set>
                                      <p:cBhvr>
                                        <p:cTn id="91" dur="1" fill="hold">
                                          <p:stCondLst>
                                            <p:cond delay="0"/>
                                          </p:stCondLst>
                                        </p:cTn>
                                        <p:tgtEl>
                                          <p:spTgt spid="55311">
                                            <p:txEl>
                                              <p:pRg st="0" end="0"/>
                                            </p:txEl>
                                          </p:spTgt>
                                        </p:tgtEl>
                                        <p:attrNameLst>
                                          <p:attrName>style.visibility</p:attrName>
                                        </p:attrNameLst>
                                      </p:cBhvr>
                                      <p:to>
                                        <p:strVal val="visible"/>
                                      </p:to>
                                    </p:set>
                                    <p:animEffect transition="in" filter="fade">
                                      <p:cBhvr>
                                        <p:cTn id="92" dur="2000"/>
                                        <p:tgtEl>
                                          <p:spTgt spid="55311">
                                            <p:txEl>
                                              <p:pRg st="0" end="0"/>
                                            </p:txEl>
                                          </p:spTgt>
                                        </p:tgtEl>
                                      </p:cBhvr>
                                    </p:animEffect>
                                    <p:anim calcmode="lin" valueType="num">
                                      <p:cBhvr>
                                        <p:cTn id="93" dur="2000" fill="hold"/>
                                        <p:tgtEl>
                                          <p:spTgt spid="55311">
                                            <p:txEl>
                                              <p:pRg st="0" end="0"/>
                                            </p:txEl>
                                          </p:spTgt>
                                        </p:tgtEl>
                                        <p:attrNameLst>
                                          <p:attrName>ppt_w</p:attrName>
                                        </p:attrNameLst>
                                      </p:cBhvr>
                                      <p:tavLst>
                                        <p:tav tm="0" fmla="#ppt_w*sin(2.5*pi*$)">
                                          <p:val>
                                            <p:fltVal val="0"/>
                                          </p:val>
                                        </p:tav>
                                        <p:tav tm="100000">
                                          <p:val>
                                            <p:fltVal val="1"/>
                                          </p:val>
                                        </p:tav>
                                      </p:tavLst>
                                    </p:anim>
                                    <p:anim calcmode="lin" valueType="num">
                                      <p:cBhvr>
                                        <p:cTn id="94" dur="2000" fill="hold"/>
                                        <p:tgtEl>
                                          <p:spTgt spid="553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55299">
                                            <p:txEl>
                                              <p:pRg st="0" end="0"/>
                                            </p:txEl>
                                          </p:spTgt>
                                        </p:tgtEl>
                                        <p:attrNameLst>
                                          <p:attrName>style.visibility</p:attrName>
                                        </p:attrNameLst>
                                      </p:cBhvr>
                                      <p:to>
                                        <p:strVal val="visible"/>
                                      </p:to>
                                    </p:set>
                                    <p:anim calcmode="lin" valueType="num">
                                      <p:cBhvr>
                                        <p:cTn id="99" dur="5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55299">
                                            <p:txEl>
                                              <p:pRg st="0" end="0"/>
                                            </p:txEl>
                                          </p:spTgt>
                                        </p:tgtEl>
                                        <p:attrNameLst>
                                          <p:attrName>ppt_h</p:attrName>
                                        </p:attrNameLst>
                                      </p:cBhvr>
                                      <p:tavLst>
                                        <p:tav tm="0">
                                          <p:val>
                                            <p:fltVal val="0"/>
                                          </p:val>
                                        </p:tav>
                                        <p:tav tm="100000">
                                          <p:val>
                                            <p:strVal val="#ppt_h"/>
                                          </p:val>
                                        </p:tav>
                                      </p:tavLst>
                                    </p:anim>
                                    <p:animEffect transition="in" filter="fade">
                                      <p:cBhvr>
                                        <p:cTn id="101" dur="500"/>
                                        <p:tgtEl>
                                          <p:spTgt spid="55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08" grpId="0" animBg="1"/>
      <p:bldP spid="29709" grpId="0" animBg="1"/>
      <p:bldP spid="297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endParaRPr lang="en-US" altLang="en-US" smtClean="0"/>
          </a:p>
        </p:txBody>
      </p:sp>
      <p:pic>
        <p:nvPicPr>
          <p:cNvPr id="3" name="VIDEO CUT.mp4">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2" y="5856291"/>
            <a:ext cx="1426633" cy="803275"/>
          </a:xfrm>
        </p:spPr>
      </p:pic>
      <p:pic>
        <p:nvPicPr>
          <p:cNvPr id="7172" name="Picture 2" descr="C:\Users\Administrator\Documents\HINH NEN POWER POINT\hinh-nen-cho-powerpoint-cuc-dep-co-hinh-cay-nam-o-goc_092717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6227"/>
            <a:ext cx="12293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happy_daisy_h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6933" y="5181600"/>
            <a:ext cx="314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
          <p:cNvSpPr txBox="1">
            <a:spLocks noChangeArrowheads="1"/>
          </p:cNvSpPr>
          <p:nvPr/>
        </p:nvSpPr>
        <p:spPr bwMode="auto">
          <a:xfrm>
            <a:off x="12048" y="-23203"/>
            <a:ext cx="114469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algn="ctr" eaLnBrk="0" fontAlgn="base" hangingPunct="0">
              <a:spcBef>
                <a:spcPct val="0"/>
              </a:spcBef>
              <a:spcAft>
                <a:spcPct val="0"/>
              </a:spcAft>
            </a:pPr>
            <a:r>
              <a:rPr lang="en-US" altLang="en-US" sz="5400" b="1" i="1" dirty="0" smtClean="0">
                <a:solidFill>
                  <a:srgbClr val="FF0000"/>
                </a:solidFill>
                <a:latin typeface="Bookman Old Style" pitchFamily="18" charset="0"/>
              </a:rPr>
              <a:t>Sing a song</a:t>
            </a:r>
          </a:p>
        </p:txBody>
      </p:sp>
      <p:pic>
        <p:nvPicPr>
          <p:cNvPr id="2" name="HONG SONG.mp4">
            <a:hlinkClick r:id="" action="ppaction://media"/>
          </p:cNvPr>
          <p:cNvPicPr>
            <a:picLocks noRot="1" noChangeAspect="1"/>
          </p:cNvPicPr>
          <p:nvPr>
            <a:videoFile r:link="rId2"/>
          </p:nvPr>
        </p:nvPicPr>
        <p:blipFill>
          <a:blip r:embed="rId7"/>
          <a:stretch>
            <a:fillRect/>
          </a:stretch>
        </p:blipFill>
        <p:spPr>
          <a:xfrm>
            <a:off x="-101600" y="1143000"/>
            <a:ext cx="12293600" cy="5638800"/>
          </a:xfrm>
          <a:prstGeom prst="rect">
            <a:avLst/>
          </a:prstGeom>
        </p:spPr>
      </p:pic>
    </p:spTree>
    <p:extLst>
      <p:ext uri="{BB962C8B-B14F-4D97-AF65-F5344CB8AC3E}">
        <p14:creationId xmlns:p14="http://schemas.microsoft.com/office/powerpoint/2010/main" val="3064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2"/>
                </p:tgtEl>
              </p:cMediaNode>
            </p:video>
          </p:childTnLst>
        </p:cTn>
      </p:par>
    </p:tnLst>
    <p:bldLst>
      <p:bldP spid="41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p:cNvSpPr txBox="1">
            <a:spLocks noChangeArrowheads="1"/>
          </p:cNvSpPr>
          <p:nvPr/>
        </p:nvSpPr>
        <p:spPr bwMode="auto">
          <a:xfrm>
            <a:off x="101600" y="9"/>
            <a:ext cx="12192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entury Gothic" pitchFamily="34" charset="0"/>
              </a:defRPr>
            </a:lvl1pPr>
            <a:lvl2pPr>
              <a:defRPr>
                <a:solidFill>
                  <a:schemeClr val="tx1"/>
                </a:solidFill>
                <a:latin typeface="Century Gothic" pitchFamily="34" charset="0"/>
              </a:defRPr>
            </a:lvl2pPr>
            <a:lvl3pPr>
              <a:defRPr sz="1600">
                <a:solidFill>
                  <a:schemeClr val="tx1"/>
                </a:solidFill>
                <a:latin typeface="Century Gothic" pitchFamily="34" charset="0"/>
              </a:defRPr>
            </a:lvl3pPr>
            <a:lvl4pPr>
              <a:defRPr sz="1400">
                <a:solidFill>
                  <a:schemeClr val="tx1"/>
                </a:solidFill>
                <a:latin typeface="Century Gothic" pitchFamily="34" charset="0"/>
              </a:defRPr>
            </a:lvl4pPr>
            <a:lvl5pPr>
              <a:defRPr sz="1400">
                <a:solidFill>
                  <a:schemeClr val="tx1"/>
                </a:solidFill>
                <a:latin typeface="Century Gothic" pitchFamily="34" charset="0"/>
              </a:defRPr>
            </a:lvl5pPr>
            <a:lvl6pPr marL="25146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6pPr>
            <a:lvl7pPr marL="29718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7pPr>
            <a:lvl8pPr marL="34290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8pPr>
            <a:lvl9pPr marL="3886200" indent="-228600" eaLnBrk="0" fontAlgn="base" hangingPunct="0">
              <a:spcAft>
                <a:spcPct val="0"/>
              </a:spcAft>
              <a:buClr>
                <a:srgbClr val="8AD0D6"/>
              </a:buClr>
              <a:buFont typeface="Wingdings 3" pitchFamily="18" charset="2"/>
              <a:defRPr sz="1400">
                <a:solidFill>
                  <a:schemeClr val="tx1"/>
                </a:solidFill>
                <a:latin typeface="Century Gothic" pitchFamily="34" charset="0"/>
              </a:defRPr>
            </a:lvl9pPr>
          </a:lstStyle>
          <a:p>
            <a:pPr algn="ctr" eaLnBrk="0" fontAlgn="base" hangingPunct="0">
              <a:lnSpc>
                <a:spcPct val="150000"/>
              </a:lnSpc>
              <a:spcBef>
                <a:spcPct val="0"/>
              </a:spcBef>
              <a:spcAft>
                <a:spcPct val="0"/>
              </a:spcAft>
            </a:pPr>
            <a:r>
              <a:rPr lang="en-US" altLang="en-US" sz="4000" b="1" dirty="0" smtClean="0">
                <a:solidFill>
                  <a:srgbClr val="7030A0"/>
                </a:solidFill>
                <a:latin typeface="Times New Roman" pitchFamily="18" charset="0"/>
                <a:cs typeface="Times New Roman" pitchFamily="18" charset="0"/>
              </a:rPr>
              <a:t>Monday, December 19</a:t>
            </a:r>
            <a:r>
              <a:rPr lang="en-US" altLang="en-US" sz="4000" b="1" baseline="30000" dirty="0" smtClean="0">
                <a:solidFill>
                  <a:srgbClr val="7030A0"/>
                </a:solidFill>
                <a:latin typeface="Times New Roman" pitchFamily="18" charset="0"/>
                <a:cs typeface="Times New Roman" pitchFamily="18" charset="0"/>
              </a:rPr>
              <a:t>th</a:t>
            </a:r>
            <a:r>
              <a:rPr lang="en-US" altLang="en-US" sz="4000" b="1" dirty="0" smtClean="0">
                <a:solidFill>
                  <a:srgbClr val="7030A0"/>
                </a:solidFill>
                <a:latin typeface="Times New Roman" pitchFamily="18" charset="0"/>
                <a:cs typeface="Times New Roman" pitchFamily="18" charset="0"/>
              </a:rPr>
              <a:t> 2022</a:t>
            </a:r>
          </a:p>
          <a:p>
            <a:pPr algn="ctr" eaLnBrk="0" fontAlgn="base" hangingPunct="0">
              <a:lnSpc>
                <a:spcPct val="150000"/>
              </a:lnSpc>
              <a:spcBef>
                <a:spcPct val="0"/>
              </a:spcBef>
              <a:spcAft>
                <a:spcPct val="0"/>
              </a:spcAft>
            </a:pPr>
            <a:r>
              <a:rPr lang="en-US" altLang="en-US" sz="3600" b="1" dirty="0" smtClean="0">
                <a:solidFill>
                  <a:srgbClr val="FF0000"/>
                </a:solidFill>
                <a:latin typeface="Times New Roman" pitchFamily="18" charset="0"/>
                <a:cs typeface="Times New Roman" pitchFamily="18" charset="0"/>
              </a:rPr>
              <a:t>UNIT 10: </a:t>
            </a:r>
          </a:p>
          <a:p>
            <a:pPr algn="ctr" eaLnBrk="0" fontAlgn="base" hangingPunct="0">
              <a:lnSpc>
                <a:spcPct val="150000"/>
              </a:lnSpc>
              <a:spcBef>
                <a:spcPct val="0"/>
              </a:spcBef>
              <a:spcAft>
                <a:spcPct val="0"/>
              </a:spcAft>
            </a:pPr>
            <a:r>
              <a:rPr lang="en-US" altLang="en-US" sz="3600" b="1" dirty="0" smtClean="0">
                <a:solidFill>
                  <a:srgbClr val="FF0000"/>
                </a:solidFill>
                <a:latin typeface="Times New Roman" pitchFamily="18" charset="0"/>
                <a:cs typeface="Times New Roman" pitchFamily="18" charset="0"/>
              </a:rPr>
              <a:t>WHEN  WILL SPORTS DAY BE?</a:t>
            </a:r>
            <a:endParaRPr lang="en-US" altLang="en-US" sz="3600" b="1" dirty="0" smtClean="0">
              <a:solidFill>
                <a:srgbClr val="FF0000"/>
              </a:solidFill>
              <a:latin typeface="Times New Roman" pitchFamily="18" charset="0"/>
              <a:cs typeface="Times New Roman" pitchFamily="18" charset="0"/>
            </a:endParaRPr>
          </a:p>
          <a:p>
            <a:pPr algn="ctr" eaLnBrk="0" fontAlgn="base" hangingPunct="0">
              <a:lnSpc>
                <a:spcPct val="150000"/>
              </a:lnSpc>
              <a:spcBef>
                <a:spcPct val="0"/>
              </a:spcBef>
              <a:spcAft>
                <a:spcPct val="0"/>
              </a:spcAft>
            </a:pPr>
            <a:r>
              <a:rPr lang="en-US" altLang="en-US" sz="4000" b="1" dirty="0" smtClean="0">
                <a:solidFill>
                  <a:srgbClr val="7030A0"/>
                </a:solidFill>
                <a:latin typeface="Times New Roman" pitchFamily="18" charset="0"/>
                <a:cs typeface="Times New Roman" pitchFamily="18" charset="0"/>
              </a:rPr>
              <a:t>Lesson 2,3: part 4, </a:t>
            </a:r>
            <a:r>
              <a:rPr lang="en-US" altLang="en-US" sz="4000" b="1" dirty="0">
                <a:solidFill>
                  <a:srgbClr val="7030A0"/>
                </a:solidFill>
                <a:latin typeface="Times New Roman" pitchFamily="18" charset="0"/>
                <a:cs typeface="Times New Roman" pitchFamily="18" charset="0"/>
              </a:rPr>
              <a:t>4</a:t>
            </a:r>
            <a:r>
              <a:rPr lang="en-US" altLang="en-US" sz="4000" b="1" dirty="0" smtClean="0">
                <a:solidFill>
                  <a:srgbClr val="7030A0"/>
                </a:solidFill>
                <a:latin typeface="Times New Roman" pitchFamily="18" charset="0"/>
                <a:cs typeface="Times New Roman" pitchFamily="18" charset="0"/>
              </a:rPr>
              <a:t>, 5 (P 67,69 )</a:t>
            </a:r>
          </a:p>
          <a:p>
            <a:pPr eaLnBrk="0" fontAlgn="base" hangingPunct="0">
              <a:lnSpc>
                <a:spcPct val="150000"/>
              </a:lnSpc>
              <a:spcBef>
                <a:spcPct val="0"/>
              </a:spcBef>
              <a:spcAft>
                <a:spcPct val="0"/>
              </a:spcAft>
            </a:pPr>
            <a:r>
              <a:rPr lang="en-US" altLang="en-US" sz="3200" b="1" dirty="0" smtClean="0">
                <a:solidFill>
                  <a:srgbClr val="00B050"/>
                </a:solidFill>
                <a:latin typeface="Times New Roman" pitchFamily="18" charset="0"/>
                <a:cs typeface="Times New Roman" pitchFamily="18" charset="0"/>
              </a:rPr>
              <a:t>4. Listen and number</a:t>
            </a:r>
          </a:p>
          <a:p>
            <a:pPr eaLnBrk="0" fontAlgn="base" hangingPunct="0">
              <a:spcBef>
                <a:spcPct val="0"/>
              </a:spcBef>
              <a:spcAft>
                <a:spcPct val="0"/>
              </a:spcAft>
            </a:pPr>
            <a:r>
              <a:rPr lang="en-US" altLang="en-US" sz="3200" b="1" dirty="0" smtClean="0">
                <a:solidFill>
                  <a:srgbClr val="00B050"/>
                </a:solidFill>
                <a:latin typeface="Times New Roman" pitchFamily="18" charset="0"/>
                <a:cs typeface="Times New Roman" pitchFamily="18" charset="0"/>
              </a:rPr>
              <a:t>5. Read and tick</a:t>
            </a:r>
          </a:p>
          <a:p>
            <a:pPr eaLnBrk="0" fontAlgn="base" hangingPunct="0">
              <a:spcBef>
                <a:spcPct val="0"/>
              </a:spcBef>
              <a:spcAft>
                <a:spcPct val="0"/>
              </a:spcAft>
            </a:pPr>
            <a:r>
              <a:rPr lang="en-US" altLang="en-US" sz="3200" b="1" dirty="0" smtClean="0">
                <a:solidFill>
                  <a:srgbClr val="00B050"/>
                </a:solidFill>
                <a:latin typeface="Times New Roman" pitchFamily="18" charset="0"/>
                <a:cs typeface="Times New Roman" pitchFamily="18" charset="0"/>
              </a:rPr>
              <a:t>5. Write about you</a:t>
            </a:r>
          </a:p>
        </p:txBody>
      </p:sp>
    </p:spTree>
    <p:extLst>
      <p:ext uri="{BB962C8B-B14F-4D97-AF65-F5344CB8AC3E}">
        <p14:creationId xmlns:p14="http://schemas.microsoft.com/office/powerpoint/2010/main" val="2162273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animEffect transition="in" filter="wipe(down)">
                                      <p:cBhvr>
                                        <p:cTn id="7" dur="580">
                                          <p:stCondLst>
                                            <p:cond delay="0"/>
                                          </p:stCondLst>
                                        </p:cTn>
                                        <p:tgtEl>
                                          <p:spTgt spid="11267">
                                            <p:txEl>
                                              <p:pRg st="4" end="4"/>
                                            </p:txEl>
                                          </p:spTgt>
                                        </p:tgtEl>
                                      </p:cBhvr>
                                    </p:animEffect>
                                    <p:anim calcmode="lin" valueType="num">
                                      <p:cBhvr>
                                        <p:cTn id="8" dur="1822" tmFilter="0,0; 0.14,0.36; 0.43,0.73; 0.71,0.91; 1.0,1.0">
                                          <p:stCondLst>
                                            <p:cond delay="0"/>
                                          </p:stCondLst>
                                        </p:cTn>
                                        <p:tgtEl>
                                          <p:spTgt spid="11267">
                                            <p:txEl>
                                              <p:pRg st="4" end="4"/>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7">
                                            <p:txEl>
                                              <p:pRg st="4" end="4"/>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7">
                                            <p:txEl>
                                              <p:pRg st="4" end="4"/>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7">
                                            <p:txEl>
                                              <p:pRg st="4" end="4"/>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7">
                                            <p:txEl>
                                              <p:pRg st="4" end="4"/>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7">
                                            <p:txEl>
                                              <p:pRg st="4" end="4"/>
                                            </p:txEl>
                                          </p:spTgt>
                                        </p:tgtEl>
                                      </p:cBhvr>
                                      <p:to x="100000" y="60000"/>
                                    </p:animScale>
                                    <p:animScale>
                                      <p:cBhvr>
                                        <p:cTn id="14" dur="166" decel="50000">
                                          <p:stCondLst>
                                            <p:cond delay="676"/>
                                          </p:stCondLst>
                                        </p:cTn>
                                        <p:tgtEl>
                                          <p:spTgt spid="11267">
                                            <p:txEl>
                                              <p:pRg st="4" end="4"/>
                                            </p:txEl>
                                          </p:spTgt>
                                        </p:tgtEl>
                                      </p:cBhvr>
                                      <p:to x="100000" y="100000"/>
                                    </p:animScale>
                                    <p:animScale>
                                      <p:cBhvr>
                                        <p:cTn id="15" dur="26">
                                          <p:stCondLst>
                                            <p:cond delay="1312"/>
                                          </p:stCondLst>
                                        </p:cTn>
                                        <p:tgtEl>
                                          <p:spTgt spid="11267">
                                            <p:txEl>
                                              <p:pRg st="4" end="4"/>
                                            </p:txEl>
                                          </p:spTgt>
                                        </p:tgtEl>
                                      </p:cBhvr>
                                      <p:to x="100000" y="80000"/>
                                    </p:animScale>
                                    <p:animScale>
                                      <p:cBhvr>
                                        <p:cTn id="16" dur="166" decel="50000">
                                          <p:stCondLst>
                                            <p:cond delay="1338"/>
                                          </p:stCondLst>
                                        </p:cTn>
                                        <p:tgtEl>
                                          <p:spTgt spid="11267">
                                            <p:txEl>
                                              <p:pRg st="4" end="4"/>
                                            </p:txEl>
                                          </p:spTgt>
                                        </p:tgtEl>
                                      </p:cBhvr>
                                      <p:to x="100000" y="100000"/>
                                    </p:animScale>
                                    <p:animScale>
                                      <p:cBhvr>
                                        <p:cTn id="17" dur="26">
                                          <p:stCondLst>
                                            <p:cond delay="1642"/>
                                          </p:stCondLst>
                                        </p:cTn>
                                        <p:tgtEl>
                                          <p:spTgt spid="11267">
                                            <p:txEl>
                                              <p:pRg st="4" end="4"/>
                                            </p:txEl>
                                          </p:spTgt>
                                        </p:tgtEl>
                                      </p:cBhvr>
                                      <p:to x="100000" y="90000"/>
                                    </p:animScale>
                                    <p:animScale>
                                      <p:cBhvr>
                                        <p:cTn id="18" dur="166" decel="50000">
                                          <p:stCondLst>
                                            <p:cond delay="1668"/>
                                          </p:stCondLst>
                                        </p:cTn>
                                        <p:tgtEl>
                                          <p:spTgt spid="11267">
                                            <p:txEl>
                                              <p:pRg st="4" end="4"/>
                                            </p:txEl>
                                          </p:spTgt>
                                        </p:tgtEl>
                                      </p:cBhvr>
                                      <p:to x="100000" y="100000"/>
                                    </p:animScale>
                                    <p:animScale>
                                      <p:cBhvr>
                                        <p:cTn id="19" dur="26">
                                          <p:stCondLst>
                                            <p:cond delay="1808"/>
                                          </p:stCondLst>
                                        </p:cTn>
                                        <p:tgtEl>
                                          <p:spTgt spid="11267">
                                            <p:txEl>
                                              <p:pRg st="4" end="4"/>
                                            </p:txEl>
                                          </p:spTgt>
                                        </p:tgtEl>
                                      </p:cBhvr>
                                      <p:to x="100000" y="95000"/>
                                    </p:animScale>
                                    <p:animScale>
                                      <p:cBhvr>
                                        <p:cTn id="20" dur="166" decel="50000">
                                          <p:stCondLst>
                                            <p:cond delay="1834"/>
                                          </p:stCondLst>
                                        </p:cTn>
                                        <p:tgtEl>
                                          <p:spTgt spid="11267">
                                            <p:txEl>
                                              <p:pRg st="4" end="4"/>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1267">
                                            <p:txEl>
                                              <p:pRg st="5" end="5"/>
                                            </p:txEl>
                                          </p:spTgt>
                                        </p:tgtEl>
                                        <p:attrNameLst>
                                          <p:attrName>style.visibility</p:attrName>
                                        </p:attrNameLst>
                                      </p:cBhvr>
                                      <p:to>
                                        <p:strVal val="visible"/>
                                      </p:to>
                                    </p:set>
                                    <p:animEffect transition="in" filter="wipe(down)">
                                      <p:cBhvr>
                                        <p:cTn id="25" dur="580">
                                          <p:stCondLst>
                                            <p:cond delay="0"/>
                                          </p:stCondLst>
                                        </p:cTn>
                                        <p:tgtEl>
                                          <p:spTgt spid="11267">
                                            <p:txEl>
                                              <p:pRg st="5" end="5"/>
                                            </p:txEl>
                                          </p:spTgt>
                                        </p:tgtEl>
                                      </p:cBhvr>
                                    </p:animEffect>
                                    <p:anim calcmode="lin" valueType="num">
                                      <p:cBhvr>
                                        <p:cTn id="26" dur="1822" tmFilter="0,0; 0.14,0.36; 0.43,0.73; 0.71,0.91; 1.0,1.0">
                                          <p:stCondLst>
                                            <p:cond delay="0"/>
                                          </p:stCondLst>
                                        </p:cTn>
                                        <p:tgtEl>
                                          <p:spTgt spid="11267">
                                            <p:txEl>
                                              <p:pRg st="5" end="5"/>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267">
                                            <p:txEl>
                                              <p:pRg st="5" end="5"/>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267">
                                            <p:txEl>
                                              <p:pRg st="5" end="5"/>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267">
                                            <p:txEl>
                                              <p:pRg st="5" end="5"/>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267">
                                            <p:txEl>
                                              <p:pRg st="5" end="5"/>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1267">
                                            <p:txEl>
                                              <p:pRg st="5" end="5"/>
                                            </p:txEl>
                                          </p:spTgt>
                                        </p:tgtEl>
                                      </p:cBhvr>
                                      <p:to x="100000" y="60000"/>
                                    </p:animScale>
                                    <p:animScale>
                                      <p:cBhvr>
                                        <p:cTn id="32" dur="166" decel="50000">
                                          <p:stCondLst>
                                            <p:cond delay="676"/>
                                          </p:stCondLst>
                                        </p:cTn>
                                        <p:tgtEl>
                                          <p:spTgt spid="11267">
                                            <p:txEl>
                                              <p:pRg st="5" end="5"/>
                                            </p:txEl>
                                          </p:spTgt>
                                        </p:tgtEl>
                                      </p:cBhvr>
                                      <p:to x="100000" y="100000"/>
                                    </p:animScale>
                                    <p:animScale>
                                      <p:cBhvr>
                                        <p:cTn id="33" dur="26">
                                          <p:stCondLst>
                                            <p:cond delay="1312"/>
                                          </p:stCondLst>
                                        </p:cTn>
                                        <p:tgtEl>
                                          <p:spTgt spid="11267">
                                            <p:txEl>
                                              <p:pRg st="5" end="5"/>
                                            </p:txEl>
                                          </p:spTgt>
                                        </p:tgtEl>
                                      </p:cBhvr>
                                      <p:to x="100000" y="80000"/>
                                    </p:animScale>
                                    <p:animScale>
                                      <p:cBhvr>
                                        <p:cTn id="34" dur="166" decel="50000">
                                          <p:stCondLst>
                                            <p:cond delay="1338"/>
                                          </p:stCondLst>
                                        </p:cTn>
                                        <p:tgtEl>
                                          <p:spTgt spid="11267">
                                            <p:txEl>
                                              <p:pRg st="5" end="5"/>
                                            </p:txEl>
                                          </p:spTgt>
                                        </p:tgtEl>
                                      </p:cBhvr>
                                      <p:to x="100000" y="100000"/>
                                    </p:animScale>
                                    <p:animScale>
                                      <p:cBhvr>
                                        <p:cTn id="35" dur="26">
                                          <p:stCondLst>
                                            <p:cond delay="1642"/>
                                          </p:stCondLst>
                                        </p:cTn>
                                        <p:tgtEl>
                                          <p:spTgt spid="11267">
                                            <p:txEl>
                                              <p:pRg st="5" end="5"/>
                                            </p:txEl>
                                          </p:spTgt>
                                        </p:tgtEl>
                                      </p:cBhvr>
                                      <p:to x="100000" y="90000"/>
                                    </p:animScale>
                                    <p:animScale>
                                      <p:cBhvr>
                                        <p:cTn id="36" dur="166" decel="50000">
                                          <p:stCondLst>
                                            <p:cond delay="1668"/>
                                          </p:stCondLst>
                                        </p:cTn>
                                        <p:tgtEl>
                                          <p:spTgt spid="11267">
                                            <p:txEl>
                                              <p:pRg st="5" end="5"/>
                                            </p:txEl>
                                          </p:spTgt>
                                        </p:tgtEl>
                                      </p:cBhvr>
                                      <p:to x="100000" y="100000"/>
                                    </p:animScale>
                                    <p:animScale>
                                      <p:cBhvr>
                                        <p:cTn id="37" dur="26">
                                          <p:stCondLst>
                                            <p:cond delay="1808"/>
                                          </p:stCondLst>
                                        </p:cTn>
                                        <p:tgtEl>
                                          <p:spTgt spid="11267">
                                            <p:txEl>
                                              <p:pRg st="5" end="5"/>
                                            </p:txEl>
                                          </p:spTgt>
                                        </p:tgtEl>
                                      </p:cBhvr>
                                      <p:to x="100000" y="95000"/>
                                    </p:animScale>
                                    <p:animScale>
                                      <p:cBhvr>
                                        <p:cTn id="38" dur="166" decel="50000">
                                          <p:stCondLst>
                                            <p:cond delay="1834"/>
                                          </p:stCondLst>
                                        </p:cTn>
                                        <p:tgtEl>
                                          <p:spTgt spid="11267">
                                            <p:txEl>
                                              <p:pRg st="5" end="5"/>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Effect transition="in" filter="wipe(down)">
                                      <p:cBhvr>
                                        <p:cTn id="43" dur="580">
                                          <p:stCondLst>
                                            <p:cond delay="0"/>
                                          </p:stCondLst>
                                        </p:cTn>
                                        <p:tgtEl>
                                          <p:spTgt spid="11267">
                                            <p:txEl>
                                              <p:pRg st="6" end="6"/>
                                            </p:txEl>
                                          </p:spTgt>
                                        </p:tgtEl>
                                      </p:cBhvr>
                                    </p:animEffect>
                                    <p:anim calcmode="lin" valueType="num">
                                      <p:cBhvr>
                                        <p:cTn id="44" dur="1822" tmFilter="0,0; 0.14,0.36; 0.43,0.73; 0.71,0.91; 1.0,1.0">
                                          <p:stCondLst>
                                            <p:cond delay="0"/>
                                          </p:stCondLst>
                                        </p:cTn>
                                        <p:tgtEl>
                                          <p:spTgt spid="11267">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267">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267">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267">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267">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1267">
                                            <p:txEl>
                                              <p:pRg st="6" end="6"/>
                                            </p:txEl>
                                          </p:spTgt>
                                        </p:tgtEl>
                                      </p:cBhvr>
                                      <p:to x="100000" y="60000"/>
                                    </p:animScale>
                                    <p:animScale>
                                      <p:cBhvr>
                                        <p:cTn id="50" dur="166" decel="50000">
                                          <p:stCondLst>
                                            <p:cond delay="676"/>
                                          </p:stCondLst>
                                        </p:cTn>
                                        <p:tgtEl>
                                          <p:spTgt spid="11267">
                                            <p:txEl>
                                              <p:pRg st="6" end="6"/>
                                            </p:txEl>
                                          </p:spTgt>
                                        </p:tgtEl>
                                      </p:cBhvr>
                                      <p:to x="100000" y="100000"/>
                                    </p:animScale>
                                    <p:animScale>
                                      <p:cBhvr>
                                        <p:cTn id="51" dur="26">
                                          <p:stCondLst>
                                            <p:cond delay="1312"/>
                                          </p:stCondLst>
                                        </p:cTn>
                                        <p:tgtEl>
                                          <p:spTgt spid="11267">
                                            <p:txEl>
                                              <p:pRg st="6" end="6"/>
                                            </p:txEl>
                                          </p:spTgt>
                                        </p:tgtEl>
                                      </p:cBhvr>
                                      <p:to x="100000" y="80000"/>
                                    </p:animScale>
                                    <p:animScale>
                                      <p:cBhvr>
                                        <p:cTn id="52" dur="166" decel="50000">
                                          <p:stCondLst>
                                            <p:cond delay="1338"/>
                                          </p:stCondLst>
                                        </p:cTn>
                                        <p:tgtEl>
                                          <p:spTgt spid="11267">
                                            <p:txEl>
                                              <p:pRg st="6" end="6"/>
                                            </p:txEl>
                                          </p:spTgt>
                                        </p:tgtEl>
                                      </p:cBhvr>
                                      <p:to x="100000" y="100000"/>
                                    </p:animScale>
                                    <p:animScale>
                                      <p:cBhvr>
                                        <p:cTn id="53" dur="26">
                                          <p:stCondLst>
                                            <p:cond delay="1642"/>
                                          </p:stCondLst>
                                        </p:cTn>
                                        <p:tgtEl>
                                          <p:spTgt spid="11267">
                                            <p:txEl>
                                              <p:pRg st="6" end="6"/>
                                            </p:txEl>
                                          </p:spTgt>
                                        </p:tgtEl>
                                      </p:cBhvr>
                                      <p:to x="100000" y="90000"/>
                                    </p:animScale>
                                    <p:animScale>
                                      <p:cBhvr>
                                        <p:cTn id="54" dur="166" decel="50000">
                                          <p:stCondLst>
                                            <p:cond delay="1668"/>
                                          </p:stCondLst>
                                        </p:cTn>
                                        <p:tgtEl>
                                          <p:spTgt spid="11267">
                                            <p:txEl>
                                              <p:pRg st="6" end="6"/>
                                            </p:txEl>
                                          </p:spTgt>
                                        </p:tgtEl>
                                      </p:cBhvr>
                                      <p:to x="100000" y="100000"/>
                                    </p:animScale>
                                    <p:animScale>
                                      <p:cBhvr>
                                        <p:cTn id="55" dur="26">
                                          <p:stCondLst>
                                            <p:cond delay="1808"/>
                                          </p:stCondLst>
                                        </p:cTn>
                                        <p:tgtEl>
                                          <p:spTgt spid="11267">
                                            <p:txEl>
                                              <p:pRg st="6" end="6"/>
                                            </p:txEl>
                                          </p:spTgt>
                                        </p:tgtEl>
                                      </p:cBhvr>
                                      <p:to x="100000" y="95000"/>
                                    </p:animScale>
                                    <p:animScale>
                                      <p:cBhvr>
                                        <p:cTn id="56" dur="166" decel="50000">
                                          <p:stCondLst>
                                            <p:cond delay="1834"/>
                                          </p:stCondLst>
                                        </p:cTn>
                                        <p:tgtEl>
                                          <p:spTgt spid="11267">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365129"/>
            <a:ext cx="3094973" cy="1325563"/>
          </a:xfrm>
          <a:solidFill>
            <a:srgbClr val="660393"/>
          </a:solidFill>
        </p:spPr>
        <p:txBody>
          <a:bodyPr/>
          <a:lstStyle/>
          <a:p>
            <a:pPr algn="ctr" eaLnBrk="1" hangingPunct="1"/>
            <a:r>
              <a:rPr lang="en-US" altLang="vi-VN" dirty="0" smtClean="0">
                <a:solidFill>
                  <a:schemeClr val="bg1"/>
                </a:solidFill>
                <a:latin typeface="Times New Roman" panose="02020603050405020304" pitchFamily="18" charset="0"/>
                <a:cs typeface="Times New Roman" panose="02020603050405020304" pitchFamily="18" charset="0"/>
              </a:rPr>
              <a:t>THE GAME</a:t>
            </a:r>
          </a:p>
        </p:txBody>
      </p:sp>
      <p:pic>
        <p:nvPicPr>
          <p:cNvPr id="8195" name="Picture 13" descr="biglogo">
            <a:hlinkClick r:id="" action="ppaction://noaction">
              <a:snd r:embed="rId3" name="millionaire3.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1039661"/>
            <a:ext cx="7249584" cy="581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005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7">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568425" y="807745"/>
            <a:ext cx="10441952" cy="104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1727200" y="910117"/>
            <a:ext cx="7617216" cy="8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vi-VN" b="1" dirty="0" smtClean="0">
              <a:solidFill>
                <a:srgbClr val="FFCC00"/>
              </a:solidFill>
              <a:latin typeface="Times New Roman" pitchFamily="18" charset="0"/>
            </a:endParaRPr>
          </a:p>
          <a:p>
            <a:pPr algn="ctr" eaLnBrk="1" hangingPunct="1">
              <a:spcBef>
                <a:spcPct val="0"/>
              </a:spcBef>
              <a:buFontTx/>
              <a:buNone/>
            </a:pPr>
            <a:r>
              <a:rPr lang="en-US" altLang="vi-VN" b="1" dirty="0" smtClean="0">
                <a:solidFill>
                  <a:srgbClr val="FFCC00"/>
                </a:solidFill>
                <a:latin typeface="Times New Roman" pitchFamily="18" charset="0"/>
              </a:rPr>
              <a:t>1.When/ Sports/ be/ day/will?</a:t>
            </a:r>
            <a:endParaRPr lang="en-US" altLang="vi-VN" b="1" dirty="0">
              <a:solidFill>
                <a:srgbClr val="FFCC00"/>
              </a:solidFill>
              <a:latin typeface="Times New Roman" pitchFamily="18" charset="0"/>
            </a:endParaRPr>
          </a:p>
          <a:p>
            <a:pPr algn="ctr" eaLnBrk="1" hangingPunct="1">
              <a:spcBef>
                <a:spcPct val="0"/>
              </a:spcBef>
              <a:buFontTx/>
              <a:buNone/>
            </a:pPr>
            <a:endParaRPr lang="en-US" altLang="vi-VN" b="1" dirty="0">
              <a:latin typeface="Times New Roman" pitchFamily="18" charset="0"/>
            </a:endParaRP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4495809"/>
            <a:ext cx="61976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5334000"/>
            <a:ext cx="619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495800"/>
            <a:ext cx="6197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5334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2032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A. </a:t>
            </a:r>
            <a:r>
              <a:rPr lang="en-US" altLang="vi-VN" sz="2800" b="1" dirty="0" smtClean="0">
                <a:solidFill>
                  <a:schemeClr val="bg1"/>
                </a:solidFill>
                <a:latin typeface="Times New Roman" pitchFamily="18" charset="0"/>
              </a:rPr>
              <a:t>When will Day Sports be?</a:t>
            </a:r>
            <a:endParaRPr lang="en-US" altLang="vi-VN" sz="1600" b="1" dirty="0">
              <a:solidFill>
                <a:schemeClr val="bg1"/>
              </a:solidFill>
              <a:latin typeface="Tahoma" pitchFamily="34" charset="0"/>
            </a:endParaRPr>
          </a:p>
        </p:txBody>
      </p:sp>
      <p:sp>
        <p:nvSpPr>
          <p:cNvPr id="4105" name="Rectangle 9" descr="30%">
            <a:hlinkClick r:id="" action="ppaction://noaction" highlightClick="1"/>
          </p:cNvPr>
          <p:cNvSpPr>
            <a:spLocks noChangeArrowheads="1"/>
          </p:cNvSpPr>
          <p:nvPr/>
        </p:nvSpPr>
        <p:spPr bwMode="auto">
          <a:xfrm>
            <a:off x="6400800" y="4572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B. </a:t>
            </a:r>
            <a:r>
              <a:rPr lang="en-US" altLang="vi-VN" sz="2800" b="1" dirty="0" smtClean="0">
                <a:solidFill>
                  <a:schemeClr val="bg1"/>
                </a:solidFill>
                <a:latin typeface="Times New Roman" pitchFamily="18" charset="0"/>
              </a:rPr>
              <a:t>Sports Day will be When?</a:t>
            </a:r>
            <a:endParaRPr lang="en-US" altLang="vi-VN" sz="1800" b="1" dirty="0">
              <a:solidFill>
                <a:schemeClr val="bg1"/>
              </a:solidFill>
            </a:endParaRPr>
          </a:p>
        </p:txBody>
      </p:sp>
      <p:sp>
        <p:nvSpPr>
          <p:cNvPr id="4106" name="Rectangle 10" descr="30%"/>
          <p:cNvSpPr>
            <a:spLocks noChangeArrowheads="1"/>
          </p:cNvSpPr>
          <p:nvPr/>
        </p:nvSpPr>
        <p:spPr bwMode="auto">
          <a:xfrm>
            <a:off x="203200" y="53340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C</a:t>
            </a:r>
            <a:r>
              <a:rPr lang="en-US" altLang="vi-VN" sz="2800" b="1" dirty="0" smtClean="0">
                <a:solidFill>
                  <a:schemeClr val="bg1"/>
                </a:solidFill>
                <a:latin typeface="Times New Roman" pitchFamily="18" charset="0"/>
              </a:rPr>
              <a:t>. When will Sports Day be</a:t>
            </a:r>
            <a:r>
              <a:rPr lang="en-US" altLang="vi-VN" sz="2800" b="1" dirty="0">
                <a:solidFill>
                  <a:schemeClr val="bg1"/>
                </a:solidFill>
                <a:latin typeface="Times New Roman" pitchFamily="18" charset="0"/>
              </a:rPr>
              <a:t>?</a:t>
            </a:r>
            <a:endParaRPr lang="en-US" altLang="vi-VN" sz="1600" b="1" dirty="0">
              <a:solidFill>
                <a:schemeClr val="bg1"/>
              </a:solidFill>
              <a:latin typeface="Tahoma" pitchFamily="34" charset="0"/>
            </a:endParaRPr>
          </a:p>
        </p:txBody>
      </p:sp>
      <p:sp>
        <p:nvSpPr>
          <p:cNvPr id="4107" name="Rectangle 11" descr="30%"/>
          <p:cNvSpPr>
            <a:spLocks noChangeArrowheads="1"/>
          </p:cNvSpPr>
          <p:nvPr/>
        </p:nvSpPr>
        <p:spPr bwMode="auto">
          <a:xfrm>
            <a:off x="6400800" y="5334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D. </a:t>
            </a:r>
            <a:r>
              <a:rPr lang="en-US" altLang="vi-VN" sz="2800" b="1" dirty="0" smtClean="0">
                <a:solidFill>
                  <a:schemeClr val="bg1"/>
                </a:solidFill>
                <a:latin typeface="Times New Roman" pitchFamily="18" charset="0"/>
              </a:rPr>
              <a:t>Day Sports will be When?</a:t>
            </a:r>
            <a:endParaRPr lang="en-US" altLang="vi-VN" sz="1600" b="1" dirty="0">
              <a:solidFill>
                <a:schemeClr val="bg1"/>
              </a:solidFill>
              <a:latin typeface="Tahoma" pitchFamily="34" charset="0"/>
            </a:endParaRPr>
          </a:p>
        </p:txBody>
      </p:sp>
      <p:pic>
        <p:nvPicPr>
          <p:cNvPr id="4108" name="thinking.wav">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1016000" y="5334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biglogo">
            <a:hlinkClick r:id="" action="ppaction://noaction">
              <a:snd r:embed="rId6" name="millionaire3.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304800" y="5257800"/>
            <a:ext cx="6705600" cy="762000"/>
          </a:xfrm>
          <a:prstGeom prst="hexagon">
            <a:avLst>
              <a:gd name="adj" fmla="val 701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rgbClr val="CC0066"/>
                </a:solidFill>
                <a:latin typeface="Times New Roman" pitchFamily="18" charset="0"/>
              </a:rPr>
              <a:t>C. </a:t>
            </a:r>
            <a:r>
              <a:rPr lang="en-US" altLang="vi-VN" sz="2800" b="1" dirty="0">
                <a:solidFill>
                  <a:srgbClr val="FF0066"/>
                </a:solidFill>
                <a:latin typeface="Times New Roman" pitchFamily="18" charset="0"/>
              </a:rPr>
              <a:t>When will Sports Day be</a:t>
            </a:r>
            <a:r>
              <a:rPr lang="en-US" altLang="vi-VN" sz="2800" b="1" dirty="0" smtClean="0">
                <a:solidFill>
                  <a:srgbClr val="FF0066"/>
                </a:solidFill>
                <a:latin typeface="Times New Roman" pitchFamily="18" charset="0"/>
              </a:rPr>
              <a:t>? </a:t>
            </a:r>
            <a:endParaRPr lang="en-US" altLang="vi-VN" sz="1600" b="1" dirty="0">
              <a:solidFill>
                <a:srgbClr val="FF0066"/>
              </a:solidFill>
              <a:latin typeface="Tahoma" pitchFamily="34" charset="0"/>
            </a:endParaRPr>
          </a:p>
        </p:txBody>
      </p:sp>
      <p:sp>
        <p:nvSpPr>
          <p:cNvPr id="10255"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0256" name="WordArt 31"/>
          <p:cNvSpPr>
            <a:spLocks noChangeArrowheads="1" noChangeShapeType="1" noTextEdit="1"/>
          </p:cNvSpPr>
          <p:nvPr/>
        </p:nvSpPr>
        <p:spPr bwMode="auto">
          <a:xfrm>
            <a:off x="4775200" y="392482"/>
            <a:ext cx="6426200" cy="349250"/>
          </a:xfrm>
          <a:prstGeom prst="rect">
            <a:avLst/>
          </a:prstGeom>
        </p:spPr>
        <p:txBody>
          <a:bodyPr wrap="none" fromWordArt="1">
            <a:prstTxWarp prst="textPlain">
              <a:avLst>
                <a:gd name="adj" fmla="val 50000"/>
              </a:avLst>
            </a:prstTxWarp>
          </a:bodyPr>
          <a:lstStyle/>
          <a:p>
            <a:pPr algn="ctr"/>
            <a:r>
              <a:rPr lang="vi-VN" sz="3600" b="1" kern="10" dirty="0">
                <a:ln w="9525">
                  <a:solidFill>
                    <a:schemeClr val="bg1"/>
                  </a:solidFill>
                  <a:round/>
                  <a:headEnd/>
                  <a:tailEnd/>
                </a:ln>
                <a:solidFill>
                  <a:srgbClr val="008000"/>
                </a:solidFill>
                <a:latin typeface="Tahoma"/>
                <a:ea typeface="Tahoma"/>
                <a:cs typeface="Tahoma"/>
              </a:rPr>
              <a:t>Who's a milionaire?</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6585" y="1854659"/>
            <a:ext cx="5078626" cy="2594919"/>
          </a:xfrm>
          <a:prstGeom prst="rect">
            <a:avLst/>
          </a:prstGeom>
        </p:spPr>
      </p:pic>
    </p:spTree>
    <p:extLst>
      <p:ext uri="{BB962C8B-B14F-4D97-AF65-F5344CB8AC3E}">
        <p14:creationId xmlns:p14="http://schemas.microsoft.com/office/powerpoint/2010/main" val="2047265685"/>
      </p:ext>
    </p:extLst>
  </p:cSld>
  <p:clrMapOvr>
    <a:masterClrMapping/>
  </p:clrMapOvr>
  <p:transition spd="slow">
    <p:wipe dir="d"/>
    <p:sndAc>
      <p:stSnd>
        <p:snd r:embed="rId4" name="millionaire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dissolve">
                                      <p:cBhvr>
                                        <p:cTn id="7" dur="500"/>
                                        <p:tgtEl>
                                          <p:spTgt spid="40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104">
                                            <p:txEl>
                                              <p:pRg st="0" end="0"/>
                                            </p:txEl>
                                          </p:spTgt>
                                        </p:tgtEl>
                                        <p:attrNameLst>
                                          <p:attrName>style.visibility</p:attrName>
                                        </p:attrNameLst>
                                      </p:cBhvr>
                                      <p:to>
                                        <p:strVal val="visible"/>
                                      </p:to>
                                    </p:set>
                                    <p:animEffect transition="in" filter="slide(fromBottom)">
                                      <p:cBhvr>
                                        <p:cTn id="12" dur="500"/>
                                        <p:tgtEl>
                                          <p:spTgt spid="410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camera.wav"/>
                                        </p:tgtEl>
                                      </p:cMediaNode>
                                    </p:audio>
                                  </p:sub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4105">
                                            <p:txEl>
                                              <p:pRg st="0" end="0"/>
                                            </p:txEl>
                                          </p:spTgt>
                                        </p:tgtEl>
                                        <p:attrNameLst>
                                          <p:attrName>style.visibility</p:attrName>
                                        </p:attrNameLst>
                                      </p:cBhvr>
                                      <p:to>
                                        <p:strVal val="visible"/>
                                      </p:to>
                                    </p:set>
                                    <p:animEffect transition="in" filter="slide(fromBottom)">
                                      <p:cBhvr>
                                        <p:cTn id="16" dur="500"/>
                                        <p:tgtEl>
                                          <p:spTgt spid="410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camera.wav"/>
                                        </p:tgtEl>
                                      </p:cMediaNode>
                                    </p:audio>
                                  </p:sub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4106">
                                            <p:txEl>
                                              <p:pRg st="0" end="0"/>
                                            </p:txEl>
                                          </p:spTgt>
                                        </p:tgtEl>
                                        <p:attrNameLst>
                                          <p:attrName>style.visibility</p:attrName>
                                        </p:attrNameLst>
                                      </p:cBhvr>
                                      <p:to>
                                        <p:strVal val="visible"/>
                                      </p:to>
                                    </p:set>
                                    <p:animEffect transition="in" filter="slide(fromBottom)">
                                      <p:cBhvr>
                                        <p:cTn id="20" dur="500"/>
                                        <p:tgtEl>
                                          <p:spTgt spid="4106">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par>
                          <p:cTn id="21" fill="hold" nodeType="afterGroup">
                            <p:stCondLst>
                              <p:cond delay="1500"/>
                            </p:stCondLst>
                            <p:childTnLst>
                              <p:par>
                                <p:cTn id="22" presetID="12" presetClass="entr" presetSubtype="4" fill="hold" nodeType="afterEffect">
                                  <p:stCondLst>
                                    <p:cond delay="0"/>
                                  </p:stCondLst>
                                  <p:childTnLst>
                                    <p:set>
                                      <p:cBhvr>
                                        <p:cTn id="23" dur="1" fill="hold">
                                          <p:stCondLst>
                                            <p:cond delay="0"/>
                                          </p:stCondLst>
                                        </p:cTn>
                                        <p:tgtEl>
                                          <p:spTgt spid="4107">
                                            <p:txEl>
                                              <p:pRg st="0" end="0"/>
                                            </p:txEl>
                                          </p:spTgt>
                                        </p:tgtEl>
                                        <p:attrNameLst>
                                          <p:attrName>style.visibility</p:attrName>
                                        </p:attrNameLst>
                                      </p:cBhvr>
                                      <p:to>
                                        <p:strVal val="visible"/>
                                      </p:to>
                                    </p:set>
                                    <p:animEffect transition="in" filter="slide(fromBottom)">
                                      <p:cBhvr>
                                        <p:cTn id="24" dur="500"/>
                                        <p:tgtEl>
                                          <p:spTgt spid="4107">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4111"/>
                                        </p:tgtEl>
                                        <p:attrNameLst>
                                          <p:attrName>style.visibility</p:attrName>
                                        </p:attrNameLst>
                                      </p:cBhvr>
                                      <p:to>
                                        <p:strVal val="visible"/>
                                      </p:to>
                                    </p:set>
                                    <p:animEffect transition="in" filter="barn(inHorizontal)">
                                      <p:cBhvr>
                                        <p:cTn id="29" dur="500"/>
                                        <p:tgtEl>
                                          <p:spTgt spid="4111"/>
                                        </p:tgtEl>
                                      </p:cBhvr>
                                    </p:animEffect>
                                  </p:childTnLst>
                                  <p:subTnLst>
                                    <p:audio>
                                      <p:cMediaNode>
                                        <p:cTn display="0" masterRel="sameClick">
                                          <p:stCondLst>
                                            <p:cond evt="begin" delay="0">
                                              <p:tn val="27"/>
                                            </p:cond>
                                          </p:stCondLst>
                                          <p:endCondLst>
                                            <p:cond evt="onStopAudio" delay="0">
                                              <p:tgtEl>
                                                <p:sldTgt/>
                                              </p:tgtEl>
                                            </p:cond>
                                          </p:endCondLst>
                                        </p:cTn>
                                        <p:tgtEl>
                                          <p:sndTgt r:embed="rId6"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repeatCount="indefinite" fill="hold" display="0">
                  <p:stCondLst>
                    <p:cond delay="indefinite"/>
                  </p:stCondLst>
                  <p:endCondLst>
                    <p:cond evt="onPrev" delay="0">
                      <p:tgtEl>
                        <p:sldTgt/>
                      </p:tgtEl>
                    </p:cond>
                    <p:cond evt="onStopAudio" delay="0">
                      <p:tgtEl>
                        <p:sldTgt/>
                      </p:tgtEl>
                    </p:cond>
                  </p:endCondLst>
                </p:cTn>
                <p:tgtEl>
                  <p:spTgt spid="4108"/>
                </p:tgtEl>
              </p:cMediaNode>
            </p:audio>
          </p:childTnLst>
        </p:cTn>
      </p:par>
    </p:tnLst>
    <p:bldLst>
      <p:bldP spid="41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6">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1020772"/>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609600" y="830263"/>
            <a:ext cx="1158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vi-VN" b="1" dirty="0">
                <a:solidFill>
                  <a:srgbClr val="FFCC00"/>
                </a:solidFill>
                <a:latin typeface="Times New Roman" pitchFamily="18" charset="0"/>
              </a:rPr>
              <a:t>2. </a:t>
            </a:r>
            <a:r>
              <a:rPr lang="en-US" altLang="vi-VN" b="1" dirty="0" smtClean="0">
                <a:solidFill>
                  <a:srgbClr val="FFCC00"/>
                </a:solidFill>
                <a:latin typeface="Times New Roman" pitchFamily="18" charset="0"/>
              </a:rPr>
              <a:t>Teachers’ Day will be on …………</a:t>
            </a:r>
            <a:endParaRPr lang="en-US" altLang="vi-VN" b="1" dirty="0">
              <a:latin typeface="Times New Roman" pitchFamily="18" charset="0"/>
            </a:endParaRPr>
          </a:p>
        </p:txBody>
      </p:sp>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572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5334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72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343525"/>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5080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A. the </a:t>
            </a:r>
            <a:r>
              <a:rPr lang="en-US" altLang="vi-VN" sz="2800" b="1" dirty="0" smtClean="0">
                <a:solidFill>
                  <a:schemeClr val="bg1"/>
                </a:solidFill>
                <a:latin typeface="Times New Roman" pitchFamily="18" charset="0"/>
              </a:rPr>
              <a:t>twenty of November</a:t>
            </a:r>
            <a:r>
              <a:rPr lang="en-US" altLang="vi-VN" sz="2800" b="1" dirty="0">
                <a:solidFill>
                  <a:schemeClr val="bg1"/>
                </a:solidFill>
                <a:latin typeface="Times New Roman" pitchFamily="18" charset="0"/>
              </a:rPr>
              <a:t>.</a:t>
            </a:r>
            <a:endParaRPr lang="en-US" altLang="vi-VN" sz="2400" b="1" dirty="0">
              <a:solidFill>
                <a:srgbClr val="CC0066"/>
              </a:solidFill>
              <a:latin typeface="Tahoma" pitchFamily="34" charset="0"/>
            </a:endParaRPr>
          </a:p>
        </p:txBody>
      </p:sp>
      <p:sp>
        <p:nvSpPr>
          <p:cNvPr id="4105" name="Rectangle 9" descr="30%">
            <a:hlinkClick r:id="" action="ppaction://noaction" highlightClick="1"/>
          </p:cNvPr>
          <p:cNvSpPr>
            <a:spLocks noChangeArrowheads="1"/>
          </p:cNvSpPr>
          <p:nvPr/>
        </p:nvSpPr>
        <p:spPr bwMode="auto">
          <a:xfrm>
            <a:off x="6299200" y="4572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     B. </a:t>
            </a:r>
            <a:r>
              <a:rPr lang="en-US" altLang="vi-VN" sz="2800" b="1" dirty="0" smtClean="0">
                <a:solidFill>
                  <a:schemeClr val="bg1"/>
                </a:solidFill>
                <a:latin typeface="Times New Roman" pitchFamily="18" charset="0"/>
              </a:rPr>
              <a:t>the twentieth of November.</a:t>
            </a:r>
            <a:endParaRPr lang="en-US" altLang="vi-VN" sz="2400" b="1" dirty="0">
              <a:solidFill>
                <a:srgbClr val="CC0066"/>
              </a:solidFill>
              <a:latin typeface="Tahoma" pitchFamily="34" charset="0"/>
            </a:endParaRPr>
          </a:p>
        </p:txBody>
      </p:sp>
      <p:sp>
        <p:nvSpPr>
          <p:cNvPr id="4106" name="Rectangle 10" descr="30%"/>
          <p:cNvSpPr>
            <a:spLocks noChangeArrowheads="1"/>
          </p:cNvSpPr>
          <p:nvPr/>
        </p:nvSpPr>
        <p:spPr bwMode="auto">
          <a:xfrm>
            <a:off x="508000" y="5334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C. the twentieth of </a:t>
            </a:r>
            <a:r>
              <a:rPr lang="en-US" altLang="vi-VN" sz="2800" b="1" dirty="0" smtClean="0">
                <a:solidFill>
                  <a:schemeClr val="bg1"/>
                </a:solidFill>
                <a:latin typeface="Times New Roman" pitchFamily="18" charset="0"/>
              </a:rPr>
              <a:t>De</a:t>
            </a:r>
            <a:r>
              <a:rPr lang="en-US" altLang="vi-VN" sz="2800" b="1" dirty="0">
                <a:solidFill>
                  <a:schemeClr val="bg1"/>
                </a:solidFill>
                <a:latin typeface="Times New Roman" pitchFamily="18" charset="0"/>
              </a:rPr>
              <a:t>c</a:t>
            </a:r>
            <a:r>
              <a:rPr lang="en-US" altLang="vi-VN" sz="2800" b="1" dirty="0" smtClean="0">
                <a:solidFill>
                  <a:schemeClr val="bg1"/>
                </a:solidFill>
                <a:latin typeface="Times New Roman" pitchFamily="18" charset="0"/>
              </a:rPr>
              <a:t>ember.</a:t>
            </a:r>
            <a:endParaRPr lang="en-US" altLang="vi-VN" sz="2400" b="1" dirty="0">
              <a:solidFill>
                <a:srgbClr val="CC0066"/>
              </a:solidFill>
              <a:latin typeface="Tahoma" pitchFamily="34" charset="0"/>
            </a:endParaRPr>
          </a:p>
        </p:txBody>
      </p:sp>
      <p:sp>
        <p:nvSpPr>
          <p:cNvPr id="4107" name="Rectangle 11" descr="30%"/>
          <p:cNvSpPr>
            <a:spLocks noChangeArrowheads="1"/>
          </p:cNvSpPr>
          <p:nvPr/>
        </p:nvSpPr>
        <p:spPr bwMode="auto">
          <a:xfrm>
            <a:off x="6191251" y="5322888"/>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      </a:t>
            </a:r>
            <a:endParaRPr lang="en-US" altLang="vi-VN" sz="2800" b="1" dirty="0" smtClean="0">
              <a:solidFill>
                <a:schemeClr val="bg1"/>
              </a:solidFill>
              <a:latin typeface="Times New Roman" pitchFamily="18" charset="0"/>
            </a:endParaRPr>
          </a:p>
          <a:p>
            <a:pPr>
              <a:spcBef>
                <a:spcPct val="0"/>
              </a:spcBef>
              <a:buNone/>
            </a:pPr>
            <a:r>
              <a:rPr lang="en-US" altLang="vi-VN" sz="2800" b="1" dirty="0">
                <a:solidFill>
                  <a:schemeClr val="bg1"/>
                </a:solidFill>
                <a:latin typeface="Times New Roman" pitchFamily="18" charset="0"/>
              </a:rPr>
              <a:t> </a:t>
            </a:r>
            <a:r>
              <a:rPr lang="en-US" altLang="vi-VN" sz="2800" b="1" dirty="0" smtClean="0">
                <a:solidFill>
                  <a:schemeClr val="bg1"/>
                </a:solidFill>
                <a:latin typeface="Times New Roman" pitchFamily="18" charset="0"/>
              </a:rPr>
              <a:t>     D</a:t>
            </a:r>
            <a:r>
              <a:rPr lang="en-US" altLang="vi-VN" sz="2800" b="1" dirty="0">
                <a:solidFill>
                  <a:schemeClr val="bg1"/>
                </a:solidFill>
                <a:latin typeface="Times New Roman" pitchFamily="18" charset="0"/>
              </a:rPr>
              <a:t>. the twentieth of </a:t>
            </a:r>
            <a:r>
              <a:rPr lang="en-US" altLang="vi-VN" sz="2800" b="1" dirty="0" smtClean="0">
                <a:solidFill>
                  <a:schemeClr val="bg1"/>
                </a:solidFill>
                <a:latin typeface="Times New Roman" pitchFamily="18" charset="0"/>
              </a:rPr>
              <a:t>December</a:t>
            </a:r>
            <a:r>
              <a:rPr lang="en-US" altLang="vi-VN" sz="2800" b="1" dirty="0">
                <a:solidFill>
                  <a:schemeClr val="bg1"/>
                </a:solidFill>
                <a:latin typeface="Times New Roman" pitchFamily="18" charset="0"/>
              </a:rPr>
              <a:t>.</a:t>
            </a:r>
            <a:endParaRPr lang="en-US" altLang="vi-VN" sz="2800" b="1" dirty="0">
              <a:solidFill>
                <a:srgbClr val="CC0066"/>
              </a:solidFill>
              <a:latin typeface="Tahoma" pitchFamily="34" charset="0"/>
            </a:endParaRPr>
          </a:p>
          <a:p>
            <a:pPr eaLnBrk="1" hangingPunct="1">
              <a:spcBef>
                <a:spcPct val="0"/>
              </a:spcBef>
              <a:buFontTx/>
              <a:buNone/>
            </a:pPr>
            <a:endParaRPr lang="en-US" altLang="vi-VN" sz="2400" b="1" dirty="0">
              <a:solidFill>
                <a:schemeClr val="bg1"/>
              </a:solidFill>
              <a:latin typeface="Tahoma" pitchFamily="34" charset="0"/>
            </a:endParaRPr>
          </a:p>
        </p:txBody>
      </p:sp>
      <p:pic>
        <p:nvPicPr>
          <p:cNvPr id="12300" name="Picture 13" descr="biglogo">
            <a:hlinkClick r:id="" action="ppaction://noaction">
              <a:snd r:embed="rId5"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5786967" y="4529146"/>
            <a:ext cx="6405033" cy="731837"/>
          </a:xfrm>
          <a:prstGeom prst="hexagon">
            <a:avLst>
              <a:gd name="adj" fmla="val 63756"/>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rgbClr val="CC0066"/>
                </a:solidFill>
                <a:latin typeface="Times New Roman" pitchFamily="18" charset="0"/>
              </a:rPr>
              <a:t>  B</a:t>
            </a:r>
            <a:r>
              <a:rPr lang="en-US" altLang="vi-VN" sz="2800" b="1" dirty="0" smtClean="0">
                <a:solidFill>
                  <a:srgbClr val="CC0066"/>
                </a:solidFill>
                <a:latin typeface="Times New Roman" pitchFamily="18" charset="0"/>
              </a:rPr>
              <a:t>.</a:t>
            </a:r>
            <a:r>
              <a:rPr lang="en-US" altLang="vi-VN" sz="2800" b="1" dirty="0">
                <a:solidFill>
                  <a:schemeClr val="bg1"/>
                </a:solidFill>
                <a:latin typeface="Times New Roman" pitchFamily="18" charset="0"/>
              </a:rPr>
              <a:t> the twentieth of November</a:t>
            </a:r>
            <a:r>
              <a:rPr lang="en-US" altLang="vi-VN" sz="2800" b="1" dirty="0" smtClean="0">
                <a:solidFill>
                  <a:schemeClr val="bg1"/>
                </a:solidFill>
                <a:latin typeface="Times New Roman" pitchFamily="18" charset="0"/>
              </a:rPr>
              <a:t>.</a:t>
            </a:r>
            <a:r>
              <a:rPr lang="en-US" altLang="vi-VN" sz="2800" b="1" dirty="0" smtClean="0">
                <a:solidFill>
                  <a:srgbClr val="CC0066"/>
                </a:solidFill>
                <a:latin typeface="Times New Roman" pitchFamily="18" charset="0"/>
              </a:rPr>
              <a:t> </a:t>
            </a:r>
            <a:endParaRPr lang="en-US" altLang="vi-VN" sz="2400" b="1" dirty="0">
              <a:solidFill>
                <a:srgbClr val="CC0066"/>
              </a:solidFill>
              <a:latin typeface="Tahoma" pitchFamily="34" charset="0"/>
            </a:endParaRPr>
          </a:p>
        </p:txBody>
      </p:sp>
      <p:sp>
        <p:nvSpPr>
          <p:cNvPr id="12302" name="Text Box 20"/>
          <p:cNvSpPr txBox="1">
            <a:spLocks noChangeArrowheads="1"/>
          </p:cNvSpPr>
          <p:nvPr/>
        </p:nvSpPr>
        <p:spPr bwMode="auto">
          <a:xfrm>
            <a:off x="448733" y="41021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vi-VN" sz="2400" b="1">
                <a:solidFill>
                  <a:schemeClr val="bg1"/>
                </a:solidFill>
                <a:latin typeface="Calibri" pitchFamily="34" charset="0"/>
              </a:rPr>
              <a:t>50:50</a:t>
            </a:r>
            <a:endParaRPr lang="en-US" altLang="vi-VN" sz="2400">
              <a:solidFill>
                <a:schemeClr val="bg1"/>
              </a:solidFill>
              <a:latin typeface="Times New Roman" pitchFamily="18" charset="0"/>
            </a:endParaRPr>
          </a:p>
        </p:txBody>
      </p:sp>
      <p:sp>
        <p:nvSpPr>
          <p:cNvPr id="12303" name="AutoShape 22"/>
          <p:cNvSpPr>
            <a:spLocks noChangeArrowheads="1"/>
          </p:cNvSpPr>
          <p:nvPr/>
        </p:nvSpPr>
        <p:spPr bwMode="auto">
          <a:xfrm rot="5400000">
            <a:off x="45212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2304" name="Oval 23"/>
          <p:cNvSpPr>
            <a:spLocks noChangeArrowheads="1"/>
          </p:cNvSpPr>
          <p:nvPr/>
        </p:nvSpPr>
        <p:spPr bwMode="auto">
          <a:xfrm>
            <a:off x="45720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vi-VN" altLang="vi-VN" sz="1800">
              <a:solidFill>
                <a:schemeClr val="bg1"/>
              </a:solidFill>
              <a:latin typeface="Garamond" pitchFamily="18" charset="0"/>
            </a:endParaRPr>
          </a:p>
        </p:txBody>
      </p:sp>
      <p:sp>
        <p:nvSpPr>
          <p:cNvPr id="12305" name="AutoShape 24"/>
          <p:cNvSpPr>
            <a:spLocks noChangeArrowheads="1"/>
          </p:cNvSpPr>
          <p:nvPr/>
        </p:nvSpPr>
        <p:spPr bwMode="auto">
          <a:xfrm rot="5400000">
            <a:off x="48260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2306" name="Oval 25"/>
          <p:cNvSpPr>
            <a:spLocks noChangeArrowheads="1"/>
          </p:cNvSpPr>
          <p:nvPr/>
        </p:nvSpPr>
        <p:spPr bwMode="auto">
          <a:xfrm>
            <a:off x="48768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2307" name="Oval 26"/>
          <p:cNvSpPr>
            <a:spLocks noChangeArrowheads="1"/>
          </p:cNvSpPr>
          <p:nvPr/>
        </p:nvSpPr>
        <p:spPr bwMode="auto">
          <a:xfrm>
            <a:off x="51816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2308" name="AutoShape 27"/>
          <p:cNvSpPr>
            <a:spLocks noChangeArrowheads="1"/>
          </p:cNvSpPr>
          <p:nvPr/>
        </p:nvSpPr>
        <p:spPr bwMode="auto">
          <a:xfrm rot="5400000">
            <a:off x="51308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2309"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2310" name="WordArt 31"/>
          <p:cNvSpPr>
            <a:spLocks noChangeArrowheads="1" noChangeShapeType="1" noTextEdit="1"/>
          </p:cNvSpPr>
          <p:nvPr/>
        </p:nvSpPr>
        <p:spPr bwMode="auto">
          <a:xfrm>
            <a:off x="5181600" y="304800"/>
            <a:ext cx="6019800" cy="349250"/>
          </a:xfrm>
          <a:prstGeom prst="rect">
            <a:avLst/>
          </a:prstGeom>
        </p:spPr>
        <p:txBody>
          <a:bodyPr wrap="none" fromWordArt="1">
            <a:prstTxWarp prst="textPlain">
              <a:avLst>
                <a:gd name="adj" fmla="val 50000"/>
              </a:avLst>
            </a:prstTxWarp>
          </a:bodyPr>
          <a:lstStyle/>
          <a:p>
            <a:pPr algn="ctr"/>
            <a:r>
              <a:rPr lang="vi-VN" sz="3600" b="1" kern="10">
                <a:ln w="9525">
                  <a:solidFill>
                    <a:schemeClr val="bg1"/>
                  </a:solidFill>
                  <a:round/>
                  <a:headEnd/>
                  <a:tailEnd/>
                </a:ln>
                <a:solidFill>
                  <a:srgbClr val="008000"/>
                </a:solidFill>
                <a:latin typeface="Tahoma"/>
                <a:ea typeface="Tahoma"/>
                <a:cs typeface="Tahoma"/>
              </a:rPr>
              <a:t>Who's a milionaire?</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9446" y="2187575"/>
            <a:ext cx="4356078" cy="2308225"/>
          </a:xfrm>
          <a:prstGeom prst="rect">
            <a:avLst/>
          </a:prstGeom>
        </p:spPr>
      </p:pic>
    </p:spTree>
    <p:extLst>
      <p:ext uri="{BB962C8B-B14F-4D97-AF65-F5344CB8AC3E}">
        <p14:creationId xmlns:p14="http://schemas.microsoft.com/office/powerpoint/2010/main" val="1749445069"/>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4104">
                                            <p:txEl>
                                              <p:pRg st="0" end="0"/>
                                            </p:txEl>
                                          </p:spTgt>
                                        </p:tgtEl>
                                        <p:attrNameLst>
                                          <p:attrName>style.visibility</p:attrName>
                                        </p:attrNameLst>
                                      </p:cBhvr>
                                      <p:to>
                                        <p:strVal val="visible"/>
                                      </p:to>
                                    </p:set>
                                    <p:animEffect transition="in" filter="slide(fromBottom)">
                                      <p:cBhvr>
                                        <p:cTn id="14" dur="500"/>
                                        <p:tgtEl>
                                          <p:spTgt spid="4104">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nodeType="afterGroup">
                            <p:stCondLst>
                              <p:cond delay="500"/>
                            </p:stCondLst>
                            <p:childTnLst>
                              <p:par>
                                <p:cTn id="16" presetID="12" presetClass="entr" presetSubtype="4" fill="hold" nodeType="after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slide(fromBottom)">
                                      <p:cBhvr>
                                        <p:cTn id="18" dur="500"/>
                                        <p:tgtEl>
                                          <p:spTgt spid="4105">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par>
                          <p:cTn id="19" fill="hold" nodeType="afterGroup">
                            <p:stCondLst>
                              <p:cond delay="1000"/>
                            </p:stCondLst>
                            <p:childTnLst>
                              <p:par>
                                <p:cTn id="20" presetID="12" presetClass="entr" presetSubtype="4" fill="hold" nodeType="afterEffect">
                                  <p:stCondLst>
                                    <p:cond delay="0"/>
                                  </p:stCondLst>
                                  <p:childTnLst>
                                    <p:set>
                                      <p:cBhvr>
                                        <p:cTn id="21" dur="1" fill="hold">
                                          <p:stCondLst>
                                            <p:cond delay="0"/>
                                          </p:stCondLst>
                                        </p:cTn>
                                        <p:tgtEl>
                                          <p:spTgt spid="4106">
                                            <p:txEl>
                                              <p:pRg st="0" end="0"/>
                                            </p:txEl>
                                          </p:spTgt>
                                        </p:tgtEl>
                                        <p:attrNameLst>
                                          <p:attrName>style.visibility</p:attrName>
                                        </p:attrNameLst>
                                      </p:cBhvr>
                                      <p:to>
                                        <p:strVal val="visible"/>
                                      </p:to>
                                    </p:set>
                                    <p:animEffect transition="in" filter="slide(fromBottom)">
                                      <p:cBhvr>
                                        <p:cTn id="22" dur="500"/>
                                        <p:tgtEl>
                                          <p:spTgt spid="4106">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par>
                          <p:cTn id="23" fill="hold" nodeType="afterGroup">
                            <p:stCondLst>
                              <p:cond delay="1500"/>
                            </p:stCondLst>
                            <p:childTnLst>
                              <p:par>
                                <p:cTn id="24" presetID="12" presetClass="entr" presetSubtype="4" fill="hold" nodeType="afterEffect">
                                  <p:stCondLst>
                                    <p:cond delay="0"/>
                                  </p:stCondLst>
                                  <p:childTnLst>
                                    <p:set>
                                      <p:cBhvr>
                                        <p:cTn id="25" dur="1" fill="hold">
                                          <p:stCondLst>
                                            <p:cond delay="0"/>
                                          </p:stCondLst>
                                        </p:cTn>
                                        <p:tgtEl>
                                          <p:spTgt spid="4107">
                                            <p:txEl>
                                              <p:pRg st="0" end="0"/>
                                            </p:txEl>
                                          </p:spTgt>
                                        </p:tgtEl>
                                        <p:attrNameLst>
                                          <p:attrName>style.visibility</p:attrName>
                                        </p:attrNameLst>
                                      </p:cBhvr>
                                      <p:to>
                                        <p:strVal val="visible"/>
                                      </p:to>
                                    </p:set>
                                    <p:animEffect transition="in" filter="slide(fromBottom)">
                                      <p:cBhvr>
                                        <p:cTn id="26" dur="500"/>
                                        <p:tgtEl>
                                          <p:spTgt spid="4107">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par>
                          <p:cTn id="27" fill="hold">
                            <p:stCondLst>
                              <p:cond delay="2000"/>
                            </p:stCondLst>
                            <p:childTnLst>
                              <p:par>
                                <p:cTn id="28" presetID="12" presetClass="entr" presetSubtype="4" fill="hold" nodeType="afterEffect">
                                  <p:stCondLst>
                                    <p:cond delay="0"/>
                                  </p:stCondLst>
                                  <p:childTnLst>
                                    <p:set>
                                      <p:cBhvr>
                                        <p:cTn id="29" dur="1" fill="hold">
                                          <p:stCondLst>
                                            <p:cond delay="0"/>
                                          </p:stCondLst>
                                        </p:cTn>
                                        <p:tgtEl>
                                          <p:spTgt spid="4107">
                                            <p:txEl>
                                              <p:pRg st="1" end="1"/>
                                            </p:txEl>
                                          </p:spTgt>
                                        </p:tgtEl>
                                        <p:attrNameLst>
                                          <p:attrName>style.visibility</p:attrName>
                                        </p:attrNameLst>
                                      </p:cBhvr>
                                      <p:to>
                                        <p:strVal val="visible"/>
                                      </p:to>
                                    </p:set>
                                    <p:animEffect transition="in" filter="slide(fromBottom)">
                                      <p:cBhvr>
                                        <p:cTn id="30" dur="500"/>
                                        <p:tgtEl>
                                          <p:spTgt spid="4107">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4111"/>
                                        </p:tgtEl>
                                        <p:attrNameLst>
                                          <p:attrName>style.visibility</p:attrName>
                                        </p:attrNameLst>
                                      </p:cBhvr>
                                      <p:to>
                                        <p:strVal val="visible"/>
                                      </p:to>
                                    </p:set>
                                    <p:animEffect transition="in" filter="barn(inHorizontal)">
                                      <p:cBhvr>
                                        <p:cTn id="35" dur="500"/>
                                        <p:tgtEl>
                                          <p:spTgt spid="4111"/>
                                        </p:tgtEl>
                                      </p:cBhvr>
                                    </p:animEffect>
                                  </p:childTnLst>
                                  <p:subTnLst>
                                    <p:audio>
                                      <p:cMediaNode>
                                        <p:cTn display="0" masterRel="sameClick">
                                          <p:stCondLst>
                                            <p:cond evt="begin" delay="0">
                                              <p:tn val="33"/>
                                            </p:cond>
                                          </p:stCondLst>
                                          <p:endCondLst>
                                            <p:cond evt="onStopAudio" delay="0">
                                              <p:tgtEl>
                                                <p:sldTgt/>
                                              </p:tgtEl>
                                            </p:cond>
                                          </p:endCondLst>
                                        </p:cTn>
                                        <p:tgtEl>
                                          <p:sndTgt r:embed="rId5"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6">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1167" y="741677"/>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965200" y="479425"/>
            <a:ext cx="10668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vi-VN" sz="3600" b="1" dirty="0">
                <a:solidFill>
                  <a:srgbClr val="FFCC00"/>
                </a:solidFill>
                <a:latin typeface=".VnTime" pitchFamily="34" charset="0"/>
              </a:rPr>
              <a:t>3. </a:t>
            </a:r>
            <a:r>
              <a:rPr lang="en-US" altLang="vi-VN" sz="3600" b="1" dirty="0" smtClean="0">
                <a:solidFill>
                  <a:srgbClr val="FFCC00"/>
                </a:solidFill>
                <a:latin typeface=".VnTime" pitchFamily="34" charset="0"/>
              </a:rPr>
              <a:t>He is going to play …….on………….</a:t>
            </a:r>
            <a:endParaRPr lang="en-US" altLang="vi-VN" sz="3600" b="1" dirty="0">
              <a:latin typeface="Lucida Sans" pitchFamily="34" charset="0"/>
            </a:endParaRPr>
          </a:p>
        </p:txBody>
      </p:sp>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572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5334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72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334000"/>
            <a:ext cx="60960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3048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A. </a:t>
            </a:r>
            <a:r>
              <a:rPr lang="en-US" altLang="vi-VN" sz="2800" b="1" dirty="0" smtClean="0">
                <a:solidFill>
                  <a:schemeClr val="bg1"/>
                </a:solidFill>
                <a:latin typeface="Times New Roman" pitchFamily="18" charset="0"/>
              </a:rPr>
              <a:t>basketball/ Christmas Day</a:t>
            </a:r>
            <a:endParaRPr lang="en-US" altLang="vi-VN" sz="2800" b="1" dirty="0">
              <a:solidFill>
                <a:schemeClr val="bg1"/>
              </a:solidFill>
              <a:latin typeface="Times New Roman" pitchFamily="18" charset="0"/>
            </a:endParaRPr>
          </a:p>
        </p:txBody>
      </p:sp>
      <p:sp>
        <p:nvSpPr>
          <p:cNvPr id="4105" name="Rectangle 9" descr="30%">
            <a:hlinkClick r:id="" action="ppaction://noaction" highlightClick="1"/>
          </p:cNvPr>
          <p:cNvSpPr>
            <a:spLocks noChangeArrowheads="1"/>
          </p:cNvSpPr>
          <p:nvPr/>
        </p:nvSpPr>
        <p:spPr bwMode="auto">
          <a:xfrm>
            <a:off x="6197600" y="4608522"/>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chemeClr val="bg1"/>
                </a:solidFill>
                <a:latin typeface="Times New Roman" pitchFamily="18" charset="0"/>
              </a:rPr>
              <a:t>    B</a:t>
            </a:r>
            <a:r>
              <a:rPr lang="en-US" altLang="vi-VN" sz="2800" b="1" dirty="0">
                <a:solidFill>
                  <a:schemeClr val="bg1"/>
                </a:solidFill>
                <a:latin typeface="Times New Roman" pitchFamily="18" charset="0"/>
              </a:rPr>
              <a:t>. </a:t>
            </a:r>
            <a:r>
              <a:rPr lang="en-US" altLang="vi-VN" sz="2800" b="1" dirty="0" smtClean="0">
                <a:solidFill>
                  <a:schemeClr val="bg1"/>
                </a:solidFill>
                <a:latin typeface="Times New Roman" pitchFamily="18" charset="0"/>
              </a:rPr>
              <a:t>Sports Day/</a:t>
            </a:r>
            <a:r>
              <a:rPr lang="en-US" altLang="vi-VN" sz="2000" b="1" dirty="0">
                <a:solidFill>
                  <a:schemeClr val="bg1"/>
                </a:solidFill>
                <a:latin typeface="Times New Roman" pitchFamily="18" charset="0"/>
              </a:rPr>
              <a:t> </a:t>
            </a:r>
            <a:r>
              <a:rPr lang="en-US" altLang="vi-VN" sz="2800" b="1" dirty="0">
                <a:solidFill>
                  <a:schemeClr val="bg1"/>
                </a:solidFill>
                <a:latin typeface="Times New Roman" pitchFamily="18" charset="0"/>
              </a:rPr>
              <a:t>volleyball</a:t>
            </a:r>
            <a:endParaRPr lang="en-US" altLang="vi-VN" sz="2800" b="1" dirty="0">
              <a:solidFill>
                <a:schemeClr val="bg1"/>
              </a:solidFill>
              <a:latin typeface="Tahoma" pitchFamily="34" charset="0"/>
            </a:endParaRPr>
          </a:p>
        </p:txBody>
      </p:sp>
      <p:sp>
        <p:nvSpPr>
          <p:cNvPr id="4106" name="Rectangle 10" descr="30%"/>
          <p:cNvSpPr>
            <a:spLocks noChangeArrowheads="1"/>
          </p:cNvSpPr>
          <p:nvPr/>
        </p:nvSpPr>
        <p:spPr bwMode="auto">
          <a:xfrm>
            <a:off x="304800" y="5334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C. </a:t>
            </a:r>
            <a:r>
              <a:rPr lang="en-US" altLang="vi-VN" sz="2800" b="1" dirty="0" smtClean="0">
                <a:solidFill>
                  <a:schemeClr val="bg1"/>
                </a:solidFill>
                <a:latin typeface="Times New Roman" pitchFamily="18" charset="0"/>
              </a:rPr>
              <a:t>volleyball</a:t>
            </a:r>
            <a:r>
              <a:rPr lang="en-US" altLang="vi-VN" sz="2800" b="1" dirty="0">
                <a:solidFill>
                  <a:schemeClr val="bg1"/>
                </a:solidFill>
                <a:latin typeface="Times New Roman" pitchFamily="18" charset="0"/>
              </a:rPr>
              <a:t>/ Sports Day </a:t>
            </a:r>
            <a:endParaRPr lang="en-US" altLang="vi-VN" sz="1800" b="1" dirty="0">
              <a:solidFill>
                <a:schemeClr val="bg1"/>
              </a:solidFill>
              <a:latin typeface="Tahoma" pitchFamily="34" charset="0"/>
            </a:endParaRPr>
          </a:p>
        </p:txBody>
      </p:sp>
      <p:sp>
        <p:nvSpPr>
          <p:cNvPr id="4107" name="Rectangle 11" descr="30%"/>
          <p:cNvSpPr>
            <a:spLocks noChangeArrowheads="1"/>
          </p:cNvSpPr>
          <p:nvPr/>
        </p:nvSpPr>
        <p:spPr bwMode="auto">
          <a:xfrm>
            <a:off x="6299200" y="5334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D. </a:t>
            </a:r>
            <a:r>
              <a:rPr lang="en-US" altLang="vi-VN" sz="2800" b="1" dirty="0" smtClean="0">
                <a:solidFill>
                  <a:schemeClr val="bg1"/>
                </a:solidFill>
                <a:latin typeface="Times New Roman" pitchFamily="18" charset="0"/>
              </a:rPr>
              <a:t>basketball/ Sports Day</a:t>
            </a:r>
            <a:endParaRPr lang="en-US" altLang="vi-VN" sz="1800" b="1" dirty="0">
              <a:solidFill>
                <a:schemeClr val="bg1"/>
              </a:solidFill>
              <a:latin typeface="Tahoma" pitchFamily="34" charset="0"/>
            </a:endParaRPr>
          </a:p>
        </p:txBody>
      </p:sp>
      <p:pic>
        <p:nvPicPr>
          <p:cNvPr id="14348" name="Picture 13" descr="biglogo">
            <a:hlinkClick r:id="" action="ppaction://noaction">
              <a:snd r:embed="rId5"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5892800" y="5276065"/>
            <a:ext cx="6604000" cy="762000"/>
          </a:xfrm>
          <a:prstGeom prst="hexagon">
            <a:avLst>
              <a:gd name="adj" fmla="val 69063"/>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rgbClr val="CC0066"/>
                </a:solidFill>
                <a:latin typeface="Times New Roman" pitchFamily="18" charset="0"/>
              </a:rPr>
              <a:t>D.</a:t>
            </a:r>
            <a:r>
              <a:rPr lang="en-US" altLang="vi-VN" sz="2800" b="1" dirty="0">
                <a:solidFill>
                  <a:schemeClr val="bg1"/>
                </a:solidFill>
                <a:latin typeface="Times New Roman" pitchFamily="18" charset="0"/>
              </a:rPr>
              <a:t> </a:t>
            </a:r>
            <a:r>
              <a:rPr lang="en-US" altLang="vi-VN" sz="2800" b="1" dirty="0">
                <a:solidFill>
                  <a:srgbClr val="FF0066"/>
                </a:solidFill>
                <a:latin typeface="Times New Roman" pitchFamily="18" charset="0"/>
              </a:rPr>
              <a:t>basketball/ Sports Day</a:t>
            </a:r>
            <a:r>
              <a:rPr lang="en-US" altLang="vi-VN" sz="2800" b="1" dirty="0" smtClean="0">
                <a:solidFill>
                  <a:srgbClr val="FF0066"/>
                </a:solidFill>
                <a:latin typeface="Times New Roman" pitchFamily="18" charset="0"/>
              </a:rPr>
              <a:t> </a:t>
            </a:r>
            <a:endParaRPr lang="en-US" altLang="vi-VN" sz="2800" b="1" dirty="0">
              <a:solidFill>
                <a:srgbClr val="FF0066"/>
              </a:solidFill>
              <a:latin typeface="Times New Roman" pitchFamily="18" charset="0"/>
            </a:endParaRPr>
          </a:p>
        </p:txBody>
      </p:sp>
      <p:sp>
        <p:nvSpPr>
          <p:cNvPr id="14350" name="Text Box 20"/>
          <p:cNvSpPr txBox="1">
            <a:spLocks noChangeArrowheads="1"/>
          </p:cNvSpPr>
          <p:nvPr/>
        </p:nvSpPr>
        <p:spPr bwMode="auto">
          <a:xfrm>
            <a:off x="203200" y="41148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vi-VN" sz="2400" b="1">
                <a:solidFill>
                  <a:schemeClr val="bg1"/>
                </a:solidFill>
                <a:latin typeface="Calibri" pitchFamily="34" charset="0"/>
              </a:rPr>
              <a:t>50:50</a:t>
            </a:r>
            <a:endParaRPr lang="en-US" altLang="vi-VN" sz="2400">
              <a:solidFill>
                <a:schemeClr val="bg1"/>
              </a:solidFill>
              <a:latin typeface="Times New Roman" pitchFamily="18" charset="0"/>
            </a:endParaRPr>
          </a:p>
        </p:txBody>
      </p:sp>
      <p:sp>
        <p:nvSpPr>
          <p:cNvPr id="14351" name="AutoShape 22"/>
          <p:cNvSpPr>
            <a:spLocks noChangeArrowheads="1"/>
          </p:cNvSpPr>
          <p:nvPr/>
        </p:nvSpPr>
        <p:spPr bwMode="auto">
          <a:xfrm rot="5400000">
            <a:off x="45212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2" name="Oval 23"/>
          <p:cNvSpPr>
            <a:spLocks noChangeArrowheads="1"/>
          </p:cNvSpPr>
          <p:nvPr/>
        </p:nvSpPr>
        <p:spPr bwMode="auto">
          <a:xfrm>
            <a:off x="45720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vi-VN" altLang="vi-VN" sz="1800">
              <a:solidFill>
                <a:schemeClr val="bg1"/>
              </a:solidFill>
              <a:latin typeface="Garamond" pitchFamily="18" charset="0"/>
            </a:endParaRPr>
          </a:p>
        </p:txBody>
      </p:sp>
      <p:sp>
        <p:nvSpPr>
          <p:cNvPr id="14353" name="AutoShape 24"/>
          <p:cNvSpPr>
            <a:spLocks noChangeArrowheads="1"/>
          </p:cNvSpPr>
          <p:nvPr/>
        </p:nvSpPr>
        <p:spPr bwMode="auto">
          <a:xfrm rot="5400000">
            <a:off x="48260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4" name="Oval 25"/>
          <p:cNvSpPr>
            <a:spLocks noChangeArrowheads="1"/>
          </p:cNvSpPr>
          <p:nvPr/>
        </p:nvSpPr>
        <p:spPr bwMode="auto">
          <a:xfrm>
            <a:off x="48768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5" name="Oval 26"/>
          <p:cNvSpPr>
            <a:spLocks noChangeArrowheads="1"/>
          </p:cNvSpPr>
          <p:nvPr/>
        </p:nvSpPr>
        <p:spPr bwMode="auto">
          <a:xfrm>
            <a:off x="51816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6" name="AutoShape 27"/>
          <p:cNvSpPr>
            <a:spLocks noChangeArrowheads="1"/>
          </p:cNvSpPr>
          <p:nvPr/>
        </p:nvSpPr>
        <p:spPr bwMode="auto">
          <a:xfrm rot="5400000">
            <a:off x="51308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7"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58" name="WordArt 31"/>
          <p:cNvSpPr>
            <a:spLocks noChangeArrowheads="1" noChangeShapeType="1" noTextEdit="1"/>
          </p:cNvSpPr>
          <p:nvPr/>
        </p:nvSpPr>
        <p:spPr bwMode="auto">
          <a:xfrm>
            <a:off x="5181600" y="304800"/>
            <a:ext cx="6019800" cy="349250"/>
          </a:xfrm>
          <a:prstGeom prst="rect">
            <a:avLst/>
          </a:prstGeom>
        </p:spPr>
        <p:txBody>
          <a:bodyPr wrap="none" fromWordArt="1">
            <a:prstTxWarp prst="textPlain">
              <a:avLst>
                <a:gd name="adj" fmla="val 50000"/>
              </a:avLst>
            </a:prstTxWarp>
          </a:bodyPr>
          <a:lstStyle/>
          <a:p>
            <a:pPr algn="ctr"/>
            <a:r>
              <a:rPr lang="vi-VN" sz="3600" b="1" kern="10">
                <a:ln w="9525">
                  <a:solidFill>
                    <a:schemeClr val="bg1"/>
                  </a:solidFill>
                  <a:round/>
                  <a:headEnd/>
                  <a:tailEnd/>
                </a:ln>
                <a:solidFill>
                  <a:srgbClr val="008000"/>
                </a:solidFill>
                <a:latin typeface="Tahoma"/>
                <a:ea typeface="Tahoma"/>
                <a:cs typeface="Tahoma"/>
              </a:rPr>
              <a:t>Who's a milionaire?</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8876" y="1964052"/>
            <a:ext cx="3595816" cy="2665098"/>
          </a:xfrm>
          <a:prstGeom prst="rect">
            <a:avLst/>
          </a:prstGeom>
        </p:spPr>
      </p:pic>
    </p:spTree>
    <p:extLst>
      <p:ext uri="{BB962C8B-B14F-4D97-AF65-F5344CB8AC3E}">
        <p14:creationId xmlns:p14="http://schemas.microsoft.com/office/powerpoint/2010/main" val="3148816772"/>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4104">
                                            <p:txEl>
                                              <p:pRg st="0" end="0"/>
                                            </p:txEl>
                                          </p:spTgt>
                                        </p:tgtEl>
                                        <p:attrNameLst>
                                          <p:attrName>style.visibility</p:attrName>
                                        </p:attrNameLst>
                                      </p:cBhvr>
                                      <p:to>
                                        <p:strVal val="visible"/>
                                      </p:to>
                                    </p:set>
                                    <p:animEffect transition="in" filter="slide(fromBottom)">
                                      <p:cBhvr>
                                        <p:cTn id="14" dur="500"/>
                                        <p:tgtEl>
                                          <p:spTgt spid="4104">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nodeType="afterGroup">
                            <p:stCondLst>
                              <p:cond delay="500"/>
                            </p:stCondLst>
                            <p:childTnLst>
                              <p:par>
                                <p:cTn id="16" presetID="12" presetClass="entr" presetSubtype="4" fill="hold" nodeType="after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slide(fromBottom)">
                                      <p:cBhvr>
                                        <p:cTn id="18" dur="500"/>
                                        <p:tgtEl>
                                          <p:spTgt spid="4105">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par>
                          <p:cTn id="19" fill="hold" nodeType="afterGroup">
                            <p:stCondLst>
                              <p:cond delay="1000"/>
                            </p:stCondLst>
                            <p:childTnLst>
                              <p:par>
                                <p:cTn id="20" presetID="12" presetClass="entr" presetSubtype="4" fill="hold" nodeType="afterEffect">
                                  <p:stCondLst>
                                    <p:cond delay="0"/>
                                  </p:stCondLst>
                                  <p:childTnLst>
                                    <p:set>
                                      <p:cBhvr>
                                        <p:cTn id="21" dur="1" fill="hold">
                                          <p:stCondLst>
                                            <p:cond delay="0"/>
                                          </p:stCondLst>
                                        </p:cTn>
                                        <p:tgtEl>
                                          <p:spTgt spid="4106">
                                            <p:txEl>
                                              <p:pRg st="0" end="0"/>
                                            </p:txEl>
                                          </p:spTgt>
                                        </p:tgtEl>
                                        <p:attrNameLst>
                                          <p:attrName>style.visibility</p:attrName>
                                        </p:attrNameLst>
                                      </p:cBhvr>
                                      <p:to>
                                        <p:strVal val="visible"/>
                                      </p:to>
                                    </p:set>
                                    <p:animEffect transition="in" filter="slide(fromBottom)">
                                      <p:cBhvr>
                                        <p:cTn id="22" dur="500"/>
                                        <p:tgtEl>
                                          <p:spTgt spid="4106">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par>
                          <p:cTn id="23" fill="hold" nodeType="afterGroup">
                            <p:stCondLst>
                              <p:cond delay="1500"/>
                            </p:stCondLst>
                            <p:childTnLst>
                              <p:par>
                                <p:cTn id="24" presetID="12" presetClass="entr" presetSubtype="4" fill="hold" nodeType="afterEffect">
                                  <p:stCondLst>
                                    <p:cond delay="0"/>
                                  </p:stCondLst>
                                  <p:childTnLst>
                                    <p:set>
                                      <p:cBhvr>
                                        <p:cTn id="25" dur="1" fill="hold">
                                          <p:stCondLst>
                                            <p:cond delay="0"/>
                                          </p:stCondLst>
                                        </p:cTn>
                                        <p:tgtEl>
                                          <p:spTgt spid="4107">
                                            <p:txEl>
                                              <p:pRg st="0" end="0"/>
                                            </p:txEl>
                                          </p:spTgt>
                                        </p:tgtEl>
                                        <p:attrNameLst>
                                          <p:attrName>style.visibility</p:attrName>
                                        </p:attrNameLst>
                                      </p:cBhvr>
                                      <p:to>
                                        <p:strVal val="visible"/>
                                      </p:to>
                                    </p:set>
                                    <p:animEffect transition="in" filter="slide(fromBottom)">
                                      <p:cBhvr>
                                        <p:cTn id="26" dur="500"/>
                                        <p:tgtEl>
                                          <p:spTgt spid="4107">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4111"/>
                                        </p:tgtEl>
                                        <p:attrNameLst>
                                          <p:attrName>style.visibility</p:attrName>
                                        </p:attrNameLst>
                                      </p:cBhvr>
                                      <p:to>
                                        <p:strVal val="visible"/>
                                      </p:to>
                                    </p:set>
                                    <p:animEffect transition="in" filter="barn(inHorizontal)">
                                      <p:cBhvr>
                                        <p:cTn id="31" dur="500"/>
                                        <p:tgtEl>
                                          <p:spTgt spid="4111"/>
                                        </p:tgtEl>
                                      </p:cBhvr>
                                    </p:animEffect>
                                  </p:childTnLst>
                                  <p:subTnLst>
                                    <p:audio>
                                      <p:cMediaNode>
                                        <p:cTn display="0" masterRel="sameClick">
                                          <p:stCondLst>
                                            <p:cond evt="begin" delay="0">
                                              <p:tn val="29"/>
                                            </p:cond>
                                          </p:stCondLst>
                                          <p:endCondLst>
                                            <p:cond evt="onStopAudio" delay="0">
                                              <p:tgtEl>
                                                <p:sldTgt/>
                                              </p:tgtEl>
                                            </p:cond>
                                          </p:endCondLst>
                                        </p:cTn>
                                        <p:tgtEl>
                                          <p:sndTgt r:embed="rId5"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6">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21167" y="741677"/>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965200" y="479425"/>
            <a:ext cx="10668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vi-VN" sz="3600" b="1" dirty="0">
                <a:solidFill>
                  <a:srgbClr val="FFCC00"/>
                </a:solidFill>
                <a:latin typeface=".VnTime" pitchFamily="34" charset="0"/>
              </a:rPr>
              <a:t>3. </a:t>
            </a:r>
            <a:r>
              <a:rPr lang="en-US" altLang="vi-VN" sz="3600" b="1" dirty="0" smtClean="0">
                <a:solidFill>
                  <a:srgbClr val="FFCC00"/>
                </a:solidFill>
                <a:latin typeface=".VnTime" pitchFamily="34" charset="0"/>
              </a:rPr>
              <a:t>He is going to play …….on………….</a:t>
            </a:r>
            <a:endParaRPr lang="en-US" altLang="vi-VN" sz="3600" b="1" dirty="0">
              <a:latin typeface="Lucida Sans" pitchFamily="34" charset="0"/>
            </a:endParaRPr>
          </a:p>
        </p:txBody>
      </p:sp>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572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5334009"/>
            <a:ext cx="619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72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334000"/>
            <a:ext cx="60960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3048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A. </a:t>
            </a:r>
            <a:r>
              <a:rPr lang="en-US" altLang="vi-VN" sz="2800" b="1" dirty="0" smtClean="0">
                <a:solidFill>
                  <a:schemeClr val="bg1"/>
                </a:solidFill>
                <a:latin typeface="Times New Roman" pitchFamily="18" charset="0"/>
              </a:rPr>
              <a:t>basketball/ Christmas Day</a:t>
            </a:r>
            <a:endParaRPr lang="en-US" altLang="vi-VN" sz="2800" b="1" dirty="0">
              <a:solidFill>
                <a:schemeClr val="bg1"/>
              </a:solidFill>
              <a:latin typeface="Times New Roman" pitchFamily="18" charset="0"/>
            </a:endParaRPr>
          </a:p>
        </p:txBody>
      </p:sp>
      <p:sp>
        <p:nvSpPr>
          <p:cNvPr id="4105" name="Rectangle 9" descr="30%">
            <a:hlinkClick r:id="" action="ppaction://noaction" highlightClick="1"/>
          </p:cNvPr>
          <p:cNvSpPr>
            <a:spLocks noChangeArrowheads="1"/>
          </p:cNvSpPr>
          <p:nvPr/>
        </p:nvSpPr>
        <p:spPr bwMode="auto">
          <a:xfrm>
            <a:off x="6197600" y="4608522"/>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chemeClr val="bg1"/>
                </a:solidFill>
                <a:latin typeface="Times New Roman" pitchFamily="18" charset="0"/>
              </a:rPr>
              <a:t>    B</a:t>
            </a:r>
            <a:r>
              <a:rPr lang="en-US" altLang="vi-VN" sz="2800" b="1" dirty="0">
                <a:solidFill>
                  <a:schemeClr val="bg1"/>
                </a:solidFill>
                <a:latin typeface="Times New Roman" pitchFamily="18" charset="0"/>
              </a:rPr>
              <a:t>. </a:t>
            </a:r>
            <a:r>
              <a:rPr lang="en-US" altLang="vi-VN" sz="2800" b="1" dirty="0" smtClean="0">
                <a:solidFill>
                  <a:schemeClr val="bg1"/>
                </a:solidFill>
                <a:latin typeface="Times New Roman" pitchFamily="18" charset="0"/>
              </a:rPr>
              <a:t>Sports Day/</a:t>
            </a:r>
            <a:r>
              <a:rPr lang="en-US" altLang="vi-VN" sz="2000" b="1" dirty="0">
                <a:solidFill>
                  <a:schemeClr val="bg1"/>
                </a:solidFill>
                <a:latin typeface="Times New Roman" pitchFamily="18" charset="0"/>
              </a:rPr>
              <a:t> </a:t>
            </a:r>
            <a:r>
              <a:rPr lang="en-US" altLang="vi-VN" sz="2800" b="1" dirty="0">
                <a:solidFill>
                  <a:schemeClr val="bg1"/>
                </a:solidFill>
                <a:latin typeface="Times New Roman" pitchFamily="18" charset="0"/>
              </a:rPr>
              <a:t>volleyball</a:t>
            </a:r>
            <a:endParaRPr lang="en-US" altLang="vi-VN" sz="2800" b="1" dirty="0">
              <a:solidFill>
                <a:schemeClr val="bg1"/>
              </a:solidFill>
              <a:latin typeface="Tahoma" pitchFamily="34" charset="0"/>
            </a:endParaRPr>
          </a:p>
        </p:txBody>
      </p:sp>
      <p:sp>
        <p:nvSpPr>
          <p:cNvPr id="4106" name="Rectangle 10" descr="30%"/>
          <p:cNvSpPr>
            <a:spLocks noChangeArrowheads="1"/>
          </p:cNvSpPr>
          <p:nvPr/>
        </p:nvSpPr>
        <p:spPr bwMode="auto">
          <a:xfrm>
            <a:off x="304800" y="5334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a:solidFill>
                  <a:schemeClr val="bg1"/>
                </a:solidFill>
                <a:latin typeface="Times New Roman" pitchFamily="18" charset="0"/>
              </a:rPr>
              <a:t>C. </a:t>
            </a:r>
            <a:r>
              <a:rPr lang="en-US" altLang="vi-VN" sz="2800" b="1" dirty="0" smtClean="0">
                <a:solidFill>
                  <a:schemeClr val="bg1"/>
                </a:solidFill>
                <a:latin typeface="Times New Roman" pitchFamily="18" charset="0"/>
              </a:rPr>
              <a:t>volleyball</a:t>
            </a:r>
            <a:r>
              <a:rPr lang="en-US" altLang="vi-VN" sz="2800" b="1" dirty="0">
                <a:solidFill>
                  <a:schemeClr val="bg1"/>
                </a:solidFill>
                <a:latin typeface="Times New Roman" pitchFamily="18" charset="0"/>
              </a:rPr>
              <a:t>/ Sports Day </a:t>
            </a:r>
            <a:endParaRPr lang="en-US" altLang="vi-VN" sz="1800" b="1" dirty="0">
              <a:solidFill>
                <a:schemeClr val="bg1"/>
              </a:solidFill>
              <a:latin typeface="Tahoma" pitchFamily="34" charset="0"/>
            </a:endParaRPr>
          </a:p>
        </p:txBody>
      </p:sp>
      <p:sp>
        <p:nvSpPr>
          <p:cNvPr id="4107" name="Rectangle 11" descr="30%"/>
          <p:cNvSpPr>
            <a:spLocks noChangeArrowheads="1"/>
          </p:cNvSpPr>
          <p:nvPr/>
        </p:nvSpPr>
        <p:spPr bwMode="auto">
          <a:xfrm>
            <a:off x="6299200" y="5334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vi-VN" sz="2800" b="1" dirty="0">
                <a:solidFill>
                  <a:schemeClr val="bg1"/>
                </a:solidFill>
                <a:latin typeface="Times New Roman" pitchFamily="18" charset="0"/>
              </a:rPr>
              <a:t>D. </a:t>
            </a:r>
            <a:r>
              <a:rPr lang="en-US" altLang="vi-VN" sz="2800" b="1" dirty="0" smtClean="0">
                <a:solidFill>
                  <a:schemeClr val="bg1"/>
                </a:solidFill>
                <a:latin typeface="Times New Roman" pitchFamily="18" charset="0"/>
              </a:rPr>
              <a:t>basketball/ Sports Day</a:t>
            </a:r>
            <a:endParaRPr lang="en-US" altLang="vi-VN" sz="1800" b="1" dirty="0">
              <a:solidFill>
                <a:schemeClr val="bg1"/>
              </a:solidFill>
              <a:latin typeface="Tahoma" pitchFamily="34" charset="0"/>
            </a:endParaRPr>
          </a:p>
        </p:txBody>
      </p:sp>
      <p:pic>
        <p:nvPicPr>
          <p:cNvPr id="14348" name="Picture 13" descr="biglogo">
            <a:hlinkClick r:id="" action="ppaction://noaction">
              <a:snd r:embed="rId5" name="millionaire3.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5892800" y="5276065"/>
            <a:ext cx="6604000" cy="762000"/>
          </a:xfrm>
          <a:prstGeom prst="hexagon">
            <a:avLst>
              <a:gd name="adj" fmla="val 69063"/>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None/>
            </a:pPr>
            <a:r>
              <a:rPr lang="en-US" altLang="vi-VN" sz="2800" b="1" dirty="0" smtClean="0">
                <a:solidFill>
                  <a:srgbClr val="CC0066"/>
                </a:solidFill>
                <a:latin typeface="Times New Roman" pitchFamily="18" charset="0"/>
              </a:rPr>
              <a:t>D.</a:t>
            </a:r>
            <a:r>
              <a:rPr lang="en-US" altLang="vi-VN" sz="2800" b="1" dirty="0">
                <a:solidFill>
                  <a:schemeClr val="bg1"/>
                </a:solidFill>
                <a:latin typeface="Times New Roman" pitchFamily="18" charset="0"/>
              </a:rPr>
              <a:t> </a:t>
            </a:r>
            <a:r>
              <a:rPr lang="en-US" altLang="vi-VN" sz="2800" b="1" dirty="0">
                <a:solidFill>
                  <a:srgbClr val="FF0066"/>
                </a:solidFill>
                <a:latin typeface="Times New Roman" pitchFamily="18" charset="0"/>
              </a:rPr>
              <a:t>basketball/ Sports Day</a:t>
            </a:r>
            <a:r>
              <a:rPr lang="en-US" altLang="vi-VN" sz="2800" b="1" dirty="0" smtClean="0">
                <a:solidFill>
                  <a:srgbClr val="FF0066"/>
                </a:solidFill>
                <a:latin typeface="Times New Roman" pitchFamily="18" charset="0"/>
              </a:rPr>
              <a:t> </a:t>
            </a:r>
            <a:endParaRPr lang="en-US" altLang="vi-VN" sz="2800" b="1" dirty="0">
              <a:solidFill>
                <a:srgbClr val="FF0066"/>
              </a:solidFill>
              <a:latin typeface="Times New Roman" pitchFamily="18" charset="0"/>
            </a:endParaRPr>
          </a:p>
        </p:txBody>
      </p:sp>
      <p:sp>
        <p:nvSpPr>
          <p:cNvPr id="14350" name="Text Box 20"/>
          <p:cNvSpPr txBox="1">
            <a:spLocks noChangeArrowheads="1"/>
          </p:cNvSpPr>
          <p:nvPr/>
        </p:nvSpPr>
        <p:spPr bwMode="auto">
          <a:xfrm>
            <a:off x="203200" y="41148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r>
              <a:rPr lang="en-US" altLang="vi-VN" sz="2400" b="1">
                <a:solidFill>
                  <a:schemeClr val="bg1"/>
                </a:solidFill>
                <a:latin typeface="Calibri" pitchFamily="34" charset="0"/>
              </a:rPr>
              <a:t>50:50</a:t>
            </a:r>
            <a:endParaRPr lang="en-US" altLang="vi-VN" sz="2400">
              <a:solidFill>
                <a:schemeClr val="bg1"/>
              </a:solidFill>
              <a:latin typeface="Times New Roman" pitchFamily="18" charset="0"/>
            </a:endParaRPr>
          </a:p>
        </p:txBody>
      </p:sp>
      <p:sp>
        <p:nvSpPr>
          <p:cNvPr id="14351" name="AutoShape 22"/>
          <p:cNvSpPr>
            <a:spLocks noChangeArrowheads="1"/>
          </p:cNvSpPr>
          <p:nvPr/>
        </p:nvSpPr>
        <p:spPr bwMode="auto">
          <a:xfrm rot="5400000">
            <a:off x="45212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2" name="Oval 23"/>
          <p:cNvSpPr>
            <a:spLocks noChangeArrowheads="1"/>
          </p:cNvSpPr>
          <p:nvPr/>
        </p:nvSpPr>
        <p:spPr bwMode="auto">
          <a:xfrm>
            <a:off x="45720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vi-VN" altLang="vi-VN" sz="1800">
              <a:solidFill>
                <a:schemeClr val="bg1"/>
              </a:solidFill>
              <a:latin typeface="Garamond" pitchFamily="18" charset="0"/>
            </a:endParaRPr>
          </a:p>
        </p:txBody>
      </p:sp>
      <p:sp>
        <p:nvSpPr>
          <p:cNvPr id="14353" name="AutoShape 24"/>
          <p:cNvSpPr>
            <a:spLocks noChangeArrowheads="1"/>
          </p:cNvSpPr>
          <p:nvPr/>
        </p:nvSpPr>
        <p:spPr bwMode="auto">
          <a:xfrm rot="5400000">
            <a:off x="48260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4" name="Oval 25"/>
          <p:cNvSpPr>
            <a:spLocks noChangeArrowheads="1"/>
          </p:cNvSpPr>
          <p:nvPr/>
        </p:nvSpPr>
        <p:spPr bwMode="auto">
          <a:xfrm>
            <a:off x="48768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5" name="Oval 26"/>
          <p:cNvSpPr>
            <a:spLocks noChangeArrowheads="1"/>
          </p:cNvSpPr>
          <p:nvPr/>
        </p:nvSpPr>
        <p:spPr bwMode="auto">
          <a:xfrm>
            <a:off x="5181600" y="4038600"/>
            <a:ext cx="2032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6" name="AutoShape 27"/>
          <p:cNvSpPr>
            <a:spLocks noChangeArrowheads="1"/>
          </p:cNvSpPr>
          <p:nvPr/>
        </p:nvSpPr>
        <p:spPr bwMode="auto">
          <a:xfrm rot="5400000">
            <a:off x="5130800" y="4140200"/>
            <a:ext cx="304800" cy="4064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vi-VN" altLang="vi-VN" sz="1800">
              <a:latin typeface="Times New Roman" pitchFamily="18" charset="0"/>
            </a:endParaRPr>
          </a:p>
        </p:txBody>
      </p:sp>
      <p:sp>
        <p:nvSpPr>
          <p:cNvPr id="14357"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58" name="WordArt 31"/>
          <p:cNvSpPr>
            <a:spLocks noChangeArrowheads="1" noChangeShapeType="1" noTextEdit="1"/>
          </p:cNvSpPr>
          <p:nvPr/>
        </p:nvSpPr>
        <p:spPr bwMode="auto">
          <a:xfrm>
            <a:off x="5181600" y="304800"/>
            <a:ext cx="6019800" cy="349250"/>
          </a:xfrm>
          <a:prstGeom prst="rect">
            <a:avLst/>
          </a:prstGeom>
        </p:spPr>
        <p:txBody>
          <a:bodyPr wrap="none" fromWordArt="1">
            <a:prstTxWarp prst="textPlain">
              <a:avLst>
                <a:gd name="adj" fmla="val 50000"/>
              </a:avLst>
            </a:prstTxWarp>
          </a:bodyPr>
          <a:lstStyle/>
          <a:p>
            <a:pPr algn="ctr"/>
            <a:r>
              <a:rPr lang="vi-VN" sz="3600" b="1" kern="10">
                <a:ln w="9525">
                  <a:solidFill>
                    <a:schemeClr val="bg1"/>
                  </a:solidFill>
                  <a:round/>
                  <a:headEnd/>
                  <a:tailEnd/>
                </a:ln>
                <a:solidFill>
                  <a:srgbClr val="008000"/>
                </a:solidFill>
                <a:latin typeface="Tahoma"/>
                <a:ea typeface="Tahoma"/>
                <a:cs typeface="Tahoma"/>
              </a:rPr>
              <a:t>Who's a milionaire?</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8876" y="1964052"/>
            <a:ext cx="3595816" cy="2665098"/>
          </a:xfrm>
          <a:prstGeom prst="rect">
            <a:avLst/>
          </a:prstGeom>
        </p:spPr>
      </p:pic>
    </p:spTree>
    <p:extLst>
      <p:ext uri="{BB962C8B-B14F-4D97-AF65-F5344CB8AC3E}">
        <p14:creationId xmlns:p14="http://schemas.microsoft.com/office/powerpoint/2010/main" val="2230513947"/>
      </p:ext>
    </p:extLst>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4104">
                                            <p:txEl>
                                              <p:pRg st="0" end="0"/>
                                            </p:txEl>
                                          </p:spTgt>
                                        </p:tgtEl>
                                        <p:attrNameLst>
                                          <p:attrName>style.visibility</p:attrName>
                                        </p:attrNameLst>
                                      </p:cBhvr>
                                      <p:to>
                                        <p:strVal val="visible"/>
                                      </p:to>
                                    </p:set>
                                    <p:animEffect transition="in" filter="slide(fromBottom)">
                                      <p:cBhvr>
                                        <p:cTn id="14" dur="500"/>
                                        <p:tgtEl>
                                          <p:spTgt spid="4104">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par>
                          <p:cTn id="15" fill="hold" nodeType="afterGroup">
                            <p:stCondLst>
                              <p:cond delay="500"/>
                            </p:stCondLst>
                            <p:childTnLst>
                              <p:par>
                                <p:cTn id="16" presetID="12" presetClass="entr" presetSubtype="4" fill="hold" nodeType="after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slide(fromBottom)">
                                      <p:cBhvr>
                                        <p:cTn id="18" dur="500"/>
                                        <p:tgtEl>
                                          <p:spTgt spid="4105">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par>
                          <p:cTn id="19" fill="hold" nodeType="afterGroup">
                            <p:stCondLst>
                              <p:cond delay="1000"/>
                            </p:stCondLst>
                            <p:childTnLst>
                              <p:par>
                                <p:cTn id="20" presetID="12" presetClass="entr" presetSubtype="4" fill="hold" nodeType="afterEffect">
                                  <p:stCondLst>
                                    <p:cond delay="0"/>
                                  </p:stCondLst>
                                  <p:childTnLst>
                                    <p:set>
                                      <p:cBhvr>
                                        <p:cTn id="21" dur="1" fill="hold">
                                          <p:stCondLst>
                                            <p:cond delay="0"/>
                                          </p:stCondLst>
                                        </p:cTn>
                                        <p:tgtEl>
                                          <p:spTgt spid="4106">
                                            <p:txEl>
                                              <p:pRg st="0" end="0"/>
                                            </p:txEl>
                                          </p:spTgt>
                                        </p:tgtEl>
                                        <p:attrNameLst>
                                          <p:attrName>style.visibility</p:attrName>
                                        </p:attrNameLst>
                                      </p:cBhvr>
                                      <p:to>
                                        <p:strVal val="visible"/>
                                      </p:to>
                                    </p:set>
                                    <p:animEffect transition="in" filter="slide(fromBottom)">
                                      <p:cBhvr>
                                        <p:cTn id="22" dur="500"/>
                                        <p:tgtEl>
                                          <p:spTgt spid="4106">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par>
                          <p:cTn id="23" fill="hold" nodeType="afterGroup">
                            <p:stCondLst>
                              <p:cond delay="1500"/>
                            </p:stCondLst>
                            <p:childTnLst>
                              <p:par>
                                <p:cTn id="24" presetID="12" presetClass="entr" presetSubtype="4" fill="hold" nodeType="afterEffect">
                                  <p:stCondLst>
                                    <p:cond delay="0"/>
                                  </p:stCondLst>
                                  <p:childTnLst>
                                    <p:set>
                                      <p:cBhvr>
                                        <p:cTn id="25" dur="1" fill="hold">
                                          <p:stCondLst>
                                            <p:cond delay="0"/>
                                          </p:stCondLst>
                                        </p:cTn>
                                        <p:tgtEl>
                                          <p:spTgt spid="4107">
                                            <p:txEl>
                                              <p:pRg st="0" end="0"/>
                                            </p:txEl>
                                          </p:spTgt>
                                        </p:tgtEl>
                                        <p:attrNameLst>
                                          <p:attrName>style.visibility</p:attrName>
                                        </p:attrNameLst>
                                      </p:cBhvr>
                                      <p:to>
                                        <p:strVal val="visible"/>
                                      </p:to>
                                    </p:set>
                                    <p:animEffect transition="in" filter="slide(fromBottom)">
                                      <p:cBhvr>
                                        <p:cTn id="26" dur="500"/>
                                        <p:tgtEl>
                                          <p:spTgt spid="4107">
                                            <p:txEl>
                                              <p:pRg st="0" end="0"/>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4111"/>
                                        </p:tgtEl>
                                        <p:attrNameLst>
                                          <p:attrName>style.visibility</p:attrName>
                                        </p:attrNameLst>
                                      </p:cBhvr>
                                      <p:to>
                                        <p:strVal val="visible"/>
                                      </p:to>
                                    </p:set>
                                    <p:animEffect transition="in" filter="barn(inHorizontal)">
                                      <p:cBhvr>
                                        <p:cTn id="31" dur="500"/>
                                        <p:tgtEl>
                                          <p:spTgt spid="4111"/>
                                        </p:tgtEl>
                                      </p:cBhvr>
                                    </p:animEffect>
                                  </p:childTnLst>
                                  <p:subTnLst>
                                    <p:audio>
                                      <p:cMediaNode>
                                        <p:cTn display="0" masterRel="sameClick">
                                          <p:stCondLst>
                                            <p:cond evt="begin" delay="0">
                                              <p:tn val="29"/>
                                            </p:cond>
                                          </p:stCondLst>
                                          <p:endCondLst>
                                            <p:cond evt="onStopAudio" delay="0">
                                              <p:tgtEl>
                                                <p:sldTgt/>
                                              </p:tgtEl>
                                            </p:cond>
                                          </p:endCondLst>
                                        </p:cTn>
                                        <p:tgtEl>
                                          <p:sndTgt r:embed="rId5"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7">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568425" y="807745"/>
            <a:ext cx="10441952" cy="104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099" name="Rectangle 3"/>
          <p:cNvSpPr>
            <a:spLocks noChangeArrowheads="1"/>
          </p:cNvSpPr>
          <p:nvPr/>
        </p:nvSpPr>
        <p:spPr bwMode="auto">
          <a:xfrm>
            <a:off x="1727200" y="910117"/>
            <a:ext cx="8207632" cy="81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vi-VN" b="1" dirty="0" smtClean="0">
                <a:solidFill>
                  <a:srgbClr val="FFCC00"/>
                </a:solidFill>
                <a:latin typeface="Times New Roman" pitchFamily="18" charset="0"/>
              </a:rPr>
              <a:t>4. When ……….Christmas Day be?.</a:t>
            </a:r>
            <a:endParaRPr lang="en-US" altLang="vi-VN" b="1" dirty="0">
              <a:solidFill>
                <a:prstClr val="black"/>
              </a:solidFill>
              <a:latin typeface="Times New Roman" pitchFamily="18" charset="0"/>
            </a:endParaRP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4495809"/>
            <a:ext cx="61976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357" y="5338119"/>
            <a:ext cx="619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495800"/>
            <a:ext cx="6197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5334000"/>
            <a:ext cx="619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4104" name="Rectangle 8" descr="30%">
            <a:hlinkClick r:id="" action="ppaction://noaction" highlightClick="1"/>
          </p:cNvPr>
          <p:cNvSpPr>
            <a:spLocks noChangeArrowheads="1"/>
          </p:cNvSpPr>
          <p:nvPr/>
        </p:nvSpPr>
        <p:spPr bwMode="auto">
          <a:xfrm>
            <a:off x="203200" y="4572000"/>
            <a:ext cx="477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vi-VN" sz="2800" b="1" dirty="0">
                <a:solidFill>
                  <a:prstClr val="white"/>
                </a:solidFill>
                <a:latin typeface="Times New Roman" pitchFamily="18" charset="0"/>
              </a:rPr>
              <a:t>A. </a:t>
            </a:r>
            <a:r>
              <a:rPr lang="en-US" altLang="vi-VN" sz="2800" b="1" dirty="0" smtClean="0">
                <a:solidFill>
                  <a:prstClr val="white"/>
                </a:solidFill>
                <a:latin typeface="Times New Roman" pitchFamily="18" charset="0"/>
              </a:rPr>
              <a:t>Is </a:t>
            </a:r>
            <a:r>
              <a:rPr lang="en-US" altLang="vi-VN" sz="1600" b="1" dirty="0" smtClean="0">
                <a:solidFill>
                  <a:prstClr val="white"/>
                </a:solidFill>
                <a:latin typeface="Tahoma" pitchFamily="34" charset="0"/>
              </a:rPr>
              <a:t> </a:t>
            </a:r>
            <a:endParaRPr lang="en-US" altLang="vi-VN" sz="1600" b="1" dirty="0">
              <a:solidFill>
                <a:prstClr val="white"/>
              </a:solidFill>
              <a:latin typeface="Tahoma" pitchFamily="34" charset="0"/>
            </a:endParaRPr>
          </a:p>
        </p:txBody>
      </p:sp>
      <p:sp>
        <p:nvSpPr>
          <p:cNvPr id="4105" name="Rectangle 9" descr="30%">
            <a:hlinkClick r:id="" action="ppaction://noaction" highlightClick="1"/>
          </p:cNvPr>
          <p:cNvSpPr>
            <a:spLocks noChangeArrowheads="1"/>
          </p:cNvSpPr>
          <p:nvPr/>
        </p:nvSpPr>
        <p:spPr bwMode="auto">
          <a:xfrm>
            <a:off x="6400800" y="4518454"/>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vi-VN" sz="2800" b="1" dirty="0">
                <a:solidFill>
                  <a:prstClr val="white"/>
                </a:solidFill>
                <a:latin typeface="Times New Roman" pitchFamily="18" charset="0"/>
              </a:rPr>
              <a:t>B. </a:t>
            </a:r>
            <a:r>
              <a:rPr lang="en-US" altLang="vi-VN" sz="2800" b="1" dirty="0" smtClean="0">
                <a:solidFill>
                  <a:prstClr val="white"/>
                </a:solidFill>
                <a:latin typeface="Times New Roman" pitchFamily="18" charset="0"/>
              </a:rPr>
              <a:t>are</a:t>
            </a:r>
            <a:endParaRPr lang="en-US" altLang="vi-VN" sz="1800" b="1" dirty="0">
              <a:solidFill>
                <a:prstClr val="white"/>
              </a:solidFill>
            </a:endParaRPr>
          </a:p>
        </p:txBody>
      </p:sp>
      <p:sp>
        <p:nvSpPr>
          <p:cNvPr id="4106" name="Rectangle 10" descr="30%"/>
          <p:cNvSpPr>
            <a:spLocks noChangeArrowheads="1"/>
          </p:cNvSpPr>
          <p:nvPr/>
        </p:nvSpPr>
        <p:spPr bwMode="auto">
          <a:xfrm>
            <a:off x="203200" y="5334000"/>
            <a:ext cx="528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vi-VN" sz="2800" b="1" dirty="0">
                <a:solidFill>
                  <a:prstClr val="white"/>
                </a:solidFill>
                <a:latin typeface="Times New Roman" pitchFamily="18" charset="0"/>
              </a:rPr>
              <a:t>C</a:t>
            </a:r>
            <a:r>
              <a:rPr lang="en-US" altLang="vi-VN" sz="2800" b="1" dirty="0" smtClean="0">
                <a:solidFill>
                  <a:prstClr val="white"/>
                </a:solidFill>
                <a:latin typeface="Times New Roman" pitchFamily="18" charset="0"/>
              </a:rPr>
              <a:t>.</a:t>
            </a:r>
            <a:r>
              <a:rPr lang="en-US" altLang="vi-VN" sz="2800" b="1" dirty="0">
                <a:solidFill>
                  <a:srgbClr val="CC0066"/>
                </a:solidFill>
                <a:latin typeface="Times New Roman" pitchFamily="18" charset="0"/>
              </a:rPr>
              <a:t> </a:t>
            </a:r>
            <a:r>
              <a:rPr lang="en-US" altLang="vi-VN" sz="2800" b="1" dirty="0" smtClean="0">
                <a:solidFill>
                  <a:schemeClr val="bg1"/>
                </a:solidFill>
                <a:latin typeface="Times New Roman" pitchFamily="18" charset="0"/>
              </a:rPr>
              <a:t>will</a:t>
            </a:r>
            <a:endParaRPr lang="en-US" altLang="vi-VN" sz="1600" b="1" dirty="0">
              <a:solidFill>
                <a:schemeClr val="bg1"/>
              </a:solidFill>
              <a:latin typeface="Tahoma" pitchFamily="34" charset="0"/>
            </a:endParaRPr>
          </a:p>
        </p:txBody>
      </p:sp>
      <p:sp>
        <p:nvSpPr>
          <p:cNvPr id="4107" name="Rectangle 11" descr="30%"/>
          <p:cNvSpPr>
            <a:spLocks noChangeArrowheads="1"/>
          </p:cNvSpPr>
          <p:nvPr/>
        </p:nvSpPr>
        <p:spPr bwMode="auto">
          <a:xfrm>
            <a:off x="6400800" y="5334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vi-VN" sz="2800" b="1" dirty="0">
                <a:solidFill>
                  <a:prstClr val="white"/>
                </a:solidFill>
                <a:latin typeface="Times New Roman" pitchFamily="18" charset="0"/>
              </a:rPr>
              <a:t>D. </a:t>
            </a:r>
            <a:r>
              <a:rPr lang="en-US" altLang="vi-VN" sz="2800" b="1" dirty="0" smtClean="0">
                <a:solidFill>
                  <a:prstClr val="white"/>
                </a:solidFill>
                <a:latin typeface="Times New Roman" pitchFamily="18" charset="0"/>
              </a:rPr>
              <a:t>does</a:t>
            </a:r>
            <a:endParaRPr lang="en-US" altLang="vi-VN" sz="1600" b="1" dirty="0">
              <a:solidFill>
                <a:prstClr val="white"/>
              </a:solidFill>
              <a:latin typeface="Tahoma" pitchFamily="34" charset="0"/>
            </a:endParaRPr>
          </a:p>
        </p:txBody>
      </p:sp>
      <p:pic>
        <p:nvPicPr>
          <p:cNvPr id="4108" name="thinking.wav">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1016000" y="5334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biglogo">
            <a:hlinkClick r:id="" action="ppaction://noaction">
              <a:snd r:embed="rId6" name="millionaire3.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727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AutoShape 15"/>
          <p:cNvSpPr>
            <a:spLocks noChangeArrowheads="1"/>
          </p:cNvSpPr>
          <p:nvPr/>
        </p:nvSpPr>
        <p:spPr bwMode="auto">
          <a:xfrm>
            <a:off x="-343243" y="5280819"/>
            <a:ext cx="6705600" cy="762000"/>
          </a:xfrm>
          <a:prstGeom prst="hexagon">
            <a:avLst>
              <a:gd name="adj" fmla="val 701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vi-VN" sz="2800" b="1" dirty="0">
                <a:solidFill>
                  <a:srgbClr val="CC0066"/>
                </a:solidFill>
                <a:latin typeface="Times New Roman" pitchFamily="18" charset="0"/>
              </a:rPr>
              <a:t>C. </a:t>
            </a:r>
            <a:r>
              <a:rPr lang="en-US" altLang="vi-VN" sz="2800" b="1" dirty="0" smtClean="0">
                <a:solidFill>
                  <a:srgbClr val="CC0066"/>
                </a:solidFill>
                <a:latin typeface="Times New Roman" pitchFamily="18" charset="0"/>
              </a:rPr>
              <a:t>will</a:t>
            </a:r>
            <a:endParaRPr lang="en-US" altLang="vi-VN" sz="1600" b="1" dirty="0">
              <a:solidFill>
                <a:srgbClr val="CC0066"/>
              </a:solidFill>
              <a:latin typeface="Tahoma" pitchFamily="34" charset="0"/>
            </a:endParaRPr>
          </a:p>
        </p:txBody>
      </p:sp>
      <p:sp>
        <p:nvSpPr>
          <p:cNvPr id="10255" name="Line 30"/>
          <p:cNvSpPr>
            <a:spLocks noChangeShapeType="1"/>
          </p:cNvSpPr>
          <p:nvPr/>
        </p:nvSpPr>
        <p:spPr bwMode="auto">
          <a:xfrm>
            <a:off x="2032000" y="762000"/>
            <a:ext cx="82296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vi-VN">
              <a:solidFill>
                <a:prstClr val="black"/>
              </a:solidFill>
            </a:endParaRPr>
          </a:p>
        </p:txBody>
      </p:sp>
      <p:sp>
        <p:nvSpPr>
          <p:cNvPr id="10256" name="WordArt 31"/>
          <p:cNvSpPr>
            <a:spLocks noChangeArrowheads="1" noChangeShapeType="1" noTextEdit="1"/>
          </p:cNvSpPr>
          <p:nvPr/>
        </p:nvSpPr>
        <p:spPr bwMode="auto">
          <a:xfrm>
            <a:off x="4775200" y="392482"/>
            <a:ext cx="6426200" cy="349250"/>
          </a:xfrm>
          <a:prstGeom prst="rect">
            <a:avLst/>
          </a:prstGeom>
        </p:spPr>
        <p:txBody>
          <a:bodyPr wrap="none" fromWordArt="1">
            <a:prstTxWarp prst="textPlain">
              <a:avLst>
                <a:gd name="adj" fmla="val 50000"/>
              </a:avLst>
            </a:prstTxWarp>
          </a:bodyPr>
          <a:lstStyle/>
          <a:p>
            <a:pPr algn="ctr"/>
            <a:r>
              <a:rPr lang="vi-VN" sz="3600" b="1" kern="10" dirty="0">
                <a:ln w="9525">
                  <a:solidFill>
                    <a:prstClr val="white"/>
                  </a:solidFill>
                  <a:round/>
                  <a:headEnd/>
                  <a:tailEnd/>
                </a:ln>
                <a:solidFill>
                  <a:srgbClr val="008000"/>
                </a:solidFill>
                <a:latin typeface="Tahoma"/>
                <a:ea typeface="Tahoma"/>
                <a:cs typeface="Tahoma"/>
              </a:rPr>
              <a:t>Who's a milionaire?</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00400" y="1854660"/>
            <a:ext cx="4205287" cy="2663794"/>
          </a:xfrm>
          <a:prstGeom prst="rect">
            <a:avLst/>
          </a:prstGeom>
        </p:spPr>
      </p:pic>
    </p:spTree>
    <p:extLst>
      <p:ext uri="{BB962C8B-B14F-4D97-AF65-F5344CB8AC3E}">
        <p14:creationId xmlns:p14="http://schemas.microsoft.com/office/powerpoint/2010/main" val="3421827153"/>
      </p:ext>
    </p:extLst>
  </p:cSld>
  <p:clrMapOvr>
    <a:masterClrMapping/>
  </p:clrMapOvr>
  <p:transition spd="slow">
    <p:wipe dir="d"/>
    <p:sndAc>
      <p:stSnd>
        <p:snd r:embed="rId4" name="millionaire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dissolv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104">
                                            <p:txEl>
                                              <p:pRg st="0" end="0"/>
                                            </p:txEl>
                                          </p:spTgt>
                                        </p:tgtEl>
                                        <p:attrNameLst>
                                          <p:attrName>style.visibility</p:attrName>
                                        </p:attrNameLst>
                                      </p:cBhvr>
                                      <p:to>
                                        <p:strVal val="visible"/>
                                      </p:to>
                                    </p:set>
                                    <p:animEffect transition="in" filter="slide(fromBottom)">
                                      <p:cBhvr>
                                        <p:cTn id="12" dur="500"/>
                                        <p:tgtEl>
                                          <p:spTgt spid="410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camera.wav"/>
                                        </p:tgtEl>
                                      </p:cMediaNode>
                                    </p:audio>
                                  </p:sub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4105">
                                            <p:txEl>
                                              <p:pRg st="0" end="0"/>
                                            </p:txEl>
                                          </p:spTgt>
                                        </p:tgtEl>
                                        <p:attrNameLst>
                                          <p:attrName>style.visibility</p:attrName>
                                        </p:attrNameLst>
                                      </p:cBhvr>
                                      <p:to>
                                        <p:strVal val="visible"/>
                                      </p:to>
                                    </p:set>
                                    <p:animEffect transition="in" filter="slide(fromBottom)">
                                      <p:cBhvr>
                                        <p:cTn id="16" dur="500"/>
                                        <p:tgtEl>
                                          <p:spTgt spid="410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camera.wav"/>
                                        </p:tgtEl>
                                      </p:cMediaNode>
                                    </p:audio>
                                  </p:sub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4106">
                                            <p:txEl>
                                              <p:pRg st="0" end="0"/>
                                            </p:txEl>
                                          </p:spTgt>
                                        </p:tgtEl>
                                        <p:attrNameLst>
                                          <p:attrName>style.visibility</p:attrName>
                                        </p:attrNameLst>
                                      </p:cBhvr>
                                      <p:to>
                                        <p:strVal val="visible"/>
                                      </p:to>
                                    </p:set>
                                    <p:animEffect transition="in" filter="slide(fromBottom)">
                                      <p:cBhvr>
                                        <p:cTn id="20" dur="500"/>
                                        <p:tgtEl>
                                          <p:spTgt spid="4106">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par>
                          <p:cTn id="21" fill="hold" nodeType="afterGroup">
                            <p:stCondLst>
                              <p:cond delay="1500"/>
                            </p:stCondLst>
                            <p:childTnLst>
                              <p:par>
                                <p:cTn id="22" presetID="12" presetClass="entr" presetSubtype="4" fill="hold" nodeType="afterEffect">
                                  <p:stCondLst>
                                    <p:cond delay="0"/>
                                  </p:stCondLst>
                                  <p:childTnLst>
                                    <p:set>
                                      <p:cBhvr>
                                        <p:cTn id="23" dur="1" fill="hold">
                                          <p:stCondLst>
                                            <p:cond delay="0"/>
                                          </p:stCondLst>
                                        </p:cTn>
                                        <p:tgtEl>
                                          <p:spTgt spid="4107">
                                            <p:txEl>
                                              <p:pRg st="0" end="0"/>
                                            </p:txEl>
                                          </p:spTgt>
                                        </p:tgtEl>
                                        <p:attrNameLst>
                                          <p:attrName>style.visibility</p:attrName>
                                        </p:attrNameLst>
                                      </p:cBhvr>
                                      <p:to>
                                        <p:strVal val="visible"/>
                                      </p:to>
                                    </p:set>
                                    <p:animEffect transition="in" filter="slide(fromBottom)">
                                      <p:cBhvr>
                                        <p:cTn id="24" dur="500"/>
                                        <p:tgtEl>
                                          <p:spTgt spid="4107">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4111"/>
                                        </p:tgtEl>
                                        <p:attrNameLst>
                                          <p:attrName>style.visibility</p:attrName>
                                        </p:attrNameLst>
                                      </p:cBhvr>
                                      <p:to>
                                        <p:strVal val="visible"/>
                                      </p:to>
                                    </p:set>
                                    <p:animEffect transition="in" filter="barn(inHorizontal)">
                                      <p:cBhvr>
                                        <p:cTn id="29" dur="500"/>
                                        <p:tgtEl>
                                          <p:spTgt spid="4111"/>
                                        </p:tgtEl>
                                      </p:cBhvr>
                                    </p:animEffect>
                                  </p:childTnLst>
                                  <p:subTnLst>
                                    <p:audio>
                                      <p:cMediaNode>
                                        <p:cTn display="0" masterRel="sameClick">
                                          <p:stCondLst>
                                            <p:cond evt="begin" delay="0">
                                              <p:tn val="27"/>
                                            </p:cond>
                                          </p:stCondLst>
                                          <p:endCondLst>
                                            <p:cond evt="onStopAudio" delay="0">
                                              <p:tgtEl>
                                                <p:sldTgt/>
                                              </p:tgtEl>
                                            </p:cond>
                                          </p:endCondLst>
                                        </p:cTn>
                                        <p:tgtEl>
                                          <p:sndTgt r:embed="rId6" name="millionaire3.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repeatCount="indefinite" fill="hold" display="0">
                  <p:stCondLst>
                    <p:cond delay="indefinite"/>
                  </p:stCondLst>
                  <p:endCondLst>
                    <p:cond evt="onPrev" delay="0">
                      <p:tgtEl>
                        <p:sldTgt/>
                      </p:tgtEl>
                    </p:cond>
                    <p:cond evt="onStopAudio" delay="0">
                      <p:tgtEl>
                        <p:sldTgt/>
                      </p:tgtEl>
                    </p:cond>
                  </p:endCondLst>
                </p:cTn>
                <p:tgtEl>
                  <p:spTgt spid="4108"/>
                </p:tgtEl>
              </p:cMediaNode>
            </p:audio>
          </p:childTnLst>
        </p:cTn>
      </p:par>
    </p:tnLst>
    <p:bldLst>
      <p:bldP spid="4111"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4.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4364</TotalTime>
  <Words>505</Words>
  <Application>Microsoft Office PowerPoint</Application>
  <PresentationFormat>Custom</PresentationFormat>
  <Paragraphs>93</Paragraphs>
  <Slides>18</Slides>
  <Notes>8</Notes>
  <HiddenSlides>0</HiddenSlides>
  <MMClips>5</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18</vt:i4>
      </vt:variant>
    </vt:vector>
  </HeadingPairs>
  <TitlesOfParts>
    <vt:vector size="39" baseType="lpstr">
      <vt:lpstr>Arial</vt:lpstr>
      <vt:lpstr>Garamond</vt:lpstr>
      <vt:lpstr>Times New Roman</vt:lpstr>
      <vt:lpstr>Calibri</vt:lpstr>
      <vt:lpstr>宋体</vt:lpstr>
      <vt:lpstr>.VnTime</vt:lpstr>
      <vt:lpstr>Tahoma</vt:lpstr>
      <vt:lpstr>Calibri Light</vt:lpstr>
      <vt:lpstr>.VnShelley Allegro</vt:lpstr>
      <vt:lpstr>.VnBahamasB</vt:lpstr>
      <vt:lpstr>Century Gothic</vt:lpstr>
      <vt:lpstr>Colonna MT</vt:lpstr>
      <vt:lpstr>Bookman Old Style</vt:lpstr>
      <vt:lpstr>Lucida Sans</vt:lpstr>
      <vt:lpstr>Broadway</vt:lpstr>
      <vt:lpstr>.VnTimeH</vt:lpstr>
      <vt:lpstr>Wingdings 3</vt:lpstr>
      <vt:lpstr>Office Theme</vt:lpstr>
      <vt:lpstr>Ion</vt:lpstr>
      <vt:lpstr>1_Ion</vt:lpstr>
      <vt:lpstr>2_Ion</vt:lpstr>
      <vt:lpstr>PowerPoint Presentation</vt:lpstr>
      <vt:lpstr>PowerPoint Presentation</vt:lpstr>
      <vt:lpstr>PowerPoint Presentation</vt:lpstr>
      <vt:lpstr>THE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HONG</cp:lastModifiedBy>
  <cp:revision>105</cp:revision>
  <dcterms:created xsi:type="dcterms:W3CDTF">2021-05-23T02:18:58Z</dcterms:created>
  <dcterms:modified xsi:type="dcterms:W3CDTF">2022-12-20T03:30:19Z</dcterms:modified>
</cp:coreProperties>
</file>