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 id="2147483756" r:id="rId10"/>
    <p:sldMasterId id="2147483768" r:id="rId11"/>
    <p:sldMasterId id="2147483781" r:id="rId12"/>
    <p:sldMasterId id="2147483793" r:id="rId13"/>
  </p:sldMasterIdLst>
  <p:sldIdLst>
    <p:sldId id="257" r:id="rId14"/>
    <p:sldId id="258" r:id="rId15"/>
    <p:sldId id="261" r:id="rId16"/>
    <p:sldId id="259" r:id="rId17"/>
    <p:sldId id="262" r:id="rId18"/>
    <p:sldId id="260" r:id="rId19"/>
    <p:sldId id="263" r:id="rId20"/>
    <p:sldId id="264" r:id="rId21"/>
    <p:sldId id="265" r:id="rId22"/>
    <p:sldId id="266" r:id="rId23"/>
    <p:sldId id="268" r:id="rId24"/>
    <p:sldId id="267" r:id="rId25"/>
    <p:sldId id="269" r:id="rId26"/>
    <p:sldId id="270" r:id="rId27"/>
    <p:sldId id="271" r:id="rId28"/>
    <p:sldId id="273" r:id="rId29"/>
    <p:sldId id="274" r:id="rId30"/>
    <p:sldId id="275" r:id="rId31"/>
    <p:sldId id="276" r:id="rId32"/>
    <p:sldId id="277" r:id="rId33"/>
    <p:sldId id="278" r:id="rId34"/>
    <p:sldId id="279" r:id="rId35"/>
    <p:sldId id="280" r:id="rId36"/>
    <p:sldId id="281" r:id="rId37"/>
    <p:sldId id="282" r:id="rId38"/>
    <p:sldId id="284" r:id="rId39"/>
    <p:sldId id="283" r:id="rId40"/>
    <p:sldId id="287" r:id="rId41"/>
    <p:sldId id="288" r:id="rId42"/>
    <p:sldId id="289" r:id="rId43"/>
    <p:sldId id="290" r:id="rId44"/>
    <p:sldId id="291" r:id="rId45"/>
    <p:sldId id="285" r:id="rId46"/>
    <p:sldId id="292" r:id="rId47"/>
    <p:sldId id="293"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70" d="100"/>
          <a:sy n="70" d="100"/>
        </p:scale>
        <p:origin x="1166" y="37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8" Type="http://schemas.openxmlformats.org/officeDocument/2006/relationships/slideMaster" Target="slideMasters/slideMaster8.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20" Type="http://schemas.openxmlformats.org/officeDocument/2006/relationships/slide" Target="slides/slide7.xml"/><Relationship Id="rId41"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F9E7789-84DF-4400-9A21-CF08D526113E}" type="datetimeFigureOut">
              <a:rPr lang="en-US" smtClean="0"/>
              <a:t>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814478-DC1F-4D95-9ADE-B1D3A216B3EA}" type="slidenum">
              <a:rPr lang="en-US" smtClean="0"/>
              <a:t>‹#›</a:t>
            </a:fld>
            <a:endParaRPr lang="en-US"/>
          </a:p>
        </p:txBody>
      </p:sp>
    </p:spTree>
    <p:extLst>
      <p:ext uri="{BB962C8B-B14F-4D97-AF65-F5344CB8AC3E}">
        <p14:creationId xmlns:p14="http://schemas.microsoft.com/office/powerpoint/2010/main" val="97960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9E7789-84DF-4400-9A21-CF08D526113E}" type="datetimeFigureOut">
              <a:rPr lang="en-US" smtClean="0"/>
              <a:t>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814478-DC1F-4D95-9ADE-B1D3A216B3EA}" type="slidenum">
              <a:rPr lang="en-US" smtClean="0"/>
              <a:t>‹#›</a:t>
            </a:fld>
            <a:endParaRPr lang="en-US"/>
          </a:p>
        </p:txBody>
      </p:sp>
    </p:spTree>
    <p:extLst>
      <p:ext uri="{BB962C8B-B14F-4D97-AF65-F5344CB8AC3E}">
        <p14:creationId xmlns:p14="http://schemas.microsoft.com/office/powerpoint/2010/main" val="342512924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F9AA989-F3D0-490A-BAA2-CD546D2834D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6963849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B56FFE5-975B-445E-B840-84BABF47AC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768171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110F371-7B07-4881-BF83-4BDD9A070BE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65199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18EF692-2BF5-433A-ACE7-7C9807E4452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4031712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8BF94068-9EAA-46A2-8D0F-A5A4BAA2C6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9169404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A33EA58-B48A-4225-8015-2932A1B14DF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489376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3812BC9A-F448-4662-B5DC-7C88A694C5D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9249283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EAEAE34-3324-48E3-B3B9-5D1487F4DA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3294351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FBCA6D1-C838-4B86-929D-2B064F6599D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3331222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475445E-E5EE-4763-B87F-AFB98B023A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110222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9E7789-84DF-4400-9A21-CF08D526113E}" type="datetimeFigureOut">
              <a:rPr lang="en-US" smtClean="0"/>
              <a:t>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814478-DC1F-4D95-9ADE-B1D3A216B3EA}" type="slidenum">
              <a:rPr lang="en-US" smtClean="0"/>
              <a:t>‹#›</a:t>
            </a:fld>
            <a:endParaRPr lang="en-US"/>
          </a:p>
        </p:txBody>
      </p:sp>
    </p:spTree>
    <p:extLst>
      <p:ext uri="{BB962C8B-B14F-4D97-AF65-F5344CB8AC3E}">
        <p14:creationId xmlns:p14="http://schemas.microsoft.com/office/powerpoint/2010/main" val="140484045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A4A462C-352B-40B1-9353-793E1A17EA6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2372163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914400" y="2130427"/>
            <a:ext cx="10363200" cy="1470025"/>
          </a:xfrm>
        </p:spPr>
        <p:txBody>
          <a:bodyPr/>
          <a:lstStyle/>
          <a:p>
            <a:r>
              <a:rPr lang="vi-VN"/>
              <a:t>Bấm &amp; sửa kiểu tiêu đề</a:t>
            </a:r>
            <a:endParaRPr lang="en-US"/>
          </a:p>
        </p:txBody>
      </p:sp>
      <p:sp>
        <p:nvSpPr>
          <p:cNvPr id="3" name="Tiêu đề phụ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vi-VN"/>
              <a:t>Bấm &amp; sửa kiểu phụ đề</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84942B-27DA-4D43-B45C-CC0E98037B6B}"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426147521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54CEF6-D954-40E8-B578-14729D1B8FDB}"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44419457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963084" y="4406902"/>
            <a:ext cx="10363200" cy="1362075"/>
          </a:xfrm>
        </p:spPr>
        <p:txBody>
          <a:bodyPr anchor="t"/>
          <a:lstStyle>
            <a:lvl1pPr algn="l">
              <a:defRPr sz="4000" b="1" cap="all"/>
            </a:lvl1pPr>
          </a:lstStyle>
          <a:p>
            <a:r>
              <a:rPr lang="vi-VN"/>
              <a:t>Bấm &amp; sửa kiểu tiêu đề</a:t>
            </a:r>
            <a:endParaRPr lang="en-US"/>
          </a:p>
        </p:txBody>
      </p:sp>
      <p:sp>
        <p:nvSpPr>
          <p:cNvPr id="3" name="Nơi giữ chỗ cho Văn bản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vi-VN"/>
              <a:t>Bấm &amp; sửa kiểu tiêu đề</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995A37-B174-4864-A151-915A1129AE8D}"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360699643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ội dung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B6F79D4-258E-4770-A7F9-DB631146FF09}"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381488157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lvl1pPr>
              <a:defRPr/>
            </a:lvl1pPr>
          </a:lstStyle>
          <a:p>
            <a:r>
              <a:rPr lang="vi-VN"/>
              <a:t>Bấm &amp; sửa kiểu tiêu đề</a:t>
            </a:r>
            <a:endParaRPr lang="en-US"/>
          </a:p>
        </p:txBody>
      </p:sp>
      <p:sp>
        <p:nvSpPr>
          <p:cNvPr id="3" name="Nơi giữ chỗ cho Văn bản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4" name="Nơi giữ chỗ cho Nội dung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Nơi giữ chỗ cho Văn bản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6" name="Nơi giữ chỗ cho Nội dung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51557E7-A812-49B6-AF15-6C4FE13828C8}"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411833870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EC988A4-C995-4E7F-9DE0-9C87DEBECF46}"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375275485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5DD0405-D16D-41F3-B219-B8498A80DCF5}"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345720455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609600" y="273050"/>
            <a:ext cx="4011084" cy="1162050"/>
          </a:xfrm>
        </p:spPr>
        <p:txBody>
          <a:bodyPr anchor="b"/>
          <a:lstStyle>
            <a:lvl1pPr algn="l">
              <a:defRPr sz="2000" b="1"/>
            </a:lvl1pPr>
          </a:lstStyle>
          <a:p>
            <a:r>
              <a:rPr lang="vi-VN"/>
              <a:t>Bấm &amp; sửa kiểu tiêu đề</a:t>
            </a:r>
            <a:endParaRPr lang="en-US"/>
          </a:p>
        </p:txBody>
      </p:sp>
      <p:sp>
        <p:nvSpPr>
          <p:cNvPr id="3" name="Nơi giữ chỗ cho Nội dung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Văn bản 3"/>
          <p:cNvSpPr>
            <a:spLocks noGrp="1"/>
          </p:cNvSpPr>
          <p:nvPr>
            <p:ph type="body" sz="half" idx="2"/>
          </p:nvPr>
        </p:nvSpPr>
        <p:spPr>
          <a:xfrm>
            <a:off x="609600"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98BEC86-F73D-49EA-A44B-1AE35F2FE510}"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198855875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2389718" y="4800600"/>
            <a:ext cx="7315200" cy="566738"/>
          </a:xfrm>
        </p:spPr>
        <p:txBody>
          <a:bodyPr anchor="b"/>
          <a:lstStyle>
            <a:lvl1pPr algn="l">
              <a:defRPr sz="2000" b="1"/>
            </a:lvl1pPr>
          </a:lstStyle>
          <a:p>
            <a:r>
              <a:rPr lang="vi-VN"/>
              <a:t>Bấm &amp; sửa kiểu tiêu đề</a:t>
            </a:r>
            <a:endParaRPr lang="en-US"/>
          </a:p>
        </p:txBody>
      </p:sp>
      <p:sp>
        <p:nvSpPr>
          <p:cNvPr id="3" name="Nơi giữ chỗ cho Hình ảnh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Nơi giữ chỗ cho Văn bản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F6B5346-9426-41B9-A767-1BF373535D92}"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34490598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F9AA989-F3D0-490A-BAA2-CD546D2834D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1564788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Văn bản Dọc 2"/>
          <p:cNvSpPr>
            <a:spLocks noGrp="1"/>
          </p:cNvSpPr>
          <p:nvPr>
            <p:ph type="body" orient="vert" idx="1"/>
          </p:nvPr>
        </p:nvSpPr>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1B2086E-131F-44D7-8C57-58AD9B9B3069}"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216902296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8839200" y="274640"/>
            <a:ext cx="2743200" cy="5851525"/>
          </a:xfrm>
        </p:spPr>
        <p:txBody>
          <a:bodyPr vert="eaVert"/>
          <a:lstStyle/>
          <a:p>
            <a:r>
              <a:rPr lang="vi-VN"/>
              <a:t>Bấm &amp; sửa kiểu tiêu đề</a:t>
            </a:r>
            <a:endParaRPr lang="en-US"/>
          </a:p>
        </p:txBody>
      </p:sp>
      <p:sp>
        <p:nvSpPr>
          <p:cNvPr id="3" name="Nơi giữ chỗ cho Văn bản Dọc 2"/>
          <p:cNvSpPr>
            <a:spLocks noGrp="1"/>
          </p:cNvSpPr>
          <p:nvPr>
            <p:ph type="body" orient="vert" idx="1"/>
          </p:nvPr>
        </p:nvSpPr>
        <p:spPr>
          <a:xfrm>
            <a:off x="609600" y="274640"/>
            <a:ext cx="8026400" cy="5851525"/>
          </a:xfrm>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9D536A7-DF5A-4F33-8BDB-13769C27A955}"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42298723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Only" preserve="1">
  <p:cSld name="Ngữ cảnh">
    <p:spTree>
      <p:nvGrpSpPr>
        <p:cNvPr id="1" name=""/>
        <p:cNvGrpSpPr/>
        <p:nvPr/>
      </p:nvGrpSpPr>
      <p:grpSpPr>
        <a:xfrm>
          <a:off x="0" y="0"/>
          <a:ext cx="0" cy="0"/>
          <a:chOff x="0" y="0"/>
          <a:chExt cx="0" cy="0"/>
        </a:xfrm>
      </p:grpSpPr>
      <p:sp>
        <p:nvSpPr>
          <p:cNvPr id="2" name="Nơi giữ chỗ cho Nội dung 1"/>
          <p:cNvSpPr>
            <a:spLocks noGrp="1"/>
          </p:cNvSpPr>
          <p:nvPr>
            <p:ph/>
          </p:nvPr>
        </p:nvSpPr>
        <p:spPr>
          <a:xfrm>
            <a:off x="609600" y="274640"/>
            <a:ext cx="10972800" cy="5851525"/>
          </a:xfrm>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1493C38-BC32-4AAE-A6B2-2D8B1E523578}"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8266172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F9AA989-F3D0-490A-BAA2-CD546D2834D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679680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B56FFE5-975B-445E-B840-84BABF47AC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125610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110F371-7B07-4881-BF83-4BDD9A070BE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643903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18EF692-2BF5-433A-ACE7-7C9807E4452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2693310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8BF94068-9EAA-46A2-8D0F-A5A4BAA2C6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9957677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A33EA58-B48A-4225-8015-2932A1B14DF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172165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3812BC9A-F448-4662-B5DC-7C88A694C5D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140620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B56FFE5-975B-445E-B840-84BABF47AC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5802264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EAEAE34-3324-48E3-B3B9-5D1487F4DA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4270988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FBCA6D1-C838-4B86-929D-2B064F6599D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6834555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475445E-E5EE-4763-B87F-AFB98B023A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2098966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A4A462C-352B-40B1-9353-793E1A17EA6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9086084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F9AA989-F3D0-490A-BAA2-CD546D2834D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8757072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B56FFE5-975B-445E-B840-84BABF47AC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5651984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110F371-7B07-4881-BF83-4BDD9A070BE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8794742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18EF692-2BF5-433A-ACE7-7C9807E4452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617684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8BF94068-9EAA-46A2-8D0F-A5A4BAA2C6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9646172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A33EA58-B48A-4225-8015-2932A1B14DF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749455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110F371-7B07-4881-BF83-4BDD9A070BE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3701747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3812BC9A-F448-4662-B5DC-7C88A694C5D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4985732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EAEAE34-3324-48E3-B3B9-5D1487F4DA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036855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FBCA6D1-C838-4B86-929D-2B064F6599D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3064694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475445E-E5EE-4763-B87F-AFB98B023A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2615487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A4A462C-352B-40B1-9353-793E1A17EA6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63125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18EF692-2BF5-433A-ACE7-7C9807E4452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814495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8BF94068-9EAA-46A2-8D0F-A5A4BAA2C6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17877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A33EA58-B48A-4225-8015-2932A1B14DF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227357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3812BC9A-F448-4662-B5DC-7C88A694C5D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483521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EAEAE34-3324-48E3-B3B9-5D1487F4DA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14953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9E7789-84DF-4400-9A21-CF08D526113E}" type="datetimeFigureOut">
              <a:rPr lang="en-US" smtClean="0"/>
              <a:t>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814478-DC1F-4D95-9ADE-B1D3A216B3EA}" type="slidenum">
              <a:rPr lang="en-US" smtClean="0"/>
              <a:t>‹#›</a:t>
            </a:fld>
            <a:endParaRPr lang="en-US"/>
          </a:p>
        </p:txBody>
      </p:sp>
    </p:spTree>
    <p:extLst>
      <p:ext uri="{BB962C8B-B14F-4D97-AF65-F5344CB8AC3E}">
        <p14:creationId xmlns:p14="http://schemas.microsoft.com/office/powerpoint/2010/main" val="21267509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FBCA6D1-C838-4B86-929D-2B064F6599D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704644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475445E-E5EE-4763-B87F-AFB98B023A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395426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A4A462C-352B-40B1-9353-793E1A17EA6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517686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F9AA989-F3D0-490A-BAA2-CD546D2834D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912800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B56FFE5-975B-445E-B840-84BABF47AC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41995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110F371-7B07-4881-BF83-4BDD9A070BE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304293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18EF692-2BF5-433A-ACE7-7C9807E4452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147136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8BF94068-9EAA-46A2-8D0F-A5A4BAA2C6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28259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A33EA58-B48A-4225-8015-2932A1B14DF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337242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3812BC9A-F448-4662-B5DC-7C88A694C5D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07579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9E7789-84DF-4400-9A21-CF08D526113E}" type="datetimeFigureOut">
              <a:rPr lang="en-US" smtClean="0"/>
              <a:t>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814478-DC1F-4D95-9ADE-B1D3A216B3EA}" type="slidenum">
              <a:rPr lang="en-US" smtClean="0"/>
              <a:t>‹#›</a:t>
            </a:fld>
            <a:endParaRPr lang="en-US"/>
          </a:p>
        </p:txBody>
      </p:sp>
    </p:spTree>
    <p:extLst>
      <p:ext uri="{BB962C8B-B14F-4D97-AF65-F5344CB8AC3E}">
        <p14:creationId xmlns:p14="http://schemas.microsoft.com/office/powerpoint/2010/main" val="2065540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EAEAE34-3324-48E3-B3B9-5D1487F4DA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507532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FBCA6D1-C838-4B86-929D-2B064F6599D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46611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475445E-E5EE-4763-B87F-AFB98B023A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33068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A4A462C-352B-40B1-9353-793E1A17EA6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667209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F9AA989-F3D0-490A-BAA2-CD546D2834D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91203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B56FFE5-975B-445E-B840-84BABF47AC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404641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110F371-7B07-4881-BF83-4BDD9A070BE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389889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18EF692-2BF5-433A-ACE7-7C9807E4452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233462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8BF94068-9EAA-46A2-8D0F-A5A4BAA2C6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818528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A33EA58-B48A-4225-8015-2932A1B14DF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8055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F9E7789-84DF-4400-9A21-CF08D526113E}" type="datetimeFigureOut">
              <a:rPr lang="en-US" smtClean="0"/>
              <a:t>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814478-DC1F-4D95-9ADE-B1D3A216B3EA}" type="slidenum">
              <a:rPr lang="en-US" smtClean="0"/>
              <a:t>‹#›</a:t>
            </a:fld>
            <a:endParaRPr lang="en-US"/>
          </a:p>
        </p:txBody>
      </p:sp>
    </p:spTree>
    <p:extLst>
      <p:ext uri="{BB962C8B-B14F-4D97-AF65-F5344CB8AC3E}">
        <p14:creationId xmlns:p14="http://schemas.microsoft.com/office/powerpoint/2010/main" val="30233037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3812BC9A-F448-4662-B5DC-7C88A694C5D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761005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EAEAE34-3324-48E3-B3B9-5D1487F4DA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842522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FBCA6D1-C838-4B86-929D-2B064F6599D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34129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475445E-E5EE-4763-B87F-AFB98B023A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381715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A4A462C-352B-40B1-9353-793E1A17EA6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97008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F9AA989-F3D0-490A-BAA2-CD546D2834D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5378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B56FFE5-975B-445E-B840-84BABF47AC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24604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110F371-7B07-4881-BF83-4BDD9A070BE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734329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18EF692-2BF5-433A-ACE7-7C9807E4452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19692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8BF94068-9EAA-46A2-8D0F-A5A4BAA2C6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66685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F9E7789-84DF-4400-9A21-CF08D526113E}" type="datetimeFigureOut">
              <a:rPr lang="en-US" smtClean="0"/>
              <a:t>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814478-DC1F-4D95-9ADE-B1D3A216B3EA}" type="slidenum">
              <a:rPr lang="en-US" smtClean="0"/>
              <a:t>‹#›</a:t>
            </a:fld>
            <a:endParaRPr lang="en-US"/>
          </a:p>
        </p:txBody>
      </p:sp>
    </p:spTree>
    <p:extLst>
      <p:ext uri="{BB962C8B-B14F-4D97-AF65-F5344CB8AC3E}">
        <p14:creationId xmlns:p14="http://schemas.microsoft.com/office/powerpoint/2010/main" val="20138557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A33EA58-B48A-4225-8015-2932A1B14DF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998581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3812BC9A-F448-4662-B5DC-7C88A694C5D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714709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EAEAE34-3324-48E3-B3B9-5D1487F4DA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917640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FBCA6D1-C838-4B86-929D-2B064F6599D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037924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475445E-E5EE-4763-B87F-AFB98B023A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49026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A4A462C-352B-40B1-9353-793E1A17EA6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45354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F9AA989-F3D0-490A-BAA2-CD546D2834D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270712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B56FFE5-975B-445E-B840-84BABF47AC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338143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110F371-7B07-4881-BF83-4BDD9A070BE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584877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18EF692-2BF5-433A-ACE7-7C9807E4452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9696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F9E7789-84DF-4400-9A21-CF08D526113E}" type="datetimeFigureOut">
              <a:rPr lang="en-US" smtClean="0"/>
              <a:t>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814478-DC1F-4D95-9ADE-B1D3A216B3EA}" type="slidenum">
              <a:rPr lang="en-US" smtClean="0"/>
              <a:t>‹#›</a:t>
            </a:fld>
            <a:endParaRPr lang="en-US"/>
          </a:p>
        </p:txBody>
      </p:sp>
    </p:spTree>
    <p:extLst>
      <p:ext uri="{BB962C8B-B14F-4D97-AF65-F5344CB8AC3E}">
        <p14:creationId xmlns:p14="http://schemas.microsoft.com/office/powerpoint/2010/main" val="23479116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8BF94068-9EAA-46A2-8D0F-A5A4BAA2C6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735082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A33EA58-B48A-4225-8015-2932A1B14DF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687272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3812BC9A-F448-4662-B5DC-7C88A694C5D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903036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EAEAE34-3324-48E3-B3B9-5D1487F4DA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960504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FBCA6D1-C838-4B86-929D-2B064F6599D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47460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475445E-E5EE-4763-B87F-AFB98B023A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863354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A4A462C-352B-40B1-9353-793E1A17EA6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87131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F9AA989-F3D0-490A-BAA2-CD546D2834D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957732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B56FFE5-975B-445E-B840-84BABF47AC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6066102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110F371-7B07-4881-BF83-4BDD9A070BE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00343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9E7789-84DF-4400-9A21-CF08D526113E}" type="datetimeFigureOut">
              <a:rPr lang="en-US" smtClean="0"/>
              <a:t>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814478-DC1F-4D95-9ADE-B1D3A216B3EA}" type="slidenum">
              <a:rPr lang="en-US" smtClean="0"/>
              <a:t>‹#›</a:t>
            </a:fld>
            <a:endParaRPr lang="en-US"/>
          </a:p>
        </p:txBody>
      </p:sp>
    </p:spTree>
    <p:extLst>
      <p:ext uri="{BB962C8B-B14F-4D97-AF65-F5344CB8AC3E}">
        <p14:creationId xmlns:p14="http://schemas.microsoft.com/office/powerpoint/2010/main" val="1519647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18EF692-2BF5-433A-ACE7-7C9807E4452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095086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8BF94068-9EAA-46A2-8D0F-A5A4BAA2C6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613185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A33EA58-B48A-4225-8015-2932A1B14DF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161290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3812BC9A-F448-4662-B5DC-7C88A694C5D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574762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EAEAE34-3324-48E3-B3B9-5D1487F4DA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743623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FBCA6D1-C838-4B86-929D-2B064F6599D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754051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475445E-E5EE-4763-B87F-AFB98B023A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6589685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A4A462C-352B-40B1-9353-793E1A17EA6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304747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F9AA989-F3D0-490A-BAA2-CD546D2834D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779447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B56FFE5-975B-445E-B840-84BABF47AC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15717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F9E7789-84DF-4400-9A21-CF08D526113E}" type="datetimeFigureOut">
              <a:rPr lang="en-US" smtClean="0"/>
              <a:t>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814478-DC1F-4D95-9ADE-B1D3A216B3EA}" type="slidenum">
              <a:rPr lang="en-US" smtClean="0"/>
              <a:t>‹#›</a:t>
            </a:fld>
            <a:endParaRPr lang="en-US"/>
          </a:p>
        </p:txBody>
      </p:sp>
    </p:spTree>
    <p:extLst>
      <p:ext uri="{BB962C8B-B14F-4D97-AF65-F5344CB8AC3E}">
        <p14:creationId xmlns:p14="http://schemas.microsoft.com/office/powerpoint/2010/main" val="417443683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110F371-7B07-4881-BF83-4BDD9A070BE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1715099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18EF692-2BF5-433A-ACE7-7C9807E4452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990589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8BF94068-9EAA-46A2-8D0F-A5A4BAA2C6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642337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A33EA58-B48A-4225-8015-2932A1B14DF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618292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3812BC9A-F448-4662-B5DC-7C88A694C5D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631791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EAEAE34-3324-48E3-B3B9-5D1487F4DA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7723090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FBCA6D1-C838-4B86-929D-2B064F6599D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9563383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475445E-E5EE-4763-B87F-AFB98B023A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96659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A4A462C-352B-40B1-9353-793E1A17EA6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6151590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F9AA989-F3D0-490A-BAA2-CD546D2834D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4464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F9E7789-84DF-4400-9A21-CF08D526113E}" type="datetimeFigureOut">
              <a:rPr lang="en-US" smtClean="0"/>
              <a:t>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814478-DC1F-4D95-9ADE-B1D3A216B3EA}" type="slidenum">
              <a:rPr lang="en-US" smtClean="0"/>
              <a:t>‹#›</a:t>
            </a:fld>
            <a:endParaRPr lang="en-US"/>
          </a:p>
        </p:txBody>
      </p:sp>
    </p:spTree>
    <p:extLst>
      <p:ext uri="{BB962C8B-B14F-4D97-AF65-F5344CB8AC3E}">
        <p14:creationId xmlns:p14="http://schemas.microsoft.com/office/powerpoint/2010/main" val="360437456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B56FFE5-975B-445E-B840-84BABF47AC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8741118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110F371-7B07-4881-BF83-4BDD9A070BE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277309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18EF692-2BF5-433A-ACE7-7C9807E4452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2620145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8BF94068-9EAA-46A2-8D0F-A5A4BAA2C6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6087780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A33EA58-B48A-4225-8015-2932A1B14DF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1897832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3812BC9A-F448-4662-B5DC-7C88A694C5D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8026075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EAEAE34-3324-48E3-B3B9-5D1487F4DA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227017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FBCA6D1-C838-4B86-929D-2B064F6599D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1917311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475445E-E5EE-4763-B87F-AFB98B023A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5931602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A4A462C-352B-40B1-9353-793E1A17EA6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20650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theme" Target="../theme/theme11.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3.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9E7789-84DF-4400-9A21-CF08D526113E}" type="datetimeFigureOut">
              <a:rPr lang="en-US" smtClean="0"/>
              <a:t>2/2/2023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814478-DC1F-4D95-9ADE-B1D3A216B3EA}" type="slidenum">
              <a:rPr lang="en-US" smtClean="0"/>
              <a:t>‹#›</a:t>
            </a:fld>
            <a:endParaRPr lang="en-US"/>
          </a:p>
        </p:txBody>
      </p:sp>
    </p:spTree>
    <p:extLst>
      <p:ext uri="{BB962C8B-B14F-4D97-AF65-F5344CB8AC3E}">
        <p14:creationId xmlns:p14="http://schemas.microsoft.com/office/powerpoint/2010/main" val="22754366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6"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charset="0"/>
              </a:defRPr>
            </a:lvl1pPr>
          </a:lstStyle>
          <a:p>
            <a:pPr fontAlgn="base">
              <a:spcBef>
                <a:spcPct val="0"/>
              </a:spcBef>
              <a:spcAft>
                <a:spcPct val="0"/>
              </a:spcAft>
              <a:defRPr/>
            </a:pPr>
            <a:endParaRPr lang="en-US">
              <a:solidFill>
                <a:srgbClr val="000000"/>
              </a:solidFill>
            </a:endParaRPr>
          </a:p>
        </p:txBody>
      </p:sp>
      <p:sp>
        <p:nvSpPr>
          <p:cNvPr id="23557"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charset="0"/>
              </a:defRPr>
            </a:lvl1pPr>
          </a:lstStyle>
          <a:p>
            <a:pPr fontAlgn="base">
              <a:spcBef>
                <a:spcPct val="0"/>
              </a:spcBef>
              <a:spcAft>
                <a:spcPct val="0"/>
              </a:spcAft>
              <a:defRPr/>
            </a:pPr>
            <a:endParaRPr lang="en-US">
              <a:solidFill>
                <a:srgbClr val="000000"/>
              </a:solidFill>
            </a:endParaRPr>
          </a:p>
        </p:txBody>
      </p:sp>
      <p:sp>
        <p:nvSpPr>
          <p:cNvPr id="23558"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18296F3D-C608-4C35-AD86-D611BF87D2E7}"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955842820"/>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10306" y="274638"/>
            <a:ext cx="1097138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p>
        </p:txBody>
      </p:sp>
      <p:sp>
        <p:nvSpPr>
          <p:cNvPr id="2051" name="Rectangle 3"/>
          <p:cNvSpPr>
            <a:spLocks noGrp="1" noChangeArrowheads="1"/>
          </p:cNvSpPr>
          <p:nvPr>
            <p:ph type="body" idx="1"/>
          </p:nvPr>
        </p:nvSpPr>
        <p:spPr bwMode="auto">
          <a:xfrm>
            <a:off x="610306" y="1600201"/>
            <a:ext cx="10971389"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83972" name="Rectangle 4"/>
          <p:cNvSpPr>
            <a:spLocks noGrp="1" noChangeArrowheads="1"/>
          </p:cNvSpPr>
          <p:nvPr>
            <p:ph type="dt" sz="half" idx="2"/>
          </p:nvPr>
        </p:nvSpPr>
        <p:spPr bwMode="auto">
          <a:xfrm>
            <a:off x="610306" y="6245225"/>
            <a:ext cx="2843389"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cs typeface="+mn-cs"/>
              </a:defRPr>
            </a:lvl1pPr>
          </a:lstStyle>
          <a:p>
            <a:pPr fontAlgn="base">
              <a:spcBef>
                <a:spcPct val="0"/>
              </a:spcBef>
              <a:spcAft>
                <a:spcPct val="0"/>
              </a:spcAft>
              <a:defRPr/>
            </a:pPr>
            <a:endParaRPr lang="en-US">
              <a:solidFill>
                <a:srgbClr val="000000"/>
              </a:solidFill>
            </a:endParaRPr>
          </a:p>
        </p:txBody>
      </p:sp>
      <p:sp>
        <p:nvSpPr>
          <p:cNvPr id="83973" name="Rectangle 5"/>
          <p:cNvSpPr>
            <a:spLocks noGrp="1" noChangeArrowheads="1"/>
          </p:cNvSpPr>
          <p:nvPr>
            <p:ph type="ftr" sz="quarter" idx="3"/>
          </p:nvPr>
        </p:nvSpPr>
        <p:spPr bwMode="auto">
          <a:xfrm>
            <a:off x="4166306" y="6245225"/>
            <a:ext cx="3859389"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cs typeface="+mn-cs"/>
              </a:defRPr>
            </a:lvl1pPr>
          </a:lstStyle>
          <a:p>
            <a:pPr fontAlgn="base">
              <a:spcBef>
                <a:spcPct val="0"/>
              </a:spcBef>
              <a:spcAft>
                <a:spcPct val="0"/>
              </a:spcAft>
              <a:defRPr/>
            </a:pPr>
            <a:endParaRPr lang="en-US">
              <a:solidFill>
                <a:srgbClr val="000000"/>
              </a:solidFill>
            </a:endParaRPr>
          </a:p>
        </p:txBody>
      </p:sp>
      <p:sp>
        <p:nvSpPr>
          <p:cNvPr id="83974" name="Rectangle 6"/>
          <p:cNvSpPr>
            <a:spLocks noGrp="1" noChangeArrowheads="1"/>
          </p:cNvSpPr>
          <p:nvPr>
            <p:ph type="sldNum" sz="quarter" idx="4"/>
          </p:nvPr>
        </p:nvSpPr>
        <p:spPr bwMode="auto">
          <a:xfrm>
            <a:off x="8738306" y="6245225"/>
            <a:ext cx="2843389"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atin typeface="Arial" panose="020B0604020202020204" pitchFamily="34" charset="0"/>
              </a:defRPr>
            </a:lvl1pPr>
          </a:lstStyle>
          <a:p>
            <a:pPr fontAlgn="base">
              <a:spcBef>
                <a:spcPct val="0"/>
              </a:spcBef>
              <a:spcAft>
                <a:spcPct val="0"/>
              </a:spcAft>
              <a:defRPr/>
            </a:pPr>
            <a:fld id="{ED3AD78C-FD71-495A-9A2F-DC11AE8E3562}" type="slidenum">
              <a:rPr lang="en-US" altLang="vi-VN">
                <a:solidFill>
                  <a:srgbClr val="000000"/>
                </a:solidFill>
              </a:rPr>
              <a:pPr fontAlgn="base">
                <a:spcBef>
                  <a:spcPct val="0"/>
                </a:spcBef>
                <a:spcAft>
                  <a:spcPct val="0"/>
                </a:spcAft>
                <a:defRPr/>
              </a:pPr>
              <a:t>‹#›</a:t>
            </a:fld>
            <a:endParaRPr lang="en-US" altLang="vi-VN">
              <a:solidFill>
                <a:srgbClr val="000000"/>
              </a:solidFill>
            </a:endParaRPr>
          </a:p>
        </p:txBody>
      </p:sp>
    </p:spTree>
    <p:extLst>
      <p:ext uri="{BB962C8B-B14F-4D97-AF65-F5344CB8AC3E}">
        <p14:creationId xmlns:p14="http://schemas.microsoft.com/office/powerpoint/2010/main" val="822537651"/>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6"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charset="0"/>
              </a:defRPr>
            </a:lvl1pPr>
          </a:lstStyle>
          <a:p>
            <a:pPr fontAlgn="base">
              <a:spcBef>
                <a:spcPct val="0"/>
              </a:spcBef>
              <a:spcAft>
                <a:spcPct val="0"/>
              </a:spcAft>
              <a:defRPr/>
            </a:pPr>
            <a:endParaRPr lang="en-US">
              <a:solidFill>
                <a:srgbClr val="000000"/>
              </a:solidFill>
            </a:endParaRPr>
          </a:p>
        </p:txBody>
      </p:sp>
      <p:sp>
        <p:nvSpPr>
          <p:cNvPr id="23557"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charset="0"/>
              </a:defRPr>
            </a:lvl1pPr>
          </a:lstStyle>
          <a:p>
            <a:pPr fontAlgn="base">
              <a:spcBef>
                <a:spcPct val="0"/>
              </a:spcBef>
              <a:spcAft>
                <a:spcPct val="0"/>
              </a:spcAft>
              <a:defRPr/>
            </a:pPr>
            <a:endParaRPr lang="en-US">
              <a:solidFill>
                <a:srgbClr val="000000"/>
              </a:solidFill>
            </a:endParaRPr>
          </a:p>
        </p:txBody>
      </p:sp>
      <p:sp>
        <p:nvSpPr>
          <p:cNvPr id="23558"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18296F3D-C608-4C35-AD86-D611BF87D2E7}"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33929331"/>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6"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charset="0"/>
              </a:defRPr>
            </a:lvl1pPr>
          </a:lstStyle>
          <a:p>
            <a:pPr fontAlgn="base">
              <a:spcBef>
                <a:spcPct val="0"/>
              </a:spcBef>
              <a:spcAft>
                <a:spcPct val="0"/>
              </a:spcAft>
              <a:defRPr/>
            </a:pPr>
            <a:endParaRPr lang="en-US">
              <a:solidFill>
                <a:srgbClr val="000000"/>
              </a:solidFill>
            </a:endParaRPr>
          </a:p>
        </p:txBody>
      </p:sp>
      <p:sp>
        <p:nvSpPr>
          <p:cNvPr id="23557"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charset="0"/>
              </a:defRPr>
            </a:lvl1pPr>
          </a:lstStyle>
          <a:p>
            <a:pPr fontAlgn="base">
              <a:spcBef>
                <a:spcPct val="0"/>
              </a:spcBef>
              <a:spcAft>
                <a:spcPct val="0"/>
              </a:spcAft>
              <a:defRPr/>
            </a:pPr>
            <a:endParaRPr lang="en-US">
              <a:solidFill>
                <a:srgbClr val="000000"/>
              </a:solidFill>
            </a:endParaRPr>
          </a:p>
        </p:txBody>
      </p:sp>
      <p:sp>
        <p:nvSpPr>
          <p:cNvPr id="23558"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18296F3D-C608-4C35-AD86-D611BF87D2E7}"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179287650"/>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6"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charset="0"/>
              </a:defRPr>
            </a:lvl1pPr>
          </a:lstStyle>
          <a:p>
            <a:pPr fontAlgn="base">
              <a:spcBef>
                <a:spcPct val="0"/>
              </a:spcBef>
              <a:spcAft>
                <a:spcPct val="0"/>
              </a:spcAft>
              <a:defRPr/>
            </a:pPr>
            <a:endParaRPr lang="en-US">
              <a:solidFill>
                <a:srgbClr val="000000"/>
              </a:solidFill>
            </a:endParaRPr>
          </a:p>
        </p:txBody>
      </p:sp>
      <p:sp>
        <p:nvSpPr>
          <p:cNvPr id="23557"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charset="0"/>
              </a:defRPr>
            </a:lvl1pPr>
          </a:lstStyle>
          <a:p>
            <a:pPr fontAlgn="base">
              <a:spcBef>
                <a:spcPct val="0"/>
              </a:spcBef>
              <a:spcAft>
                <a:spcPct val="0"/>
              </a:spcAft>
              <a:defRPr/>
            </a:pPr>
            <a:endParaRPr lang="en-US">
              <a:solidFill>
                <a:srgbClr val="000000"/>
              </a:solidFill>
            </a:endParaRPr>
          </a:p>
        </p:txBody>
      </p:sp>
      <p:sp>
        <p:nvSpPr>
          <p:cNvPr id="23558"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18296F3D-C608-4C35-AD86-D611BF87D2E7}"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6496990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6"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charset="0"/>
              </a:defRPr>
            </a:lvl1pPr>
          </a:lstStyle>
          <a:p>
            <a:pPr fontAlgn="base">
              <a:spcBef>
                <a:spcPct val="0"/>
              </a:spcBef>
              <a:spcAft>
                <a:spcPct val="0"/>
              </a:spcAft>
              <a:defRPr/>
            </a:pPr>
            <a:endParaRPr lang="en-US">
              <a:solidFill>
                <a:srgbClr val="000000"/>
              </a:solidFill>
            </a:endParaRPr>
          </a:p>
        </p:txBody>
      </p:sp>
      <p:sp>
        <p:nvSpPr>
          <p:cNvPr id="23557"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charset="0"/>
              </a:defRPr>
            </a:lvl1pPr>
          </a:lstStyle>
          <a:p>
            <a:pPr fontAlgn="base">
              <a:spcBef>
                <a:spcPct val="0"/>
              </a:spcBef>
              <a:spcAft>
                <a:spcPct val="0"/>
              </a:spcAft>
              <a:defRPr/>
            </a:pPr>
            <a:endParaRPr lang="en-US">
              <a:solidFill>
                <a:srgbClr val="000000"/>
              </a:solidFill>
            </a:endParaRPr>
          </a:p>
        </p:txBody>
      </p:sp>
      <p:sp>
        <p:nvSpPr>
          <p:cNvPr id="23558"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18296F3D-C608-4C35-AD86-D611BF87D2E7}"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55098313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6"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charset="0"/>
              </a:defRPr>
            </a:lvl1pPr>
          </a:lstStyle>
          <a:p>
            <a:pPr fontAlgn="base">
              <a:spcBef>
                <a:spcPct val="0"/>
              </a:spcBef>
              <a:spcAft>
                <a:spcPct val="0"/>
              </a:spcAft>
              <a:defRPr/>
            </a:pPr>
            <a:endParaRPr lang="en-US">
              <a:solidFill>
                <a:srgbClr val="000000"/>
              </a:solidFill>
            </a:endParaRPr>
          </a:p>
        </p:txBody>
      </p:sp>
      <p:sp>
        <p:nvSpPr>
          <p:cNvPr id="23557"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charset="0"/>
              </a:defRPr>
            </a:lvl1pPr>
          </a:lstStyle>
          <a:p>
            <a:pPr fontAlgn="base">
              <a:spcBef>
                <a:spcPct val="0"/>
              </a:spcBef>
              <a:spcAft>
                <a:spcPct val="0"/>
              </a:spcAft>
              <a:defRPr/>
            </a:pPr>
            <a:endParaRPr lang="en-US">
              <a:solidFill>
                <a:srgbClr val="000000"/>
              </a:solidFill>
            </a:endParaRPr>
          </a:p>
        </p:txBody>
      </p:sp>
      <p:sp>
        <p:nvSpPr>
          <p:cNvPr id="23558"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18296F3D-C608-4C35-AD86-D611BF87D2E7}"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15305834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6"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charset="0"/>
              </a:defRPr>
            </a:lvl1pPr>
          </a:lstStyle>
          <a:p>
            <a:pPr fontAlgn="base">
              <a:spcBef>
                <a:spcPct val="0"/>
              </a:spcBef>
              <a:spcAft>
                <a:spcPct val="0"/>
              </a:spcAft>
              <a:defRPr/>
            </a:pPr>
            <a:endParaRPr lang="en-US">
              <a:solidFill>
                <a:srgbClr val="000000"/>
              </a:solidFill>
            </a:endParaRPr>
          </a:p>
        </p:txBody>
      </p:sp>
      <p:sp>
        <p:nvSpPr>
          <p:cNvPr id="23557"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charset="0"/>
              </a:defRPr>
            </a:lvl1pPr>
          </a:lstStyle>
          <a:p>
            <a:pPr fontAlgn="base">
              <a:spcBef>
                <a:spcPct val="0"/>
              </a:spcBef>
              <a:spcAft>
                <a:spcPct val="0"/>
              </a:spcAft>
              <a:defRPr/>
            </a:pPr>
            <a:endParaRPr lang="en-US">
              <a:solidFill>
                <a:srgbClr val="000000"/>
              </a:solidFill>
            </a:endParaRPr>
          </a:p>
        </p:txBody>
      </p:sp>
      <p:sp>
        <p:nvSpPr>
          <p:cNvPr id="23558"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18296F3D-C608-4C35-AD86-D611BF87D2E7}"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411826917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6"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charset="0"/>
              </a:defRPr>
            </a:lvl1pPr>
          </a:lstStyle>
          <a:p>
            <a:pPr fontAlgn="base">
              <a:spcBef>
                <a:spcPct val="0"/>
              </a:spcBef>
              <a:spcAft>
                <a:spcPct val="0"/>
              </a:spcAft>
              <a:defRPr/>
            </a:pPr>
            <a:endParaRPr lang="en-US">
              <a:solidFill>
                <a:srgbClr val="000000"/>
              </a:solidFill>
            </a:endParaRPr>
          </a:p>
        </p:txBody>
      </p:sp>
      <p:sp>
        <p:nvSpPr>
          <p:cNvPr id="23557"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charset="0"/>
              </a:defRPr>
            </a:lvl1pPr>
          </a:lstStyle>
          <a:p>
            <a:pPr fontAlgn="base">
              <a:spcBef>
                <a:spcPct val="0"/>
              </a:spcBef>
              <a:spcAft>
                <a:spcPct val="0"/>
              </a:spcAft>
              <a:defRPr/>
            </a:pPr>
            <a:endParaRPr lang="en-US">
              <a:solidFill>
                <a:srgbClr val="000000"/>
              </a:solidFill>
            </a:endParaRPr>
          </a:p>
        </p:txBody>
      </p:sp>
      <p:sp>
        <p:nvSpPr>
          <p:cNvPr id="23558"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18296F3D-C608-4C35-AD86-D611BF87D2E7}"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80295963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6"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charset="0"/>
              </a:defRPr>
            </a:lvl1pPr>
          </a:lstStyle>
          <a:p>
            <a:pPr fontAlgn="base">
              <a:spcBef>
                <a:spcPct val="0"/>
              </a:spcBef>
              <a:spcAft>
                <a:spcPct val="0"/>
              </a:spcAft>
              <a:defRPr/>
            </a:pPr>
            <a:endParaRPr lang="en-US">
              <a:solidFill>
                <a:srgbClr val="000000"/>
              </a:solidFill>
            </a:endParaRPr>
          </a:p>
        </p:txBody>
      </p:sp>
      <p:sp>
        <p:nvSpPr>
          <p:cNvPr id="23557"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charset="0"/>
              </a:defRPr>
            </a:lvl1pPr>
          </a:lstStyle>
          <a:p>
            <a:pPr fontAlgn="base">
              <a:spcBef>
                <a:spcPct val="0"/>
              </a:spcBef>
              <a:spcAft>
                <a:spcPct val="0"/>
              </a:spcAft>
              <a:defRPr/>
            </a:pPr>
            <a:endParaRPr lang="en-US">
              <a:solidFill>
                <a:srgbClr val="000000"/>
              </a:solidFill>
            </a:endParaRPr>
          </a:p>
        </p:txBody>
      </p:sp>
      <p:sp>
        <p:nvSpPr>
          <p:cNvPr id="23558"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18296F3D-C608-4C35-AD86-D611BF87D2E7}"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66347683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6"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charset="0"/>
              </a:defRPr>
            </a:lvl1pPr>
          </a:lstStyle>
          <a:p>
            <a:pPr fontAlgn="base">
              <a:spcBef>
                <a:spcPct val="0"/>
              </a:spcBef>
              <a:spcAft>
                <a:spcPct val="0"/>
              </a:spcAft>
              <a:defRPr/>
            </a:pPr>
            <a:endParaRPr lang="en-US">
              <a:solidFill>
                <a:srgbClr val="000000"/>
              </a:solidFill>
            </a:endParaRPr>
          </a:p>
        </p:txBody>
      </p:sp>
      <p:sp>
        <p:nvSpPr>
          <p:cNvPr id="23557"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charset="0"/>
              </a:defRPr>
            </a:lvl1pPr>
          </a:lstStyle>
          <a:p>
            <a:pPr fontAlgn="base">
              <a:spcBef>
                <a:spcPct val="0"/>
              </a:spcBef>
              <a:spcAft>
                <a:spcPct val="0"/>
              </a:spcAft>
              <a:defRPr/>
            </a:pPr>
            <a:endParaRPr lang="en-US">
              <a:solidFill>
                <a:srgbClr val="000000"/>
              </a:solidFill>
            </a:endParaRPr>
          </a:p>
        </p:txBody>
      </p:sp>
      <p:sp>
        <p:nvSpPr>
          <p:cNvPr id="23558"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18296F3D-C608-4C35-AD86-D611BF87D2E7}"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95616320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6"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charset="0"/>
              </a:defRPr>
            </a:lvl1pPr>
          </a:lstStyle>
          <a:p>
            <a:pPr fontAlgn="base">
              <a:spcBef>
                <a:spcPct val="0"/>
              </a:spcBef>
              <a:spcAft>
                <a:spcPct val="0"/>
              </a:spcAft>
              <a:defRPr/>
            </a:pPr>
            <a:endParaRPr lang="en-US">
              <a:solidFill>
                <a:srgbClr val="000000"/>
              </a:solidFill>
            </a:endParaRPr>
          </a:p>
        </p:txBody>
      </p:sp>
      <p:sp>
        <p:nvSpPr>
          <p:cNvPr id="23557"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charset="0"/>
              </a:defRPr>
            </a:lvl1pPr>
          </a:lstStyle>
          <a:p>
            <a:pPr fontAlgn="base">
              <a:spcBef>
                <a:spcPct val="0"/>
              </a:spcBef>
              <a:spcAft>
                <a:spcPct val="0"/>
              </a:spcAft>
              <a:defRPr/>
            </a:pPr>
            <a:endParaRPr lang="en-US">
              <a:solidFill>
                <a:srgbClr val="000000"/>
              </a:solidFill>
            </a:endParaRPr>
          </a:p>
        </p:txBody>
      </p:sp>
      <p:sp>
        <p:nvSpPr>
          <p:cNvPr id="23558"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18296F3D-C608-4C35-AD86-D611BF87D2E7}"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41249726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3.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84.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90.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01.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01.xml"/><Relationship Id="rId5" Type="http://schemas.openxmlformats.org/officeDocument/2006/relationships/image" Target="../media/image29.jpeg"/><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17.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17.xml"/><Relationship Id="rId5" Type="http://schemas.openxmlformats.org/officeDocument/2006/relationships/image" Target="../media/image35.png"/><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9.xml"/></Relationships>
</file>

<file path=ppt/slides/_rels/slide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9.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9.xml"/></Relationships>
</file>

<file path=ppt/slides/_rels/slide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9.xml"/></Relationships>
</file>

<file path=ppt/slides/_rels/slide3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9.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4.xml"/></Relationships>
</file>

<file path=ppt/slides/_rels/slide3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9.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5.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ễ Tốt Nghiệp Lễ Tốt Nghiệp Mầm Non Bối Cảnh Tốt Nghiệp Video Lễ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0104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5"/>
          <p:cNvSpPr txBox="1">
            <a:spLocks/>
          </p:cNvSpPr>
          <p:nvPr/>
        </p:nvSpPr>
        <p:spPr bwMode="auto">
          <a:xfrm>
            <a:off x="1905001" y="1524000"/>
            <a:ext cx="842962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4000" b="1" dirty="0">
                <a:solidFill>
                  <a:srgbClr val="C00000"/>
                </a:solidFill>
                <a:latin typeface="Times New Roman" panose="02020603050405020304" pitchFamily="18" charset="0"/>
                <a:cs typeface="Times New Roman" panose="02020603050405020304" pitchFamily="18" charset="0"/>
              </a:rPr>
              <a:t>MÔN: TIẾNG VIỆT - </a:t>
            </a:r>
            <a:r>
              <a:rPr lang="en-US" altLang="en-US" sz="4000" b="1" dirty="0" err="1">
                <a:solidFill>
                  <a:srgbClr val="C00000"/>
                </a:solidFill>
                <a:latin typeface="Times New Roman" panose="02020603050405020304" pitchFamily="18" charset="0"/>
                <a:cs typeface="Times New Roman" panose="02020603050405020304" pitchFamily="18" charset="0"/>
              </a:rPr>
              <a:t>Lớp</a:t>
            </a:r>
            <a:r>
              <a:rPr lang="en-US" altLang="en-US" sz="4000" b="1" dirty="0">
                <a:solidFill>
                  <a:srgbClr val="C00000"/>
                </a:solidFill>
                <a:latin typeface="Times New Roman" panose="02020603050405020304" pitchFamily="18" charset="0"/>
                <a:cs typeface="Times New Roman" panose="02020603050405020304" pitchFamily="18" charset="0"/>
              </a:rPr>
              <a:t> 4</a:t>
            </a:r>
          </a:p>
          <a:p>
            <a:pPr algn="ctr" eaLnBrk="1" hangingPunct="1">
              <a:buFontTx/>
              <a:buNone/>
            </a:pPr>
            <a:r>
              <a:rPr lang="en-US" altLang="en-US" sz="4000" b="1" dirty="0" err="1">
                <a:solidFill>
                  <a:srgbClr val="C00000"/>
                </a:solidFill>
                <a:latin typeface="Times New Roman" panose="02020603050405020304" pitchFamily="18" charset="0"/>
                <a:cs typeface="Times New Roman" panose="02020603050405020304" pitchFamily="18" charset="0"/>
              </a:rPr>
              <a:t>Tập</a:t>
            </a:r>
            <a:r>
              <a:rPr lang="en-US" altLang="en-US" sz="4000" b="1" dirty="0">
                <a:solidFill>
                  <a:srgbClr val="C00000"/>
                </a:solidFill>
                <a:latin typeface="Times New Roman" panose="02020603050405020304" pitchFamily="18" charset="0"/>
                <a:cs typeface="Times New Roman" panose="02020603050405020304" pitchFamily="18" charset="0"/>
              </a:rPr>
              <a:t> </a:t>
            </a:r>
            <a:r>
              <a:rPr lang="en-US" altLang="en-US" sz="4000" b="1" dirty="0" err="1">
                <a:solidFill>
                  <a:srgbClr val="C00000"/>
                </a:solidFill>
                <a:latin typeface="Times New Roman" panose="02020603050405020304" pitchFamily="18" charset="0"/>
                <a:cs typeface="Times New Roman" panose="02020603050405020304" pitchFamily="18" charset="0"/>
              </a:rPr>
              <a:t>làm</a:t>
            </a:r>
            <a:r>
              <a:rPr lang="en-US" altLang="en-US" sz="4000" b="1" dirty="0">
                <a:solidFill>
                  <a:srgbClr val="C00000"/>
                </a:solidFill>
                <a:latin typeface="Times New Roman" panose="02020603050405020304" pitchFamily="18" charset="0"/>
                <a:cs typeface="Times New Roman" panose="02020603050405020304" pitchFamily="18" charset="0"/>
              </a:rPr>
              <a:t> </a:t>
            </a:r>
            <a:r>
              <a:rPr lang="en-US" altLang="en-US" sz="4000" b="1" dirty="0" err="1">
                <a:solidFill>
                  <a:srgbClr val="C00000"/>
                </a:solidFill>
                <a:latin typeface="Times New Roman" panose="02020603050405020304" pitchFamily="18" charset="0"/>
                <a:cs typeface="Times New Roman" panose="02020603050405020304" pitchFamily="18" charset="0"/>
              </a:rPr>
              <a:t>văn</a:t>
            </a:r>
            <a:endParaRPr lang="en-US" altLang="en-US" sz="4000" b="1" dirty="0">
              <a:solidFill>
                <a:srgbClr val="C00000"/>
              </a:solidFill>
              <a:latin typeface="Times New Roman" panose="02020603050405020304" pitchFamily="18" charset="0"/>
              <a:cs typeface="Times New Roman" panose="02020603050405020304" pitchFamily="18" charset="0"/>
            </a:endParaRPr>
          </a:p>
          <a:p>
            <a:pPr algn="ctr" eaLnBrk="1" hangingPunct="1">
              <a:buFontTx/>
              <a:buNone/>
            </a:pPr>
            <a:r>
              <a:rPr lang="en-US" altLang="en-US" sz="4000" b="1" dirty="0">
                <a:solidFill>
                  <a:srgbClr val="C00000"/>
                </a:solidFill>
                <a:latin typeface="Times New Roman" panose="02020603050405020304" pitchFamily="18" charset="0"/>
                <a:cs typeface="Times New Roman" panose="02020603050405020304" pitchFamily="18" charset="0"/>
              </a:rPr>
              <a:t> </a:t>
            </a:r>
            <a:r>
              <a:rPr lang="en-US" altLang="en-US" sz="5400" b="1" dirty="0" err="1">
                <a:solidFill>
                  <a:srgbClr val="C00000"/>
                </a:solidFill>
                <a:latin typeface="Times New Roman" panose="02020603050405020304" pitchFamily="18" charset="0"/>
                <a:cs typeface="Times New Roman" panose="02020603050405020304" pitchFamily="18" charset="0"/>
              </a:rPr>
              <a:t>Luyện</a:t>
            </a:r>
            <a:r>
              <a:rPr lang="en-US" altLang="en-US" sz="5400" b="1" dirty="0">
                <a:solidFill>
                  <a:srgbClr val="C00000"/>
                </a:solidFill>
                <a:latin typeface="Times New Roman" panose="02020603050405020304" pitchFamily="18" charset="0"/>
                <a:cs typeface="Times New Roman" panose="02020603050405020304" pitchFamily="18" charset="0"/>
              </a:rPr>
              <a:t> </a:t>
            </a:r>
            <a:r>
              <a:rPr lang="en-US" altLang="en-US" sz="5400" b="1" dirty="0" err="1">
                <a:solidFill>
                  <a:srgbClr val="C00000"/>
                </a:solidFill>
                <a:latin typeface="Times New Roman" panose="02020603050405020304" pitchFamily="18" charset="0"/>
                <a:cs typeface="Times New Roman" panose="02020603050405020304" pitchFamily="18" charset="0"/>
              </a:rPr>
              <a:t>tập</a:t>
            </a:r>
            <a:r>
              <a:rPr lang="en-US" altLang="en-US" sz="5400" b="1" dirty="0">
                <a:solidFill>
                  <a:srgbClr val="C00000"/>
                </a:solidFill>
                <a:latin typeface="Times New Roman" panose="02020603050405020304" pitchFamily="18" charset="0"/>
                <a:cs typeface="Times New Roman" panose="02020603050405020304" pitchFamily="18" charset="0"/>
              </a:rPr>
              <a:t> </a:t>
            </a:r>
            <a:r>
              <a:rPr lang="en-US" altLang="en-US" sz="5400" b="1" dirty="0" err="1">
                <a:solidFill>
                  <a:srgbClr val="C00000"/>
                </a:solidFill>
                <a:latin typeface="Times New Roman" panose="02020603050405020304" pitchFamily="18" charset="0"/>
                <a:cs typeface="Times New Roman" panose="02020603050405020304" pitchFamily="18" charset="0"/>
              </a:rPr>
              <a:t>quan</a:t>
            </a:r>
            <a:r>
              <a:rPr lang="en-US" altLang="en-US" sz="5400" b="1" dirty="0">
                <a:solidFill>
                  <a:srgbClr val="C00000"/>
                </a:solidFill>
                <a:latin typeface="Times New Roman" panose="02020603050405020304" pitchFamily="18" charset="0"/>
                <a:cs typeface="Times New Roman" panose="02020603050405020304" pitchFamily="18" charset="0"/>
              </a:rPr>
              <a:t> </a:t>
            </a:r>
            <a:r>
              <a:rPr lang="en-US" altLang="en-US" sz="5400" b="1" dirty="0" err="1">
                <a:solidFill>
                  <a:srgbClr val="C00000"/>
                </a:solidFill>
                <a:latin typeface="Times New Roman" panose="02020603050405020304" pitchFamily="18" charset="0"/>
                <a:cs typeface="Times New Roman" panose="02020603050405020304" pitchFamily="18" charset="0"/>
              </a:rPr>
              <a:t>sát</a:t>
            </a:r>
            <a:r>
              <a:rPr lang="en-US" altLang="en-US" sz="5400" b="1" dirty="0">
                <a:solidFill>
                  <a:srgbClr val="C00000"/>
                </a:solidFill>
                <a:latin typeface="Times New Roman" panose="02020603050405020304" pitchFamily="18" charset="0"/>
                <a:cs typeface="Times New Roman" panose="02020603050405020304" pitchFamily="18" charset="0"/>
              </a:rPr>
              <a:t> </a:t>
            </a:r>
            <a:r>
              <a:rPr lang="en-US" altLang="en-US" sz="5400" b="1" dirty="0" err="1">
                <a:solidFill>
                  <a:srgbClr val="C00000"/>
                </a:solidFill>
                <a:latin typeface="Times New Roman" panose="02020603050405020304" pitchFamily="18" charset="0"/>
                <a:cs typeface="Times New Roman" panose="02020603050405020304" pitchFamily="18" charset="0"/>
              </a:rPr>
              <a:t>cây</a:t>
            </a:r>
            <a:r>
              <a:rPr lang="en-US" altLang="en-US" sz="5400" b="1" dirty="0">
                <a:solidFill>
                  <a:srgbClr val="C00000"/>
                </a:solidFill>
                <a:latin typeface="Times New Roman" panose="02020603050405020304" pitchFamily="18" charset="0"/>
                <a:cs typeface="Times New Roman" panose="02020603050405020304" pitchFamily="18" charset="0"/>
              </a:rPr>
              <a:t> </a:t>
            </a:r>
            <a:r>
              <a:rPr lang="en-US" altLang="en-US" sz="5400" b="1" dirty="0" err="1">
                <a:solidFill>
                  <a:srgbClr val="C00000"/>
                </a:solidFill>
                <a:latin typeface="Times New Roman" panose="02020603050405020304" pitchFamily="18" charset="0"/>
                <a:cs typeface="Times New Roman" panose="02020603050405020304" pitchFamily="18" charset="0"/>
              </a:rPr>
              <a:t>cối</a:t>
            </a:r>
            <a:endParaRPr lang="en-US" altLang="en-US" sz="54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63143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3"/>
          <p:cNvSpPr txBox="1">
            <a:spLocks noChangeArrowheads="1"/>
          </p:cNvSpPr>
          <p:nvPr/>
        </p:nvSpPr>
        <p:spPr bwMode="auto">
          <a:xfrm>
            <a:off x="0" y="1"/>
            <a:ext cx="12192000" cy="6740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r>
              <a:rPr lang="vi-VN" altLang="vi-VN" sz="2400" b="1" dirty="0">
                <a:solidFill>
                  <a:srgbClr val="17375E"/>
                </a:solidFill>
                <a:latin typeface="Times New Roman" panose="02020603050405020304" pitchFamily="18" charset="0"/>
                <a:cs typeface="Times New Roman" panose="02020603050405020304" pitchFamily="18" charset="0"/>
              </a:rPr>
              <a:t>SGK/34</a:t>
            </a:r>
          </a:p>
          <a:p>
            <a:pPr algn="ctr"/>
            <a:r>
              <a:rPr lang="en-US" altLang="vi-VN" sz="2400" b="1" dirty="0">
                <a:solidFill>
                  <a:srgbClr val="FF0000"/>
                </a:solidFill>
                <a:latin typeface="Times New Roman" panose="02020603050405020304" pitchFamily="18" charset="0"/>
                <a:cs typeface="Times New Roman" panose="02020603050405020304" pitchFamily="18" charset="0"/>
              </a:rPr>
              <a:t>SẦU RIÊNG</a:t>
            </a:r>
          </a:p>
          <a:p>
            <a:pPr algn="just"/>
            <a:r>
              <a:rPr lang="vi-VN" altLang="vi-VN" sz="2400" dirty="0">
                <a:solidFill>
                  <a:srgbClr val="632523"/>
                </a:solidFill>
                <a:latin typeface="Times New Roman" panose="02020603050405020304" pitchFamily="18" charset="0"/>
                <a:cs typeface="Times New Roman" panose="02020603050405020304" pitchFamily="18" charset="0"/>
              </a:rPr>
              <a:t>    </a:t>
            </a:r>
          </a:p>
          <a:p>
            <a:pPr algn="just"/>
            <a:r>
              <a:rPr lang="vi-VN" altLang="vi-VN" sz="2400" dirty="0">
                <a:solidFill>
                  <a:srgbClr val="632523"/>
                </a:solidFill>
                <a:latin typeface="Times New Roman" panose="02020603050405020304" pitchFamily="18" charset="0"/>
                <a:cs typeface="Times New Roman" panose="02020603050405020304" pitchFamily="18" charset="0"/>
              </a:rPr>
              <a:t>        </a:t>
            </a:r>
            <a:r>
              <a:rPr lang="vi-VN" altLang="vi-VN" sz="2400" dirty="0">
                <a:latin typeface="Times New Roman" panose="02020603050405020304" pitchFamily="18" charset="0"/>
                <a:cs typeface="Times New Roman" panose="02020603050405020304" pitchFamily="18" charset="0"/>
              </a:rPr>
              <a:t>Sầu riêng là loại trái quý của miền Nam. Hương vị nó hết sức đặc biệt, mùi thơm đậm, bay rất xa, lâu tan trong không khí. Còn hàng chục mét mới tới nơi để sầu riêng, hương đã ngào ngạt xông vào cánh mũi. Sầu riêng thơm mùi của mít chín quyện với hương bưởi, béo cái béo của trứng gà, ngọt cái vị của mật ong già hạn. Hương vị quyến rũ đến kì lạ.</a:t>
            </a:r>
          </a:p>
          <a:p>
            <a:pPr algn="just"/>
            <a:endParaRPr lang="vi-VN" altLang="vi-VN" sz="2400" dirty="0">
              <a:latin typeface="Times New Roman" panose="02020603050405020304" pitchFamily="18" charset="0"/>
              <a:cs typeface="Times New Roman" panose="02020603050405020304" pitchFamily="18" charset="0"/>
            </a:endParaRPr>
          </a:p>
          <a:p>
            <a:pPr algn="just"/>
            <a:r>
              <a:rPr lang="vi-VN" altLang="vi-VN" sz="2400" dirty="0">
                <a:latin typeface="Times New Roman" panose="02020603050405020304" pitchFamily="18" charset="0"/>
                <a:cs typeface="Times New Roman" panose="02020603050405020304" pitchFamily="18" charset="0"/>
              </a:rPr>
              <a:t>        Hoa sầu riêng trổ vào cuối năm. Gió đưa hương thơm ngát như hương cau, hương bưởi tỏa khắp khu vườn. Hoa đậu từng chùm, màu trắng ngà. Cánh hoa nhỏ như vảy cá, hao hao giống cánh sen con, lác đác vài nhụy, li ti giữa những cánh hoa. Mỗi cuống hoa ra một trái. Nhìn trái sầu riêng lủng lẳng dưới cành trông giống những tổ kiến. Mùa trái rộ vào tháng tư, tháng năm ta.</a:t>
            </a:r>
          </a:p>
          <a:p>
            <a:pPr algn="just"/>
            <a:r>
              <a:rPr lang="vi-VN" altLang="vi-VN" sz="2400" dirty="0">
                <a:latin typeface="Times New Roman" panose="02020603050405020304" pitchFamily="18" charset="0"/>
                <a:cs typeface="Times New Roman" panose="02020603050405020304" pitchFamily="18" charset="0"/>
              </a:rPr>
              <a:t>     </a:t>
            </a:r>
          </a:p>
          <a:p>
            <a:pPr algn="just"/>
            <a:r>
              <a:rPr lang="vi-VN" altLang="vi-VN" sz="2400" dirty="0">
                <a:latin typeface="Times New Roman" panose="02020603050405020304" pitchFamily="18" charset="0"/>
                <a:cs typeface="Times New Roman" panose="02020603050405020304" pitchFamily="18" charset="0"/>
              </a:rPr>
              <a:t>        Đứng ngắm cây sầu riêng, tôi cứ nghĩ mãi về cái dáng cây kì lạ này. Thân nó khẳng khiu, cao vút, cành ngang thẳng đuột, thiếu cái dáng cong, dáng nghiêng, chiều quằn, chiều lượn của cây xoài, cây nhãn. Lá nhỏ xanh vàng, hơi khép lại, tưởng như lá héo. Vậy mà khi trái chín, hương tỏa ngạt ngào, vị ngọt đến đam mê.</a:t>
            </a:r>
          </a:p>
          <a:p>
            <a:pPr algn="r"/>
            <a:r>
              <a:rPr lang="en-US" altLang="vi-VN" sz="2400" i="1" dirty="0">
                <a:solidFill>
                  <a:srgbClr val="215968"/>
                </a:solidFill>
                <a:latin typeface="Times New Roman" panose="02020603050405020304" pitchFamily="18" charset="0"/>
                <a:cs typeface="Times New Roman" panose="02020603050405020304" pitchFamily="18" charset="0"/>
              </a:rPr>
              <a:t>(Mai </a:t>
            </a:r>
            <a:r>
              <a:rPr lang="en-US" altLang="vi-VN" sz="2400" i="1" dirty="0" err="1">
                <a:solidFill>
                  <a:srgbClr val="215968"/>
                </a:solidFill>
                <a:latin typeface="Times New Roman" panose="02020603050405020304" pitchFamily="18" charset="0"/>
                <a:cs typeface="Times New Roman" panose="02020603050405020304" pitchFamily="18" charset="0"/>
              </a:rPr>
              <a:t>Văn</a:t>
            </a:r>
            <a:r>
              <a:rPr lang="en-US" altLang="vi-VN" sz="2400" i="1" dirty="0">
                <a:solidFill>
                  <a:srgbClr val="215968"/>
                </a:solidFill>
                <a:latin typeface="Times New Roman" panose="02020603050405020304" pitchFamily="18" charset="0"/>
                <a:cs typeface="Times New Roman" panose="02020603050405020304" pitchFamily="18" charset="0"/>
              </a:rPr>
              <a:t> </a:t>
            </a:r>
            <a:r>
              <a:rPr lang="en-US" altLang="vi-VN" sz="2400" i="1" dirty="0" err="1">
                <a:solidFill>
                  <a:srgbClr val="215968"/>
                </a:solidFill>
                <a:latin typeface="Times New Roman" panose="02020603050405020304" pitchFamily="18" charset="0"/>
                <a:cs typeface="Times New Roman" panose="02020603050405020304" pitchFamily="18" charset="0"/>
              </a:rPr>
              <a:t>Tạo</a:t>
            </a:r>
            <a:r>
              <a:rPr lang="en-US" altLang="vi-VN" sz="2400" i="1" dirty="0">
                <a:solidFill>
                  <a:srgbClr val="215968"/>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787739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blue ppt backgrounds Free Template Presentation Background | Lata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42"/>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6"/>
          <p:cNvSpPr txBox="1">
            <a:spLocks noChangeArrowheads="1"/>
          </p:cNvSpPr>
          <p:nvPr/>
        </p:nvSpPr>
        <p:spPr bwMode="auto">
          <a:xfrm>
            <a:off x="100884" y="996912"/>
            <a:ext cx="11990231" cy="5478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en-US" sz="2800" dirty="0"/>
              <a:t>      </a:t>
            </a:r>
            <a:r>
              <a:rPr lang="en-US" sz="2800" dirty="0" err="1">
                <a:latin typeface="Times New Roman" panose="02020603050405020304" pitchFamily="18" charset="0"/>
              </a:rPr>
              <a:t>Bãi</a:t>
            </a:r>
            <a:r>
              <a:rPr lang="en-US" sz="2800" dirty="0">
                <a:latin typeface="Times New Roman" panose="02020603050405020304" pitchFamily="18" charset="0"/>
              </a:rPr>
              <a:t> </a:t>
            </a:r>
            <a:r>
              <a:rPr lang="en-US" sz="2800" dirty="0" err="1">
                <a:latin typeface="Times New Roman" panose="02020603050405020304" pitchFamily="18" charset="0"/>
              </a:rPr>
              <a:t>ngô</a:t>
            </a:r>
            <a:r>
              <a:rPr lang="en-US" sz="2800" dirty="0">
                <a:latin typeface="Times New Roman" panose="02020603050405020304" pitchFamily="18" charset="0"/>
              </a:rPr>
              <a:t> </a:t>
            </a:r>
            <a:r>
              <a:rPr lang="en-US" sz="2800" dirty="0" err="1">
                <a:latin typeface="Times New Roman" panose="02020603050405020304" pitchFamily="18" charset="0"/>
              </a:rPr>
              <a:t>quê</a:t>
            </a:r>
            <a:r>
              <a:rPr lang="en-US" sz="2800" dirty="0">
                <a:latin typeface="Times New Roman" panose="02020603050405020304" pitchFamily="18" charset="0"/>
              </a:rPr>
              <a:t> </a:t>
            </a:r>
            <a:r>
              <a:rPr lang="en-US" sz="2800" dirty="0" err="1">
                <a:latin typeface="Times New Roman" panose="02020603050405020304" pitchFamily="18" charset="0"/>
              </a:rPr>
              <a:t>em</a:t>
            </a:r>
            <a:r>
              <a:rPr lang="en-US" sz="2800" dirty="0">
                <a:latin typeface="Times New Roman" panose="02020603050405020304" pitchFamily="18" charset="0"/>
              </a:rPr>
              <a:t> </a:t>
            </a:r>
            <a:r>
              <a:rPr lang="en-US" sz="2800" dirty="0" err="1">
                <a:latin typeface="Times New Roman" panose="02020603050405020304" pitchFamily="18" charset="0"/>
              </a:rPr>
              <a:t>ngày</a:t>
            </a:r>
            <a:r>
              <a:rPr lang="en-US" sz="2800" dirty="0">
                <a:latin typeface="Times New Roman" panose="02020603050405020304" pitchFamily="18" charset="0"/>
              </a:rPr>
              <a:t> </a:t>
            </a:r>
            <a:r>
              <a:rPr lang="en-US" sz="2800" dirty="0" err="1">
                <a:latin typeface="Times New Roman" panose="02020603050405020304" pitchFamily="18" charset="0"/>
              </a:rPr>
              <a:t>càng</a:t>
            </a:r>
            <a:r>
              <a:rPr lang="en-US" sz="2800" dirty="0">
                <a:latin typeface="Times New Roman" panose="02020603050405020304" pitchFamily="18" charset="0"/>
              </a:rPr>
              <a:t> </a:t>
            </a:r>
            <a:r>
              <a:rPr lang="en-US" sz="2800" dirty="0" err="1">
                <a:latin typeface="Times New Roman" panose="02020603050405020304" pitchFamily="18" charset="0"/>
              </a:rPr>
              <a:t>xanh</a:t>
            </a:r>
            <a:r>
              <a:rPr lang="en-US" sz="2800" dirty="0">
                <a:latin typeface="Times New Roman" panose="02020603050405020304" pitchFamily="18" charset="0"/>
              </a:rPr>
              <a:t> </a:t>
            </a:r>
            <a:r>
              <a:rPr lang="en-US" sz="2800" dirty="0" err="1">
                <a:latin typeface="Times New Roman" panose="02020603050405020304" pitchFamily="18" charset="0"/>
              </a:rPr>
              <a:t>tốt</a:t>
            </a:r>
            <a:r>
              <a:rPr lang="en-US" sz="2800" dirty="0">
                <a:latin typeface="Times New Roman" panose="02020603050405020304" pitchFamily="18" charset="0"/>
              </a:rPr>
              <a:t>. </a:t>
            </a:r>
            <a:r>
              <a:rPr lang="en-US" sz="2800" dirty="0" err="1">
                <a:latin typeface="Times New Roman" panose="02020603050405020304" pitchFamily="18" charset="0"/>
              </a:rPr>
              <a:t>Mới</a:t>
            </a:r>
            <a:r>
              <a:rPr lang="en-US" sz="2800" dirty="0">
                <a:latin typeface="Times New Roman" panose="02020603050405020304" pitchFamily="18" charset="0"/>
              </a:rPr>
              <a:t> </a:t>
            </a:r>
            <a:r>
              <a:rPr lang="en-US" sz="2800" dirty="0" err="1">
                <a:latin typeface="Times New Roman" panose="02020603050405020304" pitchFamily="18" charset="0"/>
              </a:rPr>
              <a:t>dạo</a:t>
            </a:r>
            <a:r>
              <a:rPr lang="en-US" sz="2800" dirty="0">
                <a:latin typeface="Times New Roman" panose="02020603050405020304" pitchFamily="18" charset="0"/>
              </a:rPr>
              <a:t> </a:t>
            </a:r>
            <a:r>
              <a:rPr lang="en-US" sz="2800" dirty="0" err="1">
                <a:latin typeface="Times New Roman" panose="02020603050405020304" pitchFamily="18" charset="0"/>
              </a:rPr>
              <a:t>nào</a:t>
            </a:r>
            <a:r>
              <a:rPr lang="en-US" sz="2800" dirty="0">
                <a:latin typeface="Times New Roman" panose="02020603050405020304" pitchFamily="18" charset="0"/>
              </a:rPr>
              <a:t> </a:t>
            </a:r>
            <a:r>
              <a:rPr lang="en-US" sz="2800" dirty="0" err="1">
                <a:latin typeface="Times New Roman" panose="02020603050405020304" pitchFamily="18" charset="0"/>
              </a:rPr>
              <a:t>những</a:t>
            </a:r>
            <a:r>
              <a:rPr lang="en-US" sz="2800" dirty="0">
                <a:latin typeface="Times New Roman" panose="02020603050405020304" pitchFamily="18" charset="0"/>
              </a:rPr>
              <a:t> </a:t>
            </a:r>
            <a:r>
              <a:rPr lang="en-US" sz="2800" dirty="0" err="1">
                <a:latin typeface="Times New Roman" panose="02020603050405020304" pitchFamily="18" charset="0"/>
              </a:rPr>
              <a:t>cây</a:t>
            </a:r>
            <a:r>
              <a:rPr lang="en-US" sz="2800" dirty="0">
                <a:latin typeface="Times New Roman" panose="02020603050405020304" pitchFamily="18" charset="0"/>
              </a:rPr>
              <a:t> </a:t>
            </a:r>
            <a:r>
              <a:rPr lang="en-US" sz="2800" dirty="0" err="1">
                <a:latin typeface="Times New Roman" panose="02020603050405020304" pitchFamily="18" charset="0"/>
              </a:rPr>
              <a:t>ngô</a:t>
            </a:r>
            <a:r>
              <a:rPr lang="en-US" sz="2800" dirty="0">
                <a:latin typeface="Times New Roman" panose="02020603050405020304" pitchFamily="18" charset="0"/>
              </a:rPr>
              <a:t> </a:t>
            </a:r>
            <a:r>
              <a:rPr lang="en-US" sz="2800" dirty="0" err="1">
                <a:latin typeface="Times New Roman" panose="02020603050405020304" pitchFamily="18" charset="0"/>
              </a:rPr>
              <a:t>còn</a:t>
            </a:r>
            <a:r>
              <a:rPr lang="en-US" sz="2800" dirty="0">
                <a:latin typeface="Times New Roman" panose="02020603050405020304" pitchFamily="18" charset="0"/>
              </a:rPr>
              <a:t> </a:t>
            </a:r>
            <a:r>
              <a:rPr lang="en-US" sz="2800" dirty="0" err="1">
                <a:latin typeface="Times New Roman" panose="02020603050405020304" pitchFamily="18" charset="0"/>
              </a:rPr>
              <a:t>lấm</a:t>
            </a:r>
            <a:r>
              <a:rPr lang="en-US" sz="2800" dirty="0">
                <a:latin typeface="Times New Roman" panose="02020603050405020304" pitchFamily="18" charset="0"/>
              </a:rPr>
              <a:t> </a:t>
            </a:r>
            <a:r>
              <a:rPr lang="en-US" sz="2800" dirty="0" err="1">
                <a:latin typeface="Times New Roman" panose="02020603050405020304" pitchFamily="18" charset="0"/>
              </a:rPr>
              <a:t>tấm</a:t>
            </a:r>
            <a:r>
              <a:rPr lang="en-US" sz="2800" dirty="0">
                <a:latin typeface="Times New Roman" panose="02020603050405020304" pitchFamily="18" charset="0"/>
              </a:rPr>
              <a:t> </a:t>
            </a:r>
            <a:r>
              <a:rPr lang="en-US" sz="2800" dirty="0" err="1">
                <a:latin typeface="Times New Roman" panose="02020603050405020304" pitchFamily="18" charset="0"/>
              </a:rPr>
              <a:t>như</a:t>
            </a:r>
            <a:r>
              <a:rPr lang="en-US" sz="2800" dirty="0">
                <a:latin typeface="Times New Roman" panose="02020603050405020304" pitchFamily="18" charset="0"/>
              </a:rPr>
              <a:t> </a:t>
            </a:r>
            <a:r>
              <a:rPr lang="en-US" sz="2800" dirty="0" err="1">
                <a:latin typeface="Times New Roman" panose="02020603050405020304" pitchFamily="18" charset="0"/>
              </a:rPr>
              <a:t>mạ</a:t>
            </a:r>
            <a:r>
              <a:rPr lang="en-US" sz="2800" dirty="0">
                <a:latin typeface="Times New Roman" panose="02020603050405020304" pitchFamily="18" charset="0"/>
              </a:rPr>
              <a:t> non. </a:t>
            </a:r>
            <a:r>
              <a:rPr lang="en-US" sz="2800" dirty="0" err="1">
                <a:latin typeface="Times New Roman" panose="02020603050405020304" pitchFamily="18" charset="0"/>
              </a:rPr>
              <a:t>Thế</a:t>
            </a:r>
            <a:r>
              <a:rPr lang="en-US" sz="2800" dirty="0">
                <a:latin typeface="Times New Roman" panose="02020603050405020304" pitchFamily="18" charset="0"/>
              </a:rPr>
              <a:t> </a:t>
            </a:r>
            <a:r>
              <a:rPr lang="en-US" sz="2800" dirty="0" err="1">
                <a:latin typeface="Times New Roman" panose="02020603050405020304" pitchFamily="18" charset="0"/>
              </a:rPr>
              <a:t>mà</a:t>
            </a:r>
            <a:r>
              <a:rPr lang="en-US" sz="2800" dirty="0">
                <a:latin typeface="Times New Roman" panose="02020603050405020304" pitchFamily="18" charset="0"/>
              </a:rPr>
              <a:t> </a:t>
            </a:r>
            <a:r>
              <a:rPr lang="en-US" sz="2800" dirty="0" err="1">
                <a:latin typeface="Times New Roman" panose="02020603050405020304" pitchFamily="18" charset="0"/>
              </a:rPr>
              <a:t>chỉ</a:t>
            </a:r>
            <a:r>
              <a:rPr lang="en-US" sz="2800" dirty="0">
                <a:latin typeface="Times New Roman" panose="02020603050405020304" pitchFamily="18" charset="0"/>
              </a:rPr>
              <a:t> </a:t>
            </a:r>
            <a:r>
              <a:rPr lang="en-US" sz="2800" dirty="0" err="1">
                <a:latin typeface="Times New Roman" panose="02020603050405020304" pitchFamily="18" charset="0"/>
              </a:rPr>
              <a:t>ít</a:t>
            </a:r>
            <a:r>
              <a:rPr lang="en-US" sz="2800" dirty="0">
                <a:latin typeface="Times New Roman" panose="02020603050405020304" pitchFamily="18" charset="0"/>
              </a:rPr>
              <a:t> </a:t>
            </a:r>
            <a:r>
              <a:rPr lang="en-US" sz="2800" dirty="0" err="1">
                <a:latin typeface="Times New Roman" panose="02020603050405020304" pitchFamily="18" charset="0"/>
              </a:rPr>
              <a:t>lâu</a:t>
            </a:r>
            <a:r>
              <a:rPr lang="en-US" sz="2800" dirty="0">
                <a:latin typeface="Times New Roman" panose="02020603050405020304" pitchFamily="18" charset="0"/>
              </a:rPr>
              <a:t> </a:t>
            </a:r>
            <a:r>
              <a:rPr lang="en-US" sz="2800" dirty="0" err="1">
                <a:latin typeface="Times New Roman" panose="02020603050405020304" pitchFamily="18" charset="0"/>
              </a:rPr>
              <a:t>sau</a:t>
            </a:r>
            <a:r>
              <a:rPr lang="en-US" sz="2800" dirty="0">
                <a:latin typeface="Times New Roman" panose="02020603050405020304" pitchFamily="18" charset="0"/>
              </a:rPr>
              <a:t>, </a:t>
            </a:r>
            <a:r>
              <a:rPr lang="en-US" sz="2800" dirty="0" err="1">
                <a:latin typeface="Times New Roman" panose="02020603050405020304" pitchFamily="18" charset="0"/>
              </a:rPr>
              <a:t>ngô</a:t>
            </a:r>
            <a:r>
              <a:rPr lang="en-US" sz="2800" dirty="0">
                <a:latin typeface="Times New Roman" panose="02020603050405020304" pitchFamily="18" charset="0"/>
              </a:rPr>
              <a:t> </a:t>
            </a:r>
            <a:r>
              <a:rPr lang="en-US" sz="2800" dirty="0" err="1">
                <a:latin typeface="Times New Roman" panose="02020603050405020304" pitchFamily="18" charset="0"/>
              </a:rPr>
              <a:t>đã</a:t>
            </a:r>
            <a:r>
              <a:rPr lang="en-US" sz="2800" dirty="0">
                <a:latin typeface="Times New Roman" panose="02020603050405020304" pitchFamily="18" charset="0"/>
              </a:rPr>
              <a:t> </a:t>
            </a:r>
            <a:r>
              <a:rPr lang="en-US" sz="2800" dirty="0" err="1">
                <a:latin typeface="Times New Roman" panose="02020603050405020304" pitchFamily="18" charset="0"/>
              </a:rPr>
              <a:t>thành</a:t>
            </a:r>
            <a:r>
              <a:rPr lang="en-US" sz="2800" dirty="0">
                <a:latin typeface="Times New Roman" panose="02020603050405020304" pitchFamily="18" charset="0"/>
              </a:rPr>
              <a:t> </a:t>
            </a:r>
            <a:r>
              <a:rPr lang="en-US" sz="2800" dirty="0" err="1">
                <a:latin typeface="Times New Roman" panose="02020603050405020304" pitchFamily="18" charset="0"/>
              </a:rPr>
              <a:t>cây</a:t>
            </a:r>
            <a:r>
              <a:rPr lang="en-US" sz="2800" dirty="0">
                <a:latin typeface="Times New Roman" panose="02020603050405020304" pitchFamily="18" charset="0"/>
              </a:rPr>
              <a:t> rung </a:t>
            </a:r>
            <a:r>
              <a:rPr lang="en-US" sz="2800" dirty="0" err="1">
                <a:latin typeface="Times New Roman" panose="02020603050405020304" pitchFamily="18" charset="0"/>
              </a:rPr>
              <a:t>rung</a:t>
            </a:r>
            <a:r>
              <a:rPr lang="en-US" sz="2800" dirty="0">
                <a:latin typeface="Times New Roman" panose="02020603050405020304" pitchFamily="18" charset="0"/>
              </a:rPr>
              <a:t> </a:t>
            </a:r>
            <a:r>
              <a:rPr lang="en-US" sz="2800" dirty="0" err="1">
                <a:latin typeface="Times New Roman" panose="02020603050405020304" pitchFamily="18" charset="0"/>
              </a:rPr>
              <a:t>trước</a:t>
            </a:r>
            <a:r>
              <a:rPr lang="en-US" sz="2800" dirty="0">
                <a:latin typeface="Times New Roman" panose="02020603050405020304" pitchFamily="18" charset="0"/>
              </a:rPr>
              <a:t> </a:t>
            </a:r>
            <a:r>
              <a:rPr lang="en-US" sz="2800" dirty="0" err="1">
                <a:latin typeface="Times New Roman" panose="02020603050405020304" pitchFamily="18" charset="0"/>
              </a:rPr>
              <a:t>gió</a:t>
            </a:r>
            <a:r>
              <a:rPr lang="en-US" sz="2800" dirty="0">
                <a:latin typeface="Times New Roman" panose="02020603050405020304" pitchFamily="18" charset="0"/>
              </a:rPr>
              <a:t> </a:t>
            </a:r>
            <a:r>
              <a:rPr lang="en-US" sz="2800" dirty="0" err="1">
                <a:latin typeface="Times New Roman" panose="02020603050405020304" pitchFamily="18" charset="0"/>
              </a:rPr>
              <a:t>và</a:t>
            </a:r>
            <a:r>
              <a:rPr lang="en-US" sz="2800" dirty="0">
                <a:latin typeface="Times New Roman" panose="02020603050405020304" pitchFamily="18" charset="0"/>
              </a:rPr>
              <a:t> </a:t>
            </a:r>
            <a:r>
              <a:rPr lang="en-US" sz="2800" dirty="0" err="1">
                <a:latin typeface="Times New Roman" panose="02020603050405020304" pitchFamily="18" charset="0"/>
              </a:rPr>
              <a:t>ánh</a:t>
            </a:r>
            <a:r>
              <a:rPr lang="en-US" sz="2800" dirty="0">
                <a:latin typeface="Times New Roman" panose="02020603050405020304" pitchFamily="18" charset="0"/>
              </a:rPr>
              <a:t> </a:t>
            </a:r>
            <a:r>
              <a:rPr lang="en-US" sz="2800" dirty="0" err="1">
                <a:latin typeface="Times New Roman" panose="02020603050405020304" pitchFamily="18" charset="0"/>
              </a:rPr>
              <a:t>nắng</a:t>
            </a:r>
            <a:r>
              <a:rPr lang="en-US" sz="2800" dirty="0">
                <a:latin typeface="Times New Roman" panose="02020603050405020304" pitchFamily="18" charset="0"/>
              </a:rPr>
              <a:t>. </a:t>
            </a:r>
            <a:r>
              <a:rPr lang="en-US" sz="2800" dirty="0" err="1">
                <a:latin typeface="Times New Roman" panose="02020603050405020304" pitchFamily="18" charset="0"/>
              </a:rPr>
              <a:t>Những</a:t>
            </a:r>
            <a:r>
              <a:rPr lang="en-US" sz="2800" dirty="0">
                <a:latin typeface="Times New Roman" panose="02020603050405020304" pitchFamily="18" charset="0"/>
              </a:rPr>
              <a:t> </a:t>
            </a:r>
            <a:r>
              <a:rPr lang="en-US" sz="2800" dirty="0" err="1">
                <a:latin typeface="Times New Roman" panose="02020603050405020304" pitchFamily="18" charset="0"/>
              </a:rPr>
              <a:t>lá</a:t>
            </a:r>
            <a:r>
              <a:rPr lang="en-US" sz="2800" dirty="0">
                <a:latin typeface="Times New Roman" panose="02020603050405020304" pitchFamily="18" charset="0"/>
              </a:rPr>
              <a:t> </a:t>
            </a:r>
            <a:r>
              <a:rPr lang="en-US" sz="2800" dirty="0" err="1">
                <a:latin typeface="Times New Roman" panose="02020603050405020304" pitchFamily="18" charset="0"/>
              </a:rPr>
              <a:t>ngô</a:t>
            </a:r>
            <a:r>
              <a:rPr lang="en-US" sz="2800" dirty="0">
                <a:latin typeface="Times New Roman" panose="02020603050405020304" pitchFamily="18" charset="0"/>
              </a:rPr>
              <a:t> </a:t>
            </a:r>
            <a:r>
              <a:rPr lang="en-US" sz="2800" dirty="0" err="1">
                <a:latin typeface="Times New Roman" panose="02020603050405020304" pitchFamily="18" charset="0"/>
              </a:rPr>
              <a:t>rộng</a:t>
            </a:r>
            <a:r>
              <a:rPr lang="en-US" sz="2800" dirty="0">
                <a:latin typeface="Times New Roman" panose="02020603050405020304" pitchFamily="18" charset="0"/>
              </a:rPr>
              <a:t> </a:t>
            </a:r>
            <a:r>
              <a:rPr lang="en-US" sz="2800" dirty="0" err="1">
                <a:latin typeface="Times New Roman" panose="02020603050405020304" pitchFamily="18" charset="0"/>
              </a:rPr>
              <a:t>dài</a:t>
            </a:r>
            <a:r>
              <a:rPr lang="en-US" sz="2800" dirty="0">
                <a:latin typeface="Times New Roman" panose="02020603050405020304" pitchFamily="18" charset="0"/>
              </a:rPr>
              <a:t>, </a:t>
            </a:r>
            <a:r>
              <a:rPr lang="en-US" sz="2800" dirty="0" err="1">
                <a:latin typeface="Times New Roman" panose="02020603050405020304" pitchFamily="18" charset="0"/>
              </a:rPr>
              <a:t>trổ</a:t>
            </a:r>
            <a:r>
              <a:rPr lang="en-US" sz="2800" dirty="0">
                <a:latin typeface="Times New Roman" panose="02020603050405020304" pitchFamily="18" charset="0"/>
              </a:rPr>
              <a:t> </a:t>
            </a:r>
            <a:r>
              <a:rPr lang="en-US" sz="2800" dirty="0" err="1">
                <a:latin typeface="Times New Roman" panose="02020603050405020304" pitchFamily="18" charset="0"/>
              </a:rPr>
              <a:t>ra</a:t>
            </a:r>
            <a:r>
              <a:rPr lang="en-US" sz="2800" dirty="0">
                <a:latin typeface="Times New Roman" panose="02020603050405020304" pitchFamily="18" charset="0"/>
              </a:rPr>
              <a:t> </a:t>
            </a:r>
            <a:r>
              <a:rPr lang="en-US" sz="2800" dirty="0" err="1">
                <a:latin typeface="Times New Roman" panose="02020603050405020304" pitchFamily="18" charset="0"/>
              </a:rPr>
              <a:t>mạnh</a:t>
            </a:r>
            <a:r>
              <a:rPr lang="en-US" sz="2800" dirty="0">
                <a:latin typeface="Times New Roman" panose="02020603050405020304" pitchFamily="18" charset="0"/>
              </a:rPr>
              <a:t> </a:t>
            </a:r>
            <a:r>
              <a:rPr lang="en-US" sz="2800" dirty="0" err="1">
                <a:latin typeface="Times New Roman" panose="02020603050405020304" pitchFamily="18" charset="0"/>
              </a:rPr>
              <a:t>mẽ</a:t>
            </a:r>
            <a:r>
              <a:rPr lang="en-US" sz="2800" dirty="0">
                <a:latin typeface="Times New Roman" panose="02020603050405020304" pitchFamily="18" charset="0"/>
              </a:rPr>
              <a:t>, </a:t>
            </a:r>
            <a:r>
              <a:rPr lang="en-US" sz="2800" dirty="0" err="1">
                <a:latin typeface="Times New Roman" panose="02020603050405020304" pitchFamily="18" charset="0"/>
              </a:rPr>
              <a:t>nõn</a:t>
            </a:r>
            <a:r>
              <a:rPr lang="en-US" sz="2800" dirty="0">
                <a:latin typeface="Times New Roman" panose="02020603050405020304" pitchFamily="18" charset="0"/>
              </a:rPr>
              <a:t> </a:t>
            </a:r>
            <a:r>
              <a:rPr lang="en-US" sz="2800" dirty="0" err="1">
                <a:latin typeface="Times New Roman" panose="02020603050405020304" pitchFamily="18" charset="0"/>
              </a:rPr>
              <a:t>nà</a:t>
            </a:r>
            <a:r>
              <a:rPr lang="en-US" sz="2800" dirty="0">
                <a:latin typeface="Times New Roman" panose="02020603050405020304" pitchFamily="18" charset="0"/>
              </a:rPr>
              <a:t>.</a:t>
            </a:r>
          </a:p>
          <a:p>
            <a:pPr algn="just" eaLnBrk="1" hangingPunct="1">
              <a:spcBef>
                <a:spcPct val="50000"/>
              </a:spcBef>
            </a:pPr>
            <a:r>
              <a:rPr lang="en-US" sz="2800" dirty="0">
                <a:latin typeface="Times New Roman" panose="02020603050405020304" pitchFamily="18" charset="0"/>
              </a:rPr>
              <a:t>      </a:t>
            </a:r>
            <a:r>
              <a:rPr lang="en-US" sz="2800" dirty="0" err="1">
                <a:latin typeface="Times New Roman" panose="02020603050405020304" pitchFamily="18" charset="0"/>
              </a:rPr>
              <a:t>Trên</a:t>
            </a:r>
            <a:r>
              <a:rPr lang="en-US" sz="2800" dirty="0">
                <a:latin typeface="Times New Roman" panose="02020603050405020304" pitchFamily="18" charset="0"/>
              </a:rPr>
              <a:t> </a:t>
            </a:r>
            <a:r>
              <a:rPr lang="en-US" sz="2800" dirty="0" err="1">
                <a:latin typeface="Times New Roman" panose="02020603050405020304" pitchFamily="18" charset="0"/>
              </a:rPr>
              <a:t>ngọn</a:t>
            </a:r>
            <a:r>
              <a:rPr lang="en-US" sz="2800" dirty="0">
                <a:latin typeface="Times New Roman" panose="02020603050405020304" pitchFamily="18" charset="0"/>
              </a:rPr>
              <a:t>, </a:t>
            </a:r>
            <a:r>
              <a:rPr lang="en-US" sz="2800" dirty="0" err="1">
                <a:latin typeface="Times New Roman" panose="02020603050405020304" pitchFamily="18" charset="0"/>
              </a:rPr>
              <a:t>một</a:t>
            </a:r>
            <a:r>
              <a:rPr lang="en-US" sz="2800" dirty="0">
                <a:latin typeface="Times New Roman" panose="02020603050405020304" pitchFamily="18" charset="0"/>
              </a:rPr>
              <a:t> </a:t>
            </a:r>
            <a:r>
              <a:rPr lang="en-US" sz="2800" dirty="0" err="1">
                <a:latin typeface="Times New Roman" panose="02020603050405020304" pitchFamily="18" charset="0"/>
              </a:rPr>
              <a:t>thứ</a:t>
            </a:r>
            <a:r>
              <a:rPr lang="en-US" sz="2800" dirty="0">
                <a:latin typeface="Times New Roman" panose="02020603050405020304" pitchFamily="18" charset="0"/>
              </a:rPr>
              <a:t> </a:t>
            </a:r>
            <a:r>
              <a:rPr lang="en-US" sz="2800" dirty="0" err="1">
                <a:latin typeface="Times New Roman" panose="02020603050405020304" pitchFamily="18" charset="0"/>
              </a:rPr>
              <a:t>búp</a:t>
            </a:r>
            <a:r>
              <a:rPr lang="en-US" sz="2800" dirty="0">
                <a:latin typeface="Times New Roman" panose="02020603050405020304" pitchFamily="18" charset="0"/>
              </a:rPr>
              <a:t> </a:t>
            </a:r>
            <a:r>
              <a:rPr lang="en-US" sz="2800" dirty="0" err="1">
                <a:latin typeface="Times New Roman" panose="02020603050405020304" pitchFamily="18" charset="0"/>
              </a:rPr>
              <a:t>như</a:t>
            </a:r>
            <a:r>
              <a:rPr lang="en-US" sz="2800" dirty="0">
                <a:latin typeface="Times New Roman" panose="02020603050405020304" pitchFamily="18" charset="0"/>
              </a:rPr>
              <a:t> </a:t>
            </a:r>
            <a:r>
              <a:rPr lang="en-US" sz="2800" dirty="0" err="1">
                <a:latin typeface="Times New Roman" panose="02020603050405020304" pitchFamily="18" charset="0"/>
              </a:rPr>
              <a:t>kết</a:t>
            </a:r>
            <a:r>
              <a:rPr lang="en-US" sz="2800" dirty="0">
                <a:latin typeface="Times New Roman" panose="02020603050405020304" pitchFamily="18" charset="0"/>
              </a:rPr>
              <a:t> </a:t>
            </a:r>
            <a:r>
              <a:rPr lang="en-US" sz="2800" dirty="0" err="1">
                <a:latin typeface="Times New Roman" panose="02020603050405020304" pitchFamily="18" charset="0"/>
              </a:rPr>
              <a:t>bằng</a:t>
            </a:r>
            <a:r>
              <a:rPr lang="en-US" sz="2800" dirty="0">
                <a:latin typeface="Times New Roman" panose="02020603050405020304" pitchFamily="18" charset="0"/>
              </a:rPr>
              <a:t> </a:t>
            </a:r>
            <a:r>
              <a:rPr lang="en-US" sz="2800" dirty="0" err="1">
                <a:latin typeface="Times New Roman" panose="02020603050405020304" pitchFamily="18" charset="0"/>
              </a:rPr>
              <a:t>nhung</a:t>
            </a:r>
            <a:r>
              <a:rPr lang="en-US" sz="2800" dirty="0">
                <a:latin typeface="Times New Roman" panose="02020603050405020304" pitchFamily="18" charset="0"/>
              </a:rPr>
              <a:t> </a:t>
            </a:r>
            <a:r>
              <a:rPr lang="en-US" sz="2800" dirty="0" err="1">
                <a:latin typeface="Times New Roman" panose="02020603050405020304" pitchFamily="18" charset="0"/>
              </a:rPr>
              <a:t>và</a:t>
            </a:r>
            <a:r>
              <a:rPr lang="en-US" sz="2800" dirty="0">
                <a:latin typeface="Times New Roman" panose="02020603050405020304" pitchFamily="18" charset="0"/>
              </a:rPr>
              <a:t> </a:t>
            </a:r>
            <a:r>
              <a:rPr lang="en-US" sz="2800" dirty="0" err="1">
                <a:latin typeface="Times New Roman" panose="02020603050405020304" pitchFamily="18" charset="0"/>
              </a:rPr>
              <a:t>phấn</a:t>
            </a:r>
            <a:r>
              <a:rPr lang="en-US" sz="2800" dirty="0">
                <a:latin typeface="Times New Roman" panose="02020603050405020304" pitchFamily="18" charset="0"/>
              </a:rPr>
              <a:t> </a:t>
            </a:r>
            <a:r>
              <a:rPr lang="en-US" sz="2800" dirty="0" err="1">
                <a:latin typeface="Times New Roman" panose="02020603050405020304" pitchFamily="18" charset="0"/>
              </a:rPr>
              <a:t>vươn</a:t>
            </a:r>
            <a:r>
              <a:rPr lang="en-US" sz="2800" dirty="0">
                <a:latin typeface="Times New Roman" panose="02020603050405020304" pitchFamily="18" charset="0"/>
              </a:rPr>
              <a:t> </a:t>
            </a:r>
            <a:r>
              <a:rPr lang="en-US" sz="2800" dirty="0" err="1">
                <a:latin typeface="Times New Roman" panose="02020603050405020304" pitchFamily="18" charset="0"/>
              </a:rPr>
              <a:t>lên</a:t>
            </a:r>
            <a:r>
              <a:rPr lang="en-US" sz="2800" dirty="0">
                <a:latin typeface="Times New Roman" panose="02020603050405020304" pitchFamily="18" charset="0"/>
              </a:rPr>
              <a:t>. </a:t>
            </a:r>
            <a:r>
              <a:rPr lang="en-US" sz="2800" dirty="0" err="1">
                <a:latin typeface="Times New Roman" panose="02020603050405020304" pitchFamily="18" charset="0"/>
              </a:rPr>
              <a:t>Những</a:t>
            </a:r>
            <a:r>
              <a:rPr lang="en-US" sz="2800" dirty="0">
                <a:latin typeface="Times New Roman" panose="02020603050405020304" pitchFamily="18" charset="0"/>
              </a:rPr>
              <a:t> </a:t>
            </a:r>
            <a:r>
              <a:rPr lang="en-US" sz="2800" dirty="0" err="1">
                <a:latin typeface="Times New Roman" panose="02020603050405020304" pitchFamily="18" charset="0"/>
              </a:rPr>
              <a:t>đàn</a:t>
            </a:r>
            <a:r>
              <a:rPr lang="en-US" sz="2800" dirty="0">
                <a:latin typeface="Times New Roman" panose="02020603050405020304" pitchFamily="18" charset="0"/>
              </a:rPr>
              <a:t> </a:t>
            </a:r>
            <a:r>
              <a:rPr lang="en-US" sz="2800" dirty="0" err="1">
                <a:latin typeface="Times New Roman" panose="02020603050405020304" pitchFamily="18" charset="0"/>
              </a:rPr>
              <a:t>bướm</a:t>
            </a:r>
            <a:r>
              <a:rPr lang="en-US" sz="2800" dirty="0">
                <a:latin typeface="Times New Roman" panose="02020603050405020304" pitchFamily="18" charset="0"/>
              </a:rPr>
              <a:t> </a:t>
            </a:r>
            <a:r>
              <a:rPr lang="en-US" sz="2800" dirty="0" err="1">
                <a:latin typeface="Times New Roman" panose="02020603050405020304" pitchFamily="18" charset="0"/>
              </a:rPr>
              <a:t>trắng,bướm</a:t>
            </a:r>
            <a:r>
              <a:rPr lang="en-US" sz="2800" dirty="0">
                <a:latin typeface="Times New Roman" panose="02020603050405020304" pitchFamily="18" charset="0"/>
              </a:rPr>
              <a:t> </a:t>
            </a:r>
            <a:r>
              <a:rPr lang="en-US" sz="2800" dirty="0" err="1">
                <a:latin typeface="Times New Roman" panose="02020603050405020304" pitchFamily="18" charset="0"/>
              </a:rPr>
              <a:t>vàng</a:t>
            </a:r>
            <a:r>
              <a:rPr lang="en-US" sz="2800" dirty="0">
                <a:latin typeface="Times New Roman" panose="02020603050405020304" pitchFamily="18" charset="0"/>
              </a:rPr>
              <a:t> bay </a:t>
            </a:r>
            <a:r>
              <a:rPr lang="en-US" sz="2800" dirty="0" err="1">
                <a:latin typeface="Times New Roman" panose="02020603050405020304" pitchFamily="18" charset="0"/>
              </a:rPr>
              <a:t>đến</a:t>
            </a:r>
            <a:r>
              <a:rPr lang="en-US" sz="2800" dirty="0">
                <a:latin typeface="Times New Roman" panose="02020603050405020304" pitchFamily="18" charset="0"/>
              </a:rPr>
              <a:t>, </a:t>
            </a:r>
            <a:r>
              <a:rPr lang="en-US" sz="2800" dirty="0" err="1">
                <a:latin typeface="Times New Roman" panose="02020603050405020304" pitchFamily="18" charset="0"/>
              </a:rPr>
              <a:t>thoáng</a:t>
            </a:r>
            <a:r>
              <a:rPr lang="en-US" sz="2800" dirty="0">
                <a:latin typeface="Times New Roman" panose="02020603050405020304" pitchFamily="18" charset="0"/>
              </a:rPr>
              <a:t> </a:t>
            </a:r>
            <a:r>
              <a:rPr lang="en-US" sz="2800" dirty="0" err="1">
                <a:latin typeface="Times New Roman" panose="02020603050405020304" pitchFamily="18" charset="0"/>
              </a:rPr>
              <a:t>đỗ</a:t>
            </a:r>
            <a:r>
              <a:rPr lang="en-US" sz="2800" dirty="0">
                <a:latin typeface="Times New Roman" panose="02020603050405020304" pitchFamily="18" charset="0"/>
              </a:rPr>
              <a:t> </a:t>
            </a:r>
            <a:r>
              <a:rPr lang="en-US" sz="2800" dirty="0" err="1">
                <a:latin typeface="Times New Roman" panose="02020603050405020304" pitchFamily="18" charset="0"/>
              </a:rPr>
              <a:t>rồi</a:t>
            </a:r>
            <a:r>
              <a:rPr lang="en-US" sz="2800" dirty="0">
                <a:latin typeface="Times New Roman" panose="02020603050405020304" pitchFamily="18" charset="0"/>
              </a:rPr>
              <a:t> bay </a:t>
            </a:r>
            <a:r>
              <a:rPr lang="en-US" sz="2800" dirty="0" err="1">
                <a:latin typeface="Times New Roman" panose="02020603050405020304" pitchFamily="18" charset="0"/>
              </a:rPr>
              <a:t>đi</a:t>
            </a:r>
            <a:r>
              <a:rPr lang="en-US" sz="2800" dirty="0">
                <a:latin typeface="Times New Roman" panose="02020603050405020304" pitchFamily="18" charset="0"/>
              </a:rPr>
              <a:t>. </a:t>
            </a:r>
            <a:r>
              <a:rPr lang="en-US" sz="2800" dirty="0" err="1">
                <a:latin typeface="Times New Roman" panose="02020603050405020304" pitchFamily="18" charset="0"/>
              </a:rPr>
              <a:t>Núp</a:t>
            </a:r>
            <a:r>
              <a:rPr lang="en-US" sz="2800" dirty="0">
                <a:latin typeface="Times New Roman" panose="02020603050405020304" pitchFamily="18" charset="0"/>
              </a:rPr>
              <a:t> </a:t>
            </a:r>
            <a:r>
              <a:rPr lang="en-US" sz="2800" dirty="0" err="1">
                <a:latin typeface="Times New Roman" panose="02020603050405020304" pitchFamily="18" charset="0"/>
              </a:rPr>
              <a:t>trong</a:t>
            </a:r>
            <a:r>
              <a:rPr lang="en-US" sz="2800" dirty="0">
                <a:latin typeface="Times New Roman" panose="02020603050405020304" pitchFamily="18" charset="0"/>
              </a:rPr>
              <a:t> </a:t>
            </a:r>
            <a:r>
              <a:rPr lang="en-US" sz="2800" dirty="0" err="1">
                <a:latin typeface="Times New Roman" panose="02020603050405020304" pitchFamily="18" charset="0"/>
              </a:rPr>
              <a:t>cuống</a:t>
            </a:r>
            <a:r>
              <a:rPr lang="en-US" sz="2800" dirty="0">
                <a:latin typeface="Times New Roman" panose="02020603050405020304" pitchFamily="18" charset="0"/>
              </a:rPr>
              <a:t> </a:t>
            </a:r>
            <a:r>
              <a:rPr lang="en-US" sz="2800" dirty="0" err="1">
                <a:latin typeface="Times New Roman" panose="02020603050405020304" pitchFamily="18" charset="0"/>
              </a:rPr>
              <a:t>lá</a:t>
            </a:r>
            <a:r>
              <a:rPr lang="en-US" sz="2800" dirty="0">
                <a:latin typeface="Times New Roman" panose="02020603050405020304" pitchFamily="18" charset="0"/>
              </a:rPr>
              <a:t>, </a:t>
            </a:r>
            <a:r>
              <a:rPr lang="en-US" sz="2800" dirty="0" err="1">
                <a:latin typeface="Times New Roman" panose="02020603050405020304" pitchFamily="18" charset="0"/>
              </a:rPr>
              <a:t>những</a:t>
            </a:r>
            <a:r>
              <a:rPr lang="en-US" sz="2800" dirty="0">
                <a:latin typeface="Times New Roman" panose="02020603050405020304" pitchFamily="18" charset="0"/>
              </a:rPr>
              <a:t> </a:t>
            </a:r>
            <a:r>
              <a:rPr lang="en-US" sz="2800" dirty="0" err="1">
                <a:latin typeface="Times New Roman" panose="02020603050405020304" pitchFamily="18" charset="0"/>
              </a:rPr>
              <a:t>búp</a:t>
            </a:r>
            <a:r>
              <a:rPr lang="en-US" sz="2800" dirty="0">
                <a:latin typeface="Times New Roman" panose="02020603050405020304" pitchFamily="18" charset="0"/>
              </a:rPr>
              <a:t> </a:t>
            </a:r>
            <a:r>
              <a:rPr lang="en-US" sz="2800" dirty="0" err="1">
                <a:latin typeface="Times New Roman" panose="02020603050405020304" pitchFamily="18" charset="0"/>
              </a:rPr>
              <a:t>ngô</a:t>
            </a:r>
            <a:r>
              <a:rPr lang="en-US" sz="2800" dirty="0">
                <a:latin typeface="Times New Roman" panose="02020603050405020304" pitchFamily="18" charset="0"/>
              </a:rPr>
              <a:t> non </a:t>
            </a:r>
            <a:r>
              <a:rPr lang="en-US" sz="2800" dirty="0" err="1">
                <a:latin typeface="Times New Roman" panose="02020603050405020304" pitchFamily="18" charset="0"/>
              </a:rPr>
              <a:t>nhú</a:t>
            </a:r>
            <a:r>
              <a:rPr lang="en-US" sz="2800" dirty="0">
                <a:latin typeface="Times New Roman" panose="02020603050405020304" pitchFamily="18" charset="0"/>
              </a:rPr>
              <a:t> </a:t>
            </a:r>
            <a:r>
              <a:rPr lang="en-US" sz="2800" dirty="0" err="1">
                <a:latin typeface="Times New Roman" panose="02020603050405020304" pitchFamily="18" charset="0"/>
              </a:rPr>
              <a:t>lên</a:t>
            </a:r>
            <a:r>
              <a:rPr lang="en-US" sz="2800" dirty="0">
                <a:latin typeface="Times New Roman" panose="02020603050405020304" pitchFamily="18" charset="0"/>
              </a:rPr>
              <a:t> </a:t>
            </a:r>
            <a:r>
              <a:rPr lang="en-US" sz="2800" dirty="0" err="1">
                <a:latin typeface="Times New Roman" panose="02020603050405020304" pitchFamily="18" charset="0"/>
              </a:rPr>
              <a:t>và</a:t>
            </a:r>
            <a:r>
              <a:rPr lang="en-US" sz="2800" dirty="0">
                <a:latin typeface="Times New Roman" panose="02020603050405020304" pitchFamily="18" charset="0"/>
              </a:rPr>
              <a:t> </a:t>
            </a:r>
            <a:r>
              <a:rPr lang="en-US" sz="2800" dirty="0" err="1">
                <a:latin typeface="Times New Roman" panose="02020603050405020304" pitchFamily="18" charset="0"/>
              </a:rPr>
              <a:t>lớn</a:t>
            </a:r>
            <a:r>
              <a:rPr lang="en-US" sz="2800" dirty="0">
                <a:latin typeface="Times New Roman" panose="02020603050405020304" pitchFamily="18" charset="0"/>
              </a:rPr>
              <a:t> </a:t>
            </a:r>
            <a:r>
              <a:rPr lang="en-US" sz="2800" dirty="0" err="1">
                <a:latin typeface="Times New Roman" panose="02020603050405020304" pitchFamily="18" charset="0"/>
              </a:rPr>
              <a:t>dần</a:t>
            </a:r>
            <a:r>
              <a:rPr lang="en-US" sz="2800" dirty="0">
                <a:latin typeface="Times New Roman" panose="02020603050405020304" pitchFamily="18" charset="0"/>
              </a:rPr>
              <a:t>. </a:t>
            </a:r>
            <a:r>
              <a:rPr lang="en-US" sz="2800" dirty="0" err="1">
                <a:latin typeface="Times New Roman" panose="02020603050405020304" pitchFamily="18" charset="0"/>
              </a:rPr>
              <a:t>Mình</a:t>
            </a:r>
            <a:r>
              <a:rPr lang="en-US" sz="2800" dirty="0">
                <a:latin typeface="Times New Roman" panose="02020603050405020304" pitchFamily="18" charset="0"/>
              </a:rPr>
              <a:t> </a:t>
            </a:r>
            <a:r>
              <a:rPr lang="en-US" sz="2800" dirty="0" err="1">
                <a:latin typeface="Times New Roman" panose="02020603050405020304" pitchFamily="18" charset="0"/>
              </a:rPr>
              <a:t>có</a:t>
            </a:r>
            <a:r>
              <a:rPr lang="en-US" sz="2800" dirty="0">
                <a:latin typeface="Times New Roman" panose="02020603050405020304" pitchFamily="18" charset="0"/>
              </a:rPr>
              <a:t> </a:t>
            </a:r>
            <a:r>
              <a:rPr lang="en-US" sz="2800" dirty="0" err="1">
                <a:latin typeface="Times New Roman" panose="02020603050405020304" pitchFamily="18" charset="0"/>
              </a:rPr>
              <a:t>nhiều</a:t>
            </a:r>
            <a:r>
              <a:rPr lang="en-US" sz="2800" dirty="0">
                <a:latin typeface="Times New Roman" panose="02020603050405020304" pitchFamily="18" charset="0"/>
              </a:rPr>
              <a:t> </a:t>
            </a:r>
            <a:r>
              <a:rPr lang="en-US" sz="2800" dirty="0" err="1">
                <a:latin typeface="Times New Roman" panose="02020603050405020304" pitchFamily="18" charset="0"/>
              </a:rPr>
              <a:t>khía</a:t>
            </a:r>
            <a:r>
              <a:rPr lang="en-US" sz="2800" dirty="0">
                <a:latin typeface="Times New Roman" panose="02020603050405020304" pitchFamily="18" charset="0"/>
              </a:rPr>
              <a:t> </a:t>
            </a:r>
            <a:r>
              <a:rPr lang="en-US" sz="2800" dirty="0" err="1">
                <a:latin typeface="Times New Roman" panose="02020603050405020304" pitchFamily="18" charset="0"/>
              </a:rPr>
              <a:t>vàng</a:t>
            </a:r>
            <a:r>
              <a:rPr lang="en-US" sz="2800" dirty="0">
                <a:latin typeface="Times New Roman" panose="02020603050405020304" pitchFamily="18" charset="0"/>
              </a:rPr>
              <a:t> </a:t>
            </a:r>
            <a:r>
              <a:rPr lang="en-US" sz="2800" dirty="0" err="1">
                <a:latin typeface="Times New Roman" panose="02020603050405020304" pitchFamily="18" charset="0"/>
              </a:rPr>
              <a:t>vàng</a:t>
            </a:r>
            <a:r>
              <a:rPr lang="en-US" sz="2800" dirty="0">
                <a:latin typeface="Times New Roman" panose="02020603050405020304" pitchFamily="18" charset="0"/>
              </a:rPr>
              <a:t> </a:t>
            </a:r>
            <a:r>
              <a:rPr lang="en-US" sz="2800" dirty="0" err="1">
                <a:latin typeface="Times New Roman" panose="02020603050405020304" pitchFamily="18" charset="0"/>
              </a:rPr>
              <a:t>và</a:t>
            </a:r>
            <a:r>
              <a:rPr lang="en-US" sz="2800" dirty="0">
                <a:latin typeface="Times New Roman" panose="02020603050405020304" pitchFamily="18" charset="0"/>
              </a:rPr>
              <a:t> </a:t>
            </a:r>
            <a:r>
              <a:rPr lang="en-US" sz="2800" dirty="0" err="1">
                <a:latin typeface="Times New Roman" panose="02020603050405020304" pitchFamily="18" charset="0"/>
              </a:rPr>
              <a:t>những</a:t>
            </a:r>
            <a:r>
              <a:rPr lang="en-US" sz="2800" dirty="0">
                <a:latin typeface="Times New Roman" panose="02020603050405020304" pitchFamily="18" charset="0"/>
              </a:rPr>
              <a:t> </a:t>
            </a:r>
            <a:r>
              <a:rPr lang="en-US" sz="2800" dirty="0" err="1">
                <a:latin typeface="Times New Roman" panose="02020603050405020304" pitchFamily="18" charset="0"/>
              </a:rPr>
              <a:t>sợi</a:t>
            </a:r>
            <a:r>
              <a:rPr lang="en-US" sz="2800" dirty="0">
                <a:latin typeface="Times New Roman" panose="02020603050405020304" pitchFamily="18" charset="0"/>
              </a:rPr>
              <a:t> </a:t>
            </a:r>
            <a:r>
              <a:rPr lang="en-US" sz="2800" dirty="0" err="1">
                <a:latin typeface="Times New Roman" panose="02020603050405020304" pitchFamily="18" charset="0"/>
              </a:rPr>
              <a:t>tơ</a:t>
            </a:r>
            <a:r>
              <a:rPr lang="en-US" sz="2800" dirty="0">
                <a:latin typeface="Times New Roman" panose="02020603050405020304" pitchFamily="18" charset="0"/>
              </a:rPr>
              <a:t> hung </a:t>
            </a:r>
            <a:r>
              <a:rPr lang="en-US" sz="2800" dirty="0" err="1">
                <a:latin typeface="Times New Roman" panose="02020603050405020304" pitchFamily="18" charset="0"/>
              </a:rPr>
              <a:t>hung</a:t>
            </a:r>
            <a:r>
              <a:rPr lang="en-US" sz="2800" dirty="0">
                <a:latin typeface="Times New Roman" panose="02020603050405020304" pitchFamily="18" charset="0"/>
              </a:rPr>
              <a:t> </a:t>
            </a:r>
            <a:r>
              <a:rPr lang="en-US" sz="2800" dirty="0" err="1">
                <a:latin typeface="Times New Roman" panose="02020603050405020304" pitchFamily="18" charset="0"/>
              </a:rPr>
              <a:t>bọc</a:t>
            </a:r>
            <a:r>
              <a:rPr lang="en-US" sz="2800" dirty="0">
                <a:latin typeface="Times New Roman" panose="02020603050405020304" pitchFamily="18" charset="0"/>
              </a:rPr>
              <a:t> </a:t>
            </a:r>
            <a:r>
              <a:rPr lang="en-US" sz="2800" dirty="0" err="1">
                <a:latin typeface="Times New Roman" panose="02020603050405020304" pitchFamily="18" charset="0"/>
              </a:rPr>
              <a:t>trong</a:t>
            </a:r>
            <a:r>
              <a:rPr lang="en-US" sz="2800" dirty="0">
                <a:latin typeface="Times New Roman" panose="02020603050405020304" pitchFamily="18" charset="0"/>
              </a:rPr>
              <a:t> </a:t>
            </a:r>
            <a:r>
              <a:rPr lang="en-US" sz="2800" dirty="0" err="1">
                <a:latin typeface="Times New Roman" panose="02020603050405020304" pitchFamily="18" charset="0"/>
              </a:rPr>
              <a:t>làn</a:t>
            </a:r>
            <a:r>
              <a:rPr lang="en-US" sz="2800" dirty="0">
                <a:latin typeface="Times New Roman" panose="02020603050405020304" pitchFamily="18" charset="0"/>
              </a:rPr>
              <a:t> </a:t>
            </a:r>
            <a:r>
              <a:rPr lang="en-US" sz="2800" dirty="0" err="1">
                <a:latin typeface="Times New Roman" panose="02020603050405020304" pitchFamily="18" charset="0"/>
              </a:rPr>
              <a:t>áo</a:t>
            </a:r>
            <a:r>
              <a:rPr lang="en-US" sz="2800" dirty="0">
                <a:latin typeface="Times New Roman" panose="02020603050405020304" pitchFamily="18" charset="0"/>
              </a:rPr>
              <a:t> </a:t>
            </a:r>
            <a:r>
              <a:rPr lang="en-US" sz="2800" dirty="0" err="1">
                <a:latin typeface="Times New Roman" panose="02020603050405020304" pitchFamily="18" charset="0"/>
              </a:rPr>
              <a:t>mỏng</a:t>
            </a:r>
            <a:r>
              <a:rPr lang="en-US" sz="2800" dirty="0">
                <a:latin typeface="Times New Roman" panose="02020603050405020304" pitchFamily="18" charset="0"/>
              </a:rPr>
              <a:t> </a:t>
            </a:r>
            <a:r>
              <a:rPr lang="en-US" sz="2800" dirty="0" err="1">
                <a:latin typeface="Times New Roman" panose="02020603050405020304" pitchFamily="18" charset="0"/>
              </a:rPr>
              <a:t>óng</a:t>
            </a:r>
            <a:r>
              <a:rPr lang="en-US" sz="2800" dirty="0">
                <a:latin typeface="Times New Roman" panose="02020603050405020304" pitchFamily="18" charset="0"/>
              </a:rPr>
              <a:t> </a:t>
            </a:r>
            <a:r>
              <a:rPr lang="en-US" sz="2800" dirty="0" err="1">
                <a:latin typeface="Times New Roman" panose="02020603050405020304" pitchFamily="18" charset="0"/>
              </a:rPr>
              <a:t>ánh</a:t>
            </a:r>
            <a:r>
              <a:rPr lang="en-US" sz="2800" dirty="0">
                <a:latin typeface="Times New Roman" panose="02020603050405020304" pitchFamily="18" charset="0"/>
              </a:rPr>
              <a:t>.</a:t>
            </a:r>
          </a:p>
          <a:p>
            <a:pPr algn="just" eaLnBrk="1" hangingPunct="1">
              <a:spcBef>
                <a:spcPct val="50000"/>
              </a:spcBef>
            </a:pPr>
            <a:r>
              <a:rPr lang="en-US" sz="2800" dirty="0">
                <a:latin typeface="Times New Roman" panose="02020603050405020304" pitchFamily="18" charset="0"/>
              </a:rPr>
              <a:t>       </a:t>
            </a:r>
            <a:r>
              <a:rPr lang="en-US" sz="2800" dirty="0" err="1">
                <a:latin typeface="Times New Roman" panose="02020603050405020304" pitchFamily="18" charset="0"/>
              </a:rPr>
              <a:t>Trời</a:t>
            </a:r>
            <a:r>
              <a:rPr lang="en-US" sz="2800" dirty="0">
                <a:latin typeface="Times New Roman" panose="02020603050405020304" pitchFamily="18" charset="0"/>
              </a:rPr>
              <a:t> </a:t>
            </a:r>
            <a:r>
              <a:rPr lang="en-US" sz="2800" dirty="0" err="1">
                <a:latin typeface="Times New Roman" panose="02020603050405020304" pitchFamily="18" charset="0"/>
              </a:rPr>
              <a:t>nắng</a:t>
            </a:r>
            <a:r>
              <a:rPr lang="en-US" sz="2800" dirty="0">
                <a:latin typeface="Times New Roman" panose="02020603050405020304" pitchFamily="18" charset="0"/>
              </a:rPr>
              <a:t> </a:t>
            </a:r>
            <a:r>
              <a:rPr lang="en-US" sz="2800" dirty="0" err="1">
                <a:latin typeface="Times New Roman" panose="02020603050405020304" pitchFamily="18" charset="0"/>
              </a:rPr>
              <a:t>chang</a:t>
            </a:r>
            <a:r>
              <a:rPr lang="en-US" sz="2800" dirty="0">
                <a:latin typeface="Times New Roman" panose="02020603050405020304" pitchFamily="18" charset="0"/>
              </a:rPr>
              <a:t> </a:t>
            </a:r>
            <a:r>
              <a:rPr lang="en-US" sz="2800" dirty="0" err="1">
                <a:latin typeface="Times New Roman" panose="02020603050405020304" pitchFamily="18" charset="0"/>
              </a:rPr>
              <a:t>chang</a:t>
            </a:r>
            <a:r>
              <a:rPr lang="en-US" sz="2800" dirty="0">
                <a:latin typeface="Times New Roman" panose="02020603050405020304" pitchFamily="18" charset="0"/>
              </a:rPr>
              <a:t>, </a:t>
            </a:r>
            <a:r>
              <a:rPr lang="en-US" sz="2800" dirty="0" err="1">
                <a:latin typeface="Times New Roman" panose="02020603050405020304" pitchFamily="18" charset="0"/>
              </a:rPr>
              <a:t>tiếng</a:t>
            </a:r>
            <a:r>
              <a:rPr lang="en-US" sz="2800" dirty="0">
                <a:latin typeface="Times New Roman" panose="02020603050405020304" pitchFamily="18" charset="0"/>
              </a:rPr>
              <a:t> </a:t>
            </a:r>
            <a:r>
              <a:rPr lang="en-US" sz="2800" dirty="0" err="1">
                <a:latin typeface="Times New Roman" panose="02020603050405020304" pitchFamily="18" charset="0"/>
              </a:rPr>
              <a:t>tu</a:t>
            </a:r>
            <a:r>
              <a:rPr lang="en-US" sz="2800" dirty="0">
                <a:latin typeface="Times New Roman" panose="02020603050405020304" pitchFamily="18" charset="0"/>
              </a:rPr>
              <a:t> </a:t>
            </a:r>
            <a:r>
              <a:rPr lang="en-US" sz="2800" dirty="0" err="1">
                <a:latin typeface="Times New Roman" panose="02020603050405020304" pitchFamily="18" charset="0"/>
              </a:rPr>
              <a:t>hú</a:t>
            </a:r>
            <a:r>
              <a:rPr lang="en-US" sz="2800" dirty="0">
                <a:latin typeface="Times New Roman" panose="02020603050405020304" pitchFamily="18" charset="0"/>
              </a:rPr>
              <a:t> </a:t>
            </a:r>
            <a:r>
              <a:rPr lang="en-US" sz="2800" dirty="0" err="1">
                <a:latin typeface="Times New Roman" panose="02020603050405020304" pitchFamily="18" charset="0"/>
              </a:rPr>
              <a:t>gần</a:t>
            </a:r>
            <a:r>
              <a:rPr lang="en-US" sz="2800" dirty="0">
                <a:latin typeface="Times New Roman" panose="02020603050405020304" pitchFamily="18" charset="0"/>
              </a:rPr>
              <a:t> </a:t>
            </a:r>
            <a:r>
              <a:rPr lang="en-US" sz="2800" dirty="0" err="1">
                <a:latin typeface="Times New Roman" panose="02020603050405020304" pitchFamily="18" charset="0"/>
              </a:rPr>
              <a:t>xa</a:t>
            </a:r>
            <a:r>
              <a:rPr lang="en-US" sz="2800" dirty="0">
                <a:latin typeface="Times New Roman" panose="02020603050405020304" pitchFamily="18" charset="0"/>
              </a:rPr>
              <a:t> ran </a:t>
            </a:r>
            <a:r>
              <a:rPr lang="en-US" sz="2800" dirty="0" err="1">
                <a:latin typeface="Times New Roman" panose="02020603050405020304" pitchFamily="18" charset="0"/>
              </a:rPr>
              <a:t>ran</a:t>
            </a:r>
            <a:r>
              <a:rPr lang="en-US" sz="2800" dirty="0">
                <a:latin typeface="Times New Roman" panose="02020603050405020304" pitchFamily="18" charset="0"/>
              </a:rPr>
              <a:t>. </a:t>
            </a:r>
            <a:r>
              <a:rPr lang="en-US" sz="2800" dirty="0" err="1">
                <a:latin typeface="Times New Roman" panose="02020603050405020304" pitchFamily="18" charset="0"/>
              </a:rPr>
              <a:t>Hoa</a:t>
            </a:r>
            <a:r>
              <a:rPr lang="en-US" sz="2800" dirty="0">
                <a:latin typeface="Times New Roman" panose="02020603050405020304" pitchFamily="18" charset="0"/>
              </a:rPr>
              <a:t> </a:t>
            </a:r>
            <a:r>
              <a:rPr lang="en-US" sz="2800" dirty="0" err="1">
                <a:latin typeface="Times New Roman" panose="02020603050405020304" pitchFamily="18" charset="0"/>
              </a:rPr>
              <a:t>ngô</a:t>
            </a:r>
            <a:r>
              <a:rPr lang="en-US" sz="2800" dirty="0">
                <a:latin typeface="Times New Roman" panose="02020603050405020304" pitchFamily="18" charset="0"/>
              </a:rPr>
              <a:t> </a:t>
            </a:r>
            <a:r>
              <a:rPr lang="en-US" sz="2800" dirty="0" err="1">
                <a:latin typeface="Times New Roman" panose="02020603050405020304" pitchFamily="18" charset="0"/>
              </a:rPr>
              <a:t>xơ</a:t>
            </a:r>
            <a:r>
              <a:rPr lang="en-US" sz="2800" dirty="0">
                <a:latin typeface="Times New Roman" panose="02020603050405020304" pitchFamily="18" charset="0"/>
              </a:rPr>
              <a:t> </a:t>
            </a:r>
            <a:r>
              <a:rPr lang="en-US" sz="2800" dirty="0" err="1">
                <a:latin typeface="Times New Roman" panose="02020603050405020304" pitchFamily="18" charset="0"/>
              </a:rPr>
              <a:t>xác</a:t>
            </a:r>
            <a:r>
              <a:rPr lang="en-US" sz="2800" dirty="0">
                <a:latin typeface="Times New Roman" panose="02020603050405020304" pitchFamily="18" charset="0"/>
              </a:rPr>
              <a:t> </a:t>
            </a:r>
            <a:r>
              <a:rPr lang="en-US" sz="2800" dirty="0" err="1">
                <a:latin typeface="Times New Roman" panose="02020603050405020304" pitchFamily="18" charset="0"/>
              </a:rPr>
              <a:t>như</a:t>
            </a:r>
            <a:r>
              <a:rPr lang="en-US" sz="2800" dirty="0">
                <a:latin typeface="Times New Roman" panose="02020603050405020304" pitchFamily="18" charset="0"/>
              </a:rPr>
              <a:t> </a:t>
            </a:r>
            <a:r>
              <a:rPr lang="en-US" sz="2800" dirty="0" err="1">
                <a:latin typeface="Times New Roman" panose="02020603050405020304" pitchFamily="18" charset="0"/>
              </a:rPr>
              <a:t>cỏ</a:t>
            </a:r>
            <a:r>
              <a:rPr lang="en-US" sz="2800" dirty="0">
                <a:latin typeface="Times New Roman" panose="02020603050405020304" pitchFamily="18" charset="0"/>
              </a:rPr>
              <a:t> may. </a:t>
            </a:r>
            <a:r>
              <a:rPr lang="en-US" sz="2800" dirty="0" err="1">
                <a:latin typeface="Times New Roman" panose="02020603050405020304" pitchFamily="18" charset="0"/>
              </a:rPr>
              <a:t>Lá</a:t>
            </a:r>
            <a:r>
              <a:rPr lang="en-US" sz="2800" dirty="0">
                <a:latin typeface="Times New Roman" panose="02020603050405020304" pitchFamily="18" charset="0"/>
              </a:rPr>
              <a:t> </a:t>
            </a:r>
            <a:r>
              <a:rPr lang="en-US" sz="2800" dirty="0" err="1">
                <a:latin typeface="Times New Roman" panose="02020603050405020304" pitchFamily="18" charset="0"/>
              </a:rPr>
              <a:t>ngô</a:t>
            </a:r>
            <a:r>
              <a:rPr lang="en-US" sz="2800" dirty="0">
                <a:latin typeface="Times New Roman" panose="02020603050405020304" pitchFamily="18" charset="0"/>
              </a:rPr>
              <a:t> </a:t>
            </a:r>
            <a:r>
              <a:rPr lang="en-US" sz="2800" dirty="0" err="1">
                <a:latin typeface="Times New Roman" panose="02020603050405020304" pitchFamily="18" charset="0"/>
              </a:rPr>
              <a:t>quắt</a:t>
            </a:r>
            <a:r>
              <a:rPr lang="en-US" sz="2800" dirty="0">
                <a:latin typeface="Times New Roman" panose="02020603050405020304" pitchFamily="18" charset="0"/>
              </a:rPr>
              <a:t> </a:t>
            </a:r>
            <a:r>
              <a:rPr lang="en-US" sz="2800" dirty="0" err="1">
                <a:latin typeface="Times New Roman" panose="02020603050405020304" pitchFamily="18" charset="0"/>
              </a:rPr>
              <a:t>lại</a:t>
            </a:r>
            <a:r>
              <a:rPr lang="en-US" sz="2800" dirty="0">
                <a:latin typeface="Times New Roman" panose="02020603050405020304" pitchFamily="18" charset="0"/>
              </a:rPr>
              <a:t> </a:t>
            </a:r>
            <a:r>
              <a:rPr lang="en-US" sz="2800" dirty="0" err="1">
                <a:latin typeface="Times New Roman" panose="02020603050405020304" pitchFamily="18" charset="0"/>
              </a:rPr>
              <a:t>rủ</a:t>
            </a:r>
            <a:r>
              <a:rPr lang="en-US" sz="2800" dirty="0">
                <a:latin typeface="Times New Roman" panose="02020603050405020304" pitchFamily="18" charset="0"/>
              </a:rPr>
              <a:t> </a:t>
            </a:r>
            <a:r>
              <a:rPr lang="en-US" sz="2800" dirty="0" err="1">
                <a:latin typeface="Times New Roman" panose="02020603050405020304" pitchFamily="18" charset="0"/>
              </a:rPr>
              <a:t>xuống</a:t>
            </a:r>
            <a:r>
              <a:rPr lang="en-US" sz="2800" dirty="0">
                <a:latin typeface="Times New Roman" panose="02020603050405020304" pitchFamily="18" charset="0"/>
              </a:rPr>
              <a:t>. </a:t>
            </a:r>
            <a:r>
              <a:rPr lang="en-US" sz="2800" dirty="0" err="1">
                <a:latin typeface="Times New Roman" panose="02020603050405020304" pitchFamily="18" charset="0"/>
              </a:rPr>
              <a:t>Những</a:t>
            </a:r>
            <a:r>
              <a:rPr lang="en-US" sz="2800" dirty="0">
                <a:latin typeface="Times New Roman" panose="02020603050405020304" pitchFamily="18" charset="0"/>
              </a:rPr>
              <a:t> </a:t>
            </a:r>
            <a:r>
              <a:rPr lang="en-US" sz="2800" dirty="0" err="1">
                <a:latin typeface="Times New Roman" panose="02020603050405020304" pitchFamily="18" charset="0"/>
              </a:rPr>
              <a:t>bắp</a:t>
            </a:r>
            <a:r>
              <a:rPr lang="en-US" sz="2800" dirty="0">
                <a:latin typeface="Times New Roman" panose="02020603050405020304" pitchFamily="18" charset="0"/>
              </a:rPr>
              <a:t> </a:t>
            </a:r>
            <a:r>
              <a:rPr lang="en-US" sz="2800" dirty="0" err="1">
                <a:latin typeface="Times New Roman" panose="02020603050405020304" pitchFamily="18" charset="0"/>
              </a:rPr>
              <a:t>ngô</a:t>
            </a:r>
            <a:r>
              <a:rPr lang="en-US" sz="2800" dirty="0">
                <a:latin typeface="Times New Roman" panose="02020603050405020304" pitchFamily="18" charset="0"/>
              </a:rPr>
              <a:t> </a:t>
            </a:r>
            <a:r>
              <a:rPr lang="en-US" sz="2800" dirty="0" err="1">
                <a:latin typeface="Times New Roman" panose="02020603050405020304" pitchFamily="18" charset="0"/>
              </a:rPr>
              <a:t>đã</a:t>
            </a:r>
            <a:r>
              <a:rPr lang="en-US" sz="2800" dirty="0">
                <a:latin typeface="Times New Roman" panose="02020603050405020304" pitchFamily="18" charset="0"/>
              </a:rPr>
              <a:t> </a:t>
            </a:r>
            <a:r>
              <a:rPr lang="en-US" sz="2800" dirty="0" err="1">
                <a:latin typeface="Times New Roman" panose="02020603050405020304" pitchFamily="18" charset="0"/>
              </a:rPr>
              <a:t>mập</a:t>
            </a:r>
            <a:r>
              <a:rPr lang="en-US" sz="2800" dirty="0">
                <a:latin typeface="Times New Roman" panose="02020603050405020304" pitchFamily="18" charset="0"/>
              </a:rPr>
              <a:t> </a:t>
            </a:r>
            <a:r>
              <a:rPr lang="en-US" sz="2800" dirty="0" err="1">
                <a:latin typeface="Times New Roman" panose="02020603050405020304" pitchFamily="18" charset="0"/>
              </a:rPr>
              <a:t>và</a:t>
            </a:r>
            <a:r>
              <a:rPr lang="en-US" sz="2800" dirty="0">
                <a:latin typeface="Times New Roman" panose="02020603050405020304" pitchFamily="18" charset="0"/>
              </a:rPr>
              <a:t> </a:t>
            </a:r>
            <a:r>
              <a:rPr lang="en-US" sz="2800" dirty="0" err="1">
                <a:latin typeface="Times New Roman" panose="02020603050405020304" pitchFamily="18" charset="0"/>
              </a:rPr>
              <a:t>chắc</a:t>
            </a:r>
            <a:r>
              <a:rPr lang="en-US" sz="2800" dirty="0">
                <a:latin typeface="Times New Roman" panose="02020603050405020304" pitchFamily="18" charset="0"/>
              </a:rPr>
              <a:t>, </a:t>
            </a:r>
            <a:r>
              <a:rPr lang="en-US" sz="2800" dirty="0" err="1">
                <a:latin typeface="Times New Roman" panose="02020603050405020304" pitchFamily="18" charset="0"/>
              </a:rPr>
              <a:t>chỉ</a:t>
            </a:r>
            <a:r>
              <a:rPr lang="en-US" sz="2800" dirty="0">
                <a:latin typeface="Times New Roman" panose="02020603050405020304" pitchFamily="18" charset="0"/>
              </a:rPr>
              <a:t> </a:t>
            </a:r>
            <a:r>
              <a:rPr lang="en-US" sz="2800" dirty="0" err="1">
                <a:latin typeface="Times New Roman" panose="02020603050405020304" pitchFamily="18" charset="0"/>
              </a:rPr>
              <a:t>còn</a:t>
            </a:r>
            <a:r>
              <a:rPr lang="en-US" sz="2800" dirty="0">
                <a:latin typeface="Times New Roman" panose="02020603050405020304" pitchFamily="18" charset="0"/>
              </a:rPr>
              <a:t> </a:t>
            </a:r>
            <a:r>
              <a:rPr lang="en-US" sz="2800" dirty="0" err="1">
                <a:latin typeface="Times New Roman" panose="02020603050405020304" pitchFamily="18" charset="0"/>
              </a:rPr>
              <a:t>chờ</a:t>
            </a:r>
            <a:r>
              <a:rPr lang="en-US" sz="2800" dirty="0">
                <a:latin typeface="Times New Roman" panose="02020603050405020304" pitchFamily="18" charset="0"/>
              </a:rPr>
              <a:t> </a:t>
            </a:r>
            <a:r>
              <a:rPr lang="en-US" sz="2800" dirty="0" err="1">
                <a:latin typeface="Times New Roman" panose="02020603050405020304" pitchFamily="18" charset="0"/>
              </a:rPr>
              <a:t>tay</a:t>
            </a:r>
            <a:r>
              <a:rPr lang="en-US" sz="2800" dirty="0">
                <a:latin typeface="Times New Roman" panose="02020603050405020304" pitchFamily="18" charset="0"/>
              </a:rPr>
              <a:t> </a:t>
            </a:r>
            <a:r>
              <a:rPr lang="en-US" sz="2800" dirty="0" err="1">
                <a:latin typeface="Times New Roman" panose="02020603050405020304" pitchFamily="18" charset="0"/>
              </a:rPr>
              <a:t>người</a:t>
            </a:r>
            <a:r>
              <a:rPr lang="en-US" sz="2800" dirty="0">
                <a:latin typeface="Times New Roman" panose="02020603050405020304" pitchFamily="18" charset="0"/>
              </a:rPr>
              <a:t> </a:t>
            </a:r>
            <a:r>
              <a:rPr lang="en-US" sz="2800" dirty="0" err="1">
                <a:latin typeface="Times New Roman" panose="02020603050405020304" pitchFamily="18" charset="0"/>
              </a:rPr>
              <a:t>đến</a:t>
            </a:r>
            <a:r>
              <a:rPr lang="en-US" sz="2800" dirty="0">
                <a:latin typeface="Times New Roman" panose="02020603050405020304" pitchFamily="18" charset="0"/>
              </a:rPr>
              <a:t> </a:t>
            </a:r>
            <a:r>
              <a:rPr lang="en-US" sz="2800" dirty="0" err="1">
                <a:latin typeface="Times New Roman" panose="02020603050405020304" pitchFamily="18" charset="0"/>
              </a:rPr>
              <a:t>bẻ</a:t>
            </a:r>
            <a:r>
              <a:rPr lang="en-US" sz="2800" dirty="0">
                <a:latin typeface="Times New Roman" panose="02020603050405020304" pitchFamily="18" charset="0"/>
              </a:rPr>
              <a:t> </a:t>
            </a:r>
            <a:r>
              <a:rPr lang="en-US" sz="2800" dirty="0" err="1">
                <a:latin typeface="Times New Roman" panose="02020603050405020304" pitchFamily="18" charset="0"/>
              </a:rPr>
              <a:t>mang</a:t>
            </a:r>
            <a:r>
              <a:rPr lang="en-US" sz="2800" dirty="0">
                <a:latin typeface="Times New Roman" panose="02020603050405020304" pitchFamily="18" charset="0"/>
              </a:rPr>
              <a:t> </a:t>
            </a:r>
            <a:r>
              <a:rPr lang="en-US" sz="2800" dirty="0" err="1">
                <a:latin typeface="Times New Roman" panose="02020603050405020304" pitchFamily="18" charset="0"/>
              </a:rPr>
              <a:t>về</a:t>
            </a:r>
            <a:r>
              <a:rPr lang="en-US" sz="2800" dirty="0">
                <a:latin typeface="Times New Roman" panose="02020603050405020304" pitchFamily="18" charset="0"/>
              </a:rPr>
              <a:t>. 					</a:t>
            </a:r>
            <a:endParaRPr lang="vi-VN" sz="2800" dirty="0">
              <a:latin typeface="Times New Roman" panose="02020603050405020304" pitchFamily="18" charset="0"/>
            </a:endParaRPr>
          </a:p>
          <a:p>
            <a:pPr algn="just" eaLnBrk="1" hangingPunct="1">
              <a:spcBef>
                <a:spcPct val="50000"/>
              </a:spcBef>
            </a:pPr>
            <a:r>
              <a:rPr lang="vi-VN" sz="2800" i="1" dirty="0">
                <a:solidFill>
                  <a:srgbClr val="0000CC"/>
                </a:solidFill>
                <a:latin typeface="Times New Roman" panose="02020603050405020304" pitchFamily="18" charset="0"/>
              </a:rPr>
              <a:t>                                                                                         </a:t>
            </a:r>
            <a:r>
              <a:rPr lang="en-US" sz="2800" i="1" dirty="0" err="1">
                <a:solidFill>
                  <a:srgbClr val="0000CC"/>
                </a:solidFill>
                <a:latin typeface="Times New Roman" panose="02020603050405020304" pitchFamily="18" charset="0"/>
              </a:rPr>
              <a:t>Nguyên</a:t>
            </a:r>
            <a:r>
              <a:rPr lang="en-US" sz="2800" i="1" dirty="0">
                <a:solidFill>
                  <a:srgbClr val="0000CC"/>
                </a:solidFill>
                <a:latin typeface="Times New Roman" panose="02020603050405020304" pitchFamily="18" charset="0"/>
              </a:rPr>
              <a:t> </a:t>
            </a:r>
            <a:r>
              <a:rPr lang="en-US" sz="2800" i="1" dirty="0" err="1">
                <a:solidFill>
                  <a:srgbClr val="0000CC"/>
                </a:solidFill>
                <a:latin typeface="Times New Roman" panose="02020603050405020304" pitchFamily="18" charset="0"/>
              </a:rPr>
              <a:t>Hồng</a:t>
            </a:r>
            <a:endParaRPr lang="en-US" sz="2800" i="1" dirty="0">
              <a:solidFill>
                <a:srgbClr val="0000CC"/>
              </a:solidFill>
              <a:latin typeface="Times New Roman" panose="02020603050405020304" pitchFamily="18" charset="0"/>
            </a:endParaRPr>
          </a:p>
        </p:txBody>
      </p:sp>
      <p:sp>
        <p:nvSpPr>
          <p:cNvPr id="13" name="Text Box 9"/>
          <p:cNvSpPr txBox="1">
            <a:spLocks noChangeArrowheads="1"/>
          </p:cNvSpPr>
          <p:nvPr/>
        </p:nvSpPr>
        <p:spPr bwMode="auto">
          <a:xfrm>
            <a:off x="4572211" y="210122"/>
            <a:ext cx="22098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3600" b="1" dirty="0" err="1">
                <a:solidFill>
                  <a:srgbClr val="C00000"/>
                </a:solidFill>
              </a:rPr>
              <a:t>Bãi</a:t>
            </a:r>
            <a:r>
              <a:rPr lang="en-US" sz="3600" b="1" dirty="0">
                <a:solidFill>
                  <a:srgbClr val="C00000"/>
                </a:solidFill>
              </a:rPr>
              <a:t> </a:t>
            </a:r>
            <a:r>
              <a:rPr lang="en-US" sz="3600" b="1" dirty="0" err="1">
                <a:solidFill>
                  <a:srgbClr val="C00000"/>
                </a:solidFill>
              </a:rPr>
              <a:t>ngô</a:t>
            </a:r>
            <a:endParaRPr lang="en-US" sz="3600" b="1" dirty="0">
              <a:solidFill>
                <a:srgbClr val="C00000"/>
              </a:solidFill>
            </a:endParaRPr>
          </a:p>
        </p:txBody>
      </p:sp>
      <p:sp>
        <p:nvSpPr>
          <p:cNvPr id="4" name="Rectangle 3"/>
          <p:cNvSpPr/>
          <p:nvPr/>
        </p:nvSpPr>
        <p:spPr>
          <a:xfrm>
            <a:off x="100884" y="54296"/>
            <a:ext cx="1226618" cy="461665"/>
          </a:xfrm>
          <a:prstGeom prst="rect">
            <a:avLst/>
          </a:prstGeom>
        </p:spPr>
        <p:txBody>
          <a:bodyPr wrap="none">
            <a:spAutoFit/>
          </a:bodyPr>
          <a:lstStyle/>
          <a:p>
            <a:r>
              <a:rPr lang="vi-VN" altLang="vi-VN" sz="2400" b="1" dirty="0">
                <a:solidFill>
                  <a:srgbClr val="17375E"/>
                </a:solidFill>
                <a:latin typeface="Times New Roman" panose="02020603050405020304" pitchFamily="18" charset="0"/>
                <a:cs typeface="Times New Roman" panose="02020603050405020304" pitchFamily="18" charset="0"/>
              </a:rPr>
              <a:t>SGK/30</a:t>
            </a:r>
          </a:p>
        </p:txBody>
      </p:sp>
    </p:spTree>
    <p:extLst>
      <p:ext uri="{BB962C8B-B14F-4D97-AF65-F5344CB8AC3E}">
        <p14:creationId xmlns:p14="http://schemas.microsoft.com/office/powerpoint/2010/main" val="2941096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Tuyển tập 20 hình nền Powerpoint tông cam mang đậm phong cách mạnh m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381"/>
            <a:ext cx="12192000" cy="6799619"/>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15"/>
          <p:cNvSpPr txBox="1">
            <a:spLocks noChangeArrowheads="1"/>
          </p:cNvSpPr>
          <p:nvPr/>
        </p:nvSpPr>
        <p:spPr bwMode="auto">
          <a:xfrm>
            <a:off x="0" y="642034"/>
            <a:ext cx="12191999" cy="5755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3200" b="1" i="1" dirty="0" err="1">
                <a:solidFill>
                  <a:srgbClr val="FF0000"/>
                </a:solidFill>
                <a:latin typeface="Times New Roman" panose="02020603050405020304" pitchFamily="18" charset="0"/>
              </a:rPr>
              <a:t>Cây</a:t>
            </a:r>
            <a:r>
              <a:rPr lang="en-US" sz="3200" b="1" i="1" dirty="0">
                <a:solidFill>
                  <a:srgbClr val="FF0000"/>
                </a:solidFill>
                <a:latin typeface="Times New Roman" panose="02020603050405020304" pitchFamily="18" charset="0"/>
              </a:rPr>
              <a:t> </a:t>
            </a:r>
            <a:r>
              <a:rPr lang="en-US" sz="3200" b="1" i="1" dirty="0" err="1">
                <a:solidFill>
                  <a:srgbClr val="FF0000"/>
                </a:solidFill>
                <a:latin typeface="Times New Roman" panose="02020603050405020304" pitchFamily="18" charset="0"/>
              </a:rPr>
              <a:t>gạo</a:t>
            </a:r>
            <a:endParaRPr lang="en-US" sz="3200" b="1" i="1" dirty="0">
              <a:solidFill>
                <a:srgbClr val="FF0000"/>
              </a:solidFill>
              <a:latin typeface="Times New Roman" panose="02020603050405020304" pitchFamily="18" charset="0"/>
            </a:endParaRPr>
          </a:p>
          <a:p>
            <a:pPr algn="just" eaLnBrk="1" hangingPunct="1">
              <a:spcBef>
                <a:spcPct val="50000"/>
              </a:spcBef>
            </a:pPr>
            <a:r>
              <a:rPr lang="en-US" sz="2400" dirty="0">
                <a:latin typeface="Times New Roman" panose="02020603050405020304" pitchFamily="18" charset="0"/>
              </a:rPr>
              <a:t>            </a:t>
            </a:r>
            <a:r>
              <a:rPr lang="en-US" sz="2400" dirty="0" err="1">
                <a:latin typeface="Times New Roman" panose="02020603050405020304" pitchFamily="18" charset="0"/>
              </a:rPr>
              <a:t>Cây</a:t>
            </a:r>
            <a:r>
              <a:rPr lang="en-US" sz="2400" dirty="0">
                <a:latin typeface="Times New Roman" panose="02020603050405020304" pitchFamily="18" charset="0"/>
              </a:rPr>
              <a:t> </a:t>
            </a:r>
            <a:r>
              <a:rPr lang="en-US" sz="2400" dirty="0" err="1">
                <a:latin typeface="Times New Roman" panose="02020603050405020304" pitchFamily="18" charset="0"/>
              </a:rPr>
              <a:t>gạo</a:t>
            </a:r>
            <a:r>
              <a:rPr lang="en-US" sz="2400" dirty="0">
                <a:latin typeface="Times New Roman" panose="02020603050405020304" pitchFamily="18" charset="0"/>
              </a:rPr>
              <a:t> </a:t>
            </a:r>
            <a:r>
              <a:rPr lang="en-US" sz="2400" dirty="0" err="1">
                <a:latin typeface="Times New Roman" panose="02020603050405020304" pitchFamily="18" charset="0"/>
              </a:rPr>
              <a:t>già</a:t>
            </a:r>
            <a:r>
              <a:rPr lang="en-US" sz="2400" dirty="0">
                <a:latin typeface="Times New Roman" panose="02020603050405020304" pitchFamily="18" charset="0"/>
              </a:rPr>
              <a:t> </a:t>
            </a:r>
            <a:r>
              <a:rPr lang="en-US" sz="2400" dirty="0" err="1">
                <a:latin typeface="Times New Roman" panose="02020603050405020304" pitchFamily="18" charset="0"/>
              </a:rPr>
              <a:t>mỗi</a:t>
            </a:r>
            <a:r>
              <a:rPr lang="en-US" sz="2400" dirty="0">
                <a:latin typeface="Times New Roman" panose="02020603050405020304" pitchFamily="18" charset="0"/>
              </a:rPr>
              <a:t> </a:t>
            </a:r>
            <a:r>
              <a:rPr lang="en-US" sz="2400" dirty="0" err="1">
                <a:latin typeface="Times New Roman" panose="02020603050405020304" pitchFamily="18" charset="0"/>
              </a:rPr>
              <a:t>năm</a:t>
            </a:r>
            <a:r>
              <a:rPr lang="en-US" sz="2400" dirty="0">
                <a:latin typeface="Times New Roman" panose="02020603050405020304" pitchFamily="18" charset="0"/>
              </a:rPr>
              <a:t> </a:t>
            </a:r>
            <a:r>
              <a:rPr lang="en-US" sz="2400" dirty="0" err="1">
                <a:latin typeface="Times New Roman" panose="02020603050405020304" pitchFamily="18" charset="0"/>
              </a:rPr>
              <a:t>lại</a:t>
            </a:r>
            <a:r>
              <a:rPr lang="en-US" sz="2400" dirty="0">
                <a:latin typeface="Times New Roman" panose="02020603050405020304" pitchFamily="18" charset="0"/>
              </a:rPr>
              <a:t> </a:t>
            </a:r>
            <a:r>
              <a:rPr lang="en-US" sz="2400" dirty="0" err="1">
                <a:latin typeface="Times New Roman" panose="02020603050405020304" pitchFamily="18" charset="0"/>
              </a:rPr>
              <a:t>trở</a:t>
            </a:r>
            <a:r>
              <a:rPr lang="en-US" sz="2400" dirty="0">
                <a:latin typeface="Times New Roman" panose="02020603050405020304" pitchFamily="18" charset="0"/>
              </a:rPr>
              <a:t> </a:t>
            </a:r>
            <a:r>
              <a:rPr lang="en-US" sz="2400" dirty="0" err="1">
                <a:latin typeface="Times New Roman" panose="02020603050405020304" pitchFamily="18" charset="0"/>
              </a:rPr>
              <a:t>lại</a:t>
            </a:r>
            <a:r>
              <a:rPr lang="en-US" sz="2400" dirty="0">
                <a:latin typeface="Times New Roman" panose="02020603050405020304" pitchFamily="18" charset="0"/>
              </a:rPr>
              <a:t> </a:t>
            </a:r>
            <a:r>
              <a:rPr lang="en-US" sz="2400" dirty="0" err="1">
                <a:latin typeface="Times New Roman" panose="02020603050405020304" pitchFamily="18" charset="0"/>
              </a:rPr>
              <a:t>tuổi</a:t>
            </a:r>
            <a:r>
              <a:rPr lang="en-US" sz="2400" dirty="0">
                <a:latin typeface="Times New Roman" panose="02020603050405020304" pitchFamily="18" charset="0"/>
              </a:rPr>
              <a:t> </a:t>
            </a:r>
            <a:r>
              <a:rPr lang="en-US" sz="2400" dirty="0" err="1">
                <a:latin typeface="Times New Roman" panose="02020603050405020304" pitchFamily="18" charset="0"/>
              </a:rPr>
              <a:t>xuân</a:t>
            </a:r>
            <a:r>
              <a:rPr lang="en-US" sz="2400" dirty="0">
                <a:latin typeface="Times New Roman" panose="02020603050405020304" pitchFamily="18" charset="0"/>
              </a:rPr>
              <a:t>, </a:t>
            </a:r>
            <a:r>
              <a:rPr lang="en-US" sz="2400" dirty="0" err="1">
                <a:latin typeface="Times New Roman" panose="02020603050405020304" pitchFamily="18" charset="0"/>
              </a:rPr>
              <a:t>cành</a:t>
            </a:r>
            <a:r>
              <a:rPr lang="en-US" sz="2400" dirty="0">
                <a:latin typeface="Times New Roman" panose="02020603050405020304" pitchFamily="18" charset="0"/>
              </a:rPr>
              <a:t> </a:t>
            </a:r>
            <a:r>
              <a:rPr lang="en-US" sz="2400" dirty="0" err="1">
                <a:latin typeface="Times New Roman" panose="02020603050405020304" pitchFamily="18" charset="0"/>
              </a:rPr>
              <a:t>nặng</a:t>
            </a:r>
            <a:r>
              <a:rPr lang="en-US" sz="2400" dirty="0">
                <a:latin typeface="Times New Roman" panose="02020603050405020304" pitchFamily="18" charset="0"/>
              </a:rPr>
              <a:t> </a:t>
            </a:r>
            <a:r>
              <a:rPr lang="en-US" sz="2400" dirty="0" err="1">
                <a:latin typeface="Times New Roman" panose="02020603050405020304" pitchFamily="18" charset="0"/>
              </a:rPr>
              <a:t>trĩu</a:t>
            </a:r>
            <a:r>
              <a:rPr lang="en-US" sz="2400" dirty="0">
                <a:latin typeface="Times New Roman" panose="02020603050405020304" pitchFamily="18" charset="0"/>
              </a:rPr>
              <a:t> </a:t>
            </a:r>
            <a:r>
              <a:rPr lang="en-US" sz="2400" dirty="0" err="1">
                <a:latin typeface="Times New Roman" panose="02020603050405020304" pitchFamily="18" charset="0"/>
              </a:rPr>
              <a:t>những</a:t>
            </a:r>
            <a:r>
              <a:rPr lang="en-US" sz="2400" dirty="0">
                <a:latin typeface="Times New Roman" panose="02020603050405020304" pitchFamily="18" charset="0"/>
              </a:rPr>
              <a:t> </a:t>
            </a:r>
            <a:r>
              <a:rPr lang="en-US" sz="2400" dirty="0" err="1">
                <a:latin typeface="Times New Roman" panose="02020603050405020304" pitchFamily="18" charset="0"/>
              </a:rPr>
              <a:t>hoa</a:t>
            </a:r>
            <a:r>
              <a:rPr lang="en-US" sz="2400" dirty="0">
                <a:latin typeface="Times New Roman" panose="02020603050405020304" pitchFamily="18" charset="0"/>
              </a:rPr>
              <a:t> </a:t>
            </a:r>
            <a:r>
              <a:rPr lang="en-US" sz="2400" dirty="0" err="1">
                <a:latin typeface="Times New Roman" panose="02020603050405020304" pitchFamily="18" charset="0"/>
              </a:rPr>
              <a:t>đỏ</a:t>
            </a:r>
            <a:r>
              <a:rPr lang="en-US" sz="2400" dirty="0">
                <a:latin typeface="Times New Roman" panose="02020603050405020304" pitchFamily="18" charset="0"/>
              </a:rPr>
              <a:t> </a:t>
            </a:r>
            <a:r>
              <a:rPr lang="en-US" sz="2400" dirty="0" err="1">
                <a:latin typeface="Times New Roman" panose="02020603050405020304" pitchFamily="18" charset="0"/>
              </a:rPr>
              <a:t>mọng</a:t>
            </a:r>
            <a:r>
              <a:rPr lang="en-US" sz="2400" dirty="0">
                <a:latin typeface="Times New Roman" panose="02020603050405020304" pitchFamily="18" charset="0"/>
              </a:rPr>
              <a:t> </a:t>
            </a:r>
            <a:r>
              <a:rPr lang="en-US" sz="2400" dirty="0" err="1">
                <a:latin typeface="Times New Roman" panose="02020603050405020304" pitchFamily="18" charset="0"/>
              </a:rPr>
              <a:t>và</a:t>
            </a:r>
            <a:r>
              <a:rPr lang="en-US" sz="2400" dirty="0">
                <a:latin typeface="Times New Roman" panose="02020603050405020304" pitchFamily="18" charset="0"/>
              </a:rPr>
              <a:t> </a:t>
            </a:r>
            <a:r>
              <a:rPr lang="en-US" sz="2400" dirty="0" err="1">
                <a:latin typeface="Times New Roman" panose="02020603050405020304" pitchFamily="18" charset="0"/>
              </a:rPr>
              <a:t>đầy</a:t>
            </a:r>
            <a:r>
              <a:rPr lang="en-US" sz="2400" dirty="0">
                <a:latin typeface="Times New Roman" panose="02020603050405020304" pitchFamily="18" charset="0"/>
              </a:rPr>
              <a:t> </a:t>
            </a:r>
            <a:r>
              <a:rPr lang="en-US" sz="2400" dirty="0" err="1">
                <a:latin typeface="Times New Roman" panose="02020603050405020304" pitchFamily="18" charset="0"/>
              </a:rPr>
              <a:t>tiếng</a:t>
            </a:r>
            <a:r>
              <a:rPr lang="en-US" sz="2400" dirty="0">
                <a:latin typeface="Times New Roman" panose="02020603050405020304" pitchFamily="18" charset="0"/>
              </a:rPr>
              <a:t> </a:t>
            </a:r>
            <a:r>
              <a:rPr lang="en-US" sz="2400" dirty="0" err="1">
                <a:latin typeface="Times New Roman" panose="02020603050405020304" pitchFamily="18" charset="0"/>
              </a:rPr>
              <a:t>chim</a:t>
            </a:r>
            <a:r>
              <a:rPr lang="en-US" sz="2400" dirty="0">
                <a:latin typeface="Times New Roman" panose="02020603050405020304" pitchFamily="18" charset="0"/>
              </a:rPr>
              <a:t> </a:t>
            </a:r>
            <a:r>
              <a:rPr lang="en-US" sz="2400" dirty="0" err="1">
                <a:latin typeface="Times New Roman" panose="02020603050405020304" pitchFamily="18" charset="0"/>
              </a:rPr>
              <a:t>hót</a:t>
            </a:r>
            <a:r>
              <a:rPr lang="en-US" sz="2400" dirty="0">
                <a:latin typeface="Times New Roman" panose="02020603050405020304" pitchFamily="18" charset="0"/>
              </a:rPr>
              <a:t>. </a:t>
            </a:r>
            <a:r>
              <a:rPr lang="en-US" sz="2400" dirty="0" err="1">
                <a:latin typeface="Times New Roman" panose="02020603050405020304" pitchFamily="18" charset="0"/>
              </a:rPr>
              <a:t>Chỉ</a:t>
            </a:r>
            <a:r>
              <a:rPr lang="en-US" sz="2400" dirty="0">
                <a:latin typeface="Times New Roman" panose="02020603050405020304" pitchFamily="18" charset="0"/>
              </a:rPr>
              <a:t> </a:t>
            </a:r>
            <a:r>
              <a:rPr lang="en-US" sz="2400" dirty="0" err="1">
                <a:latin typeface="Times New Roman" panose="02020603050405020304" pitchFamily="18" charset="0"/>
              </a:rPr>
              <a:t>cần</a:t>
            </a:r>
            <a:r>
              <a:rPr lang="en-US" sz="2400" dirty="0">
                <a:latin typeface="Times New Roman" panose="02020603050405020304" pitchFamily="18" charset="0"/>
              </a:rPr>
              <a:t> </a:t>
            </a:r>
            <a:r>
              <a:rPr lang="en-US" sz="2400" dirty="0" err="1">
                <a:latin typeface="Times New Roman" panose="02020603050405020304" pitchFamily="18" charset="0"/>
              </a:rPr>
              <a:t>một</a:t>
            </a:r>
            <a:r>
              <a:rPr lang="en-US" sz="2400" dirty="0">
                <a:latin typeface="Times New Roman" panose="02020603050405020304" pitchFamily="18" charset="0"/>
              </a:rPr>
              <a:t> </a:t>
            </a:r>
            <a:r>
              <a:rPr lang="en-US" sz="2400" dirty="0" err="1">
                <a:latin typeface="Times New Roman" panose="02020603050405020304" pitchFamily="18" charset="0"/>
              </a:rPr>
              <a:t>làn</a:t>
            </a:r>
            <a:r>
              <a:rPr lang="en-US" sz="2400" dirty="0">
                <a:latin typeface="Times New Roman" panose="02020603050405020304" pitchFamily="18" charset="0"/>
              </a:rPr>
              <a:t> </a:t>
            </a:r>
            <a:r>
              <a:rPr lang="en-US" sz="2400" dirty="0" err="1">
                <a:latin typeface="Times New Roman" panose="02020603050405020304" pitchFamily="18" charset="0"/>
              </a:rPr>
              <a:t>gió</a:t>
            </a:r>
            <a:r>
              <a:rPr lang="en-US" sz="2400" dirty="0">
                <a:latin typeface="Times New Roman" panose="02020603050405020304" pitchFamily="18" charset="0"/>
              </a:rPr>
              <a:t> </a:t>
            </a:r>
            <a:r>
              <a:rPr lang="en-US" sz="2400" dirty="0" err="1">
                <a:latin typeface="Times New Roman" panose="02020603050405020304" pitchFamily="18" charset="0"/>
              </a:rPr>
              <a:t>nhẹ</a:t>
            </a:r>
            <a:r>
              <a:rPr lang="en-US" sz="2400" dirty="0">
                <a:latin typeface="Times New Roman" panose="02020603050405020304" pitchFamily="18" charset="0"/>
              </a:rPr>
              <a:t> hay </a:t>
            </a:r>
            <a:r>
              <a:rPr lang="en-US" sz="2400" dirty="0" err="1">
                <a:latin typeface="Times New Roman" panose="02020603050405020304" pitchFamily="18" charset="0"/>
              </a:rPr>
              <a:t>một</a:t>
            </a:r>
            <a:r>
              <a:rPr lang="en-US" sz="2400" dirty="0">
                <a:latin typeface="Times New Roman" panose="02020603050405020304" pitchFamily="18" charset="0"/>
              </a:rPr>
              <a:t> </a:t>
            </a:r>
            <a:r>
              <a:rPr lang="en-US" sz="2400" dirty="0" err="1">
                <a:latin typeface="Times New Roman" panose="02020603050405020304" pitchFamily="18" charset="0"/>
              </a:rPr>
              <a:t>đôi</a:t>
            </a:r>
            <a:r>
              <a:rPr lang="en-US" sz="2400" dirty="0">
                <a:latin typeface="Times New Roman" panose="02020603050405020304" pitchFamily="18" charset="0"/>
              </a:rPr>
              <a:t> </a:t>
            </a:r>
            <a:r>
              <a:rPr lang="en-US" sz="2400" dirty="0" err="1">
                <a:latin typeface="Times New Roman" panose="02020603050405020304" pitchFamily="18" charset="0"/>
              </a:rPr>
              <a:t>chim</a:t>
            </a:r>
            <a:r>
              <a:rPr lang="en-US" sz="2400" dirty="0">
                <a:latin typeface="Times New Roman" panose="02020603050405020304" pitchFamily="18" charset="0"/>
              </a:rPr>
              <a:t> </a:t>
            </a:r>
            <a:r>
              <a:rPr lang="en-US" sz="2400" dirty="0" err="1">
                <a:latin typeface="Times New Roman" panose="02020603050405020304" pitchFamily="18" charset="0"/>
              </a:rPr>
              <a:t>mới</a:t>
            </a:r>
            <a:r>
              <a:rPr lang="en-US" sz="2400" dirty="0">
                <a:latin typeface="Times New Roman" panose="02020603050405020304" pitchFamily="18" charset="0"/>
              </a:rPr>
              <a:t> </a:t>
            </a:r>
            <a:r>
              <a:rPr lang="en-US" sz="2400" dirty="0" err="1">
                <a:latin typeface="Times New Roman" panose="02020603050405020304" pitchFamily="18" charset="0"/>
              </a:rPr>
              <a:t>đến</a:t>
            </a:r>
            <a:r>
              <a:rPr lang="en-US" sz="2400" dirty="0">
                <a:latin typeface="Times New Roman" panose="02020603050405020304" pitchFamily="18" charset="0"/>
              </a:rPr>
              <a:t> </a:t>
            </a:r>
            <a:r>
              <a:rPr lang="en-US" sz="2400" dirty="0" err="1">
                <a:latin typeface="Times New Roman" panose="02020603050405020304" pitchFamily="18" charset="0"/>
              </a:rPr>
              <a:t>là</a:t>
            </a:r>
            <a:r>
              <a:rPr lang="en-US" sz="2400" dirty="0">
                <a:latin typeface="Times New Roman" panose="02020603050405020304" pitchFamily="18" charset="0"/>
              </a:rPr>
              <a:t> </a:t>
            </a:r>
            <a:r>
              <a:rPr lang="en-US" sz="2400" dirty="0" err="1">
                <a:latin typeface="Times New Roman" panose="02020603050405020304" pitchFamily="18" charset="0"/>
              </a:rPr>
              <a:t>có</a:t>
            </a:r>
            <a:r>
              <a:rPr lang="en-US" sz="2400" dirty="0">
                <a:latin typeface="Times New Roman" panose="02020603050405020304" pitchFamily="18" charset="0"/>
              </a:rPr>
              <a:t> </a:t>
            </a:r>
            <a:r>
              <a:rPr lang="en-US" sz="2400" dirty="0" err="1">
                <a:latin typeface="Times New Roman" panose="02020603050405020304" pitchFamily="18" charset="0"/>
              </a:rPr>
              <a:t>ngay</a:t>
            </a:r>
            <a:r>
              <a:rPr lang="en-US" sz="2400" dirty="0">
                <a:latin typeface="Times New Roman" panose="02020603050405020304" pitchFamily="18" charset="0"/>
              </a:rPr>
              <a:t> </a:t>
            </a:r>
            <a:r>
              <a:rPr lang="en-US" sz="2400" dirty="0" err="1">
                <a:latin typeface="Times New Roman" panose="02020603050405020304" pitchFamily="18" charset="0"/>
              </a:rPr>
              <a:t>mấy</a:t>
            </a:r>
            <a:r>
              <a:rPr lang="en-US" sz="2400" dirty="0">
                <a:latin typeface="Times New Roman" panose="02020603050405020304" pitchFamily="18" charset="0"/>
              </a:rPr>
              <a:t> </a:t>
            </a:r>
            <a:r>
              <a:rPr lang="en-US" sz="2400" dirty="0" err="1">
                <a:latin typeface="Times New Roman" panose="02020603050405020304" pitchFamily="18" charset="0"/>
              </a:rPr>
              <a:t>bông</a:t>
            </a:r>
            <a:r>
              <a:rPr lang="en-US" sz="2400" dirty="0">
                <a:latin typeface="Times New Roman" panose="02020603050405020304" pitchFamily="18" charset="0"/>
              </a:rPr>
              <a:t> </a:t>
            </a:r>
            <a:r>
              <a:rPr lang="en-US" sz="2400" dirty="0" err="1">
                <a:latin typeface="Times New Roman" panose="02020603050405020304" pitchFamily="18" charset="0"/>
              </a:rPr>
              <a:t>hoa</a:t>
            </a:r>
            <a:r>
              <a:rPr lang="en-US" sz="2400" dirty="0">
                <a:latin typeface="Times New Roman" panose="02020603050405020304" pitchFamily="18" charset="0"/>
              </a:rPr>
              <a:t> </a:t>
            </a:r>
            <a:r>
              <a:rPr lang="en-US" sz="2400" dirty="0" err="1">
                <a:latin typeface="Times New Roman" panose="02020603050405020304" pitchFamily="18" charset="0"/>
              </a:rPr>
              <a:t>lìa</a:t>
            </a:r>
            <a:r>
              <a:rPr lang="en-US" sz="2400" dirty="0">
                <a:latin typeface="Times New Roman" panose="02020603050405020304" pitchFamily="18" charset="0"/>
              </a:rPr>
              <a:t> </a:t>
            </a:r>
            <a:r>
              <a:rPr lang="en-US" sz="2400" dirty="0" err="1">
                <a:latin typeface="Times New Roman" panose="02020603050405020304" pitchFamily="18" charset="0"/>
              </a:rPr>
              <a:t>cành</a:t>
            </a:r>
            <a:r>
              <a:rPr lang="en-US" sz="2400" dirty="0">
                <a:latin typeface="Times New Roman" panose="02020603050405020304" pitchFamily="18" charset="0"/>
              </a:rPr>
              <a:t>. </a:t>
            </a:r>
            <a:r>
              <a:rPr lang="en-US" sz="2400" dirty="0" err="1">
                <a:latin typeface="Times New Roman" panose="02020603050405020304" pitchFamily="18" charset="0"/>
              </a:rPr>
              <a:t>Những</a:t>
            </a:r>
            <a:r>
              <a:rPr lang="en-US" sz="2400" dirty="0">
                <a:latin typeface="Times New Roman" panose="02020603050405020304" pitchFamily="18" charset="0"/>
              </a:rPr>
              <a:t> </a:t>
            </a:r>
            <a:r>
              <a:rPr lang="en-US" sz="2400" dirty="0" err="1">
                <a:latin typeface="Times New Roman" panose="02020603050405020304" pitchFamily="18" charset="0"/>
              </a:rPr>
              <a:t>bông</a:t>
            </a:r>
            <a:r>
              <a:rPr lang="en-US" sz="2400" dirty="0">
                <a:latin typeface="Times New Roman" panose="02020603050405020304" pitchFamily="18" charset="0"/>
              </a:rPr>
              <a:t> </a:t>
            </a:r>
            <a:r>
              <a:rPr lang="en-US" sz="2400" dirty="0" err="1">
                <a:latin typeface="Times New Roman" panose="02020603050405020304" pitchFamily="18" charset="0"/>
              </a:rPr>
              <a:t>hoa</a:t>
            </a:r>
            <a:r>
              <a:rPr lang="en-US" sz="2400" dirty="0">
                <a:latin typeface="Times New Roman" panose="02020603050405020304" pitchFamily="18" charset="0"/>
              </a:rPr>
              <a:t> </a:t>
            </a:r>
            <a:r>
              <a:rPr lang="en-US" sz="2400" dirty="0" err="1">
                <a:latin typeface="Times New Roman" panose="02020603050405020304" pitchFamily="18" charset="0"/>
              </a:rPr>
              <a:t>rơi</a:t>
            </a:r>
            <a:r>
              <a:rPr lang="en-US" sz="2400" dirty="0">
                <a:latin typeface="Times New Roman" panose="02020603050405020304" pitchFamily="18" charset="0"/>
              </a:rPr>
              <a:t> </a:t>
            </a:r>
            <a:r>
              <a:rPr lang="en-US" sz="2400" dirty="0" err="1">
                <a:latin typeface="Times New Roman" panose="02020603050405020304" pitchFamily="18" charset="0"/>
              </a:rPr>
              <a:t>từ</a:t>
            </a:r>
            <a:r>
              <a:rPr lang="en-US" sz="2400" dirty="0">
                <a:latin typeface="Times New Roman" panose="02020603050405020304" pitchFamily="18" charset="0"/>
              </a:rPr>
              <a:t> </a:t>
            </a:r>
            <a:r>
              <a:rPr lang="en-US" sz="2400" dirty="0" err="1">
                <a:latin typeface="Times New Roman" panose="02020603050405020304" pitchFamily="18" charset="0"/>
              </a:rPr>
              <a:t>trên</a:t>
            </a:r>
            <a:r>
              <a:rPr lang="en-US" sz="2400" dirty="0">
                <a:latin typeface="Times New Roman" panose="02020603050405020304" pitchFamily="18" charset="0"/>
              </a:rPr>
              <a:t> </a:t>
            </a:r>
            <a:r>
              <a:rPr lang="en-US" sz="2400" dirty="0" err="1">
                <a:latin typeface="Times New Roman" panose="02020603050405020304" pitchFamily="18" charset="0"/>
              </a:rPr>
              <a:t>cao</a:t>
            </a:r>
            <a:r>
              <a:rPr lang="en-US" sz="2400" dirty="0">
                <a:latin typeface="Times New Roman" panose="02020603050405020304" pitchFamily="18" charset="0"/>
              </a:rPr>
              <a:t>, </a:t>
            </a:r>
            <a:r>
              <a:rPr lang="en-US" sz="2400" dirty="0" err="1">
                <a:latin typeface="Times New Roman" panose="02020603050405020304" pitchFamily="18" charset="0"/>
              </a:rPr>
              <a:t>đài</a:t>
            </a:r>
            <a:r>
              <a:rPr lang="en-US" sz="2400" dirty="0">
                <a:latin typeface="Times New Roman" panose="02020603050405020304" pitchFamily="18" charset="0"/>
              </a:rPr>
              <a:t> </a:t>
            </a:r>
            <a:r>
              <a:rPr lang="en-US" sz="2400" dirty="0" err="1">
                <a:latin typeface="Times New Roman" panose="02020603050405020304" pitchFamily="18" charset="0"/>
              </a:rPr>
              <a:t>hoa</a:t>
            </a:r>
            <a:r>
              <a:rPr lang="en-US" sz="2400" dirty="0">
                <a:latin typeface="Times New Roman" panose="02020603050405020304" pitchFamily="18" charset="0"/>
              </a:rPr>
              <a:t> </a:t>
            </a:r>
            <a:r>
              <a:rPr lang="en-US" sz="2400" dirty="0" err="1">
                <a:latin typeface="Times New Roman" panose="02020603050405020304" pitchFamily="18" charset="0"/>
              </a:rPr>
              <a:t>nặng</a:t>
            </a:r>
            <a:r>
              <a:rPr lang="en-US" sz="2400" dirty="0">
                <a:latin typeface="Times New Roman" panose="02020603050405020304" pitchFamily="18" charset="0"/>
              </a:rPr>
              <a:t> </a:t>
            </a:r>
            <a:r>
              <a:rPr lang="en-US" sz="2400" dirty="0" err="1">
                <a:latin typeface="Times New Roman" panose="02020603050405020304" pitchFamily="18" charset="0"/>
              </a:rPr>
              <a:t>chúi</a:t>
            </a:r>
            <a:r>
              <a:rPr lang="en-US" sz="2400" dirty="0">
                <a:latin typeface="Times New Roman" panose="02020603050405020304" pitchFamily="18" charset="0"/>
              </a:rPr>
              <a:t> </a:t>
            </a:r>
            <a:r>
              <a:rPr lang="en-US" sz="2400" dirty="0" err="1">
                <a:latin typeface="Times New Roman" panose="02020603050405020304" pitchFamily="18" charset="0"/>
              </a:rPr>
              <a:t>xuống</a:t>
            </a:r>
            <a:r>
              <a:rPr lang="en-US" sz="2400" dirty="0">
                <a:latin typeface="Times New Roman" panose="02020603050405020304" pitchFamily="18" charset="0"/>
              </a:rPr>
              <a:t>, </a:t>
            </a:r>
            <a:r>
              <a:rPr lang="en-US" sz="2400" dirty="0" err="1">
                <a:latin typeface="Times New Roman" panose="02020603050405020304" pitchFamily="18" charset="0"/>
              </a:rPr>
              <a:t>những</a:t>
            </a:r>
            <a:r>
              <a:rPr lang="en-US" sz="2400" dirty="0">
                <a:latin typeface="Times New Roman" panose="02020603050405020304" pitchFamily="18" charset="0"/>
              </a:rPr>
              <a:t> </a:t>
            </a:r>
            <a:r>
              <a:rPr lang="en-US" sz="2400" dirty="0" err="1">
                <a:latin typeface="Times New Roman" panose="02020603050405020304" pitchFamily="18" charset="0"/>
              </a:rPr>
              <a:t>cánh</a:t>
            </a:r>
            <a:r>
              <a:rPr lang="en-US" sz="2400" dirty="0">
                <a:latin typeface="Times New Roman" panose="02020603050405020304" pitchFamily="18" charset="0"/>
              </a:rPr>
              <a:t> </a:t>
            </a:r>
            <a:r>
              <a:rPr lang="en-US" sz="2400" dirty="0" err="1">
                <a:latin typeface="Times New Roman" panose="02020603050405020304" pitchFamily="18" charset="0"/>
              </a:rPr>
              <a:t>hoa</a:t>
            </a:r>
            <a:r>
              <a:rPr lang="en-US" sz="2400" dirty="0">
                <a:latin typeface="Times New Roman" panose="02020603050405020304" pitchFamily="18" charset="0"/>
              </a:rPr>
              <a:t> </a:t>
            </a:r>
            <a:r>
              <a:rPr lang="en-US" sz="2400" dirty="0" err="1">
                <a:latin typeface="Times New Roman" panose="02020603050405020304" pitchFamily="18" charset="0"/>
              </a:rPr>
              <a:t>đỏ</a:t>
            </a:r>
            <a:r>
              <a:rPr lang="en-US" sz="2400" dirty="0">
                <a:latin typeface="Times New Roman" panose="02020603050405020304" pitchFamily="18" charset="0"/>
              </a:rPr>
              <a:t> </a:t>
            </a:r>
            <a:r>
              <a:rPr lang="en-US" sz="2400" dirty="0" err="1">
                <a:latin typeface="Times New Roman" panose="02020603050405020304" pitchFamily="18" charset="0"/>
              </a:rPr>
              <a:t>rực</a:t>
            </a:r>
            <a:r>
              <a:rPr lang="en-US" sz="2400" dirty="0">
                <a:latin typeface="Times New Roman" panose="02020603050405020304" pitchFamily="18" charset="0"/>
              </a:rPr>
              <a:t> quay </a:t>
            </a:r>
            <a:r>
              <a:rPr lang="en-US" sz="2400" dirty="0" err="1">
                <a:latin typeface="Times New Roman" panose="02020603050405020304" pitchFamily="18" charset="0"/>
              </a:rPr>
              <a:t>tít</a:t>
            </a:r>
            <a:r>
              <a:rPr lang="en-US" sz="2400" dirty="0">
                <a:latin typeface="Times New Roman" panose="02020603050405020304" pitchFamily="18" charset="0"/>
              </a:rPr>
              <a:t> </a:t>
            </a:r>
            <a:r>
              <a:rPr lang="en-US" sz="2400" dirty="0" err="1">
                <a:latin typeface="Times New Roman" panose="02020603050405020304" pitchFamily="18" charset="0"/>
              </a:rPr>
              <a:t>như</a:t>
            </a:r>
            <a:r>
              <a:rPr lang="en-US" sz="2400" dirty="0">
                <a:latin typeface="Times New Roman" panose="02020603050405020304" pitchFamily="18" charset="0"/>
              </a:rPr>
              <a:t> </a:t>
            </a:r>
            <a:r>
              <a:rPr lang="en-US" sz="2400" dirty="0" err="1">
                <a:latin typeface="Times New Roman" panose="02020603050405020304" pitchFamily="18" charset="0"/>
              </a:rPr>
              <a:t>chong</a:t>
            </a:r>
            <a:r>
              <a:rPr lang="en-US" sz="2400" dirty="0">
                <a:latin typeface="Times New Roman" panose="02020603050405020304" pitchFamily="18" charset="0"/>
              </a:rPr>
              <a:t> </a:t>
            </a:r>
            <a:r>
              <a:rPr lang="en-US" sz="2400" dirty="0" err="1">
                <a:latin typeface="Times New Roman" panose="02020603050405020304" pitchFamily="18" charset="0"/>
              </a:rPr>
              <a:t>chóng</a:t>
            </a:r>
            <a:r>
              <a:rPr lang="en-US" sz="2400" dirty="0">
                <a:latin typeface="Times New Roman" panose="02020603050405020304" pitchFamily="18" charset="0"/>
              </a:rPr>
              <a:t> nom </a:t>
            </a:r>
            <a:r>
              <a:rPr lang="en-US" sz="2400" dirty="0" err="1">
                <a:latin typeface="Times New Roman" panose="02020603050405020304" pitchFamily="18" charset="0"/>
              </a:rPr>
              <a:t>thật</a:t>
            </a:r>
            <a:r>
              <a:rPr lang="en-US" sz="2400" dirty="0">
                <a:latin typeface="Times New Roman" panose="02020603050405020304" pitchFamily="18" charset="0"/>
              </a:rPr>
              <a:t> </a:t>
            </a:r>
            <a:r>
              <a:rPr lang="en-US" sz="2400" dirty="0" err="1">
                <a:latin typeface="Times New Roman" panose="02020603050405020304" pitchFamily="18" charset="0"/>
              </a:rPr>
              <a:t>đẹp</a:t>
            </a:r>
            <a:r>
              <a:rPr lang="en-US" sz="2400" dirty="0">
                <a:latin typeface="Times New Roman" panose="02020603050405020304" pitchFamily="18" charset="0"/>
              </a:rPr>
              <a:t>.</a:t>
            </a:r>
          </a:p>
          <a:p>
            <a:pPr algn="just" eaLnBrk="1" hangingPunct="1">
              <a:spcBef>
                <a:spcPct val="50000"/>
              </a:spcBef>
            </a:pPr>
            <a:r>
              <a:rPr lang="en-US" sz="2400" dirty="0">
                <a:latin typeface="Times New Roman" panose="02020603050405020304" pitchFamily="18" charset="0"/>
              </a:rPr>
              <a:t>           </a:t>
            </a:r>
            <a:r>
              <a:rPr lang="en-US" sz="2400" dirty="0" err="1">
                <a:latin typeface="Times New Roman" panose="02020603050405020304" pitchFamily="18" charset="0"/>
              </a:rPr>
              <a:t>Hết</a:t>
            </a:r>
            <a:r>
              <a:rPr lang="en-US" sz="2400" dirty="0">
                <a:latin typeface="Times New Roman" panose="02020603050405020304" pitchFamily="18" charset="0"/>
              </a:rPr>
              <a:t> </a:t>
            </a:r>
            <a:r>
              <a:rPr lang="en-US" sz="2400" dirty="0" err="1">
                <a:latin typeface="Times New Roman" panose="02020603050405020304" pitchFamily="18" charset="0"/>
              </a:rPr>
              <a:t>mùa</a:t>
            </a:r>
            <a:r>
              <a:rPr lang="en-US" sz="2400" dirty="0">
                <a:latin typeface="Times New Roman" panose="02020603050405020304" pitchFamily="18" charset="0"/>
              </a:rPr>
              <a:t> </a:t>
            </a:r>
            <a:r>
              <a:rPr lang="en-US" sz="2400" dirty="0" err="1">
                <a:latin typeface="Times New Roman" panose="02020603050405020304" pitchFamily="18" charset="0"/>
              </a:rPr>
              <a:t>hoa</a:t>
            </a:r>
            <a:r>
              <a:rPr lang="en-US" sz="2400" dirty="0">
                <a:latin typeface="Times New Roman" panose="02020603050405020304" pitchFamily="18" charset="0"/>
              </a:rPr>
              <a:t>, </a:t>
            </a:r>
            <a:r>
              <a:rPr lang="en-US" sz="2400" dirty="0" err="1">
                <a:latin typeface="Times New Roman" panose="02020603050405020304" pitchFamily="18" charset="0"/>
              </a:rPr>
              <a:t>chim</a:t>
            </a:r>
            <a:r>
              <a:rPr lang="en-US" sz="2400" dirty="0">
                <a:latin typeface="Times New Roman" panose="02020603050405020304" pitchFamily="18" charset="0"/>
              </a:rPr>
              <a:t> </a:t>
            </a:r>
            <a:r>
              <a:rPr lang="en-US" sz="2400" dirty="0" err="1">
                <a:latin typeface="Times New Roman" panose="02020603050405020304" pitchFamily="18" charset="0"/>
              </a:rPr>
              <a:t>chóc</a:t>
            </a:r>
            <a:r>
              <a:rPr lang="en-US" sz="2400" dirty="0">
                <a:latin typeface="Times New Roman" panose="02020603050405020304" pitchFamily="18" charset="0"/>
              </a:rPr>
              <a:t> </a:t>
            </a:r>
            <a:r>
              <a:rPr lang="en-US" sz="2400" dirty="0" err="1">
                <a:latin typeface="Times New Roman" panose="02020603050405020304" pitchFamily="18" charset="0"/>
              </a:rPr>
              <a:t>cũng</a:t>
            </a:r>
            <a:r>
              <a:rPr lang="en-US" sz="2400" dirty="0">
                <a:latin typeface="Times New Roman" panose="02020603050405020304" pitchFamily="18" charset="0"/>
              </a:rPr>
              <a:t> </a:t>
            </a:r>
            <a:r>
              <a:rPr lang="en-US" sz="2400" dirty="0" err="1">
                <a:latin typeface="Times New Roman" panose="02020603050405020304" pitchFamily="18" charset="0"/>
              </a:rPr>
              <a:t>vãn</a:t>
            </a:r>
            <a:r>
              <a:rPr lang="en-US" sz="2400" dirty="0">
                <a:latin typeface="Times New Roman" panose="02020603050405020304" pitchFamily="18" charset="0"/>
              </a:rPr>
              <a:t>. </a:t>
            </a:r>
            <a:r>
              <a:rPr lang="en-US" sz="2400" dirty="0" err="1">
                <a:latin typeface="Times New Roman" panose="02020603050405020304" pitchFamily="18" charset="0"/>
              </a:rPr>
              <a:t>Cây</a:t>
            </a:r>
            <a:r>
              <a:rPr lang="en-US" sz="2400" dirty="0">
                <a:latin typeface="Times New Roman" panose="02020603050405020304" pitchFamily="18" charset="0"/>
              </a:rPr>
              <a:t> </a:t>
            </a:r>
            <a:r>
              <a:rPr lang="en-US" sz="2400" dirty="0" err="1">
                <a:latin typeface="Times New Roman" panose="02020603050405020304" pitchFamily="18" charset="0"/>
              </a:rPr>
              <a:t>gạo</a:t>
            </a:r>
            <a:r>
              <a:rPr lang="en-US" sz="2400" dirty="0">
                <a:latin typeface="Times New Roman" panose="02020603050405020304" pitchFamily="18" charset="0"/>
              </a:rPr>
              <a:t> </a:t>
            </a:r>
            <a:r>
              <a:rPr lang="en-US" sz="2400" dirty="0" err="1">
                <a:latin typeface="Times New Roman" panose="02020603050405020304" pitchFamily="18" charset="0"/>
              </a:rPr>
              <a:t>chấm</a:t>
            </a:r>
            <a:r>
              <a:rPr lang="en-US" sz="2400" dirty="0">
                <a:latin typeface="Times New Roman" panose="02020603050405020304" pitchFamily="18" charset="0"/>
              </a:rPr>
              <a:t> </a:t>
            </a:r>
            <a:r>
              <a:rPr lang="en-US" sz="2400" dirty="0" err="1">
                <a:latin typeface="Times New Roman" panose="02020603050405020304" pitchFamily="18" charset="0"/>
              </a:rPr>
              <a:t>dứt</a:t>
            </a:r>
            <a:r>
              <a:rPr lang="en-US" sz="2400" dirty="0">
                <a:latin typeface="Times New Roman" panose="02020603050405020304" pitchFamily="18" charset="0"/>
              </a:rPr>
              <a:t> </a:t>
            </a:r>
            <a:r>
              <a:rPr lang="en-US" sz="2400" dirty="0" err="1">
                <a:latin typeface="Times New Roman" panose="02020603050405020304" pitchFamily="18" charset="0"/>
              </a:rPr>
              <a:t>những</a:t>
            </a:r>
            <a:r>
              <a:rPr lang="en-US" sz="2400" dirty="0">
                <a:latin typeface="Times New Roman" panose="02020603050405020304" pitchFamily="18" charset="0"/>
              </a:rPr>
              <a:t> </a:t>
            </a:r>
            <a:r>
              <a:rPr lang="en-US" sz="2400" dirty="0" err="1">
                <a:latin typeface="Times New Roman" panose="02020603050405020304" pitchFamily="18" charset="0"/>
              </a:rPr>
              <a:t>ngày</a:t>
            </a:r>
            <a:r>
              <a:rPr lang="en-US" sz="2400" dirty="0">
                <a:latin typeface="Times New Roman" panose="02020603050405020304" pitchFamily="18" charset="0"/>
              </a:rPr>
              <a:t> </a:t>
            </a:r>
            <a:r>
              <a:rPr lang="en-US" sz="2400" dirty="0" err="1">
                <a:latin typeface="Times New Roman" panose="02020603050405020304" pitchFamily="18" charset="0"/>
              </a:rPr>
              <a:t>tưng</a:t>
            </a:r>
            <a:r>
              <a:rPr lang="en-US" sz="2400" dirty="0">
                <a:latin typeface="Times New Roman" panose="02020603050405020304" pitchFamily="18" charset="0"/>
              </a:rPr>
              <a:t> </a:t>
            </a:r>
            <a:r>
              <a:rPr lang="en-US" sz="2400" dirty="0" err="1">
                <a:latin typeface="Times New Roman" panose="02020603050405020304" pitchFamily="18" charset="0"/>
              </a:rPr>
              <a:t>bừng</a:t>
            </a:r>
            <a:r>
              <a:rPr lang="en-US" sz="2400" dirty="0">
                <a:latin typeface="Times New Roman" panose="02020603050405020304" pitchFamily="18" charset="0"/>
              </a:rPr>
              <a:t> </a:t>
            </a:r>
            <a:r>
              <a:rPr lang="en-US" sz="2400" dirty="0" err="1">
                <a:latin typeface="Times New Roman" panose="02020603050405020304" pitchFamily="18" charset="0"/>
              </a:rPr>
              <a:t>ồn</a:t>
            </a:r>
            <a:r>
              <a:rPr lang="en-US" sz="2400" dirty="0">
                <a:latin typeface="Times New Roman" panose="02020603050405020304" pitchFamily="18" charset="0"/>
              </a:rPr>
              <a:t> ã, </a:t>
            </a:r>
            <a:r>
              <a:rPr lang="en-US" sz="2400" dirty="0" err="1">
                <a:latin typeface="Times New Roman" panose="02020603050405020304" pitchFamily="18" charset="0"/>
              </a:rPr>
              <a:t>lại</a:t>
            </a:r>
            <a:r>
              <a:rPr lang="en-US" sz="2400" dirty="0">
                <a:latin typeface="Times New Roman" panose="02020603050405020304" pitchFamily="18" charset="0"/>
              </a:rPr>
              <a:t> </a:t>
            </a:r>
            <a:r>
              <a:rPr lang="en-US" sz="2400" dirty="0" err="1">
                <a:latin typeface="Times New Roman" panose="02020603050405020304" pitchFamily="18" charset="0"/>
              </a:rPr>
              <a:t>trở</a:t>
            </a:r>
            <a:r>
              <a:rPr lang="en-US" sz="2400" dirty="0">
                <a:latin typeface="Times New Roman" panose="02020603050405020304" pitchFamily="18" charset="0"/>
              </a:rPr>
              <a:t> </a:t>
            </a:r>
            <a:r>
              <a:rPr lang="en-US" sz="2400" dirty="0" err="1">
                <a:latin typeface="Times New Roman" panose="02020603050405020304" pitchFamily="18" charset="0"/>
              </a:rPr>
              <a:t>về</a:t>
            </a:r>
            <a:r>
              <a:rPr lang="en-US" sz="2400" dirty="0">
                <a:latin typeface="Times New Roman" panose="02020603050405020304" pitchFamily="18" charset="0"/>
              </a:rPr>
              <a:t> </a:t>
            </a:r>
            <a:r>
              <a:rPr lang="en-US" sz="2400" dirty="0" err="1">
                <a:latin typeface="Times New Roman" panose="02020603050405020304" pitchFamily="18" charset="0"/>
              </a:rPr>
              <a:t>với</a:t>
            </a:r>
            <a:r>
              <a:rPr lang="en-US" sz="2400" dirty="0">
                <a:latin typeface="Times New Roman" panose="02020603050405020304" pitchFamily="18" charset="0"/>
              </a:rPr>
              <a:t> </a:t>
            </a:r>
            <a:r>
              <a:rPr lang="en-US" sz="2400" dirty="0" err="1">
                <a:latin typeface="Times New Roman" panose="02020603050405020304" pitchFamily="18" charset="0"/>
              </a:rPr>
              <a:t>dáng</a:t>
            </a:r>
            <a:r>
              <a:rPr lang="en-US" sz="2400" dirty="0">
                <a:latin typeface="Times New Roman" panose="02020603050405020304" pitchFamily="18" charset="0"/>
              </a:rPr>
              <a:t> </a:t>
            </a:r>
            <a:r>
              <a:rPr lang="en-US" sz="2400" dirty="0" err="1">
                <a:latin typeface="Times New Roman" panose="02020603050405020304" pitchFamily="18" charset="0"/>
              </a:rPr>
              <a:t>vẻ</a:t>
            </a:r>
            <a:r>
              <a:rPr lang="en-US" sz="2400" dirty="0">
                <a:latin typeface="Times New Roman" panose="02020603050405020304" pitchFamily="18" charset="0"/>
              </a:rPr>
              <a:t> </a:t>
            </a:r>
            <a:r>
              <a:rPr lang="en-US" sz="2400" dirty="0" err="1">
                <a:latin typeface="Times New Roman" panose="02020603050405020304" pitchFamily="18" charset="0"/>
              </a:rPr>
              <a:t>xanh</a:t>
            </a:r>
            <a:r>
              <a:rPr lang="en-US" sz="2400" dirty="0">
                <a:latin typeface="Times New Roman" panose="02020603050405020304" pitchFamily="18" charset="0"/>
              </a:rPr>
              <a:t> </a:t>
            </a:r>
            <a:r>
              <a:rPr lang="en-US" sz="2400" dirty="0" err="1">
                <a:latin typeface="Times New Roman" panose="02020603050405020304" pitchFamily="18" charset="0"/>
              </a:rPr>
              <a:t>mát</a:t>
            </a:r>
            <a:r>
              <a:rPr lang="en-US" sz="2400" dirty="0">
                <a:latin typeface="Times New Roman" panose="02020603050405020304" pitchFamily="18" charset="0"/>
              </a:rPr>
              <a:t>, </a:t>
            </a:r>
            <a:r>
              <a:rPr lang="en-US" sz="2400" dirty="0" err="1">
                <a:latin typeface="Times New Roman" panose="02020603050405020304" pitchFamily="18" charset="0"/>
              </a:rPr>
              <a:t>trầm</a:t>
            </a:r>
            <a:r>
              <a:rPr lang="en-US" sz="2400" dirty="0">
                <a:latin typeface="Times New Roman" panose="02020603050405020304" pitchFamily="18" charset="0"/>
              </a:rPr>
              <a:t> </a:t>
            </a:r>
            <a:r>
              <a:rPr lang="en-US" sz="2400" dirty="0" err="1">
                <a:latin typeface="Times New Roman" panose="02020603050405020304" pitchFamily="18" charset="0"/>
              </a:rPr>
              <a:t>tư</a:t>
            </a:r>
            <a:r>
              <a:rPr lang="en-US" sz="2400" dirty="0">
                <a:latin typeface="Times New Roman" panose="02020603050405020304" pitchFamily="18" charset="0"/>
              </a:rPr>
              <a:t>. </a:t>
            </a:r>
            <a:r>
              <a:rPr lang="en-US" sz="2400" dirty="0" err="1">
                <a:latin typeface="Times New Roman" panose="02020603050405020304" pitchFamily="18" charset="0"/>
              </a:rPr>
              <a:t>Cây</a:t>
            </a:r>
            <a:r>
              <a:rPr lang="en-US" sz="2400" dirty="0">
                <a:latin typeface="Times New Roman" panose="02020603050405020304" pitchFamily="18" charset="0"/>
              </a:rPr>
              <a:t> </a:t>
            </a:r>
            <a:r>
              <a:rPr lang="en-US" sz="2400" dirty="0" err="1">
                <a:latin typeface="Times New Roman" panose="02020603050405020304" pitchFamily="18" charset="0"/>
              </a:rPr>
              <a:t>đứng</a:t>
            </a:r>
            <a:r>
              <a:rPr lang="en-US" sz="2400" dirty="0">
                <a:latin typeface="Times New Roman" panose="02020603050405020304" pitchFamily="18" charset="0"/>
              </a:rPr>
              <a:t> </a:t>
            </a:r>
            <a:r>
              <a:rPr lang="en-US" sz="2400" dirty="0" err="1">
                <a:latin typeface="Times New Roman" panose="02020603050405020304" pitchFamily="18" charset="0"/>
              </a:rPr>
              <a:t>im</a:t>
            </a:r>
            <a:r>
              <a:rPr lang="en-US" sz="2400" dirty="0">
                <a:latin typeface="Times New Roman" panose="02020603050405020304" pitchFamily="18" charset="0"/>
              </a:rPr>
              <a:t> </a:t>
            </a:r>
            <a:r>
              <a:rPr lang="en-US" sz="2400" dirty="0" err="1">
                <a:latin typeface="Times New Roman" panose="02020603050405020304" pitchFamily="18" charset="0"/>
              </a:rPr>
              <a:t>cao</a:t>
            </a:r>
            <a:r>
              <a:rPr lang="en-US" sz="2400" dirty="0">
                <a:latin typeface="Times New Roman" panose="02020603050405020304" pitchFamily="18" charset="0"/>
              </a:rPr>
              <a:t> </a:t>
            </a:r>
            <a:r>
              <a:rPr lang="en-US" sz="2400" dirty="0" err="1">
                <a:latin typeface="Times New Roman" panose="02020603050405020304" pitchFamily="18" charset="0"/>
              </a:rPr>
              <a:t>lớn</a:t>
            </a:r>
            <a:r>
              <a:rPr lang="en-US" sz="2400" dirty="0">
                <a:latin typeface="Times New Roman" panose="02020603050405020304" pitchFamily="18" charset="0"/>
              </a:rPr>
              <a:t>, </a:t>
            </a:r>
            <a:r>
              <a:rPr lang="en-US" sz="2400" dirty="0" err="1">
                <a:latin typeface="Times New Roman" panose="02020603050405020304" pitchFamily="18" charset="0"/>
              </a:rPr>
              <a:t>hiền</a:t>
            </a:r>
            <a:r>
              <a:rPr lang="en-US" sz="2400" dirty="0">
                <a:latin typeface="Times New Roman" panose="02020603050405020304" pitchFamily="18" charset="0"/>
              </a:rPr>
              <a:t> </a:t>
            </a:r>
            <a:r>
              <a:rPr lang="en-US" sz="2400" dirty="0" err="1">
                <a:latin typeface="Times New Roman" panose="02020603050405020304" pitchFamily="18" charset="0"/>
              </a:rPr>
              <a:t>lành</a:t>
            </a:r>
            <a:r>
              <a:rPr lang="en-US" sz="2400" dirty="0">
                <a:latin typeface="Times New Roman" panose="02020603050405020304" pitchFamily="18" charset="0"/>
              </a:rPr>
              <a:t>, </a:t>
            </a:r>
            <a:r>
              <a:rPr lang="en-US" sz="2400" dirty="0" err="1">
                <a:latin typeface="Times New Roman" panose="02020603050405020304" pitchFamily="18" charset="0"/>
              </a:rPr>
              <a:t>làm</a:t>
            </a:r>
            <a:r>
              <a:rPr lang="en-US" sz="2400" dirty="0">
                <a:latin typeface="Times New Roman" panose="02020603050405020304" pitchFamily="18" charset="0"/>
              </a:rPr>
              <a:t> </a:t>
            </a:r>
            <a:r>
              <a:rPr lang="en-US" sz="2400" dirty="0" err="1">
                <a:latin typeface="Times New Roman" panose="02020603050405020304" pitchFamily="18" charset="0"/>
              </a:rPr>
              <a:t>tiêu</a:t>
            </a:r>
            <a:r>
              <a:rPr lang="en-US" sz="2400" dirty="0">
                <a:latin typeface="Times New Roman" panose="02020603050405020304" pitchFamily="18" charset="0"/>
              </a:rPr>
              <a:t> </a:t>
            </a:r>
            <a:r>
              <a:rPr lang="en-US" sz="2400" dirty="0" err="1">
                <a:latin typeface="Times New Roman" panose="02020603050405020304" pitchFamily="18" charset="0"/>
              </a:rPr>
              <a:t>cho</a:t>
            </a:r>
            <a:r>
              <a:rPr lang="en-US" sz="2400" dirty="0">
                <a:latin typeface="Times New Roman" panose="02020603050405020304" pitchFamily="18" charset="0"/>
              </a:rPr>
              <a:t> </a:t>
            </a:r>
            <a:r>
              <a:rPr lang="en-US" sz="2400" dirty="0" err="1">
                <a:latin typeface="Times New Roman" panose="02020603050405020304" pitchFamily="18" charset="0"/>
              </a:rPr>
              <a:t>những</a:t>
            </a:r>
            <a:r>
              <a:rPr lang="en-US" sz="2400" dirty="0">
                <a:latin typeface="Times New Roman" panose="02020603050405020304" pitchFamily="18" charset="0"/>
              </a:rPr>
              <a:t> con </a:t>
            </a:r>
            <a:r>
              <a:rPr lang="en-US" sz="2400" dirty="0" err="1">
                <a:latin typeface="Times New Roman" panose="02020603050405020304" pitchFamily="18" charset="0"/>
              </a:rPr>
              <a:t>đò</a:t>
            </a:r>
            <a:r>
              <a:rPr lang="en-US" sz="2400" dirty="0">
                <a:latin typeface="Times New Roman" panose="02020603050405020304" pitchFamily="18" charset="0"/>
              </a:rPr>
              <a:t> </a:t>
            </a:r>
            <a:r>
              <a:rPr lang="en-US" sz="2400" dirty="0" err="1">
                <a:latin typeface="Times New Roman" panose="02020603050405020304" pitchFamily="18" charset="0"/>
              </a:rPr>
              <a:t>cập</a:t>
            </a:r>
            <a:r>
              <a:rPr lang="en-US" sz="2400" dirty="0">
                <a:latin typeface="Times New Roman" panose="02020603050405020304" pitchFamily="18" charset="0"/>
              </a:rPr>
              <a:t> </a:t>
            </a:r>
            <a:r>
              <a:rPr lang="en-US" sz="2400" dirty="0" err="1">
                <a:latin typeface="Times New Roman" panose="02020603050405020304" pitchFamily="18" charset="0"/>
              </a:rPr>
              <a:t>bến</a:t>
            </a:r>
            <a:r>
              <a:rPr lang="en-US" sz="2400" dirty="0">
                <a:latin typeface="Times New Roman" panose="02020603050405020304" pitchFamily="18" charset="0"/>
              </a:rPr>
              <a:t> </a:t>
            </a:r>
            <a:r>
              <a:rPr lang="en-US" sz="2400" dirty="0" err="1">
                <a:latin typeface="Times New Roman" panose="02020603050405020304" pitchFamily="18" charset="0"/>
              </a:rPr>
              <a:t>và</a:t>
            </a:r>
            <a:r>
              <a:rPr lang="en-US" sz="2400" dirty="0">
                <a:latin typeface="Times New Roman" panose="02020603050405020304" pitchFamily="18" charset="0"/>
              </a:rPr>
              <a:t> </a:t>
            </a:r>
            <a:r>
              <a:rPr lang="en-US" sz="2400" dirty="0" err="1">
                <a:latin typeface="Times New Roman" panose="02020603050405020304" pitchFamily="18" charset="0"/>
              </a:rPr>
              <a:t>cho</a:t>
            </a:r>
            <a:r>
              <a:rPr lang="en-US" sz="2400" dirty="0">
                <a:latin typeface="Times New Roman" panose="02020603050405020304" pitchFamily="18" charset="0"/>
              </a:rPr>
              <a:t> </a:t>
            </a:r>
            <a:r>
              <a:rPr lang="en-US" sz="2400" dirty="0" err="1">
                <a:latin typeface="Times New Roman" panose="02020603050405020304" pitchFamily="18" charset="0"/>
              </a:rPr>
              <a:t>những</a:t>
            </a:r>
            <a:r>
              <a:rPr lang="en-US" sz="2400" dirty="0">
                <a:latin typeface="Times New Roman" panose="02020603050405020304" pitchFamily="18" charset="0"/>
              </a:rPr>
              <a:t> </a:t>
            </a:r>
            <a:r>
              <a:rPr lang="en-US" sz="2400" dirty="0" err="1">
                <a:latin typeface="Times New Roman" panose="02020603050405020304" pitchFamily="18" charset="0"/>
              </a:rPr>
              <a:t>đứa</a:t>
            </a:r>
            <a:r>
              <a:rPr lang="en-US" sz="2400" dirty="0">
                <a:latin typeface="Times New Roman" panose="02020603050405020304" pitchFamily="18" charset="0"/>
              </a:rPr>
              <a:t> con </a:t>
            </a:r>
            <a:r>
              <a:rPr lang="en-US" sz="2400" dirty="0" err="1">
                <a:latin typeface="Times New Roman" panose="02020603050405020304" pitchFamily="18" charset="0"/>
              </a:rPr>
              <a:t>về</a:t>
            </a:r>
            <a:r>
              <a:rPr lang="en-US" sz="2400" dirty="0">
                <a:latin typeface="Times New Roman" panose="02020603050405020304" pitchFamily="18" charset="0"/>
              </a:rPr>
              <a:t> </a:t>
            </a:r>
            <a:r>
              <a:rPr lang="en-US" sz="2400" dirty="0" err="1">
                <a:latin typeface="Times New Roman" panose="02020603050405020304" pitchFamily="18" charset="0"/>
              </a:rPr>
              <a:t>thăm</a:t>
            </a:r>
            <a:r>
              <a:rPr lang="en-US" sz="2400" dirty="0">
                <a:latin typeface="Times New Roman" panose="02020603050405020304" pitchFamily="18" charset="0"/>
              </a:rPr>
              <a:t> </a:t>
            </a:r>
            <a:r>
              <a:rPr lang="en-US" sz="2400" dirty="0" err="1">
                <a:latin typeface="Times New Roman" panose="02020603050405020304" pitchFamily="18" charset="0"/>
              </a:rPr>
              <a:t>quê</a:t>
            </a:r>
            <a:r>
              <a:rPr lang="en-US" sz="2400" dirty="0">
                <a:latin typeface="Times New Roman" panose="02020603050405020304" pitchFamily="18" charset="0"/>
              </a:rPr>
              <a:t> </a:t>
            </a:r>
            <a:r>
              <a:rPr lang="en-US" sz="2400" dirty="0" err="1">
                <a:latin typeface="Times New Roman" panose="02020603050405020304" pitchFamily="18" charset="0"/>
              </a:rPr>
              <a:t>mẹ</a:t>
            </a:r>
            <a:r>
              <a:rPr lang="en-US" sz="2400" dirty="0">
                <a:latin typeface="Times New Roman" panose="02020603050405020304" pitchFamily="18" charset="0"/>
              </a:rPr>
              <a:t>.</a:t>
            </a:r>
          </a:p>
          <a:p>
            <a:pPr algn="just" eaLnBrk="1" hangingPunct="1">
              <a:spcBef>
                <a:spcPct val="50000"/>
              </a:spcBef>
            </a:pPr>
            <a:r>
              <a:rPr lang="en-US" sz="2400" dirty="0">
                <a:latin typeface="Times New Roman" panose="02020603050405020304" pitchFamily="18" charset="0"/>
              </a:rPr>
              <a:t>          </a:t>
            </a:r>
            <a:r>
              <a:rPr lang="en-US" sz="2400" dirty="0" err="1">
                <a:latin typeface="Times New Roman" panose="02020603050405020304" pitchFamily="18" charset="0"/>
              </a:rPr>
              <a:t>Ngày</a:t>
            </a:r>
            <a:r>
              <a:rPr lang="en-US" sz="2400" dirty="0">
                <a:latin typeface="Times New Roman" panose="02020603050405020304" pitchFamily="18" charset="0"/>
              </a:rPr>
              <a:t> </a:t>
            </a:r>
            <a:r>
              <a:rPr lang="en-US" sz="2400" dirty="0" err="1">
                <a:latin typeface="Times New Roman" panose="02020603050405020304" pitchFamily="18" charset="0"/>
              </a:rPr>
              <a:t>tháng</a:t>
            </a:r>
            <a:r>
              <a:rPr lang="en-US" sz="2400" dirty="0">
                <a:latin typeface="Times New Roman" panose="02020603050405020304" pitchFamily="18" charset="0"/>
              </a:rPr>
              <a:t> </a:t>
            </a:r>
            <a:r>
              <a:rPr lang="en-US" sz="2400" dirty="0" err="1">
                <a:latin typeface="Times New Roman" panose="02020603050405020304" pitchFamily="18" charset="0"/>
              </a:rPr>
              <a:t>đi</a:t>
            </a:r>
            <a:r>
              <a:rPr lang="en-US" sz="2400" dirty="0">
                <a:latin typeface="Times New Roman" panose="02020603050405020304" pitchFamily="18" charset="0"/>
              </a:rPr>
              <a:t> </a:t>
            </a:r>
            <a:r>
              <a:rPr lang="en-US" sz="2400" dirty="0" err="1">
                <a:latin typeface="Times New Roman" panose="02020603050405020304" pitchFamily="18" charset="0"/>
              </a:rPr>
              <a:t>thật</a:t>
            </a:r>
            <a:r>
              <a:rPr lang="en-US" sz="2400" dirty="0">
                <a:latin typeface="Times New Roman" panose="02020603050405020304" pitchFamily="18" charset="0"/>
              </a:rPr>
              <a:t> </a:t>
            </a:r>
            <a:r>
              <a:rPr lang="en-US" sz="2400" dirty="0" err="1">
                <a:latin typeface="Times New Roman" panose="02020603050405020304" pitchFamily="18" charset="0"/>
              </a:rPr>
              <a:t>chậm</a:t>
            </a:r>
            <a:r>
              <a:rPr lang="en-US" sz="2400" dirty="0">
                <a:latin typeface="Times New Roman" panose="02020603050405020304" pitchFamily="18" charset="0"/>
              </a:rPr>
              <a:t> </a:t>
            </a:r>
            <a:r>
              <a:rPr lang="en-US" sz="2400" dirty="0" err="1">
                <a:latin typeface="Times New Roman" panose="02020603050405020304" pitchFamily="18" charset="0"/>
              </a:rPr>
              <a:t>mà</a:t>
            </a:r>
            <a:r>
              <a:rPr lang="en-US" sz="2400" dirty="0">
                <a:latin typeface="Times New Roman" panose="02020603050405020304" pitchFamily="18" charset="0"/>
              </a:rPr>
              <a:t> </a:t>
            </a:r>
            <a:r>
              <a:rPr lang="en-US" sz="2400" dirty="0" err="1">
                <a:latin typeface="Times New Roman" panose="02020603050405020304" pitchFamily="18" charset="0"/>
              </a:rPr>
              <a:t>cũng</a:t>
            </a:r>
            <a:r>
              <a:rPr lang="en-US" sz="2400" dirty="0">
                <a:latin typeface="Times New Roman" panose="02020603050405020304" pitchFamily="18" charset="0"/>
              </a:rPr>
              <a:t> </a:t>
            </a:r>
            <a:r>
              <a:rPr lang="en-US" sz="2400" dirty="0" err="1">
                <a:latin typeface="Times New Roman" panose="02020603050405020304" pitchFamily="18" charset="0"/>
              </a:rPr>
              <a:t>thật</a:t>
            </a:r>
            <a:r>
              <a:rPr lang="en-US" sz="2400" dirty="0">
                <a:latin typeface="Times New Roman" panose="02020603050405020304" pitchFamily="18" charset="0"/>
              </a:rPr>
              <a:t> </a:t>
            </a:r>
            <a:r>
              <a:rPr lang="en-US" sz="2400" dirty="0" err="1">
                <a:latin typeface="Times New Roman" panose="02020603050405020304" pitchFamily="18" charset="0"/>
              </a:rPr>
              <a:t>nhanh</a:t>
            </a:r>
            <a:r>
              <a:rPr lang="en-US" sz="2400" dirty="0">
                <a:latin typeface="Times New Roman" panose="02020603050405020304" pitchFamily="18" charset="0"/>
              </a:rPr>
              <a:t>. </a:t>
            </a:r>
            <a:r>
              <a:rPr lang="en-US" sz="2400" dirty="0" err="1">
                <a:latin typeface="Times New Roman" panose="02020603050405020304" pitchFamily="18" charset="0"/>
              </a:rPr>
              <a:t>Những</a:t>
            </a:r>
            <a:r>
              <a:rPr lang="en-US" sz="2400" dirty="0">
                <a:latin typeface="Times New Roman" panose="02020603050405020304" pitchFamily="18" charset="0"/>
              </a:rPr>
              <a:t> </a:t>
            </a:r>
            <a:r>
              <a:rPr lang="en-US" sz="2400" dirty="0" err="1">
                <a:latin typeface="Times New Roman" panose="02020603050405020304" pitchFamily="18" charset="0"/>
              </a:rPr>
              <a:t>bông</a:t>
            </a:r>
            <a:r>
              <a:rPr lang="en-US" sz="2400" dirty="0">
                <a:latin typeface="Times New Roman" panose="02020603050405020304" pitchFamily="18" charset="0"/>
              </a:rPr>
              <a:t> </a:t>
            </a:r>
            <a:r>
              <a:rPr lang="en-US" sz="2400" dirty="0" err="1">
                <a:latin typeface="Times New Roman" panose="02020603050405020304" pitchFamily="18" charset="0"/>
              </a:rPr>
              <a:t>hoa</a:t>
            </a:r>
            <a:r>
              <a:rPr lang="en-US" sz="2400" dirty="0">
                <a:latin typeface="Times New Roman" panose="02020603050405020304" pitchFamily="18" charset="0"/>
              </a:rPr>
              <a:t> </a:t>
            </a:r>
            <a:r>
              <a:rPr lang="en-US" sz="2400" dirty="0" err="1">
                <a:latin typeface="Times New Roman" panose="02020603050405020304" pitchFamily="18" charset="0"/>
              </a:rPr>
              <a:t>đỏ</a:t>
            </a:r>
            <a:r>
              <a:rPr lang="en-US" sz="2400" dirty="0">
                <a:latin typeface="Times New Roman" panose="02020603050405020304" pitchFamily="18" charset="0"/>
              </a:rPr>
              <a:t> </a:t>
            </a:r>
            <a:r>
              <a:rPr lang="en-US" sz="2400" dirty="0" err="1">
                <a:latin typeface="Times New Roman" panose="02020603050405020304" pitchFamily="18" charset="0"/>
              </a:rPr>
              <a:t>ngày</a:t>
            </a:r>
            <a:r>
              <a:rPr lang="en-US" sz="2400" dirty="0">
                <a:latin typeface="Times New Roman" panose="02020603050405020304" pitchFamily="18" charset="0"/>
              </a:rPr>
              <a:t> </a:t>
            </a:r>
            <a:r>
              <a:rPr lang="en-US" sz="2400" dirty="0" err="1">
                <a:latin typeface="Times New Roman" panose="02020603050405020304" pitchFamily="18" charset="0"/>
              </a:rPr>
              <a:t>nào</a:t>
            </a:r>
            <a:r>
              <a:rPr lang="en-US" sz="2400" dirty="0">
                <a:latin typeface="Times New Roman" panose="02020603050405020304" pitchFamily="18" charset="0"/>
              </a:rPr>
              <a:t> </a:t>
            </a:r>
            <a:r>
              <a:rPr lang="en-US" sz="2400" dirty="0" err="1">
                <a:latin typeface="Times New Roman" panose="02020603050405020304" pitchFamily="18" charset="0"/>
              </a:rPr>
              <a:t>đã</a:t>
            </a:r>
            <a:r>
              <a:rPr lang="en-US" sz="2400" dirty="0">
                <a:latin typeface="Times New Roman" panose="02020603050405020304" pitchFamily="18" charset="0"/>
              </a:rPr>
              <a:t> </a:t>
            </a:r>
            <a:r>
              <a:rPr lang="en-US" sz="2400" dirty="0" err="1">
                <a:latin typeface="Times New Roman" panose="02020603050405020304" pitchFamily="18" charset="0"/>
              </a:rPr>
              <a:t>trở</a:t>
            </a:r>
            <a:r>
              <a:rPr lang="en-US" sz="2400" dirty="0">
                <a:latin typeface="Times New Roman" panose="02020603050405020304" pitchFamily="18" charset="0"/>
              </a:rPr>
              <a:t> </a:t>
            </a:r>
            <a:r>
              <a:rPr lang="en-US" sz="2400" dirty="0" err="1">
                <a:latin typeface="Times New Roman" panose="02020603050405020304" pitchFamily="18" charset="0"/>
              </a:rPr>
              <a:t>thành</a:t>
            </a:r>
            <a:r>
              <a:rPr lang="en-US" sz="2400" dirty="0">
                <a:latin typeface="Times New Roman" panose="02020603050405020304" pitchFamily="18" charset="0"/>
              </a:rPr>
              <a:t> </a:t>
            </a:r>
            <a:r>
              <a:rPr lang="en-US" sz="2400" dirty="0" err="1">
                <a:latin typeface="Times New Roman" panose="02020603050405020304" pitchFamily="18" charset="0"/>
              </a:rPr>
              <a:t>những</a:t>
            </a:r>
            <a:r>
              <a:rPr lang="en-US" sz="2400" dirty="0">
                <a:latin typeface="Times New Roman" panose="02020603050405020304" pitchFamily="18" charset="0"/>
              </a:rPr>
              <a:t> </a:t>
            </a:r>
            <a:r>
              <a:rPr lang="en-US" sz="2400" dirty="0" err="1">
                <a:latin typeface="Times New Roman" panose="02020603050405020304" pitchFamily="18" charset="0"/>
              </a:rPr>
              <a:t>quả</a:t>
            </a:r>
            <a:r>
              <a:rPr lang="en-US" sz="2400" dirty="0">
                <a:latin typeface="Times New Roman" panose="02020603050405020304" pitchFamily="18" charset="0"/>
              </a:rPr>
              <a:t> </a:t>
            </a:r>
            <a:r>
              <a:rPr lang="en-US" sz="2400" dirty="0" err="1">
                <a:latin typeface="Times New Roman" panose="02020603050405020304" pitchFamily="18" charset="0"/>
              </a:rPr>
              <a:t>gạo</a:t>
            </a:r>
            <a:r>
              <a:rPr lang="en-US" sz="2400" dirty="0">
                <a:latin typeface="Times New Roman" panose="02020603050405020304" pitchFamily="18" charset="0"/>
              </a:rPr>
              <a:t> </a:t>
            </a:r>
            <a:r>
              <a:rPr lang="en-US" sz="2400" dirty="0" err="1">
                <a:latin typeface="Times New Roman" panose="02020603050405020304" pitchFamily="18" charset="0"/>
              </a:rPr>
              <a:t>múp</a:t>
            </a:r>
            <a:r>
              <a:rPr lang="en-US" sz="2400" dirty="0">
                <a:latin typeface="Times New Roman" panose="02020603050405020304" pitchFamily="18" charset="0"/>
              </a:rPr>
              <a:t> </a:t>
            </a:r>
            <a:r>
              <a:rPr lang="en-US" sz="2400" dirty="0" err="1">
                <a:latin typeface="Times New Roman" panose="02020603050405020304" pitchFamily="18" charset="0"/>
              </a:rPr>
              <a:t>míp</a:t>
            </a:r>
            <a:r>
              <a:rPr lang="en-US" sz="2400" dirty="0">
                <a:latin typeface="Times New Roman" panose="02020603050405020304" pitchFamily="18" charset="0"/>
              </a:rPr>
              <a:t>, </a:t>
            </a:r>
            <a:r>
              <a:rPr lang="en-US" sz="2400" dirty="0" err="1">
                <a:latin typeface="Times New Roman" panose="02020603050405020304" pitchFamily="18" charset="0"/>
              </a:rPr>
              <a:t>hai</a:t>
            </a:r>
            <a:r>
              <a:rPr lang="en-US" sz="2400" dirty="0">
                <a:latin typeface="Times New Roman" panose="02020603050405020304" pitchFamily="18" charset="0"/>
              </a:rPr>
              <a:t> </a:t>
            </a:r>
            <a:r>
              <a:rPr lang="en-US" sz="2400" dirty="0" err="1">
                <a:latin typeface="Times New Roman" panose="02020603050405020304" pitchFamily="18" charset="0"/>
              </a:rPr>
              <a:t>đầu</a:t>
            </a:r>
            <a:r>
              <a:rPr lang="en-US" sz="2400" dirty="0">
                <a:latin typeface="Times New Roman" panose="02020603050405020304" pitchFamily="18" charset="0"/>
              </a:rPr>
              <a:t> thon </a:t>
            </a:r>
            <a:r>
              <a:rPr lang="en-US" sz="2400" dirty="0" err="1">
                <a:latin typeface="Times New Roman" panose="02020603050405020304" pitchFamily="18" charset="0"/>
              </a:rPr>
              <a:t>vút</a:t>
            </a:r>
            <a:r>
              <a:rPr lang="en-US" sz="2400" dirty="0">
                <a:latin typeface="Times New Roman" panose="02020603050405020304" pitchFamily="18" charset="0"/>
              </a:rPr>
              <a:t> </a:t>
            </a:r>
            <a:r>
              <a:rPr lang="en-US" sz="2400" dirty="0" err="1">
                <a:latin typeface="Times New Roman" panose="02020603050405020304" pitchFamily="18" charset="0"/>
              </a:rPr>
              <a:t>như</a:t>
            </a:r>
            <a:r>
              <a:rPr lang="en-US" sz="2400" dirty="0">
                <a:latin typeface="Times New Roman" panose="02020603050405020304" pitchFamily="18" charset="0"/>
              </a:rPr>
              <a:t> con </a:t>
            </a:r>
            <a:r>
              <a:rPr lang="en-US" sz="2400" dirty="0" err="1">
                <a:latin typeface="Times New Roman" panose="02020603050405020304" pitchFamily="18" charset="0"/>
              </a:rPr>
              <a:t>thoi</a:t>
            </a:r>
            <a:r>
              <a:rPr lang="en-US" sz="2400" dirty="0">
                <a:latin typeface="Times New Roman" panose="02020603050405020304" pitchFamily="18" charset="0"/>
              </a:rPr>
              <a:t>. </a:t>
            </a:r>
            <a:r>
              <a:rPr lang="en-US" sz="2400" dirty="0" err="1">
                <a:latin typeface="Times New Roman" panose="02020603050405020304" pitchFamily="18" charset="0"/>
              </a:rPr>
              <a:t>Sợi</a:t>
            </a:r>
            <a:r>
              <a:rPr lang="en-US" sz="2400" dirty="0">
                <a:latin typeface="Times New Roman" panose="02020603050405020304" pitchFamily="18" charset="0"/>
              </a:rPr>
              <a:t> </a:t>
            </a:r>
            <a:r>
              <a:rPr lang="en-US" sz="2400" dirty="0" err="1">
                <a:latin typeface="Times New Roman" panose="02020603050405020304" pitchFamily="18" charset="0"/>
              </a:rPr>
              <a:t>bông</a:t>
            </a:r>
            <a:r>
              <a:rPr lang="en-US" sz="2400" dirty="0">
                <a:latin typeface="Times New Roman" panose="02020603050405020304" pitchFamily="18" charset="0"/>
              </a:rPr>
              <a:t> </a:t>
            </a:r>
            <a:r>
              <a:rPr lang="en-US" sz="2400" dirty="0" err="1">
                <a:latin typeface="Times New Roman" panose="02020603050405020304" pitchFamily="18" charset="0"/>
              </a:rPr>
              <a:t>trong</a:t>
            </a:r>
            <a:r>
              <a:rPr lang="en-US" sz="2400" dirty="0">
                <a:latin typeface="Times New Roman" panose="02020603050405020304" pitchFamily="18" charset="0"/>
              </a:rPr>
              <a:t> </a:t>
            </a:r>
            <a:r>
              <a:rPr lang="en-US" sz="2400" dirty="0" err="1">
                <a:latin typeface="Times New Roman" panose="02020603050405020304" pitchFamily="18" charset="0"/>
              </a:rPr>
              <a:t>quả</a:t>
            </a:r>
            <a:r>
              <a:rPr lang="en-US" sz="2400" dirty="0">
                <a:latin typeface="Times New Roman" panose="02020603050405020304" pitchFamily="18" charset="0"/>
              </a:rPr>
              <a:t> </a:t>
            </a:r>
            <a:r>
              <a:rPr lang="en-US" sz="2400" dirty="0" err="1">
                <a:latin typeface="Times New Roman" panose="02020603050405020304" pitchFamily="18" charset="0"/>
              </a:rPr>
              <a:t>đầy</a:t>
            </a:r>
            <a:r>
              <a:rPr lang="en-US" sz="2400" dirty="0">
                <a:latin typeface="Times New Roman" panose="02020603050405020304" pitchFamily="18" charset="0"/>
              </a:rPr>
              <a:t> </a:t>
            </a:r>
            <a:r>
              <a:rPr lang="en-US" sz="2400" dirty="0" err="1">
                <a:latin typeface="Times New Roman" panose="02020603050405020304" pitchFamily="18" charset="0"/>
              </a:rPr>
              <a:t>dần</a:t>
            </a:r>
            <a:r>
              <a:rPr lang="en-US" sz="2400" dirty="0">
                <a:latin typeface="Times New Roman" panose="02020603050405020304" pitchFamily="18" charset="0"/>
              </a:rPr>
              <a:t>, </a:t>
            </a:r>
            <a:r>
              <a:rPr lang="en-US" sz="2400" dirty="0" err="1">
                <a:latin typeface="Times New Roman" panose="02020603050405020304" pitchFamily="18" charset="0"/>
              </a:rPr>
              <a:t>căng</a:t>
            </a:r>
            <a:r>
              <a:rPr lang="en-US" sz="2400" dirty="0">
                <a:latin typeface="Times New Roman" panose="02020603050405020304" pitchFamily="18" charset="0"/>
              </a:rPr>
              <a:t> </a:t>
            </a:r>
            <a:r>
              <a:rPr lang="en-US" sz="2400" dirty="0" err="1">
                <a:latin typeface="Times New Roman" panose="02020603050405020304" pitchFamily="18" charset="0"/>
              </a:rPr>
              <a:t>lên</a:t>
            </a:r>
            <a:r>
              <a:rPr lang="en-US" sz="2400" dirty="0">
                <a:latin typeface="Times New Roman" panose="02020603050405020304" pitchFamily="18" charset="0"/>
              </a:rPr>
              <a:t>; </a:t>
            </a:r>
            <a:r>
              <a:rPr lang="en-US" sz="2400" dirty="0" err="1">
                <a:latin typeface="Times New Roman" panose="02020603050405020304" pitchFamily="18" charset="0"/>
              </a:rPr>
              <a:t>những</a:t>
            </a:r>
            <a:r>
              <a:rPr lang="en-US" sz="2400" dirty="0">
                <a:latin typeface="Times New Roman" panose="02020603050405020304" pitchFamily="18" charset="0"/>
              </a:rPr>
              <a:t> </a:t>
            </a:r>
            <a:r>
              <a:rPr lang="en-US" sz="2400" dirty="0" err="1">
                <a:latin typeface="Times New Roman" panose="02020603050405020304" pitchFamily="18" charset="0"/>
              </a:rPr>
              <a:t>mảnh</a:t>
            </a:r>
            <a:r>
              <a:rPr lang="en-US" sz="2400" dirty="0">
                <a:latin typeface="Times New Roman" panose="02020603050405020304" pitchFamily="18" charset="0"/>
              </a:rPr>
              <a:t> </a:t>
            </a:r>
            <a:r>
              <a:rPr lang="en-US" sz="2400" dirty="0" err="1">
                <a:latin typeface="Times New Roman" panose="02020603050405020304" pitchFamily="18" charset="0"/>
              </a:rPr>
              <a:t>vỏ</a:t>
            </a:r>
            <a:r>
              <a:rPr lang="en-US" sz="2400" dirty="0">
                <a:latin typeface="Times New Roman" panose="02020603050405020304" pitchFamily="18" charset="0"/>
              </a:rPr>
              <a:t> </a:t>
            </a:r>
            <a:r>
              <a:rPr lang="en-US" sz="2400" dirty="0" err="1">
                <a:latin typeface="Times New Roman" panose="02020603050405020304" pitchFamily="18" charset="0"/>
              </a:rPr>
              <a:t>tách</a:t>
            </a:r>
            <a:r>
              <a:rPr lang="en-US" sz="2400" dirty="0">
                <a:latin typeface="Times New Roman" panose="02020603050405020304" pitchFamily="18" charset="0"/>
              </a:rPr>
              <a:t> </a:t>
            </a:r>
            <a:r>
              <a:rPr lang="en-US" sz="2400" dirty="0" err="1">
                <a:latin typeface="Times New Roman" panose="02020603050405020304" pitchFamily="18" charset="0"/>
              </a:rPr>
              <a:t>ra</a:t>
            </a:r>
            <a:r>
              <a:rPr lang="en-US" sz="2400" dirty="0">
                <a:latin typeface="Times New Roman" panose="02020603050405020304" pitchFamily="18" charset="0"/>
              </a:rPr>
              <a:t> </a:t>
            </a:r>
            <a:r>
              <a:rPr lang="en-US" sz="2400" dirty="0" err="1">
                <a:latin typeface="Times New Roman" panose="02020603050405020304" pitchFamily="18" charset="0"/>
              </a:rPr>
              <a:t>cho</a:t>
            </a:r>
            <a:r>
              <a:rPr lang="en-US" sz="2400" dirty="0">
                <a:latin typeface="Times New Roman" panose="02020603050405020304" pitchFamily="18" charset="0"/>
              </a:rPr>
              <a:t> </a:t>
            </a:r>
            <a:r>
              <a:rPr lang="en-US" sz="2400" dirty="0" err="1">
                <a:latin typeface="Times New Roman" panose="02020603050405020304" pitchFamily="18" charset="0"/>
              </a:rPr>
              <a:t>các</a:t>
            </a:r>
            <a:r>
              <a:rPr lang="en-US" sz="2400" dirty="0">
                <a:latin typeface="Times New Roman" panose="02020603050405020304" pitchFamily="18" charset="0"/>
              </a:rPr>
              <a:t> </a:t>
            </a:r>
            <a:r>
              <a:rPr lang="en-US" sz="2400" dirty="0" err="1">
                <a:latin typeface="Times New Roman" panose="02020603050405020304" pitchFamily="18" charset="0"/>
              </a:rPr>
              <a:t>múi</a:t>
            </a:r>
            <a:r>
              <a:rPr lang="en-US" sz="2400" dirty="0">
                <a:latin typeface="Times New Roman" panose="02020603050405020304" pitchFamily="18" charset="0"/>
              </a:rPr>
              <a:t> </a:t>
            </a:r>
            <a:r>
              <a:rPr lang="en-US" sz="2400" dirty="0" err="1">
                <a:latin typeface="Times New Roman" panose="02020603050405020304" pitchFamily="18" charset="0"/>
              </a:rPr>
              <a:t>bông</a:t>
            </a:r>
            <a:r>
              <a:rPr lang="en-US" sz="2400" dirty="0">
                <a:latin typeface="Times New Roman" panose="02020603050405020304" pitchFamily="18" charset="0"/>
              </a:rPr>
              <a:t> </a:t>
            </a:r>
            <a:r>
              <a:rPr lang="en-US" sz="2400" dirty="0" err="1">
                <a:latin typeface="Times New Roman" panose="02020603050405020304" pitchFamily="18" charset="0"/>
              </a:rPr>
              <a:t>nở</a:t>
            </a:r>
            <a:r>
              <a:rPr lang="en-US" sz="2400" dirty="0">
                <a:latin typeface="Times New Roman" panose="02020603050405020304" pitchFamily="18" charset="0"/>
              </a:rPr>
              <a:t> </a:t>
            </a:r>
            <a:r>
              <a:rPr lang="en-US" sz="2400" dirty="0" err="1">
                <a:latin typeface="Times New Roman" panose="02020603050405020304" pitchFamily="18" charset="0"/>
              </a:rPr>
              <a:t>đều</a:t>
            </a:r>
            <a:r>
              <a:rPr lang="en-US" sz="2400" dirty="0">
                <a:latin typeface="Times New Roman" panose="02020603050405020304" pitchFamily="18" charset="0"/>
              </a:rPr>
              <a:t>, </a:t>
            </a:r>
            <a:r>
              <a:rPr lang="en-US" sz="2400" dirty="0" err="1">
                <a:latin typeface="Times New Roman" panose="02020603050405020304" pitchFamily="18" charset="0"/>
              </a:rPr>
              <a:t>chín</a:t>
            </a:r>
            <a:r>
              <a:rPr lang="en-US" sz="2400" dirty="0">
                <a:latin typeface="Times New Roman" panose="02020603050405020304" pitchFamily="18" charset="0"/>
              </a:rPr>
              <a:t> </a:t>
            </a:r>
            <a:r>
              <a:rPr lang="en-US" sz="2400" dirty="0" err="1">
                <a:latin typeface="Times New Roman" panose="02020603050405020304" pitchFamily="18" charset="0"/>
              </a:rPr>
              <a:t>như</a:t>
            </a:r>
            <a:r>
              <a:rPr lang="en-US" sz="2400" dirty="0">
                <a:latin typeface="Times New Roman" panose="02020603050405020304" pitchFamily="18" charset="0"/>
              </a:rPr>
              <a:t> </a:t>
            </a:r>
            <a:r>
              <a:rPr lang="en-US" sz="2400" dirty="0" err="1">
                <a:latin typeface="Times New Roman" panose="02020603050405020304" pitchFamily="18" charset="0"/>
              </a:rPr>
              <a:t>nồi</a:t>
            </a:r>
            <a:r>
              <a:rPr lang="en-US" sz="2400" dirty="0">
                <a:latin typeface="Times New Roman" panose="02020603050405020304" pitchFamily="18" charset="0"/>
              </a:rPr>
              <a:t> </a:t>
            </a:r>
            <a:r>
              <a:rPr lang="en-US" sz="2400" dirty="0" err="1">
                <a:latin typeface="Times New Roman" panose="02020603050405020304" pitchFamily="18" charset="0"/>
              </a:rPr>
              <a:t>cơm</a:t>
            </a:r>
            <a:r>
              <a:rPr lang="en-US" sz="2400" dirty="0">
                <a:latin typeface="Times New Roman" panose="02020603050405020304" pitchFamily="18" charset="0"/>
              </a:rPr>
              <a:t> </a:t>
            </a:r>
            <a:r>
              <a:rPr lang="en-US" sz="2400" dirty="0" err="1">
                <a:latin typeface="Times New Roman" panose="02020603050405020304" pitchFamily="18" charset="0"/>
              </a:rPr>
              <a:t>chín</a:t>
            </a:r>
            <a:r>
              <a:rPr lang="en-US" sz="2400" dirty="0">
                <a:latin typeface="Times New Roman" panose="02020603050405020304" pitchFamily="18" charset="0"/>
              </a:rPr>
              <a:t> </a:t>
            </a:r>
            <a:r>
              <a:rPr lang="en-US" sz="2400" dirty="0" err="1">
                <a:latin typeface="Times New Roman" panose="02020603050405020304" pitchFamily="18" charset="0"/>
              </a:rPr>
              <a:t>đội</a:t>
            </a:r>
            <a:r>
              <a:rPr lang="en-US" sz="2400" dirty="0">
                <a:latin typeface="Times New Roman" panose="02020603050405020304" pitchFamily="18" charset="0"/>
              </a:rPr>
              <a:t> </a:t>
            </a:r>
            <a:r>
              <a:rPr lang="en-US" sz="2400" dirty="0" err="1">
                <a:latin typeface="Times New Roman" panose="02020603050405020304" pitchFamily="18" charset="0"/>
              </a:rPr>
              <a:t>vung</a:t>
            </a:r>
            <a:r>
              <a:rPr lang="en-US" sz="2400" dirty="0">
                <a:latin typeface="Times New Roman" panose="02020603050405020304" pitchFamily="18" charset="0"/>
              </a:rPr>
              <a:t> </a:t>
            </a:r>
            <a:r>
              <a:rPr lang="en-US" sz="2400" dirty="0" err="1">
                <a:latin typeface="Times New Roman" panose="02020603050405020304" pitchFamily="18" charset="0"/>
              </a:rPr>
              <a:t>mà</a:t>
            </a:r>
            <a:r>
              <a:rPr lang="en-US" sz="2400" dirty="0">
                <a:latin typeface="Times New Roman" panose="02020603050405020304" pitchFamily="18" charset="0"/>
              </a:rPr>
              <a:t> </a:t>
            </a:r>
            <a:r>
              <a:rPr lang="en-US" sz="2400" dirty="0" err="1">
                <a:latin typeface="Times New Roman" panose="02020603050405020304" pitchFamily="18" charset="0"/>
              </a:rPr>
              <a:t>cười</a:t>
            </a:r>
            <a:r>
              <a:rPr lang="en-US" sz="2400" dirty="0">
                <a:latin typeface="Times New Roman" panose="02020603050405020304" pitchFamily="18" charset="0"/>
              </a:rPr>
              <a:t>, </a:t>
            </a:r>
            <a:r>
              <a:rPr lang="en-US" sz="2400" dirty="0" err="1">
                <a:latin typeface="Times New Roman" panose="02020603050405020304" pitchFamily="18" charset="0"/>
              </a:rPr>
              <a:t>trắng</a:t>
            </a:r>
            <a:r>
              <a:rPr lang="en-US" sz="2400" dirty="0">
                <a:latin typeface="Times New Roman" panose="02020603050405020304" pitchFamily="18" charset="0"/>
              </a:rPr>
              <a:t> </a:t>
            </a:r>
            <a:r>
              <a:rPr lang="en-US" sz="2400" dirty="0" err="1">
                <a:latin typeface="Times New Roman" panose="02020603050405020304" pitchFamily="18" charset="0"/>
              </a:rPr>
              <a:t>lóa</a:t>
            </a:r>
            <a:r>
              <a:rPr lang="en-US" sz="2400" dirty="0">
                <a:latin typeface="Times New Roman" panose="02020603050405020304" pitchFamily="18" charset="0"/>
              </a:rPr>
              <a:t>. </a:t>
            </a:r>
            <a:r>
              <a:rPr lang="en-US" sz="2400" dirty="0" err="1">
                <a:latin typeface="Times New Roman" panose="02020603050405020304" pitchFamily="18" charset="0"/>
              </a:rPr>
              <a:t>Cây</a:t>
            </a:r>
            <a:r>
              <a:rPr lang="en-US" sz="2400" dirty="0">
                <a:latin typeface="Times New Roman" panose="02020603050405020304" pitchFamily="18" charset="0"/>
              </a:rPr>
              <a:t> </a:t>
            </a:r>
            <a:r>
              <a:rPr lang="en-US" sz="2400" dirty="0" err="1">
                <a:latin typeface="Times New Roman" panose="02020603050405020304" pitchFamily="18" charset="0"/>
              </a:rPr>
              <a:t>gạo</a:t>
            </a:r>
            <a:r>
              <a:rPr lang="en-US" sz="2400" dirty="0">
                <a:latin typeface="Times New Roman" panose="02020603050405020304" pitchFamily="18" charset="0"/>
              </a:rPr>
              <a:t> </a:t>
            </a:r>
            <a:r>
              <a:rPr lang="en-US" sz="2400" dirty="0" err="1">
                <a:latin typeface="Times New Roman" panose="02020603050405020304" pitchFamily="18" charset="0"/>
              </a:rPr>
              <a:t>như</a:t>
            </a:r>
            <a:r>
              <a:rPr lang="en-US" sz="2400" dirty="0">
                <a:latin typeface="Times New Roman" panose="02020603050405020304" pitchFamily="18" charset="0"/>
              </a:rPr>
              <a:t> </a:t>
            </a:r>
            <a:r>
              <a:rPr lang="en-US" sz="2400" dirty="0" err="1">
                <a:latin typeface="Times New Roman" panose="02020603050405020304" pitchFamily="18" charset="0"/>
              </a:rPr>
              <a:t>treo</a:t>
            </a:r>
            <a:r>
              <a:rPr lang="en-US" sz="2400" dirty="0">
                <a:latin typeface="Times New Roman" panose="02020603050405020304" pitchFamily="18" charset="0"/>
              </a:rPr>
              <a:t> rung </a:t>
            </a:r>
            <a:r>
              <a:rPr lang="en-US" sz="2400" dirty="0" err="1">
                <a:latin typeface="Times New Roman" panose="02020603050405020304" pitchFamily="18" charset="0"/>
              </a:rPr>
              <a:t>rinh</a:t>
            </a:r>
            <a:r>
              <a:rPr lang="en-US" sz="2400" dirty="0">
                <a:latin typeface="Times New Roman" panose="02020603050405020304" pitchFamily="18" charset="0"/>
              </a:rPr>
              <a:t> </a:t>
            </a:r>
            <a:r>
              <a:rPr lang="en-US" sz="2400" dirty="0" err="1">
                <a:latin typeface="Times New Roman" panose="02020603050405020304" pitchFamily="18" charset="0"/>
              </a:rPr>
              <a:t>hàng</a:t>
            </a:r>
            <a:r>
              <a:rPr lang="en-US" sz="2400" dirty="0">
                <a:latin typeface="Times New Roman" panose="02020603050405020304" pitchFamily="18" charset="0"/>
              </a:rPr>
              <a:t> </a:t>
            </a:r>
            <a:r>
              <a:rPr lang="en-US" sz="2400" dirty="0" err="1">
                <a:latin typeface="Times New Roman" panose="02020603050405020304" pitchFamily="18" charset="0"/>
              </a:rPr>
              <a:t>ngàn</a:t>
            </a:r>
            <a:r>
              <a:rPr lang="en-US" sz="2400" dirty="0">
                <a:latin typeface="Times New Roman" panose="02020603050405020304" pitchFamily="18" charset="0"/>
              </a:rPr>
              <a:t> </a:t>
            </a:r>
            <a:r>
              <a:rPr lang="en-US" sz="2400" dirty="0" err="1">
                <a:latin typeface="Times New Roman" panose="02020603050405020304" pitchFamily="18" charset="0"/>
              </a:rPr>
              <a:t>nồi</a:t>
            </a:r>
            <a:r>
              <a:rPr lang="en-US" sz="2400" dirty="0">
                <a:latin typeface="Times New Roman" panose="02020603050405020304" pitchFamily="18" charset="0"/>
              </a:rPr>
              <a:t> </a:t>
            </a:r>
            <a:r>
              <a:rPr lang="en-US" sz="2400" dirty="0" err="1">
                <a:latin typeface="Times New Roman" panose="02020603050405020304" pitchFamily="18" charset="0"/>
              </a:rPr>
              <a:t>cơm</a:t>
            </a:r>
            <a:r>
              <a:rPr lang="en-US" sz="2400" dirty="0">
                <a:latin typeface="Times New Roman" panose="02020603050405020304" pitchFamily="18" charset="0"/>
              </a:rPr>
              <a:t> </a:t>
            </a:r>
            <a:r>
              <a:rPr lang="en-US" sz="2400" dirty="0" err="1">
                <a:latin typeface="Times New Roman" panose="02020603050405020304" pitchFamily="18" charset="0"/>
              </a:rPr>
              <a:t>gạo</a:t>
            </a:r>
            <a:r>
              <a:rPr lang="en-US" sz="2400" dirty="0">
                <a:latin typeface="Times New Roman" panose="02020603050405020304" pitchFamily="18" charset="0"/>
              </a:rPr>
              <a:t> </a:t>
            </a:r>
            <a:r>
              <a:rPr lang="en-US" sz="2400" dirty="0" err="1">
                <a:latin typeface="Times New Roman" panose="02020603050405020304" pitchFamily="18" charset="0"/>
              </a:rPr>
              <a:t>mới</a:t>
            </a:r>
            <a:r>
              <a:rPr lang="en-US" sz="2400" dirty="0">
                <a:latin typeface="Times New Roman" panose="02020603050405020304" pitchFamily="18" charset="0"/>
              </a:rPr>
              <a:t>.</a:t>
            </a:r>
          </a:p>
          <a:p>
            <a:pPr algn="just" eaLnBrk="1" hangingPunct="1">
              <a:spcBef>
                <a:spcPct val="50000"/>
              </a:spcBef>
            </a:pPr>
            <a:r>
              <a:rPr lang="en-US" sz="2400" dirty="0">
                <a:latin typeface="Times New Roman" panose="02020603050405020304" pitchFamily="18" charset="0"/>
              </a:rPr>
              <a:t>					                                     </a:t>
            </a:r>
            <a:r>
              <a:rPr lang="en-US" sz="2400" i="1" dirty="0">
                <a:latin typeface="Times New Roman" panose="02020603050405020304" pitchFamily="18" charset="0"/>
              </a:rPr>
              <a:t>Theo</a:t>
            </a:r>
            <a:r>
              <a:rPr lang="en-US" sz="2400" dirty="0">
                <a:latin typeface="Times New Roman" panose="02020603050405020304" pitchFamily="18" charset="0"/>
              </a:rPr>
              <a:t>  VŨ TÚ NAM</a:t>
            </a:r>
          </a:p>
        </p:txBody>
      </p:sp>
      <p:sp>
        <p:nvSpPr>
          <p:cNvPr id="10" name="Rectangle 9"/>
          <p:cNvSpPr/>
          <p:nvPr/>
        </p:nvSpPr>
        <p:spPr>
          <a:xfrm>
            <a:off x="0" y="0"/>
            <a:ext cx="1401346" cy="523220"/>
          </a:xfrm>
          <a:prstGeom prst="rect">
            <a:avLst/>
          </a:prstGeom>
        </p:spPr>
        <p:txBody>
          <a:bodyPr wrap="none">
            <a:spAutoFit/>
          </a:bodyPr>
          <a:lstStyle/>
          <a:p>
            <a:r>
              <a:rPr lang="vi-VN" altLang="vi-VN" sz="2800" b="1" dirty="0">
                <a:solidFill>
                  <a:srgbClr val="17375E"/>
                </a:solidFill>
                <a:latin typeface="Times New Roman" panose="02020603050405020304" pitchFamily="18" charset="0"/>
                <a:cs typeface="Times New Roman" panose="02020603050405020304" pitchFamily="18" charset="0"/>
              </a:rPr>
              <a:t>SGK/32</a:t>
            </a:r>
          </a:p>
        </p:txBody>
      </p:sp>
    </p:spTree>
    <p:extLst>
      <p:ext uri="{BB962C8B-B14F-4D97-AF65-F5344CB8AC3E}">
        <p14:creationId xmlns:p14="http://schemas.microsoft.com/office/powerpoint/2010/main" val="103966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Line 4"/>
          <p:cNvSpPr>
            <a:spLocks noChangeShapeType="1"/>
          </p:cNvSpPr>
          <p:nvPr/>
        </p:nvSpPr>
        <p:spPr bwMode="auto">
          <a:xfrm>
            <a:off x="974725" y="52578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62" name="Text Box 18"/>
          <p:cNvSpPr txBox="1">
            <a:spLocks noChangeArrowheads="1"/>
          </p:cNvSpPr>
          <p:nvPr/>
        </p:nvSpPr>
        <p:spPr bwMode="auto">
          <a:xfrm>
            <a:off x="520838" y="209341"/>
            <a:ext cx="113295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vi-VN" b="1" dirty="0">
                <a:solidFill>
                  <a:srgbClr val="0000FF"/>
                </a:solidFill>
                <a:latin typeface="Times New Roman" panose="02020603050405020304" pitchFamily="18" charset="0"/>
                <a:cs typeface="Times New Roman" panose="02020603050405020304" pitchFamily="18" charset="0"/>
              </a:rPr>
              <a:t>a. </a:t>
            </a:r>
            <a:r>
              <a:rPr lang="en-US" altLang="vi-VN" b="1" dirty="0" err="1">
                <a:solidFill>
                  <a:srgbClr val="0000FF"/>
                </a:solidFill>
                <a:latin typeface="Times New Roman" panose="02020603050405020304" pitchFamily="18" charset="0"/>
                <a:cs typeface="Times New Roman" panose="02020603050405020304" pitchFamily="18" charset="0"/>
              </a:rPr>
              <a:t>Tác</a:t>
            </a:r>
            <a:r>
              <a:rPr lang="en-US" altLang="vi-VN" b="1" dirty="0">
                <a:solidFill>
                  <a:srgbClr val="0000FF"/>
                </a:solidFill>
                <a:latin typeface="Times New Roman" panose="02020603050405020304" pitchFamily="18" charset="0"/>
                <a:cs typeface="Times New Roman" panose="02020603050405020304" pitchFamily="18" charset="0"/>
              </a:rPr>
              <a:t> </a:t>
            </a:r>
            <a:r>
              <a:rPr lang="en-US" altLang="vi-VN" b="1" dirty="0" err="1">
                <a:solidFill>
                  <a:srgbClr val="0000FF"/>
                </a:solidFill>
                <a:latin typeface="Times New Roman" panose="02020603050405020304" pitchFamily="18" charset="0"/>
                <a:cs typeface="Times New Roman" panose="02020603050405020304" pitchFamily="18" charset="0"/>
              </a:rPr>
              <a:t>giả</a:t>
            </a:r>
            <a:r>
              <a:rPr lang="en-US" altLang="vi-VN" b="1" dirty="0">
                <a:solidFill>
                  <a:srgbClr val="0000FF"/>
                </a:solidFill>
                <a:latin typeface="Times New Roman" panose="02020603050405020304" pitchFamily="18" charset="0"/>
                <a:cs typeface="Times New Roman" panose="02020603050405020304" pitchFamily="18" charset="0"/>
              </a:rPr>
              <a:t> </a:t>
            </a:r>
            <a:r>
              <a:rPr lang="en-US" altLang="vi-VN" b="1" dirty="0" err="1">
                <a:solidFill>
                  <a:srgbClr val="0000FF"/>
                </a:solidFill>
                <a:latin typeface="Times New Roman" panose="02020603050405020304" pitchFamily="18" charset="0"/>
                <a:cs typeface="Times New Roman" panose="02020603050405020304" pitchFamily="18" charset="0"/>
              </a:rPr>
              <a:t>mỗi</a:t>
            </a:r>
            <a:r>
              <a:rPr lang="en-US" altLang="vi-VN" b="1" dirty="0">
                <a:solidFill>
                  <a:srgbClr val="0000FF"/>
                </a:solidFill>
                <a:latin typeface="Times New Roman" panose="02020603050405020304" pitchFamily="18" charset="0"/>
                <a:cs typeface="Times New Roman" panose="02020603050405020304" pitchFamily="18" charset="0"/>
              </a:rPr>
              <a:t> </a:t>
            </a:r>
            <a:r>
              <a:rPr lang="en-US" altLang="vi-VN" b="1" dirty="0" err="1">
                <a:solidFill>
                  <a:srgbClr val="0000FF"/>
                </a:solidFill>
                <a:latin typeface="Times New Roman" panose="02020603050405020304" pitchFamily="18" charset="0"/>
                <a:cs typeface="Times New Roman" panose="02020603050405020304" pitchFamily="18" charset="0"/>
              </a:rPr>
              <a:t>bài</a:t>
            </a:r>
            <a:r>
              <a:rPr lang="en-US" altLang="vi-VN" b="1" dirty="0">
                <a:solidFill>
                  <a:srgbClr val="0000FF"/>
                </a:solidFill>
                <a:latin typeface="Times New Roman" panose="02020603050405020304" pitchFamily="18" charset="0"/>
                <a:cs typeface="Times New Roman" panose="02020603050405020304" pitchFamily="18" charset="0"/>
              </a:rPr>
              <a:t> </a:t>
            </a:r>
            <a:r>
              <a:rPr lang="en-US" altLang="vi-VN" b="1" dirty="0" err="1">
                <a:solidFill>
                  <a:srgbClr val="0000FF"/>
                </a:solidFill>
                <a:latin typeface="Times New Roman" panose="02020603050405020304" pitchFamily="18" charset="0"/>
                <a:cs typeface="Times New Roman" panose="02020603050405020304" pitchFamily="18" charset="0"/>
              </a:rPr>
              <a:t>văn</a:t>
            </a:r>
            <a:r>
              <a:rPr lang="en-US" altLang="vi-VN" b="1" dirty="0">
                <a:solidFill>
                  <a:srgbClr val="0000FF"/>
                </a:solidFill>
                <a:latin typeface="Times New Roman" panose="02020603050405020304" pitchFamily="18" charset="0"/>
                <a:cs typeface="Times New Roman" panose="02020603050405020304" pitchFamily="18" charset="0"/>
              </a:rPr>
              <a:t> </a:t>
            </a:r>
            <a:r>
              <a:rPr lang="en-US" altLang="vi-VN" b="1" dirty="0" err="1">
                <a:solidFill>
                  <a:srgbClr val="0000FF"/>
                </a:solidFill>
                <a:latin typeface="Times New Roman" panose="02020603050405020304" pitchFamily="18" charset="0"/>
                <a:cs typeface="Times New Roman" panose="02020603050405020304" pitchFamily="18" charset="0"/>
              </a:rPr>
              <a:t>quan</a:t>
            </a:r>
            <a:r>
              <a:rPr lang="en-US" altLang="vi-VN" b="1" dirty="0">
                <a:solidFill>
                  <a:srgbClr val="0000FF"/>
                </a:solidFill>
                <a:latin typeface="Times New Roman" panose="02020603050405020304" pitchFamily="18" charset="0"/>
                <a:cs typeface="Times New Roman" panose="02020603050405020304" pitchFamily="18" charset="0"/>
              </a:rPr>
              <a:t> </a:t>
            </a:r>
            <a:r>
              <a:rPr lang="en-US" altLang="vi-VN" b="1" dirty="0" err="1">
                <a:solidFill>
                  <a:srgbClr val="0000FF"/>
                </a:solidFill>
                <a:latin typeface="Times New Roman" panose="02020603050405020304" pitchFamily="18" charset="0"/>
                <a:cs typeface="Times New Roman" panose="02020603050405020304" pitchFamily="18" charset="0"/>
              </a:rPr>
              <a:t>sát</a:t>
            </a:r>
            <a:r>
              <a:rPr lang="en-US" altLang="vi-VN" b="1" dirty="0">
                <a:solidFill>
                  <a:srgbClr val="0000FF"/>
                </a:solidFill>
                <a:latin typeface="Times New Roman" panose="02020603050405020304" pitchFamily="18" charset="0"/>
                <a:cs typeface="Times New Roman" panose="02020603050405020304" pitchFamily="18" charset="0"/>
              </a:rPr>
              <a:t> </a:t>
            </a:r>
            <a:r>
              <a:rPr lang="en-US" altLang="vi-VN" b="1" dirty="0" err="1">
                <a:solidFill>
                  <a:srgbClr val="0000FF"/>
                </a:solidFill>
                <a:latin typeface="Times New Roman" panose="02020603050405020304" pitchFamily="18" charset="0"/>
                <a:cs typeface="Times New Roman" panose="02020603050405020304" pitchFamily="18" charset="0"/>
              </a:rPr>
              <a:t>cây</a:t>
            </a:r>
            <a:r>
              <a:rPr lang="en-US" altLang="vi-VN" b="1" dirty="0">
                <a:solidFill>
                  <a:srgbClr val="0000FF"/>
                </a:solidFill>
                <a:latin typeface="Times New Roman" panose="02020603050405020304" pitchFamily="18" charset="0"/>
                <a:cs typeface="Times New Roman" panose="02020603050405020304" pitchFamily="18" charset="0"/>
              </a:rPr>
              <a:t> </a:t>
            </a:r>
            <a:r>
              <a:rPr lang="en-US" altLang="vi-VN" b="1" dirty="0" err="1">
                <a:solidFill>
                  <a:srgbClr val="0000FF"/>
                </a:solidFill>
                <a:latin typeface="Times New Roman" panose="02020603050405020304" pitchFamily="18" charset="0"/>
                <a:cs typeface="Times New Roman" panose="02020603050405020304" pitchFamily="18" charset="0"/>
              </a:rPr>
              <a:t>theo</a:t>
            </a:r>
            <a:r>
              <a:rPr lang="en-US" altLang="vi-VN" b="1" dirty="0">
                <a:solidFill>
                  <a:srgbClr val="0000FF"/>
                </a:solidFill>
                <a:latin typeface="Times New Roman" panose="02020603050405020304" pitchFamily="18" charset="0"/>
                <a:cs typeface="Times New Roman" panose="02020603050405020304" pitchFamily="18" charset="0"/>
              </a:rPr>
              <a:t> </a:t>
            </a:r>
            <a:r>
              <a:rPr lang="en-US" altLang="vi-VN" b="1" dirty="0" err="1">
                <a:solidFill>
                  <a:srgbClr val="0000FF"/>
                </a:solidFill>
                <a:latin typeface="Times New Roman" panose="02020603050405020304" pitchFamily="18" charset="0"/>
                <a:cs typeface="Times New Roman" panose="02020603050405020304" pitchFamily="18" charset="0"/>
              </a:rPr>
              <a:t>trình</a:t>
            </a:r>
            <a:r>
              <a:rPr lang="en-US" altLang="vi-VN" b="1" dirty="0">
                <a:solidFill>
                  <a:srgbClr val="0000FF"/>
                </a:solidFill>
                <a:latin typeface="Times New Roman" panose="02020603050405020304" pitchFamily="18" charset="0"/>
                <a:cs typeface="Times New Roman" panose="02020603050405020304" pitchFamily="18" charset="0"/>
              </a:rPr>
              <a:t> </a:t>
            </a:r>
            <a:r>
              <a:rPr lang="en-US" altLang="vi-VN" b="1" dirty="0" err="1">
                <a:solidFill>
                  <a:srgbClr val="0000FF"/>
                </a:solidFill>
                <a:latin typeface="Times New Roman" panose="02020603050405020304" pitchFamily="18" charset="0"/>
                <a:cs typeface="Times New Roman" panose="02020603050405020304" pitchFamily="18" charset="0"/>
              </a:rPr>
              <a:t>tự</a:t>
            </a:r>
            <a:r>
              <a:rPr lang="en-US" altLang="vi-VN" b="1" dirty="0">
                <a:solidFill>
                  <a:srgbClr val="0000FF"/>
                </a:solidFill>
                <a:latin typeface="Times New Roman" panose="02020603050405020304" pitchFamily="18" charset="0"/>
                <a:cs typeface="Times New Roman" panose="02020603050405020304" pitchFamily="18" charset="0"/>
              </a:rPr>
              <a:t> </a:t>
            </a:r>
            <a:r>
              <a:rPr lang="en-US" altLang="vi-VN" b="1" dirty="0" err="1">
                <a:solidFill>
                  <a:srgbClr val="0000FF"/>
                </a:solidFill>
                <a:latin typeface="Times New Roman" panose="02020603050405020304" pitchFamily="18" charset="0"/>
                <a:cs typeface="Times New Roman" panose="02020603050405020304" pitchFamily="18" charset="0"/>
              </a:rPr>
              <a:t>như</a:t>
            </a:r>
            <a:r>
              <a:rPr lang="en-US" altLang="vi-VN" b="1" dirty="0">
                <a:solidFill>
                  <a:srgbClr val="0000FF"/>
                </a:solidFill>
                <a:latin typeface="Times New Roman" panose="02020603050405020304" pitchFamily="18" charset="0"/>
                <a:cs typeface="Times New Roman" panose="02020603050405020304" pitchFamily="18" charset="0"/>
              </a:rPr>
              <a:t> </a:t>
            </a:r>
            <a:r>
              <a:rPr lang="en-US" altLang="vi-VN" b="1" dirty="0" err="1">
                <a:solidFill>
                  <a:srgbClr val="0000FF"/>
                </a:solidFill>
                <a:latin typeface="Times New Roman" panose="02020603050405020304" pitchFamily="18" charset="0"/>
                <a:cs typeface="Times New Roman" panose="02020603050405020304" pitchFamily="18" charset="0"/>
              </a:rPr>
              <a:t>thế</a:t>
            </a:r>
            <a:r>
              <a:rPr lang="en-US" altLang="vi-VN" b="1" dirty="0">
                <a:solidFill>
                  <a:srgbClr val="0000FF"/>
                </a:solidFill>
                <a:latin typeface="Times New Roman" panose="02020603050405020304" pitchFamily="18" charset="0"/>
                <a:cs typeface="Times New Roman" panose="02020603050405020304" pitchFamily="18" charset="0"/>
              </a:rPr>
              <a:t> </a:t>
            </a:r>
            <a:r>
              <a:rPr lang="en-US" altLang="vi-VN" b="1" dirty="0" err="1">
                <a:solidFill>
                  <a:srgbClr val="0000FF"/>
                </a:solidFill>
                <a:latin typeface="Times New Roman" panose="02020603050405020304" pitchFamily="18" charset="0"/>
                <a:cs typeface="Times New Roman" panose="02020603050405020304" pitchFamily="18" charset="0"/>
              </a:rPr>
              <a:t>nào</a:t>
            </a:r>
            <a:r>
              <a:rPr lang="en-US" altLang="vi-VN" b="1" dirty="0">
                <a:solidFill>
                  <a:srgbClr val="0000FF"/>
                </a:solidFill>
                <a:latin typeface="Times New Roman" panose="02020603050405020304" pitchFamily="18" charset="0"/>
                <a:cs typeface="Times New Roman" panose="02020603050405020304" pitchFamily="18" charset="0"/>
              </a:rPr>
              <a:t>?</a:t>
            </a:r>
            <a:endParaRPr lang="en-US" altLang="vi-VN" dirty="0">
              <a:solidFill>
                <a:srgbClr val="0000FF"/>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4527618" y="1085222"/>
            <a:ext cx="3315956" cy="523220"/>
          </a:xfrm>
          <a:prstGeom prst="rect">
            <a:avLst/>
          </a:prstGeom>
          <a:noFill/>
        </p:spPr>
        <p:txBody>
          <a:bodyPr wrap="square" rtlCol="0">
            <a:spAutoFit/>
          </a:bodyPr>
          <a:lstStyle/>
          <a:p>
            <a:r>
              <a:rPr lang="vi-VN" sz="2800" b="1" dirty="0">
                <a:solidFill>
                  <a:srgbClr val="FF0000"/>
                </a:solidFill>
                <a:latin typeface="+mj-lt"/>
              </a:rPr>
              <a:t>SẦU RIÊNG</a:t>
            </a:r>
            <a:endParaRPr lang="en-US" sz="2800" b="1" dirty="0">
              <a:solidFill>
                <a:srgbClr val="FF0000"/>
              </a:solidFill>
              <a:latin typeface="+mj-lt"/>
            </a:endParaRPr>
          </a:p>
        </p:txBody>
      </p:sp>
      <p:pic>
        <p:nvPicPr>
          <p:cNvPr id="6" name="Content Placeholder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1790" y="1886646"/>
            <a:ext cx="3677696" cy="2443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SAU RIENG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7618" y="1899548"/>
            <a:ext cx="3651740" cy="2430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câ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46252" y="1778558"/>
            <a:ext cx="3104103" cy="2551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864158" y="4491614"/>
            <a:ext cx="3014506" cy="584775"/>
          </a:xfrm>
          <a:prstGeom prst="rect">
            <a:avLst/>
          </a:prstGeom>
          <a:noFill/>
        </p:spPr>
        <p:txBody>
          <a:bodyPr wrap="square" rtlCol="0">
            <a:spAutoFit/>
          </a:bodyPr>
          <a:lstStyle/>
          <a:p>
            <a:r>
              <a:rPr lang="vi-VN" sz="3200" b="1" dirty="0">
                <a:solidFill>
                  <a:srgbClr val="0000FF"/>
                </a:solidFill>
                <a:latin typeface="+mj-lt"/>
              </a:rPr>
              <a:t>Hoa sầu riêng</a:t>
            </a:r>
            <a:endParaRPr lang="en-US" sz="3200" b="1" dirty="0">
              <a:solidFill>
                <a:srgbClr val="0000FF"/>
              </a:solidFill>
              <a:latin typeface="+mj-lt"/>
            </a:endParaRPr>
          </a:p>
        </p:txBody>
      </p:sp>
      <p:sp>
        <p:nvSpPr>
          <p:cNvPr id="10" name="TextBox 9"/>
          <p:cNvSpPr txBox="1"/>
          <p:nvPr/>
        </p:nvSpPr>
        <p:spPr>
          <a:xfrm>
            <a:off x="4678343" y="4491613"/>
            <a:ext cx="3014506" cy="584775"/>
          </a:xfrm>
          <a:prstGeom prst="rect">
            <a:avLst/>
          </a:prstGeom>
          <a:noFill/>
        </p:spPr>
        <p:txBody>
          <a:bodyPr wrap="square" rtlCol="0">
            <a:spAutoFit/>
          </a:bodyPr>
          <a:lstStyle/>
          <a:p>
            <a:r>
              <a:rPr lang="vi-VN" sz="3200" b="1" dirty="0">
                <a:solidFill>
                  <a:srgbClr val="0000FF"/>
                </a:solidFill>
                <a:latin typeface="+mj-lt"/>
              </a:rPr>
              <a:t>Quả sầu riêng</a:t>
            </a:r>
            <a:endParaRPr lang="en-US" sz="3200" b="1" dirty="0">
              <a:solidFill>
                <a:srgbClr val="0000FF"/>
              </a:solidFill>
              <a:latin typeface="+mj-lt"/>
            </a:endParaRPr>
          </a:p>
        </p:txBody>
      </p:sp>
      <p:sp>
        <p:nvSpPr>
          <p:cNvPr id="11" name="TextBox 10"/>
          <p:cNvSpPr txBox="1"/>
          <p:nvPr/>
        </p:nvSpPr>
        <p:spPr>
          <a:xfrm>
            <a:off x="8668376" y="4491612"/>
            <a:ext cx="3523624" cy="584775"/>
          </a:xfrm>
          <a:prstGeom prst="rect">
            <a:avLst/>
          </a:prstGeom>
          <a:noFill/>
        </p:spPr>
        <p:txBody>
          <a:bodyPr wrap="square" rtlCol="0">
            <a:spAutoFit/>
          </a:bodyPr>
          <a:lstStyle/>
          <a:p>
            <a:r>
              <a:rPr lang="vi-VN" sz="3200" b="1" dirty="0">
                <a:solidFill>
                  <a:srgbClr val="0000FF"/>
                </a:solidFill>
                <a:latin typeface="+mj-lt"/>
              </a:rPr>
              <a:t>Dáng cây sầu riêng</a:t>
            </a:r>
            <a:endParaRPr lang="en-US" sz="3200" b="1" dirty="0">
              <a:solidFill>
                <a:srgbClr val="0000FF"/>
              </a:solidFill>
              <a:latin typeface="+mj-lt"/>
            </a:endParaRPr>
          </a:p>
        </p:txBody>
      </p:sp>
      <p:sp>
        <p:nvSpPr>
          <p:cNvPr id="4" name="Right Arrow 3"/>
          <p:cNvSpPr/>
          <p:nvPr/>
        </p:nvSpPr>
        <p:spPr>
          <a:xfrm>
            <a:off x="1386674" y="5717512"/>
            <a:ext cx="874206" cy="4823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371411" y="5666284"/>
            <a:ext cx="6280220" cy="584775"/>
          </a:xfrm>
          <a:prstGeom prst="rect">
            <a:avLst/>
          </a:prstGeom>
          <a:noFill/>
        </p:spPr>
        <p:txBody>
          <a:bodyPr wrap="square" rtlCol="0">
            <a:spAutoFit/>
          </a:bodyPr>
          <a:lstStyle/>
          <a:p>
            <a:r>
              <a:rPr lang="vi-VN" sz="3200" b="1" dirty="0">
                <a:solidFill>
                  <a:srgbClr val="FF0000"/>
                </a:solidFill>
                <a:latin typeface="+mj-lt"/>
              </a:rPr>
              <a:t>Quan sát từng bộ phận của cây</a:t>
            </a:r>
            <a:endParaRPr lang="en-US" sz="3200" b="1" dirty="0">
              <a:solidFill>
                <a:srgbClr val="FF0000"/>
              </a:solidFill>
              <a:latin typeface="+mj-lt"/>
            </a:endParaRPr>
          </a:p>
        </p:txBody>
      </p:sp>
    </p:spTree>
    <p:extLst>
      <p:ext uri="{BB962C8B-B14F-4D97-AF65-F5344CB8AC3E}">
        <p14:creationId xmlns:p14="http://schemas.microsoft.com/office/powerpoint/2010/main" val="3301899511"/>
      </p:ext>
    </p:extLst>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1762"/>
                                        </p:tgtEl>
                                        <p:attrNameLst>
                                          <p:attrName>style.visibility</p:attrName>
                                        </p:attrNameLst>
                                      </p:cBhvr>
                                      <p:to>
                                        <p:strVal val="visible"/>
                                      </p:to>
                                    </p:set>
                                    <p:anim calcmode="discrete" valueType="clr">
                                      <p:cBhvr override="childStyle">
                                        <p:cTn id="7" dur="80"/>
                                        <p:tgtEl>
                                          <p:spTgt spid="3176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1762"/>
                                        </p:tgtEl>
                                        <p:attrNameLst>
                                          <p:attrName>fillcolor</p:attrName>
                                        </p:attrNameLst>
                                      </p:cBhvr>
                                      <p:tavLst>
                                        <p:tav tm="0">
                                          <p:val>
                                            <p:clrVal>
                                              <a:schemeClr val="accent2"/>
                                            </p:clrVal>
                                          </p:val>
                                        </p:tav>
                                        <p:tav tm="50000">
                                          <p:val>
                                            <p:clrVal>
                                              <a:schemeClr val="hlink"/>
                                            </p:clrVal>
                                          </p:val>
                                        </p:tav>
                                      </p:tavLst>
                                    </p:anim>
                                    <p:set>
                                      <p:cBhvr>
                                        <p:cTn id="9" dur="80"/>
                                        <p:tgtEl>
                                          <p:spTgt spid="3176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100"/>
                                        <p:tgtEl>
                                          <p:spTgt spid="6"/>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down)">
                                      <p:cBhvr>
                                        <p:cTn id="38" dur="500"/>
                                        <p:tgtEl>
                                          <p:spTgt spid="5"/>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down)">
                                      <p:cBhvr>
                                        <p:cTn id="4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62" grpId="0"/>
      <p:bldP spid="3" grpId="0"/>
      <p:bldP spid="10" grpId="0"/>
      <p:bldP spid="11" grpId="0"/>
      <p:bldP spid="4" grpId="0" animBg="1"/>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Untitled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8550" y="782405"/>
            <a:ext cx="4061083" cy="2312487"/>
          </a:xfrm>
          <a:prstGeom prst="rect">
            <a:avLst/>
          </a:prstGeom>
          <a:noFill/>
          <a:extLst>
            <a:ext uri="{909E8E84-426E-40DD-AFC4-6F175D3DCCD1}">
              <a14:hiddenFill xmlns:a14="http://schemas.microsoft.com/office/drawing/2010/main">
                <a:solidFill>
                  <a:srgbClr val="FFFFFF"/>
                </a:solidFill>
              </a14:hiddenFill>
            </a:ext>
          </a:extLst>
        </p:spPr>
      </p:pic>
      <p:sp>
        <p:nvSpPr>
          <p:cNvPr id="5" name="Right Arrow 4"/>
          <p:cNvSpPr/>
          <p:nvPr/>
        </p:nvSpPr>
        <p:spPr>
          <a:xfrm>
            <a:off x="5592604" y="1550367"/>
            <a:ext cx="711279" cy="437839"/>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6" name="Picture 4" descr="Xem một t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6854" y="782405"/>
            <a:ext cx="3993771" cy="2312487"/>
          </a:xfrm>
          <a:prstGeom prst="rect">
            <a:avLst/>
          </a:prstGeom>
          <a:noFill/>
          <a:extLst>
            <a:ext uri="{909E8E84-426E-40DD-AFC4-6F175D3DCCD1}">
              <a14:hiddenFill xmlns:a14="http://schemas.microsoft.com/office/drawing/2010/main">
                <a:solidFill>
                  <a:srgbClr val="FFFFFF"/>
                </a:solidFill>
              </a14:hiddenFill>
            </a:ext>
          </a:extLst>
        </p:spPr>
      </p:pic>
      <p:sp>
        <p:nvSpPr>
          <p:cNvPr id="7" name="Right Arrow 6"/>
          <p:cNvSpPr/>
          <p:nvPr/>
        </p:nvSpPr>
        <p:spPr>
          <a:xfrm rot="5400000">
            <a:off x="8389781" y="3140556"/>
            <a:ext cx="529166" cy="437839"/>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8" name="Picture 2" descr="Cây Ngô (Cor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7479" y="3748960"/>
            <a:ext cx="3993770" cy="2043175"/>
          </a:xfrm>
          <a:prstGeom prst="rect">
            <a:avLst/>
          </a:prstGeom>
          <a:noFill/>
          <a:extLst>
            <a:ext uri="{909E8E84-426E-40DD-AFC4-6F175D3DCCD1}">
              <a14:hiddenFill xmlns:a14="http://schemas.microsoft.com/office/drawing/2010/main">
                <a:solidFill>
                  <a:srgbClr val="FFFFFF"/>
                </a:solidFill>
              </a14:hiddenFill>
            </a:ext>
          </a:extLst>
        </p:spPr>
      </p:pic>
      <p:sp>
        <p:nvSpPr>
          <p:cNvPr id="9" name="Right Arrow 8"/>
          <p:cNvSpPr/>
          <p:nvPr/>
        </p:nvSpPr>
        <p:spPr>
          <a:xfrm rot="10800000">
            <a:off x="5653615" y="4551627"/>
            <a:ext cx="719882" cy="437839"/>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extBox 10"/>
          <p:cNvSpPr txBox="1"/>
          <p:nvPr/>
        </p:nvSpPr>
        <p:spPr>
          <a:xfrm>
            <a:off x="4868876" y="259185"/>
            <a:ext cx="3315956" cy="523220"/>
          </a:xfrm>
          <a:prstGeom prst="rect">
            <a:avLst/>
          </a:prstGeom>
          <a:noFill/>
        </p:spPr>
        <p:txBody>
          <a:bodyPr wrap="square" rtlCol="0">
            <a:spAutoFit/>
          </a:bodyPr>
          <a:lstStyle/>
          <a:p>
            <a:r>
              <a:rPr lang="vi-VN" sz="2800" b="1" dirty="0">
                <a:solidFill>
                  <a:srgbClr val="FF0000"/>
                </a:solidFill>
                <a:latin typeface="+mj-lt"/>
              </a:rPr>
              <a:t>BÃI NGÔ</a:t>
            </a:r>
            <a:endParaRPr lang="en-US" sz="2800" b="1" dirty="0">
              <a:solidFill>
                <a:srgbClr val="FF0000"/>
              </a:solidFill>
              <a:latin typeface="+mj-lt"/>
            </a:endParaRPr>
          </a:p>
        </p:txBody>
      </p:sp>
      <p:pic>
        <p:nvPicPr>
          <p:cNvPr id="12" name="Picture 10" descr="https://photo-1-baomoi.zadn.vn/w700_r1/2018_04_20_274_25743681/bbb533efe7af0ef157b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08550" y="3749250"/>
            <a:ext cx="4061082" cy="204288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2840085" y="6037029"/>
            <a:ext cx="7066823" cy="523220"/>
          </a:xfrm>
          <a:prstGeom prst="rect">
            <a:avLst/>
          </a:prstGeom>
          <a:noFill/>
        </p:spPr>
        <p:txBody>
          <a:bodyPr wrap="square" rtlCol="0">
            <a:spAutoFit/>
          </a:bodyPr>
          <a:lstStyle/>
          <a:p>
            <a:pPr algn="ctr"/>
            <a:r>
              <a:rPr lang="vi-VN" sz="2800" b="1" dirty="0">
                <a:solidFill>
                  <a:srgbClr val="FF0000"/>
                </a:solidFill>
                <a:latin typeface="Times New Roman" panose="02020603050405020304" pitchFamily="18" charset="0"/>
                <a:cs typeface="Times New Roman" panose="02020603050405020304" pitchFamily="18" charset="0"/>
              </a:rPr>
              <a:t>Quan sát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từng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thời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kì</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phát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triển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cây</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4" name="Right Arrow 13"/>
          <p:cNvSpPr/>
          <p:nvPr/>
        </p:nvSpPr>
        <p:spPr>
          <a:xfrm>
            <a:off x="2230735" y="6091555"/>
            <a:ext cx="874206" cy="4823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2168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6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6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1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4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circle(in)">
                                      <p:cBhvr>
                                        <p:cTn id="32" dur="4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par>
                                <p:cTn id="43" presetID="6" presetClass="entr" presetSubtype="16"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circle(in)">
                                      <p:cBhvr>
                                        <p:cTn id="45" dur="1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3" grpId="0"/>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74146" y="540539"/>
            <a:ext cx="3315956" cy="523220"/>
          </a:xfrm>
          <a:prstGeom prst="rect">
            <a:avLst/>
          </a:prstGeom>
          <a:noFill/>
        </p:spPr>
        <p:txBody>
          <a:bodyPr wrap="square" rtlCol="0">
            <a:spAutoFit/>
          </a:bodyPr>
          <a:lstStyle/>
          <a:p>
            <a:r>
              <a:rPr lang="vi-VN" sz="2800" b="1" dirty="0">
                <a:solidFill>
                  <a:srgbClr val="FF0000"/>
                </a:solidFill>
                <a:latin typeface="+mj-lt"/>
              </a:rPr>
              <a:t>CÂY GẠO</a:t>
            </a:r>
            <a:endParaRPr lang="en-US" sz="2800" b="1" dirty="0">
              <a:solidFill>
                <a:srgbClr val="FF0000"/>
              </a:solidFill>
              <a:latin typeface="+mj-lt"/>
            </a:endParaRPr>
          </a:p>
        </p:txBody>
      </p:sp>
      <p:pic>
        <p:nvPicPr>
          <p:cNvPr id="6" name="Picture 15" descr="Cây dược liệu cây Gạo, Bombax ceiba L. (B. malabaricum D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6805" y="1369200"/>
            <a:ext cx="3810000" cy="2546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6" descr="cây xanh] cây bông gòn | bông gạ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9328" y="1426422"/>
            <a:ext cx="3701898" cy="2546589"/>
          </a:xfrm>
          <a:prstGeom prst="rect">
            <a:avLst/>
          </a:prstGeom>
          <a:noFill/>
          <a:extLst>
            <a:ext uri="{909E8E84-426E-40DD-AFC4-6F175D3DCCD1}">
              <a14:hiddenFill xmlns:a14="http://schemas.microsoft.com/office/drawing/2010/main">
                <a:solidFill>
                  <a:srgbClr val="FFFFFF"/>
                </a:solidFill>
              </a14:hiddenFill>
            </a:ext>
          </a:extLst>
        </p:spPr>
      </p:pic>
      <p:sp>
        <p:nvSpPr>
          <p:cNvPr id="8" name="Right Arrow 7"/>
          <p:cNvSpPr/>
          <p:nvPr/>
        </p:nvSpPr>
        <p:spPr>
          <a:xfrm>
            <a:off x="2147481" y="5016382"/>
            <a:ext cx="874206" cy="4823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oa gạo tháng B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961" y="1369200"/>
            <a:ext cx="3678321" cy="260381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021687" y="4995932"/>
            <a:ext cx="7699904" cy="523220"/>
          </a:xfrm>
          <a:prstGeom prst="rect">
            <a:avLst/>
          </a:prstGeom>
          <a:noFill/>
        </p:spPr>
        <p:txBody>
          <a:bodyPr wrap="square" rtlCol="0">
            <a:spAutoFit/>
          </a:bodyPr>
          <a:lstStyle/>
          <a:p>
            <a:pPr algn="ctr"/>
            <a:r>
              <a:rPr lang="vi-VN" sz="2800" b="1" dirty="0">
                <a:solidFill>
                  <a:srgbClr val="FF0000"/>
                </a:solidFill>
                <a:latin typeface="Times New Roman" panose="02020603050405020304" pitchFamily="18" charset="0"/>
                <a:cs typeface="Times New Roman" panose="02020603050405020304" pitchFamily="18" charset="0"/>
              </a:rPr>
              <a:t>Quan sát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từng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thời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kì</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phát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triển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vi-VN" sz="2800" b="1" dirty="0">
                <a:solidFill>
                  <a:srgbClr val="FF0000"/>
                </a:solidFill>
                <a:latin typeface="Times New Roman" panose="02020603050405020304" pitchFamily="18" charset="0"/>
                <a:cs typeface="Times New Roman" panose="02020603050405020304" pitchFamily="18" charset="0"/>
              </a:rPr>
              <a:t>bông gạo</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9527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ircle(in)">
                                      <p:cBhvr>
                                        <p:cTn id="25" dur="1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810754841"/>
              </p:ext>
            </p:extLst>
          </p:nvPr>
        </p:nvGraphicFramePr>
        <p:xfrm>
          <a:off x="974690" y="1600200"/>
          <a:ext cx="10731640" cy="4632960"/>
        </p:xfrm>
        <a:graphic>
          <a:graphicData uri="http://schemas.openxmlformats.org/drawingml/2006/table">
            <a:tbl>
              <a:tblPr firstRow="1" bandRow="1">
                <a:tableStyleId>{5C22544A-7EE6-4342-B048-85BDC9FD1C3A}</a:tableStyleId>
              </a:tblPr>
              <a:tblGrid>
                <a:gridCol w="1560965">
                  <a:extLst>
                    <a:ext uri="{9D8B030D-6E8A-4147-A177-3AD203B41FA5}">
                      <a16:colId xmlns:a16="http://schemas.microsoft.com/office/drawing/2014/main" val="20000"/>
                    </a:ext>
                  </a:extLst>
                </a:gridCol>
                <a:gridCol w="2829251">
                  <a:extLst>
                    <a:ext uri="{9D8B030D-6E8A-4147-A177-3AD203B41FA5}">
                      <a16:colId xmlns:a16="http://schemas.microsoft.com/office/drawing/2014/main" val="20001"/>
                    </a:ext>
                  </a:extLst>
                </a:gridCol>
                <a:gridCol w="6341424">
                  <a:extLst>
                    <a:ext uri="{9D8B030D-6E8A-4147-A177-3AD203B41FA5}">
                      <a16:colId xmlns:a16="http://schemas.microsoft.com/office/drawing/2014/main" val="20002"/>
                    </a:ext>
                  </a:extLst>
                </a:gridCol>
              </a:tblGrid>
              <a:tr h="370840">
                <a:tc>
                  <a:txBody>
                    <a:bodyPr/>
                    <a:lstStyle/>
                    <a:p>
                      <a:pPr algn="ctr"/>
                      <a:endParaRPr lang="en-US" sz="2800" dirty="0">
                        <a:solidFill>
                          <a:srgbClr val="FF0000"/>
                        </a:solidFill>
                        <a:latin typeface="Times New Roman" panose="02020603050405020304" pitchFamily="18" charset="0"/>
                        <a:cs typeface="Times New Roman" panose="02020603050405020304" pitchFamily="18" charset="0"/>
                      </a:endParaRPr>
                    </a:p>
                  </a:txBody>
                  <a:tcPr anchor="ctr">
                    <a:solidFill>
                      <a:schemeClr val="accent3">
                        <a:lumMod val="95000"/>
                      </a:schemeClr>
                    </a:solidFill>
                  </a:tcPr>
                </a:tc>
                <a:tc>
                  <a:txBody>
                    <a:bodyPr/>
                    <a:lstStyle/>
                    <a:p>
                      <a:pPr algn="ctr"/>
                      <a:r>
                        <a:rPr lang="en-US" sz="2800" dirty="0" err="1">
                          <a:solidFill>
                            <a:srgbClr val="FF0000"/>
                          </a:solidFill>
                          <a:latin typeface="Times New Roman" panose="02020603050405020304" pitchFamily="18" charset="0"/>
                          <a:cs typeface="Times New Roman" panose="02020603050405020304" pitchFamily="18" charset="0"/>
                        </a:rPr>
                        <a:t>Giác</a:t>
                      </a:r>
                      <a:r>
                        <a:rPr lang="en-US" sz="2800" baseline="0" dirty="0">
                          <a:solidFill>
                            <a:srgbClr val="FF0000"/>
                          </a:solidFill>
                          <a:latin typeface="Times New Roman" panose="02020603050405020304" pitchFamily="18" charset="0"/>
                          <a:cs typeface="Times New Roman" panose="02020603050405020304" pitchFamily="18" charset="0"/>
                        </a:rPr>
                        <a:t> </a:t>
                      </a:r>
                      <a:r>
                        <a:rPr lang="en-US" sz="2800" baseline="0" dirty="0" err="1">
                          <a:solidFill>
                            <a:srgbClr val="FF0000"/>
                          </a:solidFill>
                          <a:latin typeface="Times New Roman" panose="02020603050405020304" pitchFamily="18" charset="0"/>
                          <a:cs typeface="Times New Roman" panose="02020603050405020304" pitchFamily="18" charset="0"/>
                        </a:rPr>
                        <a:t>quan</a:t>
                      </a:r>
                      <a:endParaRPr lang="en-US" sz="2800" dirty="0">
                        <a:solidFill>
                          <a:srgbClr val="FF0000"/>
                        </a:solidFill>
                        <a:latin typeface="Times New Roman" panose="02020603050405020304" pitchFamily="18" charset="0"/>
                        <a:cs typeface="Times New Roman" panose="02020603050405020304" pitchFamily="18" charset="0"/>
                      </a:endParaRPr>
                    </a:p>
                  </a:txBody>
                  <a:tcPr anchor="ctr">
                    <a:solidFill>
                      <a:schemeClr val="accent3">
                        <a:lumMod val="95000"/>
                      </a:schemeClr>
                    </a:solidFill>
                  </a:tcPr>
                </a:tc>
                <a:tc>
                  <a:txBody>
                    <a:bodyPr/>
                    <a:lstStyle/>
                    <a:p>
                      <a:pPr algn="ctr"/>
                      <a:r>
                        <a:rPr lang="en-US" sz="2800" dirty="0" err="1">
                          <a:solidFill>
                            <a:srgbClr val="FF0000"/>
                          </a:solidFill>
                          <a:latin typeface="Times New Roman" panose="02020603050405020304" pitchFamily="18" charset="0"/>
                          <a:cs typeface="Times New Roman" panose="02020603050405020304" pitchFamily="18" charset="0"/>
                        </a:rPr>
                        <a:t>Thấy</a:t>
                      </a:r>
                      <a:r>
                        <a:rPr lang="en-US" sz="2800" baseline="0" dirty="0">
                          <a:solidFill>
                            <a:srgbClr val="FF0000"/>
                          </a:solidFill>
                          <a:latin typeface="Times New Roman" panose="02020603050405020304" pitchFamily="18" charset="0"/>
                          <a:cs typeface="Times New Roman" panose="02020603050405020304" pitchFamily="18" charset="0"/>
                        </a:rPr>
                        <a:t> </a:t>
                      </a:r>
                      <a:r>
                        <a:rPr lang="en-US" sz="2800" baseline="0" dirty="0" err="1">
                          <a:solidFill>
                            <a:srgbClr val="FF0000"/>
                          </a:solidFill>
                          <a:latin typeface="Times New Roman" panose="02020603050405020304" pitchFamily="18" charset="0"/>
                          <a:cs typeface="Times New Roman" panose="02020603050405020304" pitchFamily="18" charset="0"/>
                        </a:rPr>
                        <a:t>được</a:t>
                      </a:r>
                      <a:endParaRPr lang="en-US" sz="2800" dirty="0">
                        <a:solidFill>
                          <a:srgbClr val="FF0000"/>
                        </a:solidFill>
                        <a:latin typeface="Times New Roman" panose="02020603050405020304" pitchFamily="18" charset="0"/>
                        <a:cs typeface="Times New Roman" panose="02020603050405020304" pitchFamily="18" charset="0"/>
                      </a:endParaRPr>
                    </a:p>
                  </a:txBody>
                  <a:tcPr anchor="ctr">
                    <a:solidFill>
                      <a:schemeClr val="accent3">
                        <a:lumMod val="95000"/>
                      </a:schemeClr>
                    </a:solidFill>
                  </a:tcPr>
                </a:tc>
                <a:extLst>
                  <a:ext uri="{0D108BD9-81ED-4DB2-BD59-A6C34878D82A}">
                    <a16:rowId xmlns:a16="http://schemas.microsoft.com/office/drawing/2014/main" val="10000"/>
                  </a:ext>
                </a:extLst>
              </a:tr>
              <a:tr h="370840">
                <a:tc>
                  <a:txBody>
                    <a:bodyPr/>
                    <a:lstStyle/>
                    <a:p>
                      <a:r>
                        <a:rPr lang="en-US" sz="2800" dirty="0" err="1">
                          <a:solidFill>
                            <a:srgbClr val="0000CC"/>
                          </a:solidFill>
                          <a:latin typeface="Times New Roman" panose="02020603050405020304" pitchFamily="18" charset="0"/>
                          <a:cs typeface="Times New Roman" panose="02020603050405020304" pitchFamily="18" charset="0"/>
                        </a:rPr>
                        <a:t>Sầu</a:t>
                      </a:r>
                      <a:r>
                        <a:rPr lang="en-US" sz="2800" baseline="0" dirty="0">
                          <a:solidFill>
                            <a:srgbClr val="0000CC"/>
                          </a:solidFill>
                          <a:latin typeface="Times New Roman" panose="02020603050405020304" pitchFamily="18" charset="0"/>
                          <a:cs typeface="Times New Roman" panose="02020603050405020304" pitchFamily="18" charset="0"/>
                        </a:rPr>
                        <a:t> </a:t>
                      </a:r>
                      <a:r>
                        <a:rPr lang="en-US" sz="2800" baseline="0" dirty="0" err="1">
                          <a:solidFill>
                            <a:srgbClr val="0000CC"/>
                          </a:solidFill>
                          <a:latin typeface="Times New Roman" panose="02020603050405020304" pitchFamily="18" charset="0"/>
                          <a:cs typeface="Times New Roman" panose="02020603050405020304" pitchFamily="18" charset="0"/>
                        </a:rPr>
                        <a:t>riêng</a:t>
                      </a:r>
                      <a:endParaRPr lang="en-US" sz="2800" dirty="0">
                        <a:solidFill>
                          <a:srgbClr val="0000CC"/>
                        </a:solidFill>
                        <a:latin typeface="Times New Roman" panose="02020603050405020304" pitchFamily="18" charset="0"/>
                        <a:cs typeface="Times New Roman" panose="02020603050405020304" pitchFamily="18" charset="0"/>
                      </a:endParaRPr>
                    </a:p>
                  </a:txBody>
                  <a:tcPr>
                    <a:solidFill>
                      <a:schemeClr val="accent3">
                        <a:lumMod val="95000"/>
                      </a:schemeClr>
                    </a:solidFill>
                  </a:tcPr>
                </a:tc>
                <a:tc>
                  <a:txBody>
                    <a:bodyPr/>
                    <a:lstStyle/>
                    <a:p>
                      <a:pPr marL="285750" indent="-285750">
                        <a:buFontTx/>
                        <a:buChar char="-"/>
                      </a:pPr>
                      <a:r>
                        <a:rPr lang="en-US" sz="2800" baseline="0" dirty="0" err="1">
                          <a:solidFill>
                            <a:srgbClr val="0000CC"/>
                          </a:solidFill>
                          <a:latin typeface="Times New Roman" panose="02020603050405020304" pitchFamily="18" charset="0"/>
                          <a:cs typeface="Times New Roman" panose="02020603050405020304" pitchFamily="18" charset="0"/>
                        </a:rPr>
                        <a:t>Thị</a:t>
                      </a:r>
                      <a:r>
                        <a:rPr lang="en-US" sz="2800" baseline="0" dirty="0">
                          <a:solidFill>
                            <a:srgbClr val="0000CC"/>
                          </a:solidFill>
                          <a:latin typeface="Times New Roman" panose="02020603050405020304" pitchFamily="18" charset="0"/>
                          <a:cs typeface="Times New Roman" panose="02020603050405020304" pitchFamily="18" charset="0"/>
                        </a:rPr>
                        <a:t> </a:t>
                      </a:r>
                      <a:r>
                        <a:rPr lang="en-US" sz="2800" baseline="0" dirty="0" err="1">
                          <a:solidFill>
                            <a:srgbClr val="0000CC"/>
                          </a:solidFill>
                          <a:latin typeface="Times New Roman" panose="02020603050405020304" pitchFamily="18" charset="0"/>
                          <a:cs typeface="Times New Roman" panose="02020603050405020304" pitchFamily="18" charset="0"/>
                        </a:rPr>
                        <a:t>giác</a:t>
                      </a:r>
                      <a:endParaRPr lang="en-US" sz="2800" baseline="0" dirty="0">
                        <a:solidFill>
                          <a:srgbClr val="0000CC"/>
                        </a:solidFill>
                        <a:latin typeface="Times New Roman" panose="02020603050405020304" pitchFamily="18" charset="0"/>
                        <a:cs typeface="Times New Roman" panose="02020603050405020304" pitchFamily="18" charset="0"/>
                      </a:endParaRPr>
                    </a:p>
                    <a:p>
                      <a:pPr marL="285750" indent="-285750">
                        <a:buFontTx/>
                        <a:buChar char="-"/>
                      </a:pPr>
                      <a:r>
                        <a:rPr lang="en-US" sz="2800" baseline="0" dirty="0" err="1">
                          <a:solidFill>
                            <a:srgbClr val="0000CC"/>
                          </a:solidFill>
                          <a:latin typeface="Times New Roman" panose="02020603050405020304" pitchFamily="18" charset="0"/>
                          <a:cs typeface="Times New Roman" panose="02020603050405020304" pitchFamily="18" charset="0"/>
                        </a:rPr>
                        <a:t>Khứu</a:t>
                      </a:r>
                      <a:r>
                        <a:rPr lang="en-US" sz="2800" baseline="0" dirty="0">
                          <a:solidFill>
                            <a:srgbClr val="0000CC"/>
                          </a:solidFill>
                          <a:latin typeface="Times New Roman" panose="02020603050405020304" pitchFamily="18" charset="0"/>
                          <a:cs typeface="Times New Roman" panose="02020603050405020304" pitchFamily="18" charset="0"/>
                        </a:rPr>
                        <a:t> </a:t>
                      </a:r>
                      <a:r>
                        <a:rPr lang="en-US" sz="2800" baseline="0" dirty="0" err="1">
                          <a:solidFill>
                            <a:srgbClr val="0000CC"/>
                          </a:solidFill>
                          <a:latin typeface="Times New Roman" panose="02020603050405020304" pitchFamily="18" charset="0"/>
                          <a:cs typeface="Times New Roman" panose="02020603050405020304" pitchFamily="18" charset="0"/>
                        </a:rPr>
                        <a:t>giác</a:t>
                      </a:r>
                      <a:endParaRPr lang="en-US" sz="2800" baseline="0" dirty="0">
                        <a:solidFill>
                          <a:srgbClr val="0000CC"/>
                        </a:solidFill>
                        <a:latin typeface="Times New Roman" panose="02020603050405020304" pitchFamily="18" charset="0"/>
                        <a:cs typeface="Times New Roman" panose="02020603050405020304" pitchFamily="18" charset="0"/>
                      </a:endParaRPr>
                    </a:p>
                    <a:p>
                      <a:pPr marL="285750" indent="-285750">
                        <a:buFontTx/>
                        <a:buChar char="-"/>
                      </a:pPr>
                      <a:r>
                        <a:rPr lang="en-US" sz="2800" baseline="0" dirty="0" err="1">
                          <a:solidFill>
                            <a:srgbClr val="0000CC"/>
                          </a:solidFill>
                          <a:latin typeface="Times New Roman" panose="02020603050405020304" pitchFamily="18" charset="0"/>
                          <a:cs typeface="Times New Roman" panose="02020603050405020304" pitchFamily="18" charset="0"/>
                        </a:rPr>
                        <a:t>Vị</a:t>
                      </a:r>
                      <a:r>
                        <a:rPr lang="en-US" sz="2800" baseline="0" dirty="0">
                          <a:solidFill>
                            <a:srgbClr val="0000CC"/>
                          </a:solidFill>
                          <a:latin typeface="Times New Roman" panose="02020603050405020304" pitchFamily="18" charset="0"/>
                          <a:cs typeface="Times New Roman" panose="02020603050405020304" pitchFamily="18" charset="0"/>
                        </a:rPr>
                        <a:t> </a:t>
                      </a:r>
                      <a:r>
                        <a:rPr lang="en-US" sz="2800" baseline="0" dirty="0" err="1">
                          <a:solidFill>
                            <a:srgbClr val="0000CC"/>
                          </a:solidFill>
                          <a:latin typeface="Times New Roman" panose="02020603050405020304" pitchFamily="18" charset="0"/>
                          <a:cs typeface="Times New Roman" panose="02020603050405020304" pitchFamily="18" charset="0"/>
                        </a:rPr>
                        <a:t>giác</a:t>
                      </a:r>
                      <a:endParaRPr lang="en-US" sz="2800" dirty="0">
                        <a:solidFill>
                          <a:srgbClr val="0000CC"/>
                        </a:solidFill>
                        <a:latin typeface="Times New Roman" panose="02020603050405020304" pitchFamily="18" charset="0"/>
                        <a:cs typeface="Times New Roman" panose="02020603050405020304" pitchFamily="18" charset="0"/>
                      </a:endParaRPr>
                    </a:p>
                  </a:txBody>
                  <a:tcPr>
                    <a:solidFill>
                      <a:schemeClr val="accent3">
                        <a:lumMod val="95000"/>
                      </a:schemeClr>
                    </a:solidFill>
                  </a:tcPr>
                </a:tc>
                <a:tc>
                  <a:txBody>
                    <a:bodyPr/>
                    <a:lstStyle/>
                    <a:p>
                      <a:pPr marL="285750" indent="-285750">
                        <a:buFontTx/>
                        <a:buChar char="-"/>
                      </a:pPr>
                      <a:r>
                        <a:rPr lang="en-US" sz="2800" dirty="0" err="1">
                          <a:solidFill>
                            <a:srgbClr val="0000CC"/>
                          </a:solidFill>
                          <a:latin typeface="Times New Roman" panose="02020603050405020304" pitchFamily="18" charset="0"/>
                          <a:cs typeface="Times New Roman" panose="02020603050405020304" pitchFamily="18" charset="0"/>
                        </a:rPr>
                        <a:t>hoa</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quả</a:t>
                      </a:r>
                      <a:r>
                        <a:rPr lang="en-US" sz="2800" dirty="0">
                          <a:solidFill>
                            <a:srgbClr val="0000CC"/>
                          </a:solidFill>
                          <a:latin typeface="Times New Roman" panose="02020603050405020304" pitchFamily="18" charset="0"/>
                          <a:cs typeface="Times New Roman" panose="02020603050405020304" pitchFamily="18" charset="0"/>
                        </a:rPr>
                        <a:t>,</a:t>
                      </a:r>
                      <a:r>
                        <a:rPr lang="en-US" sz="2800" baseline="0" dirty="0">
                          <a:solidFill>
                            <a:srgbClr val="0000CC"/>
                          </a:solidFill>
                          <a:latin typeface="Times New Roman" panose="02020603050405020304" pitchFamily="18" charset="0"/>
                          <a:cs typeface="Times New Roman" panose="02020603050405020304" pitchFamily="18" charset="0"/>
                        </a:rPr>
                        <a:t> </a:t>
                      </a:r>
                      <a:r>
                        <a:rPr lang="en-US" sz="2800" baseline="0" dirty="0" err="1">
                          <a:solidFill>
                            <a:srgbClr val="0000CC"/>
                          </a:solidFill>
                          <a:latin typeface="Times New Roman" panose="02020603050405020304" pitchFamily="18" charset="0"/>
                          <a:cs typeface="Times New Roman" panose="02020603050405020304" pitchFamily="18" charset="0"/>
                        </a:rPr>
                        <a:t>thân</a:t>
                      </a:r>
                      <a:r>
                        <a:rPr lang="en-US" sz="2800" baseline="0" dirty="0">
                          <a:solidFill>
                            <a:srgbClr val="0000CC"/>
                          </a:solidFill>
                          <a:latin typeface="Times New Roman" panose="02020603050405020304" pitchFamily="18" charset="0"/>
                          <a:cs typeface="Times New Roman" panose="02020603050405020304" pitchFamily="18" charset="0"/>
                        </a:rPr>
                        <a:t>, </a:t>
                      </a:r>
                      <a:r>
                        <a:rPr lang="en-US" sz="2800" baseline="0" dirty="0" err="1">
                          <a:solidFill>
                            <a:srgbClr val="0000CC"/>
                          </a:solidFill>
                          <a:latin typeface="Times New Roman" panose="02020603050405020304" pitchFamily="18" charset="0"/>
                          <a:cs typeface="Times New Roman" panose="02020603050405020304" pitchFamily="18" charset="0"/>
                        </a:rPr>
                        <a:t>cành</a:t>
                      </a:r>
                      <a:r>
                        <a:rPr lang="en-US" sz="2800" baseline="0" dirty="0">
                          <a:solidFill>
                            <a:srgbClr val="0000CC"/>
                          </a:solidFill>
                          <a:latin typeface="Times New Roman" panose="02020603050405020304" pitchFamily="18" charset="0"/>
                          <a:cs typeface="Times New Roman" panose="02020603050405020304" pitchFamily="18" charset="0"/>
                        </a:rPr>
                        <a:t>, </a:t>
                      </a:r>
                      <a:r>
                        <a:rPr lang="en-US" sz="2800" baseline="0" dirty="0" err="1">
                          <a:solidFill>
                            <a:srgbClr val="0000CC"/>
                          </a:solidFill>
                          <a:latin typeface="Times New Roman" panose="02020603050405020304" pitchFamily="18" charset="0"/>
                          <a:cs typeface="Times New Roman" panose="02020603050405020304" pitchFamily="18" charset="0"/>
                        </a:rPr>
                        <a:t>lá</a:t>
                      </a:r>
                      <a:endParaRPr lang="en-US" sz="2800" baseline="0" dirty="0">
                        <a:solidFill>
                          <a:srgbClr val="0000CC"/>
                        </a:solidFill>
                        <a:latin typeface="Times New Roman" panose="02020603050405020304" pitchFamily="18" charset="0"/>
                        <a:cs typeface="Times New Roman" panose="02020603050405020304" pitchFamily="18" charset="0"/>
                      </a:endParaRPr>
                    </a:p>
                    <a:p>
                      <a:pPr marL="285750" indent="-285750">
                        <a:buFontTx/>
                        <a:buChar char="-"/>
                      </a:pPr>
                      <a:r>
                        <a:rPr lang="en-US" sz="2800" baseline="0" dirty="0" err="1">
                          <a:solidFill>
                            <a:srgbClr val="0000CC"/>
                          </a:solidFill>
                          <a:latin typeface="Times New Roman" panose="02020603050405020304" pitchFamily="18" charset="0"/>
                          <a:cs typeface="Times New Roman" panose="02020603050405020304" pitchFamily="18" charset="0"/>
                        </a:rPr>
                        <a:t>Hương</a:t>
                      </a:r>
                      <a:r>
                        <a:rPr lang="en-US" sz="2800" baseline="0" dirty="0">
                          <a:solidFill>
                            <a:srgbClr val="0000CC"/>
                          </a:solidFill>
                          <a:latin typeface="Times New Roman" panose="02020603050405020304" pitchFamily="18" charset="0"/>
                          <a:cs typeface="Times New Roman" panose="02020603050405020304" pitchFamily="18" charset="0"/>
                        </a:rPr>
                        <a:t> </a:t>
                      </a:r>
                      <a:r>
                        <a:rPr lang="en-US" sz="2800" baseline="0" dirty="0" err="1">
                          <a:solidFill>
                            <a:srgbClr val="0000CC"/>
                          </a:solidFill>
                          <a:latin typeface="Times New Roman" panose="02020603050405020304" pitchFamily="18" charset="0"/>
                          <a:cs typeface="Times New Roman" panose="02020603050405020304" pitchFamily="18" charset="0"/>
                        </a:rPr>
                        <a:t>thơm</a:t>
                      </a:r>
                      <a:r>
                        <a:rPr lang="en-US" sz="2800" baseline="0" dirty="0">
                          <a:solidFill>
                            <a:srgbClr val="0000CC"/>
                          </a:solidFill>
                          <a:latin typeface="Times New Roman" panose="02020603050405020304" pitchFamily="18" charset="0"/>
                          <a:cs typeface="Times New Roman" panose="02020603050405020304" pitchFamily="18" charset="0"/>
                        </a:rPr>
                        <a:t> </a:t>
                      </a:r>
                      <a:r>
                        <a:rPr lang="en-US" sz="2800" baseline="0" dirty="0" err="1">
                          <a:solidFill>
                            <a:srgbClr val="0000CC"/>
                          </a:solidFill>
                          <a:latin typeface="Times New Roman" panose="02020603050405020304" pitchFamily="18" charset="0"/>
                          <a:cs typeface="Times New Roman" panose="02020603050405020304" pitchFamily="18" charset="0"/>
                        </a:rPr>
                        <a:t>của</a:t>
                      </a:r>
                      <a:r>
                        <a:rPr lang="en-US" sz="2800" baseline="0" dirty="0">
                          <a:solidFill>
                            <a:srgbClr val="0000CC"/>
                          </a:solidFill>
                          <a:latin typeface="Times New Roman" panose="02020603050405020304" pitchFamily="18" charset="0"/>
                          <a:cs typeface="Times New Roman" panose="02020603050405020304" pitchFamily="18" charset="0"/>
                        </a:rPr>
                        <a:t> </a:t>
                      </a:r>
                      <a:r>
                        <a:rPr lang="en-US" sz="2800" baseline="0" dirty="0" err="1">
                          <a:solidFill>
                            <a:srgbClr val="0000CC"/>
                          </a:solidFill>
                          <a:latin typeface="Times New Roman" panose="02020603050405020304" pitchFamily="18" charset="0"/>
                          <a:cs typeface="Times New Roman" panose="02020603050405020304" pitchFamily="18" charset="0"/>
                        </a:rPr>
                        <a:t>trái</a:t>
                      </a:r>
                      <a:endParaRPr lang="en-US" sz="2800" baseline="0" dirty="0">
                        <a:solidFill>
                          <a:srgbClr val="0000CC"/>
                        </a:solidFill>
                        <a:latin typeface="Times New Roman" panose="02020603050405020304" pitchFamily="18" charset="0"/>
                        <a:cs typeface="Times New Roman" panose="02020603050405020304" pitchFamily="18" charset="0"/>
                      </a:endParaRPr>
                    </a:p>
                    <a:p>
                      <a:pPr marL="285750" indent="-285750">
                        <a:buFontTx/>
                        <a:buChar char="-"/>
                      </a:pPr>
                      <a:r>
                        <a:rPr lang="en-US" sz="2800" baseline="0" dirty="0" err="1">
                          <a:solidFill>
                            <a:srgbClr val="0000CC"/>
                          </a:solidFill>
                          <a:latin typeface="Times New Roman" panose="02020603050405020304" pitchFamily="18" charset="0"/>
                          <a:cs typeface="Times New Roman" panose="02020603050405020304" pitchFamily="18" charset="0"/>
                        </a:rPr>
                        <a:t>Vị</a:t>
                      </a:r>
                      <a:r>
                        <a:rPr lang="en-US" sz="2800" baseline="0" dirty="0">
                          <a:solidFill>
                            <a:srgbClr val="0000CC"/>
                          </a:solidFill>
                          <a:latin typeface="Times New Roman" panose="02020603050405020304" pitchFamily="18" charset="0"/>
                          <a:cs typeface="Times New Roman" panose="02020603050405020304" pitchFamily="18" charset="0"/>
                        </a:rPr>
                        <a:t> </a:t>
                      </a:r>
                      <a:r>
                        <a:rPr lang="en-US" sz="2800" baseline="0" dirty="0" err="1">
                          <a:solidFill>
                            <a:srgbClr val="0000CC"/>
                          </a:solidFill>
                          <a:latin typeface="Times New Roman" panose="02020603050405020304" pitchFamily="18" charset="0"/>
                          <a:cs typeface="Times New Roman" panose="02020603050405020304" pitchFamily="18" charset="0"/>
                        </a:rPr>
                        <a:t>ngọt</a:t>
                      </a:r>
                      <a:r>
                        <a:rPr lang="en-US" sz="2800" baseline="0" dirty="0">
                          <a:solidFill>
                            <a:srgbClr val="0000CC"/>
                          </a:solidFill>
                          <a:latin typeface="Times New Roman" panose="02020603050405020304" pitchFamily="18" charset="0"/>
                          <a:cs typeface="Times New Roman" panose="02020603050405020304" pitchFamily="18" charset="0"/>
                        </a:rPr>
                        <a:t>, </a:t>
                      </a:r>
                      <a:r>
                        <a:rPr lang="en-US" sz="2800" baseline="0" dirty="0" err="1">
                          <a:solidFill>
                            <a:srgbClr val="0000CC"/>
                          </a:solidFill>
                          <a:latin typeface="Times New Roman" panose="02020603050405020304" pitchFamily="18" charset="0"/>
                          <a:cs typeface="Times New Roman" panose="02020603050405020304" pitchFamily="18" charset="0"/>
                        </a:rPr>
                        <a:t>béo</a:t>
                      </a:r>
                      <a:r>
                        <a:rPr lang="en-US" sz="2800" baseline="0" dirty="0">
                          <a:solidFill>
                            <a:srgbClr val="0000CC"/>
                          </a:solidFill>
                          <a:latin typeface="Times New Roman" panose="02020603050405020304" pitchFamily="18" charset="0"/>
                          <a:cs typeface="Times New Roman" panose="02020603050405020304" pitchFamily="18" charset="0"/>
                        </a:rPr>
                        <a:t> </a:t>
                      </a:r>
                      <a:r>
                        <a:rPr lang="en-US" sz="2800" baseline="0" dirty="0" err="1">
                          <a:solidFill>
                            <a:srgbClr val="0000CC"/>
                          </a:solidFill>
                          <a:latin typeface="Times New Roman" panose="02020603050405020304" pitchFamily="18" charset="0"/>
                          <a:cs typeface="Times New Roman" panose="02020603050405020304" pitchFamily="18" charset="0"/>
                        </a:rPr>
                        <a:t>ngậy</a:t>
                      </a:r>
                      <a:r>
                        <a:rPr lang="en-US" sz="2800" baseline="0" dirty="0">
                          <a:solidFill>
                            <a:srgbClr val="0000CC"/>
                          </a:solidFill>
                          <a:latin typeface="Times New Roman" panose="02020603050405020304" pitchFamily="18" charset="0"/>
                          <a:cs typeface="Times New Roman" panose="02020603050405020304" pitchFamily="18" charset="0"/>
                        </a:rPr>
                        <a:t> </a:t>
                      </a:r>
                      <a:r>
                        <a:rPr lang="en-US" sz="2800" baseline="0" dirty="0" err="1">
                          <a:solidFill>
                            <a:srgbClr val="0000CC"/>
                          </a:solidFill>
                          <a:latin typeface="Times New Roman" panose="02020603050405020304" pitchFamily="18" charset="0"/>
                          <a:cs typeface="Times New Roman" panose="02020603050405020304" pitchFamily="18" charset="0"/>
                        </a:rPr>
                        <a:t>của</a:t>
                      </a:r>
                      <a:r>
                        <a:rPr lang="en-US" sz="2800" baseline="0" dirty="0">
                          <a:solidFill>
                            <a:srgbClr val="0000CC"/>
                          </a:solidFill>
                          <a:latin typeface="Times New Roman" panose="02020603050405020304" pitchFamily="18" charset="0"/>
                          <a:cs typeface="Times New Roman" panose="02020603050405020304" pitchFamily="18" charset="0"/>
                        </a:rPr>
                        <a:t> </a:t>
                      </a:r>
                      <a:r>
                        <a:rPr lang="en-US" sz="2800" baseline="0" dirty="0" err="1">
                          <a:solidFill>
                            <a:srgbClr val="0000CC"/>
                          </a:solidFill>
                          <a:latin typeface="Times New Roman" panose="02020603050405020304" pitchFamily="18" charset="0"/>
                          <a:cs typeface="Times New Roman" panose="02020603050405020304" pitchFamily="18" charset="0"/>
                        </a:rPr>
                        <a:t>sầu</a:t>
                      </a:r>
                      <a:r>
                        <a:rPr lang="en-US" sz="2800" baseline="0" dirty="0">
                          <a:solidFill>
                            <a:srgbClr val="0000CC"/>
                          </a:solidFill>
                          <a:latin typeface="Times New Roman" panose="02020603050405020304" pitchFamily="18" charset="0"/>
                          <a:cs typeface="Times New Roman" panose="02020603050405020304" pitchFamily="18" charset="0"/>
                        </a:rPr>
                        <a:t> </a:t>
                      </a:r>
                      <a:r>
                        <a:rPr lang="en-US" sz="2800" baseline="0" dirty="0" err="1">
                          <a:solidFill>
                            <a:srgbClr val="0000CC"/>
                          </a:solidFill>
                          <a:latin typeface="Times New Roman" panose="02020603050405020304" pitchFamily="18" charset="0"/>
                          <a:cs typeface="Times New Roman" panose="02020603050405020304" pitchFamily="18" charset="0"/>
                        </a:rPr>
                        <a:t>riêng</a:t>
                      </a:r>
                      <a:endParaRPr lang="en-US" sz="2800" dirty="0">
                        <a:solidFill>
                          <a:srgbClr val="0000CC"/>
                        </a:solidFill>
                        <a:latin typeface="Times New Roman" panose="02020603050405020304" pitchFamily="18" charset="0"/>
                        <a:cs typeface="Times New Roman" panose="02020603050405020304" pitchFamily="18" charset="0"/>
                      </a:endParaRPr>
                    </a:p>
                  </a:txBody>
                  <a:tcPr>
                    <a:solidFill>
                      <a:schemeClr val="accent3">
                        <a:lumMod val="95000"/>
                      </a:schemeClr>
                    </a:solidFill>
                  </a:tcPr>
                </a:tc>
                <a:extLst>
                  <a:ext uri="{0D108BD9-81ED-4DB2-BD59-A6C34878D82A}">
                    <a16:rowId xmlns:a16="http://schemas.microsoft.com/office/drawing/2014/main" val="10001"/>
                  </a:ext>
                </a:extLst>
              </a:tr>
              <a:tr h="370840">
                <a:tc>
                  <a:txBody>
                    <a:bodyPr/>
                    <a:lstStyle/>
                    <a:p>
                      <a:r>
                        <a:rPr lang="en-US" sz="2800" dirty="0" err="1">
                          <a:solidFill>
                            <a:srgbClr val="0000CC"/>
                          </a:solidFill>
                          <a:latin typeface="Times New Roman" panose="02020603050405020304" pitchFamily="18" charset="0"/>
                          <a:cs typeface="Times New Roman" panose="02020603050405020304" pitchFamily="18" charset="0"/>
                        </a:rPr>
                        <a:t>Bãi</a:t>
                      </a:r>
                      <a:r>
                        <a:rPr lang="en-US" sz="2800" baseline="0" dirty="0">
                          <a:solidFill>
                            <a:srgbClr val="0000CC"/>
                          </a:solidFill>
                          <a:latin typeface="Times New Roman" panose="02020603050405020304" pitchFamily="18" charset="0"/>
                          <a:cs typeface="Times New Roman" panose="02020603050405020304" pitchFamily="18" charset="0"/>
                        </a:rPr>
                        <a:t> </a:t>
                      </a:r>
                      <a:r>
                        <a:rPr lang="en-US" sz="2800" baseline="0" dirty="0" err="1">
                          <a:solidFill>
                            <a:srgbClr val="0000CC"/>
                          </a:solidFill>
                          <a:latin typeface="Times New Roman" panose="02020603050405020304" pitchFamily="18" charset="0"/>
                          <a:cs typeface="Times New Roman" panose="02020603050405020304" pitchFamily="18" charset="0"/>
                        </a:rPr>
                        <a:t>ngô</a:t>
                      </a:r>
                      <a:endParaRPr lang="en-US" sz="2800" dirty="0">
                        <a:solidFill>
                          <a:srgbClr val="0000CC"/>
                        </a:solidFill>
                        <a:latin typeface="Times New Roman" panose="02020603050405020304" pitchFamily="18" charset="0"/>
                        <a:cs typeface="Times New Roman" panose="02020603050405020304" pitchFamily="18" charset="0"/>
                      </a:endParaRPr>
                    </a:p>
                  </a:txBody>
                  <a:tcPr>
                    <a:solidFill>
                      <a:schemeClr val="accent3">
                        <a:lumMod val="95000"/>
                      </a:schemeClr>
                    </a:solidFill>
                  </a:tcPr>
                </a:tc>
                <a:tc>
                  <a:txBody>
                    <a:bodyPr/>
                    <a:lstStyle/>
                    <a:p>
                      <a:pPr marL="0" indent="0">
                        <a:buFontTx/>
                        <a:buNone/>
                      </a:pPr>
                      <a:r>
                        <a:rPr lang="en-US" sz="2800" dirty="0">
                          <a:solidFill>
                            <a:srgbClr val="0000CC"/>
                          </a:solidFill>
                          <a:latin typeface="Times New Roman" panose="02020603050405020304" pitchFamily="18" charset="0"/>
                          <a:cs typeface="Times New Roman" panose="02020603050405020304" pitchFamily="18" charset="0"/>
                        </a:rPr>
                        <a:t>-</a:t>
                      </a:r>
                      <a:r>
                        <a:rPr lang="en-US" sz="2800" baseline="0" dirty="0">
                          <a:solidFill>
                            <a:srgbClr val="0000CC"/>
                          </a:solidFill>
                          <a:latin typeface="Times New Roman" panose="02020603050405020304" pitchFamily="18" charset="0"/>
                          <a:cs typeface="Times New Roman" panose="02020603050405020304" pitchFamily="18" charset="0"/>
                        </a:rPr>
                        <a:t> </a:t>
                      </a:r>
                      <a:r>
                        <a:rPr lang="en-US" sz="2800" baseline="0" dirty="0" err="1">
                          <a:solidFill>
                            <a:srgbClr val="0000CC"/>
                          </a:solidFill>
                          <a:latin typeface="Times New Roman" panose="02020603050405020304" pitchFamily="18" charset="0"/>
                          <a:cs typeface="Times New Roman" panose="02020603050405020304" pitchFamily="18" charset="0"/>
                        </a:rPr>
                        <a:t>Thị</a:t>
                      </a:r>
                      <a:r>
                        <a:rPr lang="en-US" sz="2800" baseline="0" dirty="0">
                          <a:solidFill>
                            <a:srgbClr val="0000CC"/>
                          </a:solidFill>
                          <a:latin typeface="Times New Roman" panose="02020603050405020304" pitchFamily="18" charset="0"/>
                          <a:cs typeface="Times New Roman" panose="02020603050405020304" pitchFamily="18" charset="0"/>
                        </a:rPr>
                        <a:t> </a:t>
                      </a:r>
                      <a:r>
                        <a:rPr lang="en-US" sz="2800" baseline="0" dirty="0" err="1">
                          <a:solidFill>
                            <a:srgbClr val="0000CC"/>
                          </a:solidFill>
                          <a:latin typeface="Times New Roman" panose="02020603050405020304" pitchFamily="18" charset="0"/>
                          <a:cs typeface="Times New Roman" panose="02020603050405020304" pitchFamily="18" charset="0"/>
                        </a:rPr>
                        <a:t>giác</a:t>
                      </a:r>
                      <a:endParaRPr lang="en-US" sz="2800" dirty="0">
                        <a:solidFill>
                          <a:srgbClr val="0000CC"/>
                        </a:solidFill>
                        <a:latin typeface="Times New Roman" panose="02020603050405020304" pitchFamily="18" charset="0"/>
                        <a:cs typeface="Times New Roman" panose="02020603050405020304" pitchFamily="18" charset="0"/>
                      </a:endParaRPr>
                    </a:p>
                    <a:p>
                      <a:pPr marL="0" indent="0">
                        <a:buFontTx/>
                        <a:buNone/>
                      </a:pPr>
                      <a:endParaRPr lang="vi-VN" sz="2800" dirty="0">
                        <a:solidFill>
                          <a:srgbClr val="0000CC"/>
                        </a:solidFill>
                        <a:latin typeface="Times New Roman" panose="02020603050405020304" pitchFamily="18" charset="0"/>
                        <a:cs typeface="Times New Roman" panose="02020603050405020304" pitchFamily="18" charset="0"/>
                      </a:endParaRPr>
                    </a:p>
                    <a:p>
                      <a:pPr marL="0" indent="0">
                        <a:buFontTx/>
                        <a:buNone/>
                      </a:pP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Thính</a:t>
                      </a:r>
                      <a:r>
                        <a:rPr lang="en-US" sz="2800" baseline="0" dirty="0">
                          <a:solidFill>
                            <a:srgbClr val="0000CC"/>
                          </a:solidFill>
                          <a:latin typeface="Times New Roman" panose="02020603050405020304" pitchFamily="18" charset="0"/>
                          <a:cs typeface="Times New Roman" panose="02020603050405020304" pitchFamily="18" charset="0"/>
                        </a:rPr>
                        <a:t> </a:t>
                      </a:r>
                      <a:r>
                        <a:rPr lang="en-US" sz="2800" baseline="0" dirty="0" err="1">
                          <a:solidFill>
                            <a:srgbClr val="0000CC"/>
                          </a:solidFill>
                          <a:latin typeface="Times New Roman" panose="02020603050405020304" pitchFamily="18" charset="0"/>
                          <a:cs typeface="Times New Roman" panose="02020603050405020304" pitchFamily="18" charset="0"/>
                        </a:rPr>
                        <a:t>giác</a:t>
                      </a:r>
                      <a:endParaRPr lang="en-US" sz="2800" dirty="0">
                        <a:solidFill>
                          <a:srgbClr val="0000CC"/>
                        </a:solidFill>
                        <a:latin typeface="Times New Roman" panose="02020603050405020304" pitchFamily="18" charset="0"/>
                        <a:cs typeface="Times New Roman" panose="02020603050405020304" pitchFamily="18" charset="0"/>
                      </a:endParaRPr>
                    </a:p>
                  </a:txBody>
                  <a:tcPr>
                    <a:solidFill>
                      <a:schemeClr val="accent3">
                        <a:lumMod val="95000"/>
                      </a:schemeClr>
                    </a:solidFill>
                  </a:tcPr>
                </a:tc>
                <a:tc>
                  <a:txBody>
                    <a:bodyPr/>
                    <a:lstStyle/>
                    <a:p>
                      <a:pPr marL="285750" indent="-285750">
                        <a:buFontTx/>
                        <a:buChar char="-"/>
                      </a:pPr>
                      <a:r>
                        <a:rPr lang="en-US" sz="2800" dirty="0" err="1">
                          <a:solidFill>
                            <a:srgbClr val="0000CC"/>
                          </a:solidFill>
                          <a:latin typeface="Times New Roman" panose="02020603050405020304" pitchFamily="18" charset="0"/>
                          <a:cs typeface="Times New Roman" panose="02020603050405020304" pitchFamily="18" charset="0"/>
                        </a:rPr>
                        <a:t>Cây</a:t>
                      </a:r>
                      <a:r>
                        <a:rPr lang="en-US" sz="2800" baseline="0" dirty="0">
                          <a:solidFill>
                            <a:srgbClr val="0000CC"/>
                          </a:solidFill>
                          <a:latin typeface="Times New Roman" panose="02020603050405020304" pitchFamily="18" charset="0"/>
                          <a:cs typeface="Times New Roman" panose="02020603050405020304" pitchFamily="18" charset="0"/>
                        </a:rPr>
                        <a:t> </a:t>
                      </a:r>
                      <a:r>
                        <a:rPr lang="en-US" sz="2800" baseline="0" dirty="0" err="1">
                          <a:solidFill>
                            <a:srgbClr val="0000CC"/>
                          </a:solidFill>
                          <a:latin typeface="Times New Roman" panose="02020603050405020304" pitchFamily="18" charset="0"/>
                          <a:cs typeface="Times New Roman" panose="02020603050405020304" pitchFamily="18" charset="0"/>
                        </a:rPr>
                        <a:t>ngô</a:t>
                      </a:r>
                      <a:r>
                        <a:rPr lang="en-US" sz="2800" baseline="0" dirty="0">
                          <a:solidFill>
                            <a:srgbClr val="0000CC"/>
                          </a:solidFill>
                          <a:latin typeface="Times New Roman" panose="02020603050405020304" pitchFamily="18" charset="0"/>
                          <a:cs typeface="Times New Roman" panose="02020603050405020304" pitchFamily="18" charset="0"/>
                        </a:rPr>
                        <a:t> </a:t>
                      </a:r>
                      <a:r>
                        <a:rPr lang="en-US" sz="2800" baseline="0" dirty="0" err="1">
                          <a:solidFill>
                            <a:srgbClr val="0000CC"/>
                          </a:solidFill>
                          <a:latin typeface="Times New Roman" panose="02020603050405020304" pitchFamily="18" charset="0"/>
                          <a:cs typeface="Times New Roman" panose="02020603050405020304" pitchFamily="18" charset="0"/>
                        </a:rPr>
                        <a:t>từ</a:t>
                      </a:r>
                      <a:r>
                        <a:rPr lang="en-US" sz="2800" baseline="0" dirty="0">
                          <a:solidFill>
                            <a:srgbClr val="0000CC"/>
                          </a:solidFill>
                          <a:latin typeface="Times New Roman" panose="02020603050405020304" pitchFamily="18" charset="0"/>
                          <a:cs typeface="Times New Roman" panose="02020603050405020304" pitchFamily="18" charset="0"/>
                        </a:rPr>
                        <a:t> </a:t>
                      </a:r>
                      <a:r>
                        <a:rPr lang="en-US" sz="2800" baseline="0" dirty="0" err="1">
                          <a:solidFill>
                            <a:srgbClr val="0000CC"/>
                          </a:solidFill>
                          <a:latin typeface="Times New Roman" panose="02020603050405020304" pitchFamily="18" charset="0"/>
                          <a:cs typeface="Times New Roman" panose="02020603050405020304" pitchFamily="18" charset="0"/>
                        </a:rPr>
                        <a:t>khi</a:t>
                      </a:r>
                      <a:r>
                        <a:rPr lang="en-US" sz="2800" baseline="0" dirty="0">
                          <a:solidFill>
                            <a:srgbClr val="0000CC"/>
                          </a:solidFill>
                          <a:latin typeface="Times New Roman" panose="02020603050405020304" pitchFamily="18" charset="0"/>
                          <a:cs typeface="Times New Roman" panose="02020603050405020304" pitchFamily="18" charset="0"/>
                        </a:rPr>
                        <a:t> </a:t>
                      </a:r>
                      <a:r>
                        <a:rPr lang="en-US" sz="2800" baseline="0" dirty="0" err="1">
                          <a:solidFill>
                            <a:srgbClr val="0000CC"/>
                          </a:solidFill>
                          <a:latin typeface="Times New Roman" panose="02020603050405020304" pitchFamily="18" charset="0"/>
                          <a:cs typeface="Times New Roman" panose="02020603050405020304" pitchFamily="18" charset="0"/>
                        </a:rPr>
                        <a:t>bé</a:t>
                      </a:r>
                      <a:r>
                        <a:rPr lang="en-US" sz="2800" baseline="0" dirty="0">
                          <a:solidFill>
                            <a:srgbClr val="0000CC"/>
                          </a:solidFill>
                          <a:latin typeface="Times New Roman" panose="02020603050405020304" pitchFamily="18" charset="0"/>
                          <a:cs typeface="Times New Roman" panose="02020603050405020304" pitchFamily="18" charset="0"/>
                        </a:rPr>
                        <a:t> </a:t>
                      </a:r>
                      <a:r>
                        <a:rPr lang="en-US" sz="2800" baseline="0" dirty="0" err="1">
                          <a:solidFill>
                            <a:srgbClr val="0000CC"/>
                          </a:solidFill>
                          <a:latin typeface="Times New Roman" panose="02020603050405020304" pitchFamily="18" charset="0"/>
                          <a:cs typeface="Times New Roman" panose="02020603050405020304" pitchFamily="18" charset="0"/>
                        </a:rPr>
                        <a:t>đến</a:t>
                      </a:r>
                      <a:r>
                        <a:rPr lang="en-US" sz="2800" baseline="0" dirty="0">
                          <a:solidFill>
                            <a:srgbClr val="0000CC"/>
                          </a:solidFill>
                          <a:latin typeface="Times New Roman" panose="02020603050405020304" pitchFamily="18" charset="0"/>
                          <a:cs typeface="Times New Roman" panose="02020603050405020304" pitchFamily="18" charset="0"/>
                        </a:rPr>
                        <a:t> </a:t>
                      </a:r>
                      <a:r>
                        <a:rPr lang="en-US" sz="2800" baseline="0" dirty="0" err="1">
                          <a:solidFill>
                            <a:srgbClr val="0000CC"/>
                          </a:solidFill>
                          <a:latin typeface="Times New Roman" panose="02020603050405020304" pitchFamily="18" charset="0"/>
                          <a:cs typeface="Times New Roman" panose="02020603050405020304" pitchFamily="18" charset="0"/>
                        </a:rPr>
                        <a:t>khi</a:t>
                      </a:r>
                      <a:r>
                        <a:rPr lang="en-US" sz="2800" baseline="0" dirty="0">
                          <a:solidFill>
                            <a:srgbClr val="0000CC"/>
                          </a:solidFill>
                          <a:latin typeface="Times New Roman" panose="02020603050405020304" pitchFamily="18" charset="0"/>
                          <a:cs typeface="Times New Roman" panose="02020603050405020304" pitchFamily="18" charset="0"/>
                        </a:rPr>
                        <a:t> </a:t>
                      </a:r>
                      <a:r>
                        <a:rPr lang="en-US" sz="2800" baseline="0" dirty="0" err="1">
                          <a:solidFill>
                            <a:srgbClr val="0000CC"/>
                          </a:solidFill>
                          <a:latin typeface="Times New Roman" panose="02020603050405020304" pitchFamily="18" charset="0"/>
                          <a:cs typeface="Times New Roman" panose="02020603050405020304" pitchFamily="18" charset="0"/>
                        </a:rPr>
                        <a:t>ra</a:t>
                      </a:r>
                      <a:r>
                        <a:rPr lang="en-US" sz="2800" baseline="0" dirty="0">
                          <a:solidFill>
                            <a:srgbClr val="0000CC"/>
                          </a:solidFill>
                          <a:latin typeface="Times New Roman" panose="02020603050405020304" pitchFamily="18" charset="0"/>
                          <a:cs typeface="Times New Roman" panose="02020603050405020304" pitchFamily="18" charset="0"/>
                        </a:rPr>
                        <a:t> </a:t>
                      </a:r>
                      <a:r>
                        <a:rPr lang="en-US" sz="2800" baseline="0" dirty="0" err="1">
                          <a:solidFill>
                            <a:srgbClr val="0000CC"/>
                          </a:solidFill>
                          <a:latin typeface="Times New Roman" panose="02020603050405020304" pitchFamily="18" charset="0"/>
                          <a:cs typeface="Times New Roman" panose="02020603050405020304" pitchFamily="18" charset="0"/>
                        </a:rPr>
                        <a:t>bắp</a:t>
                      </a:r>
                      <a:r>
                        <a:rPr lang="en-US" sz="2800" baseline="0" dirty="0">
                          <a:solidFill>
                            <a:srgbClr val="0000CC"/>
                          </a:solidFill>
                          <a:latin typeface="Times New Roman" panose="02020603050405020304" pitchFamily="18" charset="0"/>
                          <a:cs typeface="Times New Roman" panose="02020603050405020304" pitchFamily="18" charset="0"/>
                        </a:rPr>
                        <a:t>, </a:t>
                      </a:r>
                      <a:r>
                        <a:rPr lang="en-US" sz="2800" baseline="0" dirty="0" err="1">
                          <a:solidFill>
                            <a:srgbClr val="0000CC"/>
                          </a:solidFill>
                          <a:latin typeface="Times New Roman" panose="02020603050405020304" pitchFamily="18" charset="0"/>
                          <a:cs typeface="Times New Roman" panose="02020603050405020304" pitchFamily="18" charset="0"/>
                        </a:rPr>
                        <a:t>thu</a:t>
                      </a:r>
                      <a:r>
                        <a:rPr lang="en-US" sz="2800" baseline="0" dirty="0">
                          <a:solidFill>
                            <a:srgbClr val="0000CC"/>
                          </a:solidFill>
                          <a:latin typeface="Times New Roman" panose="02020603050405020304" pitchFamily="18" charset="0"/>
                          <a:cs typeface="Times New Roman" panose="02020603050405020304" pitchFamily="18" charset="0"/>
                        </a:rPr>
                        <a:t> </a:t>
                      </a:r>
                      <a:r>
                        <a:rPr lang="en-US" sz="2800" baseline="0" dirty="0" err="1">
                          <a:solidFill>
                            <a:srgbClr val="0000CC"/>
                          </a:solidFill>
                          <a:latin typeface="Times New Roman" panose="02020603050405020304" pitchFamily="18" charset="0"/>
                          <a:cs typeface="Times New Roman" panose="02020603050405020304" pitchFamily="18" charset="0"/>
                        </a:rPr>
                        <a:t>hoạch</a:t>
                      </a:r>
                      <a:endParaRPr lang="en-US" sz="2800" baseline="0" dirty="0">
                        <a:solidFill>
                          <a:srgbClr val="0000CC"/>
                        </a:solidFill>
                        <a:latin typeface="Times New Roman" panose="02020603050405020304" pitchFamily="18" charset="0"/>
                        <a:cs typeface="Times New Roman" panose="02020603050405020304" pitchFamily="18" charset="0"/>
                      </a:endParaRPr>
                    </a:p>
                    <a:p>
                      <a:pPr marL="285750" indent="-285750">
                        <a:buFontTx/>
                        <a:buChar char="-"/>
                      </a:pPr>
                      <a:r>
                        <a:rPr lang="en-US" sz="2800" dirty="0" err="1">
                          <a:solidFill>
                            <a:srgbClr val="0000CC"/>
                          </a:solidFill>
                          <a:latin typeface="Times New Roman" panose="02020603050405020304" pitchFamily="18" charset="0"/>
                          <a:cs typeface="Times New Roman" panose="02020603050405020304" pitchFamily="18" charset="0"/>
                        </a:rPr>
                        <a:t>Tiếng</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chim</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hót</a:t>
                      </a:r>
                      <a:r>
                        <a:rPr lang="en-US" sz="2800" baseline="0" dirty="0">
                          <a:solidFill>
                            <a:srgbClr val="0000CC"/>
                          </a:solidFill>
                          <a:latin typeface="Times New Roman" panose="02020603050405020304" pitchFamily="18" charset="0"/>
                          <a:cs typeface="Times New Roman" panose="02020603050405020304" pitchFamily="18" charset="0"/>
                        </a:rPr>
                        <a:t> </a:t>
                      </a:r>
                      <a:r>
                        <a:rPr lang="en-US" sz="2800" baseline="0" dirty="0" err="1">
                          <a:solidFill>
                            <a:srgbClr val="0000CC"/>
                          </a:solidFill>
                          <a:latin typeface="Times New Roman" panose="02020603050405020304" pitchFamily="18" charset="0"/>
                          <a:cs typeface="Times New Roman" panose="02020603050405020304" pitchFamily="18" charset="0"/>
                        </a:rPr>
                        <a:t>trong</a:t>
                      </a:r>
                      <a:r>
                        <a:rPr lang="en-US" sz="2800" baseline="0" dirty="0">
                          <a:solidFill>
                            <a:srgbClr val="0000CC"/>
                          </a:solidFill>
                          <a:latin typeface="Times New Roman" panose="02020603050405020304" pitchFamily="18" charset="0"/>
                          <a:cs typeface="Times New Roman" panose="02020603050405020304" pitchFamily="18" charset="0"/>
                        </a:rPr>
                        <a:t> </a:t>
                      </a:r>
                      <a:r>
                        <a:rPr lang="en-US" sz="2800" baseline="0" dirty="0" err="1">
                          <a:solidFill>
                            <a:srgbClr val="0000CC"/>
                          </a:solidFill>
                          <a:latin typeface="Times New Roman" panose="02020603050405020304" pitchFamily="18" charset="0"/>
                          <a:cs typeface="Times New Roman" panose="02020603050405020304" pitchFamily="18" charset="0"/>
                        </a:rPr>
                        <a:t>vòm</a:t>
                      </a:r>
                      <a:r>
                        <a:rPr lang="en-US" sz="2800" baseline="0" dirty="0">
                          <a:solidFill>
                            <a:srgbClr val="0000CC"/>
                          </a:solidFill>
                          <a:latin typeface="Times New Roman" panose="02020603050405020304" pitchFamily="18" charset="0"/>
                          <a:cs typeface="Times New Roman" panose="02020603050405020304" pitchFamily="18" charset="0"/>
                        </a:rPr>
                        <a:t> </a:t>
                      </a:r>
                      <a:r>
                        <a:rPr lang="en-US" sz="2800" baseline="0" dirty="0" err="1">
                          <a:solidFill>
                            <a:srgbClr val="0000CC"/>
                          </a:solidFill>
                          <a:latin typeface="Times New Roman" panose="02020603050405020304" pitchFamily="18" charset="0"/>
                          <a:cs typeface="Times New Roman" panose="02020603050405020304" pitchFamily="18" charset="0"/>
                        </a:rPr>
                        <a:t>lá</a:t>
                      </a:r>
                      <a:endParaRPr lang="en-US" sz="2800" dirty="0">
                        <a:solidFill>
                          <a:srgbClr val="0000CC"/>
                        </a:solidFill>
                        <a:latin typeface="Times New Roman" panose="02020603050405020304" pitchFamily="18" charset="0"/>
                        <a:cs typeface="Times New Roman" panose="02020603050405020304" pitchFamily="18" charset="0"/>
                      </a:endParaRPr>
                    </a:p>
                  </a:txBody>
                  <a:tcPr>
                    <a:solidFill>
                      <a:schemeClr val="accent3">
                        <a:lumMod val="95000"/>
                      </a:schemeClr>
                    </a:solidFill>
                  </a:tcPr>
                </a:tc>
                <a:extLst>
                  <a:ext uri="{0D108BD9-81ED-4DB2-BD59-A6C34878D82A}">
                    <a16:rowId xmlns:a16="http://schemas.microsoft.com/office/drawing/2014/main" val="10002"/>
                  </a:ext>
                </a:extLst>
              </a:tr>
              <a:tr h="370840">
                <a:tc>
                  <a:txBody>
                    <a:bodyPr/>
                    <a:lstStyle/>
                    <a:p>
                      <a:r>
                        <a:rPr lang="en-US" sz="2800" dirty="0" err="1">
                          <a:solidFill>
                            <a:srgbClr val="0000CC"/>
                          </a:solidFill>
                          <a:latin typeface="Times New Roman" panose="02020603050405020304" pitchFamily="18" charset="0"/>
                          <a:cs typeface="Times New Roman" panose="02020603050405020304" pitchFamily="18" charset="0"/>
                        </a:rPr>
                        <a:t>Cây</a:t>
                      </a:r>
                      <a:r>
                        <a:rPr lang="en-US" sz="2800" baseline="0" dirty="0">
                          <a:solidFill>
                            <a:srgbClr val="0000CC"/>
                          </a:solidFill>
                          <a:latin typeface="Times New Roman" panose="02020603050405020304" pitchFamily="18" charset="0"/>
                          <a:cs typeface="Times New Roman" panose="02020603050405020304" pitchFamily="18" charset="0"/>
                        </a:rPr>
                        <a:t> </a:t>
                      </a:r>
                      <a:r>
                        <a:rPr lang="en-US" sz="2800" baseline="0" dirty="0" err="1">
                          <a:solidFill>
                            <a:srgbClr val="0000CC"/>
                          </a:solidFill>
                          <a:latin typeface="Times New Roman" panose="02020603050405020304" pitchFamily="18" charset="0"/>
                          <a:cs typeface="Times New Roman" panose="02020603050405020304" pitchFamily="18" charset="0"/>
                        </a:rPr>
                        <a:t>gạo</a:t>
                      </a:r>
                      <a:endParaRPr lang="en-US" sz="2800" dirty="0">
                        <a:solidFill>
                          <a:srgbClr val="0000CC"/>
                        </a:solidFill>
                        <a:latin typeface="Times New Roman" panose="02020603050405020304" pitchFamily="18" charset="0"/>
                        <a:cs typeface="Times New Roman" panose="02020603050405020304" pitchFamily="18" charset="0"/>
                      </a:endParaRPr>
                    </a:p>
                  </a:txBody>
                  <a:tcPr>
                    <a:solidFill>
                      <a:schemeClr val="accent3">
                        <a:lumMod val="95000"/>
                      </a:schemeClr>
                    </a:solidFill>
                  </a:tcPr>
                </a:tc>
                <a:tc>
                  <a:txBody>
                    <a:bodyPr/>
                    <a:lstStyle/>
                    <a:p>
                      <a:pPr marL="285750" indent="-285750">
                        <a:buFontTx/>
                        <a:buChar char="-"/>
                      </a:pPr>
                      <a:r>
                        <a:rPr lang="en-US" sz="2800" dirty="0" err="1">
                          <a:solidFill>
                            <a:srgbClr val="0000CC"/>
                          </a:solidFill>
                          <a:latin typeface="Times New Roman" panose="02020603050405020304" pitchFamily="18" charset="0"/>
                          <a:cs typeface="Times New Roman" panose="02020603050405020304" pitchFamily="18" charset="0"/>
                        </a:rPr>
                        <a:t>Thị</a:t>
                      </a:r>
                      <a:r>
                        <a:rPr lang="en-US" sz="2800" baseline="0" dirty="0">
                          <a:solidFill>
                            <a:srgbClr val="0000CC"/>
                          </a:solidFill>
                          <a:latin typeface="Times New Roman" panose="02020603050405020304" pitchFamily="18" charset="0"/>
                          <a:cs typeface="Times New Roman" panose="02020603050405020304" pitchFamily="18" charset="0"/>
                        </a:rPr>
                        <a:t> </a:t>
                      </a:r>
                      <a:r>
                        <a:rPr lang="en-US" sz="2800" baseline="0" dirty="0" err="1">
                          <a:solidFill>
                            <a:srgbClr val="0000CC"/>
                          </a:solidFill>
                          <a:latin typeface="Times New Roman" panose="02020603050405020304" pitchFamily="18" charset="0"/>
                          <a:cs typeface="Times New Roman" panose="02020603050405020304" pitchFamily="18" charset="0"/>
                        </a:rPr>
                        <a:t>giác</a:t>
                      </a:r>
                      <a:endParaRPr lang="en-US" sz="2800" dirty="0">
                        <a:solidFill>
                          <a:srgbClr val="0000CC"/>
                        </a:solidFill>
                        <a:latin typeface="Times New Roman" panose="02020603050405020304" pitchFamily="18" charset="0"/>
                        <a:cs typeface="Times New Roman" panose="02020603050405020304" pitchFamily="18" charset="0"/>
                      </a:endParaRPr>
                    </a:p>
                    <a:p>
                      <a:pPr marL="285750" indent="-285750">
                        <a:buFontTx/>
                        <a:buChar char="-"/>
                      </a:pPr>
                      <a:endParaRPr lang="vi-VN" sz="2800" dirty="0">
                        <a:solidFill>
                          <a:srgbClr val="0000CC"/>
                        </a:solidFill>
                        <a:latin typeface="Times New Roman" panose="02020603050405020304" pitchFamily="18" charset="0"/>
                        <a:cs typeface="Times New Roman" panose="02020603050405020304" pitchFamily="18" charset="0"/>
                      </a:endParaRPr>
                    </a:p>
                    <a:p>
                      <a:pPr marL="0" indent="0">
                        <a:buFontTx/>
                        <a:buNone/>
                      </a:pPr>
                      <a:r>
                        <a:rPr lang="vi-VN"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Thính</a:t>
                      </a:r>
                      <a:r>
                        <a:rPr lang="en-US" sz="2800" baseline="0" dirty="0">
                          <a:solidFill>
                            <a:srgbClr val="0000CC"/>
                          </a:solidFill>
                          <a:latin typeface="Times New Roman" panose="02020603050405020304" pitchFamily="18" charset="0"/>
                          <a:cs typeface="Times New Roman" panose="02020603050405020304" pitchFamily="18" charset="0"/>
                        </a:rPr>
                        <a:t> </a:t>
                      </a:r>
                      <a:r>
                        <a:rPr lang="en-US" sz="2800" baseline="0" dirty="0" err="1">
                          <a:solidFill>
                            <a:srgbClr val="0000CC"/>
                          </a:solidFill>
                          <a:latin typeface="Times New Roman" panose="02020603050405020304" pitchFamily="18" charset="0"/>
                          <a:cs typeface="Times New Roman" panose="02020603050405020304" pitchFamily="18" charset="0"/>
                        </a:rPr>
                        <a:t>giác</a:t>
                      </a:r>
                      <a:endParaRPr lang="en-US" sz="2800" dirty="0">
                        <a:solidFill>
                          <a:srgbClr val="0000CC"/>
                        </a:solidFill>
                        <a:latin typeface="Times New Roman" panose="02020603050405020304" pitchFamily="18" charset="0"/>
                        <a:cs typeface="Times New Roman" panose="02020603050405020304" pitchFamily="18" charset="0"/>
                      </a:endParaRPr>
                    </a:p>
                  </a:txBody>
                  <a:tcPr>
                    <a:solidFill>
                      <a:schemeClr val="accent3">
                        <a:lumMod val="95000"/>
                      </a:schemeClr>
                    </a:solidFill>
                  </a:tcPr>
                </a:tc>
                <a:tc>
                  <a:txBody>
                    <a:bodyPr/>
                    <a:lstStyle/>
                    <a:p>
                      <a:pPr marL="285750" indent="-285750">
                        <a:buFontTx/>
                        <a:buChar char="-"/>
                      </a:pPr>
                      <a:r>
                        <a:rPr lang="en-US" sz="2800" dirty="0" err="1">
                          <a:solidFill>
                            <a:srgbClr val="0000CC"/>
                          </a:solidFill>
                          <a:latin typeface="Times New Roman" panose="02020603050405020304" pitchFamily="18" charset="0"/>
                          <a:cs typeface="Times New Roman" panose="02020603050405020304" pitchFamily="18" charset="0"/>
                        </a:rPr>
                        <a:t>Cây</a:t>
                      </a:r>
                      <a:r>
                        <a:rPr lang="en-US" sz="2800" baseline="0" dirty="0">
                          <a:solidFill>
                            <a:srgbClr val="0000CC"/>
                          </a:solidFill>
                          <a:latin typeface="Times New Roman" panose="02020603050405020304" pitchFamily="18" charset="0"/>
                          <a:cs typeface="Times New Roman" panose="02020603050405020304" pitchFamily="18" charset="0"/>
                        </a:rPr>
                        <a:t> </a:t>
                      </a:r>
                      <a:r>
                        <a:rPr lang="en-US" sz="2800" baseline="0" dirty="0" err="1">
                          <a:solidFill>
                            <a:srgbClr val="0000CC"/>
                          </a:solidFill>
                          <a:latin typeface="Times New Roman" panose="02020603050405020304" pitchFamily="18" charset="0"/>
                          <a:cs typeface="Times New Roman" panose="02020603050405020304" pitchFamily="18" charset="0"/>
                        </a:rPr>
                        <a:t>gạo</a:t>
                      </a:r>
                      <a:r>
                        <a:rPr lang="en-US" sz="2800" baseline="0" dirty="0">
                          <a:solidFill>
                            <a:srgbClr val="0000CC"/>
                          </a:solidFill>
                          <a:latin typeface="Times New Roman" panose="02020603050405020304" pitchFamily="18" charset="0"/>
                          <a:cs typeface="Times New Roman" panose="02020603050405020304" pitchFamily="18" charset="0"/>
                        </a:rPr>
                        <a:t> </a:t>
                      </a:r>
                      <a:r>
                        <a:rPr lang="en-US" sz="2800" baseline="0" dirty="0" err="1">
                          <a:solidFill>
                            <a:srgbClr val="0000CC"/>
                          </a:solidFill>
                          <a:latin typeface="Times New Roman" panose="02020603050405020304" pitchFamily="18" charset="0"/>
                          <a:cs typeface="Times New Roman" panose="02020603050405020304" pitchFamily="18" charset="0"/>
                        </a:rPr>
                        <a:t>khi</a:t>
                      </a:r>
                      <a:r>
                        <a:rPr lang="en-US" sz="2800" baseline="0" dirty="0">
                          <a:solidFill>
                            <a:srgbClr val="0000CC"/>
                          </a:solidFill>
                          <a:latin typeface="Times New Roman" panose="02020603050405020304" pitchFamily="18" charset="0"/>
                          <a:cs typeface="Times New Roman" panose="02020603050405020304" pitchFamily="18" charset="0"/>
                        </a:rPr>
                        <a:t> </a:t>
                      </a:r>
                      <a:r>
                        <a:rPr lang="en-US" sz="2800" baseline="0" dirty="0" err="1">
                          <a:solidFill>
                            <a:srgbClr val="0000CC"/>
                          </a:solidFill>
                          <a:latin typeface="Times New Roman" panose="02020603050405020304" pitchFamily="18" charset="0"/>
                          <a:cs typeface="Times New Roman" panose="02020603050405020304" pitchFamily="18" charset="0"/>
                        </a:rPr>
                        <a:t>vào</a:t>
                      </a:r>
                      <a:r>
                        <a:rPr lang="en-US" sz="2800" baseline="0" dirty="0">
                          <a:solidFill>
                            <a:srgbClr val="0000CC"/>
                          </a:solidFill>
                          <a:latin typeface="Times New Roman" panose="02020603050405020304" pitchFamily="18" charset="0"/>
                          <a:cs typeface="Times New Roman" panose="02020603050405020304" pitchFamily="18" charset="0"/>
                        </a:rPr>
                        <a:t> </a:t>
                      </a:r>
                      <a:r>
                        <a:rPr lang="en-US" sz="2800" baseline="0" dirty="0" err="1">
                          <a:solidFill>
                            <a:srgbClr val="0000CC"/>
                          </a:solidFill>
                          <a:latin typeface="Times New Roman" panose="02020603050405020304" pitchFamily="18" charset="0"/>
                          <a:cs typeface="Times New Roman" panose="02020603050405020304" pitchFamily="18" charset="0"/>
                        </a:rPr>
                        <a:t>mùa</a:t>
                      </a:r>
                      <a:r>
                        <a:rPr lang="en-US" sz="2800" baseline="0" dirty="0">
                          <a:solidFill>
                            <a:srgbClr val="0000CC"/>
                          </a:solidFill>
                          <a:latin typeface="Times New Roman" panose="02020603050405020304" pitchFamily="18" charset="0"/>
                          <a:cs typeface="Times New Roman" panose="02020603050405020304" pitchFamily="18" charset="0"/>
                        </a:rPr>
                        <a:t> </a:t>
                      </a:r>
                      <a:r>
                        <a:rPr lang="en-US" sz="2800" baseline="0" dirty="0" err="1">
                          <a:solidFill>
                            <a:srgbClr val="0000CC"/>
                          </a:solidFill>
                          <a:latin typeface="Times New Roman" panose="02020603050405020304" pitchFamily="18" charset="0"/>
                          <a:cs typeface="Times New Roman" panose="02020603050405020304" pitchFamily="18" charset="0"/>
                        </a:rPr>
                        <a:t>hoa</a:t>
                      </a:r>
                      <a:r>
                        <a:rPr lang="en-US" sz="2800" baseline="0" dirty="0">
                          <a:solidFill>
                            <a:srgbClr val="0000CC"/>
                          </a:solidFill>
                          <a:latin typeface="Times New Roman" panose="02020603050405020304" pitchFamily="18" charset="0"/>
                          <a:cs typeface="Times New Roman" panose="02020603050405020304" pitchFamily="18" charset="0"/>
                        </a:rPr>
                        <a:t>, </a:t>
                      </a:r>
                      <a:r>
                        <a:rPr lang="en-US" sz="2800" baseline="0" dirty="0" err="1">
                          <a:solidFill>
                            <a:srgbClr val="0000CC"/>
                          </a:solidFill>
                          <a:latin typeface="Times New Roman" panose="02020603050405020304" pitchFamily="18" charset="0"/>
                          <a:cs typeface="Times New Roman" panose="02020603050405020304" pitchFamily="18" charset="0"/>
                        </a:rPr>
                        <a:t>hết</a:t>
                      </a:r>
                      <a:r>
                        <a:rPr lang="en-US" sz="2800" baseline="0" dirty="0">
                          <a:solidFill>
                            <a:srgbClr val="0000CC"/>
                          </a:solidFill>
                          <a:latin typeface="Times New Roman" panose="02020603050405020304" pitchFamily="18" charset="0"/>
                          <a:cs typeface="Times New Roman" panose="02020603050405020304" pitchFamily="18" charset="0"/>
                        </a:rPr>
                        <a:t> </a:t>
                      </a:r>
                      <a:r>
                        <a:rPr lang="en-US" sz="2800" baseline="0" dirty="0" err="1">
                          <a:solidFill>
                            <a:srgbClr val="0000CC"/>
                          </a:solidFill>
                          <a:latin typeface="Times New Roman" panose="02020603050405020304" pitchFamily="18" charset="0"/>
                          <a:cs typeface="Times New Roman" panose="02020603050405020304" pitchFamily="18" charset="0"/>
                        </a:rPr>
                        <a:t>mùa</a:t>
                      </a:r>
                      <a:r>
                        <a:rPr lang="en-US" sz="2800" baseline="0" dirty="0">
                          <a:solidFill>
                            <a:srgbClr val="0000CC"/>
                          </a:solidFill>
                          <a:latin typeface="Times New Roman" panose="02020603050405020304" pitchFamily="18" charset="0"/>
                          <a:cs typeface="Times New Roman" panose="02020603050405020304" pitchFamily="18" charset="0"/>
                        </a:rPr>
                        <a:t> </a:t>
                      </a:r>
                      <a:r>
                        <a:rPr lang="en-US" sz="2800" baseline="0" dirty="0" err="1">
                          <a:solidFill>
                            <a:srgbClr val="0000CC"/>
                          </a:solidFill>
                          <a:latin typeface="Times New Roman" panose="02020603050405020304" pitchFamily="18" charset="0"/>
                          <a:cs typeface="Times New Roman" panose="02020603050405020304" pitchFamily="18" charset="0"/>
                        </a:rPr>
                        <a:t>hoa</a:t>
                      </a:r>
                      <a:r>
                        <a:rPr lang="en-US" sz="2800" baseline="0" dirty="0">
                          <a:solidFill>
                            <a:srgbClr val="0000CC"/>
                          </a:solidFill>
                          <a:latin typeface="Times New Roman" panose="02020603050405020304" pitchFamily="18" charset="0"/>
                          <a:cs typeface="Times New Roman" panose="02020603050405020304" pitchFamily="18" charset="0"/>
                        </a:rPr>
                        <a:t> </a:t>
                      </a:r>
                      <a:r>
                        <a:rPr lang="en-US" sz="2800" baseline="0" dirty="0" err="1">
                          <a:solidFill>
                            <a:srgbClr val="0000CC"/>
                          </a:solidFill>
                          <a:latin typeface="Times New Roman" panose="02020603050405020304" pitchFamily="18" charset="0"/>
                          <a:cs typeface="Times New Roman" panose="02020603050405020304" pitchFamily="18" charset="0"/>
                        </a:rPr>
                        <a:t>và</a:t>
                      </a:r>
                      <a:r>
                        <a:rPr lang="en-US" sz="2800" baseline="0" dirty="0">
                          <a:solidFill>
                            <a:srgbClr val="0000CC"/>
                          </a:solidFill>
                          <a:latin typeface="Times New Roman" panose="02020603050405020304" pitchFamily="18" charset="0"/>
                          <a:cs typeface="Times New Roman" panose="02020603050405020304" pitchFamily="18" charset="0"/>
                        </a:rPr>
                        <a:t> </a:t>
                      </a:r>
                      <a:r>
                        <a:rPr lang="en-US" sz="2800" baseline="0" dirty="0" err="1">
                          <a:solidFill>
                            <a:srgbClr val="0000CC"/>
                          </a:solidFill>
                          <a:latin typeface="Times New Roman" panose="02020603050405020304" pitchFamily="18" charset="0"/>
                          <a:cs typeface="Times New Roman" panose="02020603050405020304" pitchFamily="18" charset="0"/>
                        </a:rPr>
                        <a:t>khi</a:t>
                      </a:r>
                      <a:r>
                        <a:rPr lang="en-US" sz="2800" baseline="0" dirty="0">
                          <a:solidFill>
                            <a:srgbClr val="0000CC"/>
                          </a:solidFill>
                          <a:latin typeface="Times New Roman" panose="02020603050405020304" pitchFamily="18" charset="0"/>
                          <a:cs typeface="Times New Roman" panose="02020603050405020304" pitchFamily="18" charset="0"/>
                        </a:rPr>
                        <a:t> </a:t>
                      </a:r>
                      <a:r>
                        <a:rPr lang="en-US" sz="2800" baseline="0" dirty="0" err="1">
                          <a:solidFill>
                            <a:srgbClr val="0000CC"/>
                          </a:solidFill>
                          <a:latin typeface="Times New Roman" panose="02020603050405020304" pitchFamily="18" charset="0"/>
                          <a:cs typeface="Times New Roman" panose="02020603050405020304" pitchFamily="18" charset="0"/>
                        </a:rPr>
                        <a:t>quả</a:t>
                      </a:r>
                      <a:r>
                        <a:rPr lang="en-US" sz="2800" baseline="0" dirty="0">
                          <a:solidFill>
                            <a:srgbClr val="0000CC"/>
                          </a:solidFill>
                          <a:latin typeface="Times New Roman" panose="02020603050405020304" pitchFamily="18" charset="0"/>
                          <a:cs typeface="Times New Roman" panose="02020603050405020304" pitchFamily="18" charset="0"/>
                        </a:rPr>
                        <a:t> </a:t>
                      </a:r>
                      <a:r>
                        <a:rPr lang="en-US" sz="2800" baseline="0" dirty="0" err="1">
                          <a:solidFill>
                            <a:srgbClr val="0000CC"/>
                          </a:solidFill>
                          <a:latin typeface="Times New Roman" panose="02020603050405020304" pitchFamily="18" charset="0"/>
                          <a:cs typeface="Times New Roman" panose="02020603050405020304" pitchFamily="18" charset="0"/>
                        </a:rPr>
                        <a:t>đã</a:t>
                      </a:r>
                      <a:r>
                        <a:rPr lang="en-US" sz="2800" baseline="0" dirty="0">
                          <a:solidFill>
                            <a:srgbClr val="0000CC"/>
                          </a:solidFill>
                          <a:latin typeface="Times New Roman" panose="02020603050405020304" pitchFamily="18" charset="0"/>
                          <a:cs typeface="Times New Roman" panose="02020603050405020304" pitchFamily="18" charset="0"/>
                        </a:rPr>
                        <a:t> </a:t>
                      </a:r>
                      <a:r>
                        <a:rPr lang="en-US" sz="2800" baseline="0" dirty="0" err="1">
                          <a:solidFill>
                            <a:srgbClr val="0000CC"/>
                          </a:solidFill>
                          <a:latin typeface="Times New Roman" panose="02020603050405020304" pitchFamily="18" charset="0"/>
                          <a:cs typeface="Times New Roman" panose="02020603050405020304" pitchFamily="18" charset="0"/>
                        </a:rPr>
                        <a:t>già</a:t>
                      </a:r>
                      <a:endParaRPr lang="en-US" sz="2800" baseline="0" dirty="0">
                        <a:solidFill>
                          <a:srgbClr val="0000CC"/>
                        </a:solidFill>
                        <a:latin typeface="Times New Roman" panose="02020603050405020304" pitchFamily="18" charset="0"/>
                        <a:cs typeface="Times New Roman" panose="02020603050405020304" pitchFamily="18" charset="0"/>
                      </a:endParaRPr>
                    </a:p>
                    <a:p>
                      <a:pPr marL="285750" indent="-285750">
                        <a:buFontTx/>
                        <a:buChar char="-"/>
                      </a:pPr>
                      <a:r>
                        <a:rPr lang="en-US" sz="2800" baseline="0" dirty="0" err="1">
                          <a:solidFill>
                            <a:srgbClr val="0000CC"/>
                          </a:solidFill>
                          <a:latin typeface="Times New Roman" panose="02020603050405020304" pitchFamily="18" charset="0"/>
                          <a:cs typeface="Times New Roman" panose="02020603050405020304" pitchFamily="18" charset="0"/>
                        </a:rPr>
                        <a:t>Tiếng</a:t>
                      </a:r>
                      <a:r>
                        <a:rPr lang="en-US" sz="2800" baseline="0" dirty="0">
                          <a:solidFill>
                            <a:srgbClr val="0000CC"/>
                          </a:solidFill>
                          <a:latin typeface="Times New Roman" panose="02020603050405020304" pitchFamily="18" charset="0"/>
                          <a:cs typeface="Times New Roman" panose="02020603050405020304" pitchFamily="18" charset="0"/>
                        </a:rPr>
                        <a:t> </a:t>
                      </a:r>
                      <a:r>
                        <a:rPr lang="en-US" sz="2800" baseline="0" dirty="0" err="1">
                          <a:solidFill>
                            <a:srgbClr val="0000CC"/>
                          </a:solidFill>
                          <a:latin typeface="Times New Roman" panose="02020603050405020304" pitchFamily="18" charset="0"/>
                          <a:cs typeface="Times New Roman" panose="02020603050405020304" pitchFamily="18" charset="0"/>
                        </a:rPr>
                        <a:t>tu</a:t>
                      </a:r>
                      <a:r>
                        <a:rPr lang="en-US" sz="2800" baseline="0" dirty="0">
                          <a:solidFill>
                            <a:srgbClr val="0000CC"/>
                          </a:solidFill>
                          <a:latin typeface="Times New Roman" panose="02020603050405020304" pitchFamily="18" charset="0"/>
                          <a:cs typeface="Times New Roman" panose="02020603050405020304" pitchFamily="18" charset="0"/>
                        </a:rPr>
                        <a:t> </a:t>
                      </a:r>
                      <a:r>
                        <a:rPr lang="en-US" sz="2800" baseline="0" dirty="0" err="1">
                          <a:solidFill>
                            <a:srgbClr val="0000CC"/>
                          </a:solidFill>
                          <a:latin typeface="Times New Roman" panose="02020603050405020304" pitchFamily="18" charset="0"/>
                          <a:cs typeface="Times New Roman" panose="02020603050405020304" pitchFamily="18" charset="0"/>
                        </a:rPr>
                        <a:t>hú</a:t>
                      </a:r>
                      <a:r>
                        <a:rPr lang="en-US" sz="2800" baseline="0" dirty="0">
                          <a:solidFill>
                            <a:srgbClr val="0000CC"/>
                          </a:solidFill>
                          <a:latin typeface="Times New Roman" panose="02020603050405020304" pitchFamily="18" charset="0"/>
                          <a:cs typeface="Times New Roman" panose="02020603050405020304" pitchFamily="18" charset="0"/>
                        </a:rPr>
                        <a:t> </a:t>
                      </a:r>
                      <a:r>
                        <a:rPr lang="en-US" sz="2800" baseline="0" dirty="0" err="1">
                          <a:solidFill>
                            <a:srgbClr val="0000CC"/>
                          </a:solidFill>
                          <a:latin typeface="Times New Roman" panose="02020603050405020304" pitchFamily="18" charset="0"/>
                          <a:cs typeface="Times New Roman" panose="02020603050405020304" pitchFamily="18" charset="0"/>
                        </a:rPr>
                        <a:t>gọi</a:t>
                      </a:r>
                      <a:r>
                        <a:rPr lang="en-US" sz="2800" baseline="0" dirty="0">
                          <a:solidFill>
                            <a:srgbClr val="0000CC"/>
                          </a:solidFill>
                          <a:latin typeface="Times New Roman" panose="02020603050405020304" pitchFamily="18" charset="0"/>
                          <a:cs typeface="Times New Roman" panose="02020603050405020304" pitchFamily="18" charset="0"/>
                        </a:rPr>
                        <a:t> </a:t>
                      </a:r>
                      <a:r>
                        <a:rPr lang="en-US" sz="2800" baseline="0" dirty="0" err="1">
                          <a:solidFill>
                            <a:srgbClr val="0000CC"/>
                          </a:solidFill>
                          <a:latin typeface="Times New Roman" panose="02020603050405020304" pitchFamily="18" charset="0"/>
                          <a:cs typeface="Times New Roman" panose="02020603050405020304" pitchFamily="18" charset="0"/>
                        </a:rPr>
                        <a:t>mùa</a:t>
                      </a:r>
                      <a:r>
                        <a:rPr lang="en-US" sz="2800" baseline="0" dirty="0">
                          <a:solidFill>
                            <a:srgbClr val="0000CC"/>
                          </a:solidFill>
                          <a:latin typeface="Times New Roman" panose="02020603050405020304" pitchFamily="18" charset="0"/>
                          <a:cs typeface="Times New Roman" panose="02020603050405020304" pitchFamily="18" charset="0"/>
                        </a:rPr>
                        <a:t> </a:t>
                      </a:r>
                      <a:r>
                        <a:rPr lang="en-US" sz="2800" baseline="0" dirty="0" err="1">
                          <a:solidFill>
                            <a:srgbClr val="0000CC"/>
                          </a:solidFill>
                          <a:latin typeface="Times New Roman" panose="02020603050405020304" pitchFamily="18" charset="0"/>
                          <a:cs typeface="Times New Roman" panose="02020603050405020304" pitchFamily="18" charset="0"/>
                        </a:rPr>
                        <a:t>trái</a:t>
                      </a:r>
                      <a:r>
                        <a:rPr lang="en-US" sz="2800" baseline="0" dirty="0">
                          <a:solidFill>
                            <a:srgbClr val="0000CC"/>
                          </a:solidFill>
                          <a:latin typeface="Times New Roman" panose="02020603050405020304" pitchFamily="18" charset="0"/>
                          <a:cs typeface="Times New Roman" panose="02020603050405020304" pitchFamily="18" charset="0"/>
                        </a:rPr>
                        <a:t> </a:t>
                      </a:r>
                      <a:r>
                        <a:rPr lang="en-US" sz="2800" baseline="0" dirty="0" err="1">
                          <a:solidFill>
                            <a:srgbClr val="0000CC"/>
                          </a:solidFill>
                          <a:latin typeface="Times New Roman" panose="02020603050405020304" pitchFamily="18" charset="0"/>
                          <a:cs typeface="Times New Roman" panose="02020603050405020304" pitchFamily="18" charset="0"/>
                        </a:rPr>
                        <a:t>chín</a:t>
                      </a:r>
                      <a:endParaRPr lang="en-US" sz="2800" dirty="0">
                        <a:solidFill>
                          <a:srgbClr val="0000CC"/>
                        </a:solidFill>
                        <a:latin typeface="Times New Roman" panose="02020603050405020304" pitchFamily="18" charset="0"/>
                        <a:cs typeface="Times New Roman" panose="02020603050405020304" pitchFamily="18" charset="0"/>
                      </a:endParaRPr>
                    </a:p>
                  </a:txBody>
                  <a:tcPr>
                    <a:solidFill>
                      <a:schemeClr val="accent3">
                        <a:lumMod val="95000"/>
                      </a:schemeClr>
                    </a:solidFill>
                  </a:tcPr>
                </a:tc>
                <a:extLst>
                  <a:ext uri="{0D108BD9-81ED-4DB2-BD59-A6C34878D82A}">
                    <a16:rowId xmlns:a16="http://schemas.microsoft.com/office/drawing/2014/main" val="10003"/>
                  </a:ext>
                </a:extLst>
              </a:tr>
            </a:tbl>
          </a:graphicData>
        </a:graphic>
      </p:graphicFrame>
      <p:sp>
        <p:nvSpPr>
          <p:cNvPr id="2" name="TextBox 1"/>
          <p:cNvSpPr txBox="1"/>
          <p:nvPr/>
        </p:nvSpPr>
        <p:spPr>
          <a:xfrm>
            <a:off x="1904999" y="381000"/>
            <a:ext cx="9278815" cy="584775"/>
          </a:xfrm>
          <a:prstGeom prst="rect">
            <a:avLst/>
          </a:prstGeom>
          <a:noFill/>
        </p:spPr>
        <p:txBody>
          <a:bodyPr wrap="square" rtlCol="0">
            <a:spAutoFit/>
          </a:bodyPr>
          <a:lstStyle/>
          <a:p>
            <a:pPr fontAlgn="base">
              <a:spcBef>
                <a:spcPct val="0"/>
              </a:spcBef>
              <a:spcAft>
                <a:spcPct val="0"/>
              </a:spcAft>
            </a:pPr>
            <a:r>
              <a:rPr lang="vi-VN" sz="3200" b="1" dirty="0">
                <a:solidFill>
                  <a:srgbClr val="FF0000"/>
                </a:solidFill>
                <a:latin typeface="Times New Roman" panose="02020603050405020304" pitchFamily="18" charset="0"/>
                <a:cs typeface="Times New Roman" panose="02020603050405020304" pitchFamily="18" charset="0"/>
              </a:rPr>
              <a:t>b.</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giả</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quan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sát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cây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bằng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những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giác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quan</a:t>
            </a:r>
            <a:r>
              <a:rPr lang="en-US" sz="32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92769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1000" r="-21000"/>
          </a:stretch>
        </a:blipFill>
        <a:effectLst/>
      </p:bgPr>
    </p:bg>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2152934" y="228601"/>
            <a:ext cx="760066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fontAlgn="base">
              <a:spcBef>
                <a:spcPct val="50000"/>
              </a:spcBef>
              <a:spcAft>
                <a:spcPct val="0"/>
              </a:spcAft>
            </a:pPr>
            <a:r>
              <a:rPr lang="en-US" sz="3200" b="1" dirty="0">
                <a:solidFill>
                  <a:srgbClr val="FF0000"/>
                </a:solidFill>
                <a:latin typeface="Times New Roman" panose="02020603050405020304" pitchFamily="18" charset="0"/>
                <a:cs typeface="Times New Roman" panose="02020603050405020304" pitchFamily="18" charset="0"/>
              </a:rPr>
              <a:t>c.</a:t>
            </a:r>
            <a:r>
              <a:rPr lang="en-US" sz="2400"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Những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ảnh</a:t>
            </a:r>
            <a:r>
              <a:rPr lang="en-US" sz="3200" b="1" dirty="0">
                <a:solidFill>
                  <a:srgbClr val="FF0000"/>
                </a:solidFill>
                <a:latin typeface="Times New Roman" panose="02020603050405020304" pitchFamily="18" charset="0"/>
                <a:cs typeface="Times New Roman" panose="02020603050405020304" pitchFamily="18" charset="0"/>
              </a:rPr>
              <a:t> so </a:t>
            </a:r>
            <a:r>
              <a:rPr lang="en-US" sz="3200" b="1" dirty="0" err="1">
                <a:solidFill>
                  <a:srgbClr val="FF0000"/>
                </a:solidFill>
                <a:latin typeface="Times New Roman" panose="02020603050405020304" pitchFamily="18" charset="0"/>
                <a:cs typeface="Times New Roman" panose="02020603050405020304" pitchFamily="18" charset="0"/>
              </a:rPr>
              <a:t>sánh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nhân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hóa</a:t>
            </a:r>
            <a:r>
              <a:rPr lang="en-US" sz="3200" b="1" dirty="0">
                <a:solidFill>
                  <a:srgbClr val="FF0000"/>
                </a:solidFill>
                <a:latin typeface="Times New Roman" panose="02020603050405020304" pitchFamily="18" charset="0"/>
                <a:cs typeface="Times New Roman" panose="02020603050405020304" pitchFamily="18" charset="0"/>
              </a:rPr>
              <a:t>:</a:t>
            </a:r>
          </a:p>
        </p:txBody>
      </p:sp>
      <p:sp>
        <p:nvSpPr>
          <p:cNvPr id="4" name="Rectangle 2"/>
          <p:cNvSpPr txBox="1">
            <a:spLocks noChangeArrowheads="1"/>
          </p:cNvSpPr>
          <p:nvPr/>
        </p:nvSpPr>
        <p:spPr>
          <a:xfrm>
            <a:off x="894303" y="990600"/>
            <a:ext cx="10801978" cy="5638800"/>
          </a:xfrm>
          <a:prstGeom prst="rect">
            <a:avLst/>
          </a:prstGeom>
          <a:solidFill>
            <a:schemeClr val="bg1"/>
          </a:solidFill>
          <a:ln>
            <a:solidFill>
              <a:schemeClr val="tx2"/>
            </a:solidFill>
            <a:miter lim="800000"/>
            <a:headEnd/>
            <a:tailEnd/>
          </a:ln>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sz="2400" b="1" kern="0" dirty="0">
                <a:solidFill>
                  <a:srgbClr val="0000FF"/>
                </a:solidFill>
                <a:latin typeface="Times New Roman" panose="02020603050405020304" pitchFamily="18" charset="0"/>
              </a:rPr>
              <a:t>  </a:t>
            </a:r>
            <a:r>
              <a:rPr lang="en-US" sz="3600" b="1" kern="0" dirty="0">
                <a:solidFill>
                  <a:srgbClr val="0000FF"/>
                </a:solidFill>
                <a:latin typeface="Times New Roman" panose="02020603050405020304" pitchFamily="18" charset="0"/>
              </a:rPr>
              <a:t>  </a:t>
            </a:r>
            <a:br>
              <a:rPr lang="en-US" sz="3600" b="1" kern="0" dirty="0">
                <a:solidFill>
                  <a:srgbClr val="0000FF"/>
                </a:solidFill>
                <a:latin typeface="Times New Roman" panose="02020603050405020304" pitchFamily="18" charset="0"/>
              </a:rPr>
            </a:br>
            <a:r>
              <a:rPr lang="en-US" sz="2400" b="1" kern="0" dirty="0" err="1">
                <a:solidFill>
                  <a:srgbClr val="0000FF"/>
                </a:solidFill>
                <a:latin typeface="Times New Roman" panose="02020603050405020304" pitchFamily="18" charset="0"/>
              </a:rPr>
              <a:t>Bài</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sầu</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riêng</a:t>
            </a:r>
            <a:r>
              <a:rPr lang="en-US" sz="2400" b="1" kern="0" dirty="0">
                <a:solidFill>
                  <a:srgbClr val="0000FF"/>
                </a:solidFill>
                <a:latin typeface="Times New Roman" panose="02020603050405020304" pitchFamily="18" charset="0"/>
              </a:rPr>
              <a:t>:</a:t>
            </a:r>
            <a:br>
              <a:rPr lang="en-US" sz="2400" b="1" kern="0" dirty="0">
                <a:solidFill>
                  <a:srgbClr val="0000FF"/>
                </a:solidFill>
                <a:latin typeface="Times New Roman" panose="02020603050405020304" pitchFamily="18" charset="0"/>
              </a:rPr>
            </a:br>
            <a:r>
              <a:rPr lang="en-US" sz="4000" b="1" kern="0" dirty="0">
                <a:solidFill>
                  <a:srgbClr val="0000FF"/>
                </a:solidFill>
              </a:rPr>
              <a:t>        </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Hoa</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sầu</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riêng</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ngan</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ngát</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như</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hương</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cau</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hương</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bưởi</a:t>
            </a:r>
            <a:r>
              <a:rPr lang="en-US" sz="2400" b="1" kern="0" dirty="0">
                <a:solidFill>
                  <a:srgbClr val="0000FF"/>
                </a:solidFill>
                <a:latin typeface="Times New Roman" panose="02020603050405020304" pitchFamily="18" charset="0"/>
              </a:rPr>
              <a:t>.</a:t>
            </a:r>
            <a:br>
              <a:rPr lang="en-US" sz="2400" b="1" kern="0" dirty="0">
                <a:solidFill>
                  <a:srgbClr val="0000FF"/>
                </a:solidFill>
                <a:latin typeface="Times New Roman" panose="02020603050405020304" pitchFamily="18" charset="0"/>
              </a:rPr>
            </a:br>
            <a:r>
              <a:rPr lang="en-US" sz="2400" b="1" kern="0" dirty="0">
                <a:solidFill>
                  <a:srgbClr val="0000FF"/>
                </a:solidFill>
                <a:latin typeface="Times New Roman" panose="02020603050405020304" pitchFamily="18" charset="0"/>
              </a:rPr>
              <a:t>	   - </a:t>
            </a:r>
            <a:r>
              <a:rPr lang="en-US" sz="2400" b="1" kern="0" dirty="0" err="1">
                <a:solidFill>
                  <a:srgbClr val="0000FF"/>
                </a:solidFill>
                <a:latin typeface="Times New Roman" panose="02020603050405020304" pitchFamily="18" charset="0"/>
              </a:rPr>
              <a:t>Cánh</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hoa</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nhỏ</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như</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vảy</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cá</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hao</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hao</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giống</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cánh</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sen</a:t>
            </a:r>
            <a:r>
              <a:rPr lang="en-US" sz="2400" b="1" kern="0" dirty="0">
                <a:solidFill>
                  <a:srgbClr val="0000FF"/>
                </a:solidFill>
                <a:latin typeface="Times New Roman" panose="02020603050405020304" pitchFamily="18" charset="0"/>
              </a:rPr>
              <a:t> con.</a:t>
            </a:r>
            <a:br>
              <a:rPr lang="en-US" sz="2400" b="1" kern="0" dirty="0">
                <a:solidFill>
                  <a:srgbClr val="0000FF"/>
                </a:solidFill>
                <a:latin typeface="Times New Roman" panose="02020603050405020304" pitchFamily="18" charset="0"/>
              </a:rPr>
            </a:br>
            <a:r>
              <a:rPr lang="en-US" sz="2400" b="1" kern="0" dirty="0">
                <a:solidFill>
                  <a:srgbClr val="0000FF"/>
                </a:solidFill>
                <a:latin typeface="Times New Roman" panose="02020603050405020304" pitchFamily="18" charset="0"/>
              </a:rPr>
              <a:t>               - </a:t>
            </a:r>
            <a:r>
              <a:rPr lang="en-US" sz="2400" b="1" kern="0" dirty="0" err="1">
                <a:solidFill>
                  <a:srgbClr val="0000FF"/>
                </a:solidFill>
                <a:latin typeface="Times New Roman" panose="02020603050405020304" pitchFamily="18" charset="0"/>
              </a:rPr>
              <a:t>Trái</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lủng</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lẳng</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dưới</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cành</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trông</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như</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tổ</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kiến</a:t>
            </a:r>
            <a:r>
              <a:rPr lang="en-US" sz="2400" b="1" kern="0" dirty="0">
                <a:solidFill>
                  <a:srgbClr val="0000FF"/>
                </a:solidFill>
                <a:latin typeface="Times New Roman" panose="02020603050405020304" pitchFamily="18" charset="0"/>
              </a:rPr>
              <a:t>.</a:t>
            </a:r>
            <a:br>
              <a:rPr lang="en-US" sz="2400" b="1" kern="0" dirty="0">
                <a:solidFill>
                  <a:srgbClr val="0000FF"/>
                </a:solidFill>
                <a:latin typeface="Times New Roman" panose="02020603050405020304" pitchFamily="18" charset="0"/>
              </a:rPr>
            </a:br>
            <a:r>
              <a:rPr lang="en-US" sz="2400" b="1" kern="0" dirty="0" err="1">
                <a:solidFill>
                  <a:srgbClr val="0000FF"/>
                </a:solidFill>
                <a:latin typeface="Times New Roman" panose="02020603050405020304" pitchFamily="18" charset="0"/>
              </a:rPr>
              <a:t>Bài</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Bãi</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ngô</a:t>
            </a:r>
            <a:r>
              <a:rPr lang="en-US" sz="2400" b="1" kern="0" dirty="0">
                <a:solidFill>
                  <a:srgbClr val="0000FF"/>
                </a:solidFill>
                <a:latin typeface="Times New Roman" panose="02020603050405020304" pitchFamily="18" charset="0"/>
              </a:rPr>
              <a:t>:</a:t>
            </a:r>
            <a:br>
              <a:rPr lang="en-US" sz="2400" b="1" kern="0" dirty="0">
                <a:solidFill>
                  <a:srgbClr val="0000FF"/>
                </a:solidFill>
                <a:latin typeface="Times New Roman" panose="02020603050405020304" pitchFamily="18" charset="0"/>
              </a:rPr>
            </a:br>
            <a:r>
              <a:rPr lang="en-US" sz="4000" b="1" kern="0" dirty="0">
                <a:solidFill>
                  <a:srgbClr val="0000FF"/>
                </a:solidFill>
              </a:rPr>
              <a:t>	 </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Cây</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ngô</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lúc</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nhỏ</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lấm</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tấm</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như</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mạ</a:t>
            </a:r>
            <a:r>
              <a:rPr lang="en-US" sz="2400" b="1" kern="0" dirty="0">
                <a:solidFill>
                  <a:srgbClr val="0000FF"/>
                </a:solidFill>
                <a:latin typeface="Times New Roman" panose="02020603050405020304" pitchFamily="18" charset="0"/>
              </a:rPr>
              <a:t> non.</a:t>
            </a:r>
            <a:br>
              <a:rPr lang="en-US" sz="2400" b="1" kern="0" dirty="0">
                <a:solidFill>
                  <a:srgbClr val="0000FF"/>
                </a:solidFill>
                <a:latin typeface="Times New Roman" panose="02020603050405020304" pitchFamily="18" charset="0"/>
              </a:rPr>
            </a:br>
            <a:r>
              <a:rPr lang="en-US" sz="2400" b="1" kern="0" dirty="0">
                <a:solidFill>
                  <a:srgbClr val="0000FF"/>
                </a:solidFill>
                <a:latin typeface="Times New Roman" panose="02020603050405020304" pitchFamily="18" charset="0"/>
              </a:rPr>
              <a:t>  	   - </a:t>
            </a:r>
            <a:r>
              <a:rPr lang="en-US" sz="2400" b="1" kern="0" dirty="0" err="1">
                <a:solidFill>
                  <a:srgbClr val="0000FF"/>
                </a:solidFill>
                <a:latin typeface="Times New Roman" panose="02020603050405020304" pitchFamily="18" charset="0"/>
              </a:rPr>
              <a:t>Búp</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như</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kết</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bằng</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nhung</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và</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phấn</a:t>
            </a:r>
            <a:r>
              <a:rPr lang="en-US" sz="2400" b="1" kern="0" dirty="0">
                <a:solidFill>
                  <a:srgbClr val="0000FF"/>
                </a:solidFill>
                <a:latin typeface="Times New Roman" panose="02020603050405020304" pitchFamily="18" charset="0"/>
              </a:rPr>
              <a:t>.</a:t>
            </a:r>
            <a:br>
              <a:rPr lang="en-US" sz="2400" b="1" kern="0" dirty="0">
                <a:solidFill>
                  <a:srgbClr val="0000FF"/>
                </a:solidFill>
                <a:latin typeface="Times New Roman" panose="02020603050405020304" pitchFamily="18" charset="0"/>
              </a:rPr>
            </a:br>
            <a:r>
              <a:rPr lang="en-US" sz="2400" b="1" kern="0" dirty="0">
                <a:solidFill>
                  <a:srgbClr val="0000FF"/>
                </a:solidFill>
                <a:latin typeface="Times New Roman" panose="02020603050405020304" pitchFamily="18" charset="0"/>
              </a:rPr>
              <a:t>	   - </a:t>
            </a:r>
            <a:r>
              <a:rPr lang="en-US" sz="2400" b="1" kern="0" dirty="0" err="1">
                <a:solidFill>
                  <a:srgbClr val="0000FF"/>
                </a:solidFill>
                <a:latin typeface="Times New Roman" panose="02020603050405020304" pitchFamily="18" charset="0"/>
              </a:rPr>
              <a:t>Hoa</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ngô</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xơ</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xác</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như</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cỏ</a:t>
            </a:r>
            <a:r>
              <a:rPr lang="en-US" sz="2400" b="1" kern="0" dirty="0">
                <a:solidFill>
                  <a:srgbClr val="0000FF"/>
                </a:solidFill>
                <a:latin typeface="Times New Roman" panose="02020603050405020304" pitchFamily="18" charset="0"/>
              </a:rPr>
              <a:t> may.</a:t>
            </a:r>
            <a:br>
              <a:rPr lang="en-US" sz="2400" b="1" kern="0" dirty="0">
                <a:solidFill>
                  <a:srgbClr val="0000FF"/>
                </a:solidFill>
                <a:latin typeface="Times New Roman" panose="02020603050405020304" pitchFamily="18" charset="0"/>
              </a:rPr>
            </a:br>
            <a:r>
              <a:rPr lang="en-US" sz="2400" b="1" kern="0" dirty="0" err="1">
                <a:solidFill>
                  <a:srgbClr val="0000FF"/>
                </a:solidFill>
                <a:latin typeface="Times New Roman" panose="02020603050405020304" pitchFamily="18" charset="0"/>
              </a:rPr>
              <a:t>Bài</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Cây</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gạo</a:t>
            </a:r>
            <a:r>
              <a:rPr lang="en-US" sz="2400" b="1" kern="0" dirty="0">
                <a:solidFill>
                  <a:srgbClr val="0000FF"/>
                </a:solidFill>
                <a:latin typeface="Times New Roman" panose="02020603050405020304" pitchFamily="18" charset="0"/>
              </a:rPr>
              <a:t>:	</a:t>
            </a:r>
            <a:br>
              <a:rPr lang="en-US" sz="2400" b="1" kern="0" dirty="0">
                <a:solidFill>
                  <a:srgbClr val="0000FF"/>
                </a:solidFill>
                <a:latin typeface="Times New Roman" panose="02020603050405020304" pitchFamily="18" charset="0"/>
              </a:rPr>
            </a:br>
            <a:r>
              <a:rPr lang="en-US" sz="2400" b="1" kern="0" dirty="0">
                <a:solidFill>
                  <a:srgbClr val="0000FF"/>
                </a:solidFill>
                <a:latin typeface="Times New Roman" panose="02020603050405020304" pitchFamily="18" charset="0"/>
              </a:rPr>
              <a:t>	  - </a:t>
            </a:r>
            <a:r>
              <a:rPr lang="en-US" sz="2400" b="1" kern="0" dirty="0" err="1">
                <a:solidFill>
                  <a:srgbClr val="0000FF"/>
                </a:solidFill>
                <a:latin typeface="Times New Roman" panose="02020603050405020304" pitchFamily="18" charset="0"/>
              </a:rPr>
              <a:t>Cánh</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hoa</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gạo</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đỏ</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rực</a:t>
            </a:r>
            <a:r>
              <a:rPr lang="en-US" sz="2400" b="1" kern="0" dirty="0">
                <a:solidFill>
                  <a:srgbClr val="0000FF"/>
                </a:solidFill>
                <a:latin typeface="Times New Roman" panose="02020603050405020304" pitchFamily="18" charset="0"/>
              </a:rPr>
              <a:t> quay </a:t>
            </a:r>
            <a:r>
              <a:rPr lang="en-US" sz="2400" b="1" kern="0" dirty="0" err="1">
                <a:solidFill>
                  <a:srgbClr val="0000FF"/>
                </a:solidFill>
                <a:latin typeface="Times New Roman" panose="02020603050405020304" pitchFamily="18" charset="0"/>
              </a:rPr>
              <a:t>tít</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như</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chong</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chóng</a:t>
            </a:r>
            <a:r>
              <a:rPr lang="en-US" sz="2400" b="1" kern="0" dirty="0">
                <a:solidFill>
                  <a:srgbClr val="0000FF"/>
                </a:solidFill>
                <a:latin typeface="Times New Roman" panose="02020603050405020304" pitchFamily="18" charset="0"/>
              </a:rPr>
              <a:t>.</a:t>
            </a:r>
            <a:br>
              <a:rPr lang="en-US" sz="2400" b="1" kern="0" dirty="0">
                <a:solidFill>
                  <a:srgbClr val="0000FF"/>
                </a:solidFill>
                <a:latin typeface="Times New Roman" panose="02020603050405020304" pitchFamily="18" charset="0"/>
              </a:rPr>
            </a:br>
            <a:r>
              <a:rPr lang="en-US" sz="2400" b="1" kern="0" dirty="0">
                <a:solidFill>
                  <a:srgbClr val="0000FF"/>
                </a:solidFill>
                <a:latin typeface="Times New Roman" panose="02020603050405020304" pitchFamily="18" charset="0"/>
              </a:rPr>
              <a:t>              - </a:t>
            </a:r>
            <a:r>
              <a:rPr lang="en-US" sz="2400" b="1" kern="0" dirty="0" err="1">
                <a:solidFill>
                  <a:srgbClr val="0000FF"/>
                </a:solidFill>
                <a:latin typeface="Times New Roman" panose="02020603050405020304" pitchFamily="18" charset="0"/>
              </a:rPr>
              <a:t>Qủa</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hai</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đầu</a:t>
            </a:r>
            <a:r>
              <a:rPr lang="en-US" sz="2400" b="1" kern="0" dirty="0">
                <a:solidFill>
                  <a:srgbClr val="0000FF"/>
                </a:solidFill>
                <a:latin typeface="Times New Roman" panose="02020603050405020304" pitchFamily="18" charset="0"/>
              </a:rPr>
              <a:t> thon </a:t>
            </a:r>
            <a:r>
              <a:rPr lang="en-US" sz="2400" b="1" kern="0" dirty="0" err="1">
                <a:solidFill>
                  <a:srgbClr val="0000FF"/>
                </a:solidFill>
                <a:latin typeface="Times New Roman" panose="02020603050405020304" pitchFamily="18" charset="0"/>
              </a:rPr>
              <a:t>vút</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như</a:t>
            </a:r>
            <a:r>
              <a:rPr lang="en-US" sz="2400" b="1" kern="0" dirty="0">
                <a:solidFill>
                  <a:srgbClr val="0000FF"/>
                </a:solidFill>
                <a:latin typeface="Times New Roman" panose="02020603050405020304" pitchFamily="18" charset="0"/>
              </a:rPr>
              <a:t> con </a:t>
            </a:r>
            <a:r>
              <a:rPr lang="en-US" sz="2400" b="1" kern="0" dirty="0" err="1">
                <a:solidFill>
                  <a:srgbClr val="0000FF"/>
                </a:solidFill>
                <a:latin typeface="Times New Roman" panose="02020603050405020304" pitchFamily="18" charset="0"/>
              </a:rPr>
              <a:t>thoi</a:t>
            </a:r>
            <a:r>
              <a:rPr lang="en-US" sz="2400" b="1" kern="0" dirty="0">
                <a:solidFill>
                  <a:srgbClr val="0000FF"/>
                </a:solidFill>
                <a:latin typeface="Times New Roman" panose="02020603050405020304" pitchFamily="18" charset="0"/>
              </a:rPr>
              <a:t>. </a:t>
            </a:r>
            <a:br>
              <a:rPr lang="en-US" sz="2400" b="1" kern="0" dirty="0">
                <a:solidFill>
                  <a:srgbClr val="0000FF"/>
                </a:solidFill>
                <a:latin typeface="Times New Roman" panose="02020603050405020304" pitchFamily="18" charset="0"/>
              </a:rPr>
            </a:br>
            <a:r>
              <a:rPr lang="en-US" sz="2400" b="1" kern="0" dirty="0">
                <a:solidFill>
                  <a:srgbClr val="0000FF"/>
                </a:solidFill>
                <a:latin typeface="Times New Roman" panose="02020603050405020304" pitchFamily="18" charset="0"/>
              </a:rPr>
              <a:t>              - </a:t>
            </a:r>
            <a:r>
              <a:rPr lang="en-US" sz="2400" b="1" kern="0" dirty="0" err="1">
                <a:solidFill>
                  <a:srgbClr val="0000FF"/>
                </a:solidFill>
                <a:latin typeface="Times New Roman" panose="02020603050405020304" pitchFamily="18" charset="0"/>
              </a:rPr>
              <a:t>Cây</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như</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treo</a:t>
            </a:r>
            <a:r>
              <a:rPr lang="en-US" sz="2400" b="1" kern="0" dirty="0">
                <a:solidFill>
                  <a:srgbClr val="0000FF"/>
                </a:solidFill>
                <a:latin typeface="Times New Roman" panose="02020603050405020304" pitchFamily="18" charset="0"/>
              </a:rPr>
              <a:t> rung </a:t>
            </a:r>
            <a:r>
              <a:rPr lang="en-US" sz="2400" b="1" kern="0" dirty="0" err="1">
                <a:solidFill>
                  <a:srgbClr val="0000FF"/>
                </a:solidFill>
                <a:latin typeface="Times New Roman" panose="02020603050405020304" pitchFamily="18" charset="0"/>
              </a:rPr>
              <a:t>rinh</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hàng</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ngàn</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nồi</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cơm</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gạo</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mới</a:t>
            </a:r>
            <a:r>
              <a:rPr lang="en-US" sz="2400" b="1" kern="0" dirty="0">
                <a:solidFill>
                  <a:srgbClr val="0000FF"/>
                </a:solidFill>
                <a:latin typeface="Times New Roman" panose="02020603050405020304" pitchFamily="18" charset="0"/>
              </a:rPr>
              <a:t>.</a:t>
            </a:r>
          </a:p>
        </p:txBody>
      </p:sp>
      <p:sp>
        <p:nvSpPr>
          <p:cNvPr id="5" name="TextBox 4"/>
          <p:cNvSpPr txBox="1"/>
          <p:nvPr/>
        </p:nvSpPr>
        <p:spPr>
          <a:xfrm>
            <a:off x="5052515" y="990601"/>
            <a:ext cx="2514600" cy="646331"/>
          </a:xfrm>
          <a:prstGeom prst="rect">
            <a:avLst/>
          </a:prstGeom>
          <a:noFill/>
        </p:spPr>
        <p:txBody>
          <a:bodyPr wrap="square" rtlCol="0">
            <a:spAutoFit/>
          </a:bodyPr>
          <a:lstStyle/>
          <a:p>
            <a:pPr fontAlgn="base">
              <a:spcBef>
                <a:spcPct val="0"/>
              </a:spcBef>
              <a:spcAft>
                <a:spcPct val="0"/>
              </a:spcAft>
            </a:pPr>
            <a:r>
              <a:rPr lang="en-US" sz="3600" b="1" dirty="0">
                <a:solidFill>
                  <a:srgbClr val="0000CC"/>
                </a:solidFill>
                <a:latin typeface="Times New Roman" panose="02020603050405020304" pitchFamily="18" charset="0"/>
                <a:cs typeface="Times New Roman" panose="02020603050405020304" pitchFamily="18" charset="0"/>
              </a:rPr>
              <a:t>So </a:t>
            </a:r>
            <a:r>
              <a:rPr lang="en-US" sz="3600" b="1" dirty="0" err="1">
                <a:solidFill>
                  <a:srgbClr val="0000CC"/>
                </a:solidFill>
                <a:latin typeface="Times New Roman" panose="02020603050405020304" pitchFamily="18" charset="0"/>
                <a:cs typeface="Times New Roman" panose="02020603050405020304" pitchFamily="18" charset="0"/>
              </a:rPr>
              <a:t>sánh</a:t>
            </a:r>
            <a:endParaRPr lang="en-US" sz="36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9878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3"/>
          <p:cNvSpPr txBox="1">
            <a:spLocks noChangeArrowheads="1"/>
          </p:cNvSpPr>
          <p:nvPr/>
        </p:nvSpPr>
        <p:spPr>
          <a:xfrm>
            <a:off x="1446963" y="381000"/>
            <a:ext cx="10028255" cy="5155642"/>
          </a:xfrm>
          <a:prstGeom prst="rect">
            <a:avLst/>
          </a:prstGeom>
          <a:solidFill>
            <a:schemeClr val="bg1"/>
          </a:solidFill>
          <a:ln>
            <a:solidFill>
              <a:schemeClr val="bg1"/>
            </a:solidFill>
            <a:miter lim="800000"/>
            <a:headEnd/>
            <a:tailEnd/>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90000"/>
              </a:lnSpc>
              <a:buFont typeface="Wingdings" panose="05000000000000000000" pitchFamily="2" charset="2"/>
              <a:buNone/>
            </a:pPr>
            <a:r>
              <a:rPr lang="en-US" sz="2400" b="1" kern="0" dirty="0">
                <a:solidFill>
                  <a:srgbClr val="000000"/>
                </a:solidFill>
                <a:latin typeface="Times New Roman" panose="02020603050405020304" pitchFamily="18" charset="0"/>
              </a:rPr>
              <a:t>				</a:t>
            </a:r>
            <a:r>
              <a:rPr lang="en-US" sz="3600" b="1" kern="0" dirty="0" err="1">
                <a:solidFill>
                  <a:srgbClr val="0000FF"/>
                </a:solidFill>
                <a:latin typeface="Times New Roman" panose="02020603050405020304" pitchFamily="18" charset="0"/>
              </a:rPr>
              <a:t>Nhân</a:t>
            </a:r>
            <a:r>
              <a:rPr lang="en-US" sz="3600" b="1" kern="0" dirty="0">
                <a:solidFill>
                  <a:srgbClr val="0000FF"/>
                </a:solidFill>
                <a:latin typeface="Times New Roman" panose="02020603050405020304" pitchFamily="18" charset="0"/>
              </a:rPr>
              <a:t> </a:t>
            </a:r>
            <a:r>
              <a:rPr lang="en-US" sz="3600" b="1" kern="0" dirty="0" err="1">
                <a:solidFill>
                  <a:srgbClr val="0000FF"/>
                </a:solidFill>
                <a:latin typeface="Times New Roman" panose="02020603050405020304" pitchFamily="18" charset="0"/>
              </a:rPr>
              <a:t>hoá</a:t>
            </a:r>
            <a:r>
              <a:rPr lang="en-US" sz="3600" b="1" kern="0" dirty="0">
                <a:solidFill>
                  <a:srgbClr val="0000FF"/>
                </a:solidFill>
                <a:latin typeface="Times New Roman" panose="02020603050405020304" pitchFamily="18" charset="0"/>
              </a:rPr>
              <a:t>:  </a:t>
            </a:r>
          </a:p>
          <a:p>
            <a:pPr eaLnBrk="1" hangingPunct="1">
              <a:lnSpc>
                <a:spcPct val="90000"/>
              </a:lnSpc>
              <a:buFont typeface="Wingdings" panose="05000000000000000000" pitchFamily="2" charset="2"/>
              <a:buNone/>
            </a:pPr>
            <a:r>
              <a:rPr lang="en-US" sz="2400" b="1" kern="0" dirty="0">
                <a:solidFill>
                  <a:srgbClr val="0000FF"/>
                </a:solidFill>
                <a:latin typeface="Times New Roman" panose="02020603050405020304" pitchFamily="18" charset="0"/>
              </a:rPr>
              <a:t>             </a:t>
            </a:r>
            <a:r>
              <a:rPr lang="en-US" sz="2800" b="1" kern="0" dirty="0" err="1">
                <a:solidFill>
                  <a:srgbClr val="FF0066"/>
                </a:solidFill>
                <a:latin typeface="Times New Roman" panose="02020603050405020304" pitchFamily="18" charset="0"/>
              </a:rPr>
              <a:t>Bài</a:t>
            </a:r>
            <a:r>
              <a:rPr lang="en-US" sz="2800" b="1" kern="0" dirty="0">
                <a:solidFill>
                  <a:srgbClr val="FF0066"/>
                </a:solidFill>
                <a:latin typeface="Times New Roman" panose="02020603050405020304" pitchFamily="18" charset="0"/>
              </a:rPr>
              <a:t> </a:t>
            </a:r>
            <a:r>
              <a:rPr lang="en-US" sz="2800" b="1" kern="0" dirty="0" err="1">
                <a:solidFill>
                  <a:srgbClr val="FF0066"/>
                </a:solidFill>
                <a:latin typeface="Times New Roman" panose="02020603050405020304" pitchFamily="18" charset="0"/>
              </a:rPr>
              <a:t>Bãi</a:t>
            </a:r>
            <a:r>
              <a:rPr lang="en-US" sz="2800" b="1" kern="0" dirty="0">
                <a:solidFill>
                  <a:srgbClr val="FF0066"/>
                </a:solidFill>
                <a:latin typeface="Times New Roman" panose="02020603050405020304" pitchFamily="18" charset="0"/>
              </a:rPr>
              <a:t> </a:t>
            </a:r>
            <a:r>
              <a:rPr lang="en-US" sz="2800" b="1" kern="0" dirty="0" err="1">
                <a:solidFill>
                  <a:srgbClr val="FF0066"/>
                </a:solidFill>
                <a:latin typeface="Times New Roman" panose="02020603050405020304" pitchFamily="18" charset="0"/>
              </a:rPr>
              <a:t>ngô</a:t>
            </a:r>
            <a:r>
              <a:rPr lang="en-US" sz="2800" b="1" kern="0" dirty="0">
                <a:solidFill>
                  <a:srgbClr val="FF0066"/>
                </a:solidFill>
                <a:latin typeface="Times New Roman" panose="02020603050405020304" pitchFamily="18" charset="0"/>
              </a:rPr>
              <a:t>:</a:t>
            </a:r>
          </a:p>
          <a:p>
            <a:pPr eaLnBrk="1" hangingPunct="1">
              <a:lnSpc>
                <a:spcPct val="90000"/>
              </a:lnSpc>
              <a:buFont typeface="Wingdings" panose="05000000000000000000" pitchFamily="2" charset="2"/>
              <a:buNone/>
            </a:pPr>
            <a:r>
              <a:rPr lang="en-US" sz="2400" b="1" kern="0" dirty="0">
                <a:solidFill>
                  <a:srgbClr val="0000FF"/>
                </a:solidFill>
                <a:latin typeface="Times New Roman" panose="02020603050405020304" pitchFamily="18" charset="0"/>
              </a:rPr>
              <a:t> - </a:t>
            </a:r>
            <a:r>
              <a:rPr lang="en-US" sz="2400" b="1" kern="0" dirty="0" err="1">
                <a:solidFill>
                  <a:srgbClr val="0000FF"/>
                </a:solidFill>
                <a:latin typeface="Times New Roman" panose="02020603050405020304" pitchFamily="18" charset="0"/>
              </a:rPr>
              <a:t>Búp</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ngô</a:t>
            </a:r>
            <a:r>
              <a:rPr lang="en-US" sz="2400" b="1" kern="0" dirty="0">
                <a:solidFill>
                  <a:srgbClr val="0000FF"/>
                </a:solidFill>
                <a:latin typeface="Times New Roman" panose="02020603050405020304" pitchFamily="18" charset="0"/>
              </a:rPr>
              <a:t> non </a:t>
            </a:r>
            <a:r>
              <a:rPr lang="en-US" sz="2400" b="1" kern="0" dirty="0" err="1">
                <a:solidFill>
                  <a:srgbClr val="0000FF"/>
                </a:solidFill>
                <a:latin typeface="Times New Roman" panose="02020603050405020304" pitchFamily="18" charset="0"/>
              </a:rPr>
              <a:t>núp</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trong</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cuống</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lá</a:t>
            </a:r>
            <a:r>
              <a:rPr lang="en-US" sz="2400" b="1" kern="0" dirty="0">
                <a:solidFill>
                  <a:srgbClr val="0000FF"/>
                </a:solidFill>
                <a:latin typeface="Times New Roman" panose="02020603050405020304" pitchFamily="18" charset="0"/>
              </a:rPr>
              <a:t>.</a:t>
            </a:r>
          </a:p>
          <a:p>
            <a:pPr eaLnBrk="1" hangingPunct="1">
              <a:lnSpc>
                <a:spcPct val="90000"/>
              </a:lnSpc>
              <a:buFont typeface="Wingdings" panose="05000000000000000000" pitchFamily="2" charset="2"/>
              <a:buNone/>
            </a:pPr>
            <a:r>
              <a:rPr lang="en-US" sz="2400" b="1" kern="0" dirty="0">
                <a:solidFill>
                  <a:srgbClr val="0000FF"/>
                </a:solidFill>
                <a:latin typeface="Times New Roman" panose="02020603050405020304" pitchFamily="18" charset="0"/>
              </a:rPr>
              <a:t> - </a:t>
            </a:r>
            <a:r>
              <a:rPr lang="en-US" sz="2400" b="1" kern="0" dirty="0" err="1">
                <a:solidFill>
                  <a:srgbClr val="0000FF"/>
                </a:solidFill>
                <a:latin typeface="Times New Roman" panose="02020603050405020304" pitchFamily="18" charset="0"/>
              </a:rPr>
              <a:t>Bắp</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ngô</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chờ</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tay</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người</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đến</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bẻ</a:t>
            </a:r>
            <a:r>
              <a:rPr lang="en-US" sz="2400" b="1" kern="0" dirty="0">
                <a:solidFill>
                  <a:srgbClr val="0000FF"/>
                </a:solidFill>
                <a:latin typeface="Times New Roman" panose="02020603050405020304" pitchFamily="18" charset="0"/>
              </a:rPr>
              <a:t>.</a:t>
            </a:r>
          </a:p>
          <a:p>
            <a:pPr eaLnBrk="1" hangingPunct="1">
              <a:lnSpc>
                <a:spcPct val="90000"/>
              </a:lnSpc>
              <a:buFont typeface="Wingdings" panose="05000000000000000000" pitchFamily="2" charset="2"/>
              <a:buNone/>
            </a:pPr>
            <a:r>
              <a:rPr lang="en-US" sz="2400" b="1" kern="0" dirty="0">
                <a:solidFill>
                  <a:srgbClr val="0000FF"/>
                </a:solidFill>
                <a:latin typeface="Times New Roman" panose="02020603050405020304" pitchFamily="18" charset="0"/>
              </a:rPr>
              <a:t>		</a:t>
            </a:r>
            <a:r>
              <a:rPr lang="en-US" sz="2800" b="1" kern="0" dirty="0" err="1">
                <a:solidFill>
                  <a:srgbClr val="FF0066"/>
                </a:solidFill>
                <a:latin typeface="Times New Roman" panose="02020603050405020304" pitchFamily="18" charset="0"/>
              </a:rPr>
              <a:t>Bài</a:t>
            </a:r>
            <a:r>
              <a:rPr lang="en-US" sz="2800" b="1" kern="0" dirty="0">
                <a:solidFill>
                  <a:srgbClr val="FF0066"/>
                </a:solidFill>
                <a:latin typeface="Times New Roman" panose="02020603050405020304" pitchFamily="18" charset="0"/>
              </a:rPr>
              <a:t> </a:t>
            </a:r>
            <a:r>
              <a:rPr lang="en-US" sz="2800" b="1" kern="0" dirty="0" err="1">
                <a:solidFill>
                  <a:srgbClr val="FF0066"/>
                </a:solidFill>
                <a:latin typeface="Times New Roman" panose="02020603050405020304" pitchFamily="18" charset="0"/>
              </a:rPr>
              <a:t>Cây</a:t>
            </a:r>
            <a:r>
              <a:rPr lang="en-US" sz="2800" b="1" kern="0" dirty="0">
                <a:solidFill>
                  <a:srgbClr val="FF0066"/>
                </a:solidFill>
                <a:latin typeface="Times New Roman" panose="02020603050405020304" pitchFamily="18" charset="0"/>
              </a:rPr>
              <a:t> </a:t>
            </a:r>
            <a:r>
              <a:rPr lang="en-US" sz="2800" b="1" kern="0" dirty="0" err="1">
                <a:solidFill>
                  <a:srgbClr val="FF0066"/>
                </a:solidFill>
                <a:latin typeface="Times New Roman" panose="02020603050405020304" pitchFamily="18" charset="0"/>
              </a:rPr>
              <a:t>gạo</a:t>
            </a:r>
            <a:r>
              <a:rPr lang="en-US" sz="2800" b="1" kern="0" dirty="0">
                <a:solidFill>
                  <a:srgbClr val="FF0066"/>
                </a:solidFill>
                <a:latin typeface="Times New Roman" panose="02020603050405020304" pitchFamily="18" charset="0"/>
              </a:rPr>
              <a:t>:</a:t>
            </a:r>
          </a:p>
          <a:p>
            <a:pPr eaLnBrk="1" hangingPunct="1">
              <a:lnSpc>
                <a:spcPct val="90000"/>
              </a:lnSpc>
              <a:buFontTx/>
              <a:buNone/>
            </a:pP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Các</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múi</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bông</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gạo</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nở</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đều</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chín</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như</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nồi</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cơm</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chín</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đội</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vung</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mà</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cười</a:t>
            </a:r>
            <a:r>
              <a:rPr lang="en-US" sz="2400" b="1" kern="0" dirty="0">
                <a:solidFill>
                  <a:srgbClr val="0000FF"/>
                </a:solidFill>
                <a:latin typeface="Times New Roman" panose="02020603050405020304" pitchFamily="18" charset="0"/>
              </a:rPr>
              <a:t>...</a:t>
            </a:r>
          </a:p>
          <a:p>
            <a:pPr eaLnBrk="1" hangingPunct="1">
              <a:lnSpc>
                <a:spcPct val="90000"/>
              </a:lnSpc>
              <a:buFontTx/>
              <a:buNone/>
            </a:pP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Cây</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gạo</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già</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mỗi</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năm</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trở</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lại</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tuổi</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xuân</a:t>
            </a:r>
            <a:r>
              <a:rPr lang="en-US" sz="2400" b="1" kern="0" dirty="0">
                <a:solidFill>
                  <a:srgbClr val="0000FF"/>
                </a:solidFill>
                <a:latin typeface="Times New Roman" panose="02020603050405020304" pitchFamily="18" charset="0"/>
              </a:rPr>
              <a:t>.</a:t>
            </a:r>
          </a:p>
          <a:p>
            <a:pPr eaLnBrk="1" hangingPunct="1">
              <a:lnSpc>
                <a:spcPct val="90000"/>
              </a:lnSpc>
              <a:buFont typeface="Wingdings" panose="05000000000000000000" pitchFamily="2" charset="2"/>
              <a:buNone/>
            </a:pP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Cây</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gạo</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trở</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nên</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với</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dáng</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vẻ</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trầm</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tư</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Cây</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đứng</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im</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cao</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lớn</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hiền</a:t>
            </a:r>
            <a:r>
              <a:rPr lang="en-US" sz="2400" b="1" kern="0" dirty="0">
                <a:solidFill>
                  <a:srgbClr val="0000FF"/>
                </a:solidFill>
                <a:latin typeface="Times New Roman" panose="02020603050405020304" pitchFamily="18" charset="0"/>
              </a:rPr>
              <a:t> </a:t>
            </a:r>
            <a:r>
              <a:rPr lang="en-US" sz="2400" b="1" kern="0" dirty="0" err="1">
                <a:solidFill>
                  <a:srgbClr val="0000FF"/>
                </a:solidFill>
                <a:latin typeface="Times New Roman" panose="02020603050405020304" pitchFamily="18" charset="0"/>
              </a:rPr>
              <a:t>lành</a:t>
            </a:r>
            <a:r>
              <a:rPr lang="en-US" sz="2400" b="1" kern="0" dirty="0">
                <a:solidFill>
                  <a:srgbClr val="0000FF"/>
                </a:solidFill>
                <a:latin typeface="Times New Roman" panose="02020603050405020304" pitchFamily="18" charset="0"/>
              </a:rPr>
              <a:t>.</a:t>
            </a:r>
          </a:p>
        </p:txBody>
      </p:sp>
    </p:spTree>
    <p:extLst>
      <p:ext uri="{BB962C8B-B14F-4D97-AF65-F5344CB8AC3E}">
        <p14:creationId xmlns:p14="http://schemas.microsoft.com/office/powerpoint/2010/main" val="4208844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024931" y="1545772"/>
            <a:ext cx="10721591" cy="1754326"/>
          </a:xfrm>
          <a:prstGeom prst="rect">
            <a:avLst/>
          </a:prstGeom>
          <a:noFill/>
        </p:spPr>
        <p:txBody>
          <a:bodyPr wrap="square" rtlCol="0">
            <a:spAutoFit/>
          </a:bodyPr>
          <a:lstStyle/>
          <a:p>
            <a:pPr algn="just" fontAlgn="base">
              <a:spcBef>
                <a:spcPct val="0"/>
              </a:spcBef>
              <a:spcAft>
                <a:spcPct val="0"/>
              </a:spcAft>
            </a:pPr>
            <a:r>
              <a:rPr lang="vi-VN" sz="3200"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Các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hình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ảnh</a:t>
            </a:r>
            <a:r>
              <a:rPr lang="en-US" sz="3600" b="1" dirty="0">
                <a:solidFill>
                  <a:srgbClr val="0000CC"/>
                </a:solidFill>
                <a:latin typeface="Times New Roman" panose="02020603050405020304" pitchFamily="18" charset="0"/>
                <a:cs typeface="Times New Roman" panose="02020603050405020304" pitchFamily="18" charset="0"/>
              </a:rPr>
              <a:t> so </a:t>
            </a:r>
            <a:r>
              <a:rPr lang="en-US" sz="3600" b="1" dirty="0" err="1">
                <a:solidFill>
                  <a:srgbClr val="0000CC"/>
                </a:solidFill>
                <a:latin typeface="Times New Roman" panose="02020603050405020304" pitchFamily="18" charset="0"/>
                <a:cs typeface="Times New Roman" panose="02020603050405020304" pitchFamily="18" charset="0"/>
              </a:rPr>
              <a:t>sánh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nhân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hóa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đó</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có</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tác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dụng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làm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bài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văn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miêu</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tả</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thêm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cụ</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sinh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động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hấp</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dẫn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gần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gũi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với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người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đọc</a:t>
            </a:r>
            <a:r>
              <a:rPr lang="en-US" sz="3600" b="1" dirty="0">
                <a:solidFill>
                  <a:srgbClr val="0000CC"/>
                </a:solidFill>
                <a:latin typeface="Times New Roman" panose="02020603050405020304" pitchFamily="18" charset="0"/>
                <a:cs typeface="Times New Roman" panose="02020603050405020304" pitchFamily="18" charset="0"/>
              </a:rPr>
              <a:t>.</a:t>
            </a:r>
          </a:p>
        </p:txBody>
      </p:sp>
      <p:sp>
        <p:nvSpPr>
          <p:cNvPr id="2" name="TextBox 1"/>
          <p:cNvSpPr txBox="1"/>
          <p:nvPr/>
        </p:nvSpPr>
        <p:spPr>
          <a:xfrm>
            <a:off x="1729991" y="467249"/>
            <a:ext cx="9494018" cy="584775"/>
          </a:xfrm>
          <a:prstGeom prst="rect">
            <a:avLst/>
          </a:prstGeom>
          <a:noFill/>
        </p:spPr>
        <p:txBody>
          <a:bodyPr wrap="square" rtlCol="0">
            <a:spAutoFit/>
          </a:bodyPr>
          <a:lstStyle/>
          <a:p>
            <a:pPr fontAlgn="base">
              <a:spcBef>
                <a:spcPct val="0"/>
              </a:spcBef>
              <a:spcAft>
                <a:spcPct val="0"/>
              </a:spcAft>
            </a:pPr>
            <a:r>
              <a:rPr lang="en-US" sz="3200" b="1" dirty="0" err="1">
                <a:solidFill>
                  <a:srgbClr val="FF0000"/>
                </a:solidFill>
                <a:latin typeface="Times New Roman" panose="02020603050405020304" pitchFamily="18" charset="0"/>
                <a:cs typeface="Times New Roman" panose="02020603050405020304" pitchFamily="18" charset="0"/>
              </a:rPr>
              <a:t>Các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ảnh</a:t>
            </a:r>
            <a:r>
              <a:rPr lang="en-US" sz="3200" b="1" dirty="0">
                <a:solidFill>
                  <a:srgbClr val="FF0000"/>
                </a:solidFill>
                <a:latin typeface="Times New Roman" panose="02020603050405020304" pitchFamily="18" charset="0"/>
                <a:cs typeface="Times New Roman" panose="02020603050405020304" pitchFamily="18" charset="0"/>
              </a:rPr>
              <a:t> so </a:t>
            </a:r>
            <a:r>
              <a:rPr lang="en-US" sz="3200" b="1" dirty="0" err="1">
                <a:solidFill>
                  <a:srgbClr val="FF0000"/>
                </a:solidFill>
                <a:latin typeface="Times New Roman" panose="02020603050405020304" pitchFamily="18" charset="0"/>
                <a:cs typeface="Times New Roman" panose="02020603050405020304" pitchFamily="18" charset="0"/>
              </a:rPr>
              <a:t>sánh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nhân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hóa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có</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dụng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gì</a:t>
            </a:r>
            <a:r>
              <a:rPr lang="en-US" sz="3200" b="1"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600215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4" descr="Hoa Văn Học Xanh Psd Lớp Quảng Cáo Nền Hoa Văn Học Nền Xanh Đơn ..."/>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rot="16200000">
            <a:off x="2776026" y="-2776025"/>
            <a:ext cx="6639950" cy="12192002"/>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3" descr="it1"/>
          <p:cNvPicPr>
            <a:picLocks noChangeAspect="1" noChangeArrowheads="1"/>
          </p:cNvPicPr>
          <p:nvPr/>
        </p:nvPicPr>
        <p:blipFill>
          <a:blip r:embed="rId4"/>
          <a:srcRect/>
          <a:stretch>
            <a:fillRect/>
          </a:stretch>
        </p:blipFill>
        <p:spPr bwMode="auto">
          <a:xfrm rot="10800000">
            <a:off x="-362910" y="1593056"/>
            <a:ext cx="2281237" cy="4518025"/>
          </a:xfrm>
          <a:prstGeom prst="rect">
            <a:avLst/>
          </a:prstGeom>
          <a:noFill/>
        </p:spPr>
      </p:pic>
      <p:sp>
        <p:nvSpPr>
          <p:cNvPr id="13" name="Title 12"/>
          <p:cNvSpPr>
            <a:spLocks noGrp="1"/>
          </p:cNvSpPr>
          <p:nvPr>
            <p:ph type="title"/>
          </p:nvPr>
        </p:nvSpPr>
        <p:spPr>
          <a:xfrm>
            <a:off x="1005429" y="73472"/>
            <a:ext cx="10058402" cy="1219200"/>
          </a:xfrm>
        </p:spPr>
        <p:txBody>
          <a:bodyPr/>
          <a:lstStyle/>
          <a:p>
            <a:pPr algn="ctr"/>
            <a:r>
              <a:rPr lang="en-US" b="1" dirty="0">
                <a:solidFill>
                  <a:srgbClr val="FF0000"/>
                </a:solidFill>
                <a:latin typeface="Times New Roman" panose="02020603050405020304" pitchFamily="18" charset="0"/>
                <a:cs typeface="Times New Roman" panose="02020603050405020304" pitchFamily="18" charset="0"/>
              </a:rPr>
              <a:t>NHỮNG ĐIỀU CẦN LƯU Ý</a:t>
            </a:r>
            <a:endParaRPr b="1" dirty="0">
              <a:solidFill>
                <a:srgbClr val="FF0000"/>
              </a:solidFill>
              <a:latin typeface="Times New Roman" panose="02020603050405020304" pitchFamily="18" charset="0"/>
              <a:cs typeface="Times New Roman" panose="02020603050405020304" pitchFamily="18" charset="0"/>
            </a:endParaRPr>
          </a:p>
        </p:txBody>
      </p:sp>
      <p:sp>
        <p:nvSpPr>
          <p:cNvPr id="7" name="AutoShape 43"/>
          <p:cNvSpPr>
            <a:spLocks noChangeArrowheads="1"/>
          </p:cNvSpPr>
          <p:nvPr/>
        </p:nvSpPr>
        <p:spPr bwMode="gray">
          <a:xfrm>
            <a:off x="2790597" y="5727255"/>
            <a:ext cx="7033234" cy="508000"/>
          </a:xfrm>
          <a:prstGeom prst="roundRect">
            <a:avLst>
              <a:gd name="adj" fmla="val 50000"/>
            </a:avLst>
          </a:prstGeom>
          <a:noFill/>
          <a:ln w="28575" algn="ctr">
            <a:solidFill>
              <a:schemeClr val="bg2"/>
            </a:solidFill>
            <a:round/>
            <a:headEnd/>
            <a:tailEnd/>
          </a:ln>
          <a:effectLst/>
          <a:extLst>
            <a:ext uri="{909E8E84-426E-40DD-AFC4-6F175D3DCCD1}">
              <a14:hiddenFill xmlns:a14="http://schemas.microsoft.com/office/drawing/2010/main">
                <a:gradFill rotWithShape="1">
                  <a:gsLst>
                    <a:gs pos="0">
                      <a:srgbClr val="FFFFFF"/>
                    </a:gs>
                    <a:gs pos="100000">
                      <a:schemeClr val="accent1"/>
                    </a:gs>
                  </a:gsLst>
                  <a:lin ang="0" scaled="1"/>
                </a:gradFill>
              </a14:hiddenFill>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spcBef>
                <a:spcPct val="0"/>
              </a:spcBef>
              <a:buClrTx/>
              <a:buFontTx/>
              <a:buNone/>
            </a:pPr>
            <a:r>
              <a:rPr lang="en-US" altLang="en-US" sz="2600" b="1" dirty="0" err="1">
                <a:solidFill>
                  <a:srgbClr val="006600"/>
                </a:solidFill>
                <a:latin typeface="Times New Roman" panose="02020603050405020304" pitchFamily="18" charset="0"/>
                <a:cs typeface="Times New Roman" panose="02020603050405020304" pitchFamily="18" charset="0"/>
              </a:rPr>
              <a:t>Thực</a:t>
            </a:r>
            <a:r>
              <a:rPr lang="en-US" altLang="en-US" sz="2600" b="1" dirty="0">
                <a:solidFill>
                  <a:srgbClr val="006600"/>
                </a:solidFill>
                <a:latin typeface="Times New Roman" panose="02020603050405020304" pitchFamily="18" charset="0"/>
                <a:cs typeface="Times New Roman" panose="02020603050405020304" pitchFamily="18" charset="0"/>
              </a:rPr>
              <a:t> </a:t>
            </a:r>
            <a:r>
              <a:rPr lang="en-US" altLang="en-US" sz="2600" b="1" dirty="0" err="1">
                <a:solidFill>
                  <a:srgbClr val="006600"/>
                </a:solidFill>
                <a:latin typeface="Times New Roman" panose="02020603050405020304" pitchFamily="18" charset="0"/>
                <a:cs typeface="Times New Roman" panose="02020603050405020304" pitchFamily="18" charset="0"/>
              </a:rPr>
              <a:t>hành</a:t>
            </a:r>
            <a:r>
              <a:rPr lang="en-US" altLang="en-US" sz="2600" b="1" dirty="0">
                <a:solidFill>
                  <a:srgbClr val="006600"/>
                </a:solidFill>
                <a:latin typeface="Times New Roman" panose="02020603050405020304" pitchFamily="18" charset="0"/>
                <a:cs typeface="Times New Roman" panose="02020603050405020304" pitchFamily="18" charset="0"/>
              </a:rPr>
              <a:t> </a:t>
            </a:r>
            <a:r>
              <a:rPr lang="en-US" altLang="en-US" sz="2600" b="1" dirty="0" err="1">
                <a:solidFill>
                  <a:srgbClr val="006600"/>
                </a:solidFill>
                <a:latin typeface="Times New Roman" panose="02020603050405020304" pitchFamily="18" charset="0"/>
                <a:cs typeface="Times New Roman" panose="02020603050405020304" pitchFamily="18" charset="0"/>
              </a:rPr>
              <a:t>yêu</a:t>
            </a:r>
            <a:r>
              <a:rPr lang="en-US" altLang="en-US" sz="2600" b="1" dirty="0">
                <a:solidFill>
                  <a:srgbClr val="006600"/>
                </a:solidFill>
                <a:latin typeface="Times New Roman" panose="02020603050405020304" pitchFamily="18" charset="0"/>
                <a:cs typeface="Times New Roman" panose="02020603050405020304" pitchFamily="18" charset="0"/>
              </a:rPr>
              <a:t> </a:t>
            </a:r>
            <a:r>
              <a:rPr lang="en-US" altLang="en-US" sz="2600" b="1" dirty="0" err="1">
                <a:solidFill>
                  <a:srgbClr val="006600"/>
                </a:solidFill>
                <a:latin typeface="Times New Roman" panose="02020603050405020304" pitchFamily="18" charset="0"/>
                <a:cs typeface="Times New Roman" panose="02020603050405020304" pitchFamily="18" charset="0"/>
              </a:rPr>
              <a:t>cầu</a:t>
            </a:r>
            <a:r>
              <a:rPr lang="en-US" altLang="en-US" sz="2600" b="1" dirty="0">
                <a:solidFill>
                  <a:srgbClr val="006600"/>
                </a:solidFill>
                <a:latin typeface="Times New Roman" panose="02020603050405020304" pitchFamily="18" charset="0"/>
                <a:cs typeface="Times New Roman" panose="02020603050405020304" pitchFamily="18" charset="0"/>
              </a:rPr>
              <a:t> </a:t>
            </a:r>
            <a:r>
              <a:rPr lang="en-US" altLang="en-US" sz="2600" b="1" dirty="0" err="1">
                <a:solidFill>
                  <a:srgbClr val="006600"/>
                </a:solidFill>
                <a:latin typeface="Times New Roman" panose="02020603050405020304" pitchFamily="18" charset="0"/>
                <a:cs typeface="Times New Roman" panose="02020603050405020304" pitchFamily="18" charset="0"/>
              </a:rPr>
              <a:t>của</a:t>
            </a:r>
            <a:r>
              <a:rPr lang="en-US" altLang="en-US" sz="2600" b="1" dirty="0">
                <a:solidFill>
                  <a:srgbClr val="006600"/>
                </a:solidFill>
                <a:latin typeface="Times New Roman" panose="02020603050405020304" pitchFamily="18" charset="0"/>
                <a:cs typeface="Times New Roman" panose="02020603050405020304" pitchFamily="18" charset="0"/>
              </a:rPr>
              <a:t> </a:t>
            </a:r>
            <a:r>
              <a:rPr lang="en-US" altLang="en-US" sz="2600" b="1" dirty="0" err="1">
                <a:solidFill>
                  <a:srgbClr val="006600"/>
                </a:solidFill>
                <a:latin typeface="Times New Roman" panose="02020603050405020304" pitchFamily="18" charset="0"/>
                <a:cs typeface="Times New Roman" panose="02020603050405020304" pitchFamily="18" charset="0"/>
              </a:rPr>
              <a:t>giáo</a:t>
            </a:r>
            <a:r>
              <a:rPr lang="en-US" altLang="en-US" sz="2600" b="1" dirty="0">
                <a:solidFill>
                  <a:srgbClr val="006600"/>
                </a:solidFill>
                <a:latin typeface="Times New Roman" panose="02020603050405020304" pitchFamily="18" charset="0"/>
                <a:cs typeface="Times New Roman" panose="02020603050405020304" pitchFamily="18" charset="0"/>
              </a:rPr>
              <a:t> </a:t>
            </a:r>
            <a:r>
              <a:rPr lang="en-US" altLang="en-US" sz="2600" b="1" dirty="0" err="1">
                <a:solidFill>
                  <a:srgbClr val="006600"/>
                </a:solidFill>
                <a:latin typeface="Times New Roman" panose="02020603050405020304" pitchFamily="18" charset="0"/>
                <a:cs typeface="Times New Roman" panose="02020603050405020304" pitchFamily="18" charset="0"/>
              </a:rPr>
              <a:t>viên</a:t>
            </a:r>
            <a:r>
              <a:rPr lang="en-US" altLang="en-US" sz="2600" b="1" dirty="0">
                <a:solidFill>
                  <a:srgbClr val="006600"/>
                </a:solidFill>
                <a:latin typeface="Times New Roman" panose="02020603050405020304" pitchFamily="18" charset="0"/>
                <a:cs typeface="Times New Roman" panose="02020603050405020304" pitchFamily="18" charset="0"/>
              </a:rPr>
              <a:t>.</a:t>
            </a:r>
          </a:p>
        </p:txBody>
      </p:sp>
      <p:sp>
        <p:nvSpPr>
          <p:cNvPr id="8" name="AutoShape 44"/>
          <p:cNvSpPr>
            <a:spLocks noChangeArrowheads="1"/>
          </p:cNvSpPr>
          <p:nvPr/>
        </p:nvSpPr>
        <p:spPr bwMode="gray">
          <a:xfrm>
            <a:off x="3949494" y="4431403"/>
            <a:ext cx="5481803" cy="508000"/>
          </a:xfrm>
          <a:prstGeom prst="roundRect">
            <a:avLst>
              <a:gd name="adj" fmla="val 50000"/>
            </a:avLst>
          </a:prstGeom>
          <a:noFill/>
          <a:ln w="28575" algn="ctr">
            <a:solidFill>
              <a:schemeClr val="bg2"/>
            </a:solidFill>
            <a:round/>
            <a:headEnd/>
            <a:tailEnd/>
          </a:ln>
          <a:effectLst/>
          <a:extLst>
            <a:ext uri="{909E8E84-426E-40DD-AFC4-6F175D3DCCD1}">
              <a14:hiddenFill xmlns:a14="http://schemas.microsoft.com/office/drawing/2010/main">
                <a:gradFill rotWithShape="1">
                  <a:gsLst>
                    <a:gs pos="0">
                      <a:srgbClr val="FFFFFF"/>
                    </a:gs>
                    <a:gs pos="100000">
                      <a:schemeClr val="folHlink"/>
                    </a:gs>
                  </a:gsLst>
                  <a:lin ang="0" scaled="1"/>
                </a:gradFill>
              </a14:hiddenFill>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spcBef>
                <a:spcPct val="0"/>
              </a:spcBef>
              <a:buClrTx/>
              <a:buFontTx/>
              <a:buNone/>
            </a:pPr>
            <a:r>
              <a:rPr lang="en-US" altLang="en-US" sz="2600" b="1" dirty="0" err="1">
                <a:solidFill>
                  <a:srgbClr val="006600"/>
                </a:solidFill>
                <a:latin typeface="Times New Roman" panose="02020603050405020304" pitchFamily="18" charset="0"/>
                <a:cs typeface="Times New Roman" panose="02020603050405020304" pitchFamily="18" charset="0"/>
              </a:rPr>
              <a:t>Tập</a:t>
            </a:r>
            <a:r>
              <a:rPr lang="en-US" altLang="en-US" sz="2600" b="1" dirty="0">
                <a:solidFill>
                  <a:srgbClr val="006600"/>
                </a:solidFill>
                <a:latin typeface="Times New Roman" panose="02020603050405020304" pitchFamily="18" charset="0"/>
                <a:cs typeface="Times New Roman" panose="02020603050405020304" pitchFamily="18" charset="0"/>
              </a:rPr>
              <a:t> </a:t>
            </a:r>
            <a:r>
              <a:rPr lang="en-US" altLang="en-US" sz="2600" b="1" dirty="0" err="1">
                <a:solidFill>
                  <a:srgbClr val="006600"/>
                </a:solidFill>
                <a:latin typeface="Times New Roman" panose="02020603050405020304" pitchFamily="18" charset="0"/>
                <a:cs typeface="Times New Roman" panose="02020603050405020304" pitchFamily="18" charset="0"/>
              </a:rPr>
              <a:t>trung</a:t>
            </a:r>
            <a:r>
              <a:rPr lang="en-US" altLang="en-US" sz="2600" b="1" dirty="0">
                <a:solidFill>
                  <a:srgbClr val="006600"/>
                </a:solidFill>
                <a:latin typeface="Times New Roman" panose="02020603050405020304" pitchFamily="18" charset="0"/>
                <a:cs typeface="Times New Roman" panose="02020603050405020304" pitchFamily="18" charset="0"/>
              </a:rPr>
              <a:t> </a:t>
            </a:r>
            <a:r>
              <a:rPr lang="en-US" altLang="en-US" sz="2600" b="1" dirty="0" err="1">
                <a:solidFill>
                  <a:srgbClr val="006600"/>
                </a:solidFill>
                <a:latin typeface="Times New Roman" panose="02020603050405020304" pitchFamily="18" charset="0"/>
                <a:cs typeface="Times New Roman" panose="02020603050405020304" pitchFamily="18" charset="0"/>
              </a:rPr>
              <a:t>lắng</a:t>
            </a:r>
            <a:r>
              <a:rPr lang="en-US" altLang="en-US" sz="2600" b="1" dirty="0">
                <a:solidFill>
                  <a:srgbClr val="006600"/>
                </a:solidFill>
                <a:latin typeface="Times New Roman" panose="02020603050405020304" pitchFamily="18" charset="0"/>
                <a:cs typeface="Times New Roman" panose="02020603050405020304" pitchFamily="18" charset="0"/>
              </a:rPr>
              <a:t> </a:t>
            </a:r>
            <a:r>
              <a:rPr lang="en-US" altLang="en-US" sz="2600" b="1" dirty="0" err="1">
                <a:solidFill>
                  <a:srgbClr val="006600"/>
                </a:solidFill>
                <a:latin typeface="Times New Roman" panose="02020603050405020304" pitchFamily="18" charset="0"/>
                <a:cs typeface="Times New Roman" panose="02020603050405020304" pitchFamily="18" charset="0"/>
              </a:rPr>
              <a:t>nghe</a:t>
            </a:r>
            <a:r>
              <a:rPr lang="en-US" altLang="en-US" sz="2600" b="1" dirty="0">
                <a:solidFill>
                  <a:srgbClr val="006600"/>
                </a:solidFill>
                <a:latin typeface="Times New Roman" panose="02020603050405020304" pitchFamily="18" charset="0"/>
                <a:cs typeface="Times New Roman" panose="02020603050405020304" pitchFamily="18" charset="0"/>
              </a:rPr>
              <a:t> </a:t>
            </a:r>
            <a:r>
              <a:rPr lang="en-US" altLang="en-US" sz="2600" b="1" dirty="0" err="1">
                <a:solidFill>
                  <a:srgbClr val="006600"/>
                </a:solidFill>
                <a:latin typeface="Times New Roman" panose="02020603050405020304" pitchFamily="18" charset="0"/>
                <a:cs typeface="Times New Roman" panose="02020603050405020304" pitchFamily="18" charset="0"/>
              </a:rPr>
              <a:t>và</a:t>
            </a:r>
            <a:r>
              <a:rPr lang="en-US" altLang="en-US" sz="2600" b="1" dirty="0">
                <a:solidFill>
                  <a:srgbClr val="006600"/>
                </a:solidFill>
                <a:latin typeface="Times New Roman" panose="02020603050405020304" pitchFamily="18" charset="0"/>
                <a:cs typeface="Times New Roman" panose="02020603050405020304" pitchFamily="18" charset="0"/>
              </a:rPr>
              <a:t> </a:t>
            </a:r>
            <a:r>
              <a:rPr lang="en-US" altLang="en-US" sz="2600" b="1" dirty="0" err="1">
                <a:solidFill>
                  <a:srgbClr val="006600"/>
                </a:solidFill>
                <a:latin typeface="Times New Roman" panose="02020603050405020304" pitchFamily="18" charset="0"/>
                <a:cs typeface="Times New Roman" panose="02020603050405020304" pitchFamily="18" charset="0"/>
              </a:rPr>
              <a:t>chủ</a:t>
            </a:r>
            <a:r>
              <a:rPr lang="en-US" altLang="en-US" sz="2600" b="1" dirty="0">
                <a:solidFill>
                  <a:srgbClr val="006600"/>
                </a:solidFill>
                <a:latin typeface="Times New Roman" panose="02020603050405020304" pitchFamily="18" charset="0"/>
                <a:cs typeface="Times New Roman" panose="02020603050405020304" pitchFamily="18" charset="0"/>
              </a:rPr>
              <a:t> </a:t>
            </a:r>
            <a:r>
              <a:rPr lang="en-US" altLang="en-US" sz="2600" b="1" dirty="0" err="1">
                <a:solidFill>
                  <a:srgbClr val="006600"/>
                </a:solidFill>
                <a:latin typeface="Times New Roman" panose="02020603050405020304" pitchFamily="18" charset="0"/>
                <a:cs typeface="Times New Roman" panose="02020603050405020304" pitchFamily="18" charset="0"/>
              </a:rPr>
              <a:t>động</a:t>
            </a:r>
            <a:r>
              <a:rPr lang="en-US" altLang="en-US" sz="2600" b="1" dirty="0">
                <a:solidFill>
                  <a:srgbClr val="006600"/>
                </a:solidFill>
                <a:latin typeface="Times New Roman" panose="02020603050405020304" pitchFamily="18" charset="0"/>
                <a:cs typeface="Times New Roman" panose="02020603050405020304" pitchFamily="18" charset="0"/>
              </a:rPr>
              <a:t> </a:t>
            </a:r>
            <a:r>
              <a:rPr lang="en-US" altLang="en-US" sz="2600" b="1" dirty="0" err="1">
                <a:solidFill>
                  <a:srgbClr val="006600"/>
                </a:solidFill>
                <a:latin typeface="Times New Roman" panose="02020603050405020304" pitchFamily="18" charset="0"/>
                <a:cs typeface="Times New Roman" panose="02020603050405020304" pitchFamily="18" charset="0"/>
              </a:rPr>
              <a:t>ghi</a:t>
            </a:r>
            <a:r>
              <a:rPr lang="en-US" altLang="en-US" sz="2600" b="1" dirty="0">
                <a:solidFill>
                  <a:srgbClr val="006600"/>
                </a:solidFill>
                <a:latin typeface="Times New Roman" panose="02020603050405020304" pitchFamily="18" charset="0"/>
                <a:cs typeface="Times New Roman" panose="02020603050405020304" pitchFamily="18" charset="0"/>
              </a:rPr>
              <a:t> </a:t>
            </a:r>
            <a:r>
              <a:rPr lang="en-US" altLang="en-US" sz="2600" b="1" dirty="0" err="1">
                <a:solidFill>
                  <a:srgbClr val="006600"/>
                </a:solidFill>
                <a:latin typeface="Times New Roman" panose="02020603050405020304" pitchFamily="18" charset="0"/>
                <a:cs typeface="Times New Roman" panose="02020603050405020304" pitchFamily="18" charset="0"/>
              </a:rPr>
              <a:t>chép</a:t>
            </a:r>
            <a:r>
              <a:rPr lang="en-US" altLang="en-US" sz="2600" b="1" dirty="0">
                <a:solidFill>
                  <a:srgbClr val="006600"/>
                </a:solidFill>
                <a:latin typeface="Times New Roman" panose="02020603050405020304" pitchFamily="18" charset="0"/>
                <a:cs typeface="Times New Roman" panose="02020603050405020304" pitchFamily="18" charset="0"/>
              </a:rPr>
              <a:t>.</a:t>
            </a:r>
          </a:p>
        </p:txBody>
      </p:sp>
      <p:sp>
        <p:nvSpPr>
          <p:cNvPr id="9" name="AutoShape 45"/>
          <p:cNvSpPr>
            <a:spLocks noChangeArrowheads="1"/>
          </p:cNvSpPr>
          <p:nvPr/>
        </p:nvSpPr>
        <p:spPr bwMode="gray">
          <a:xfrm>
            <a:off x="4030411" y="3045164"/>
            <a:ext cx="5495753" cy="508000"/>
          </a:xfrm>
          <a:prstGeom prst="roundRect">
            <a:avLst>
              <a:gd name="adj" fmla="val 50000"/>
            </a:avLst>
          </a:prstGeom>
          <a:noFill/>
          <a:ln w="28575" algn="ctr">
            <a:solidFill>
              <a:schemeClr val="bg2"/>
            </a:solidFill>
            <a:round/>
            <a:headEnd/>
            <a:tailEnd/>
          </a:ln>
          <a:effectLst/>
          <a:extLst>
            <a:ext uri="{909E8E84-426E-40DD-AFC4-6F175D3DCCD1}">
              <a14:hiddenFill xmlns:a14="http://schemas.microsoft.com/office/drawing/2010/main">
                <a:gradFill rotWithShape="1">
                  <a:gsLst>
                    <a:gs pos="0">
                      <a:srgbClr val="FFFFFF"/>
                    </a:gs>
                    <a:gs pos="100000">
                      <a:schemeClr val="accent1"/>
                    </a:gs>
                  </a:gsLst>
                  <a:lin ang="0" scaled="1"/>
                </a:gradFill>
              </a14:hiddenFill>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spcBef>
                <a:spcPct val="0"/>
              </a:spcBef>
              <a:buClrTx/>
              <a:buFontTx/>
              <a:buNone/>
            </a:pPr>
            <a:r>
              <a:rPr lang="en-US" altLang="en-US" sz="2600" b="1" dirty="0" err="1">
                <a:solidFill>
                  <a:srgbClr val="006600"/>
                </a:solidFill>
                <a:latin typeface="Times New Roman" panose="02020603050405020304" pitchFamily="18" charset="0"/>
                <a:cs typeface="Times New Roman" panose="02020603050405020304" pitchFamily="18" charset="0"/>
              </a:rPr>
              <a:t>Ngồi</a:t>
            </a:r>
            <a:r>
              <a:rPr lang="en-US" altLang="en-US" sz="2600" b="1" dirty="0">
                <a:solidFill>
                  <a:srgbClr val="006600"/>
                </a:solidFill>
                <a:latin typeface="Times New Roman" panose="02020603050405020304" pitchFamily="18" charset="0"/>
                <a:cs typeface="Times New Roman" panose="02020603050405020304" pitchFamily="18" charset="0"/>
              </a:rPr>
              <a:t> </a:t>
            </a:r>
            <a:r>
              <a:rPr lang="en-US" altLang="en-US" sz="2600" b="1" dirty="0" err="1">
                <a:solidFill>
                  <a:srgbClr val="006600"/>
                </a:solidFill>
                <a:latin typeface="Times New Roman" panose="02020603050405020304" pitchFamily="18" charset="0"/>
                <a:cs typeface="Times New Roman" panose="02020603050405020304" pitchFamily="18" charset="0"/>
              </a:rPr>
              <a:t>học</a:t>
            </a:r>
            <a:r>
              <a:rPr lang="en-US" altLang="en-US" sz="2600" b="1" dirty="0">
                <a:solidFill>
                  <a:srgbClr val="006600"/>
                </a:solidFill>
                <a:latin typeface="Times New Roman" panose="02020603050405020304" pitchFamily="18" charset="0"/>
                <a:cs typeface="Times New Roman" panose="02020603050405020304" pitchFamily="18" charset="0"/>
              </a:rPr>
              <a:t> </a:t>
            </a:r>
            <a:r>
              <a:rPr lang="en-US" altLang="en-US" sz="2600" b="1" dirty="0" err="1">
                <a:solidFill>
                  <a:srgbClr val="006600"/>
                </a:solidFill>
                <a:latin typeface="Times New Roman" panose="02020603050405020304" pitchFamily="18" charset="0"/>
                <a:cs typeface="Times New Roman" panose="02020603050405020304" pitchFamily="18" charset="0"/>
              </a:rPr>
              <a:t>ngay</a:t>
            </a:r>
            <a:r>
              <a:rPr lang="en-US" altLang="en-US" sz="2600" b="1" dirty="0">
                <a:solidFill>
                  <a:srgbClr val="006600"/>
                </a:solidFill>
                <a:latin typeface="Times New Roman" panose="02020603050405020304" pitchFamily="18" charset="0"/>
                <a:cs typeface="Times New Roman" panose="02020603050405020304" pitchFamily="18" charset="0"/>
              </a:rPr>
              <a:t> </a:t>
            </a:r>
            <a:r>
              <a:rPr lang="en-US" altLang="en-US" sz="2600" b="1" dirty="0" err="1">
                <a:solidFill>
                  <a:srgbClr val="006600"/>
                </a:solidFill>
                <a:latin typeface="Times New Roman" panose="02020603050405020304" pitchFamily="18" charset="0"/>
                <a:cs typeface="Times New Roman" panose="02020603050405020304" pitchFamily="18" charset="0"/>
              </a:rPr>
              <a:t>ngắn</a:t>
            </a:r>
            <a:r>
              <a:rPr lang="en-US" altLang="en-US" sz="2600" b="1" dirty="0">
                <a:solidFill>
                  <a:srgbClr val="006600"/>
                </a:solidFill>
                <a:latin typeface="Times New Roman" panose="02020603050405020304" pitchFamily="18" charset="0"/>
                <a:cs typeface="Times New Roman" panose="02020603050405020304" pitchFamily="18" charset="0"/>
              </a:rPr>
              <a:t> ở </a:t>
            </a:r>
            <a:r>
              <a:rPr lang="en-US" altLang="en-US" sz="2600" b="1" dirty="0" err="1">
                <a:solidFill>
                  <a:srgbClr val="006600"/>
                </a:solidFill>
                <a:latin typeface="Times New Roman" panose="02020603050405020304" pitchFamily="18" charset="0"/>
                <a:cs typeface="Times New Roman" panose="02020603050405020304" pitchFamily="18" charset="0"/>
              </a:rPr>
              <a:t>nơi</a:t>
            </a:r>
            <a:r>
              <a:rPr lang="en-US" altLang="en-US" sz="2600" b="1" dirty="0">
                <a:solidFill>
                  <a:srgbClr val="006600"/>
                </a:solidFill>
                <a:latin typeface="Times New Roman" panose="02020603050405020304" pitchFamily="18" charset="0"/>
                <a:cs typeface="Times New Roman" panose="02020603050405020304" pitchFamily="18" charset="0"/>
              </a:rPr>
              <a:t> </a:t>
            </a:r>
            <a:r>
              <a:rPr lang="en-US" altLang="en-US" sz="2600" b="1" dirty="0" err="1">
                <a:solidFill>
                  <a:srgbClr val="006600"/>
                </a:solidFill>
                <a:latin typeface="Times New Roman" panose="02020603050405020304" pitchFamily="18" charset="0"/>
                <a:cs typeface="Times New Roman" panose="02020603050405020304" pitchFamily="18" charset="0"/>
              </a:rPr>
              <a:t>có</a:t>
            </a:r>
            <a:r>
              <a:rPr lang="en-US" altLang="en-US" sz="2600" b="1" dirty="0">
                <a:solidFill>
                  <a:srgbClr val="006600"/>
                </a:solidFill>
                <a:latin typeface="Times New Roman" panose="02020603050405020304" pitchFamily="18" charset="0"/>
                <a:cs typeface="Times New Roman" panose="02020603050405020304" pitchFamily="18" charset="0"/>
              </a:rPr>
              <a:t> </a:t>
            </a:r>
            <a:r>
              <a:rPr lang="en-US" altLang="en-US" sz="2600" b="1" dirty="0" err="1">
                <a:solidFill>
                  <a:srgbClr val="006600"/>
                </a:solidFill>
                <a:latin typeface="Times New Roman" panose="02020603050405020304" pitchFamily="18" charset="0"/>
                <a:cs typeface="Times New Roman" panose="02020603050405020304" pitchFamily="18" charset="0"/>
              </a:rPr>
              <a:t>đủ</a:t>
            </a:r>
            <a:r>
              <a:rPr lang="en-US" altLang="en-US" sz="2600" b="1" dirty="0">
                <a:solidFill>
                  <a:srgbClr val="006600"/>
                </a:solidFill>
                <a:latin typeface="Times New Roman" panose="02020603050405020304" pitchFamily="18" charset="0"/>
                <a:cs typeface="Times New Roman" panose="02020603050405020304" pitchFamily="18" charset="0"/>
              </a:rPr>
              <a:t> </a:t>
            </a:r>
            <a:r>
              <a:rPr lang="en-US" altLang="en-US" sz="2600" b="1" dirty="0" err="1">
                <a:solidFill>
                  <a:srgbClr val="006600"/>
                </a:solidFill>
                <a:latin typeface="Times New Roman" panose="02020603050405020304" pitchFamily="18" charset="0"/>
                <a:cs typeface="Times New Roman" panose="02020603050405020304" pitchFamily="18" charset="0"/>
              </a:rPr>
              <a:t>ánh</a:t>
            </a:r>
            <a:r>
              <a:rPr lang="en-US" altLang="en-US" sz="2600" b="1" dirty="0">
                <a:solidFill>
                  <a:srgbClr val="006600"/>
                </a:solidFill>
                <a:latin typeface="Times New Roman" panose="02020603050405020304" pitchFamily="18" charset="0"/>
                <a:cs typeface="Times New Roman" panose="02020603050405020304" pitchFamily="18" charset="0"/>
              </a:rPr>
              <a:t> </a:t>
            </a:r>
            <a:r>
              <a:rPr lang="en-US" altLang="en-US" sz="2600" b="1" dirty="0" err="1">
                <a:solidFill>
                  <a:srgbClr val="006600"/>
                </a:solidFill>
                <a:latin typeface="Times New Roman" panose="02020603050405020304" pitchFamily="18" charset="0"/>
                <a:cs typeface="Times New Roman" panose="02020603050405020304" pitchFamily="18" charset="0"/>
              </a:rPr>
              <a:t>sáng</a:t>
            </a:r>
            <a:r>
              <a:rPr lang="en-US" altLang="en-US" sz="2600" b="1" dirty="0">
                <a:solidFill>
                  <a:srgbClr val="006600"/>
                </a:solidFill>
                <a:latin typeface="Times New Roman" panose="02020603050405020304" pitchFamily="18" charset="0"/>
                <a:cs typeface="Times New Roman" panose="02020603050405020304" pitchFamily="18" charset="0"/>
              </a:rPr>
              <a:t>.</a:t>
            </a:r>
          </a:p>
        </p:txBody>
      </p:sp>
      <p:sp>
        <p:nvSpPr>
          <p:cNvPr id="10" name="AutoShape 46"/>
          <p:cNvSpPr>
            <a:spLocks noChangeArrowheads="1"/>
          </p:cNvSpPr>
          <p:nvPr/>
        </p:nvSpPr>
        <p:spPr bwMode="gray">
          <a:xfrm>
            <a:off x="3152523" y="1712380"/>
            <a:ext cx="7911308" cy="508000"/>
          </a:xfrm>
          <a:prstGeom prst="roundRect">
            <a:avLst>
              <a:gd name="adj" fmla="val 50000"/>
            </a:avLst>
          </a:prstGeom>
          <a:noFill/>
          <a:ln w="28575" algn="ctr">
            <a:solidFill>
              <a:schemeClr val="bg2"/>
            </a:solidFill>
            <a:round/>
            <a:headEnd/>
            <a:tailEnd/>
          </a:ln>
          <a:effectLst/>
          <a:extLst>
            <a:ext uri="{909E8E84-426E-40DD-AFC4-6F175D3DCCD1}">
              <a14:hiddenFill xmlns:a14="http://schemas.microsoft.com/office/drawing/2010/main">
                <a:gradFill rotWithShape="1">
                  <a:gsLst>
                    <a:gs pos="0">
                      <a:srgbClr val="FFFFFF"/>
                    </a:gs>
                    <a:gs pos="100000">
                      <a:schemeClr val="folHlink"/>
                    </a:gs>
                  </a:gsLst>
                  <a:lin ang="0" scaled="1"/>
                </a:gradFill>
              </a14:hiddenFill>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spcBef>
                <a:spcPct val="0"/>
              </a:spcBef>
              <a:buClrTx/>
              <a:buFontTx/>
              <a:buNone/>
            </a:pPr>
            <a:r>
              <a:rPr lang="en-US" altLang="en-US" sz="2600" b="1" dirty="0" err="1">
                <a:solidFill>
                  <a:srgbClr val="006600"/>
                </a:solidFill>
                <a:latin typeface="Times New Roman" panose="02020603050405020304" pitchFamily="18" charset="0"/>
                <a:cs typeface="Times New Roman" panose="02020603050405020304" pitchFamily="18" charset="0"/>
              </a:rPr>
              <a:t>Chuẩn</a:t>
            </a:r>
            <a:r>
              <a:rPr lang="en-US" altLang="en-US" sz="2600" b="1" dirty="0">
                <a:solidFill>
                  <a:srgbClr val="006600"/>
                </a:solidFill>
                <a:latin typeface="Times New Roman" panose="02020603050405020304" pitchFamily="18" charset="0"/>
                <a:cs typeface="Times New Roman" panose="02020603050405020304" pitchFamily="18" charset="0"/>
              </a:rPr>
              <a:t> </a:t>
            </a:r>
            <a:r>
              <a:rPr lang="en-US" altLang="en-US" sz="2600" b="1" dirty="0" err="1">
                <a:solidFill>
                  <a:srgbClr val="006600"/>
                </a:solidFill>
                <a:latin typeface="Times New Roman" panose="02020603050405020304" pitchFamily="18" charset="0"/>
                <a:cs typeface="Times New Roman" panose="02020603050405020304" pitchFamily="18" charset="0"/>
              </a:rPr>
              <a:t>bị</a:t>
            </a:r>
            <a:r>
              <a:rPr lang="en-US" altLang="en-US" sz="2600" b="1" dirty="0">
                <a:solidFill>
                  <a:srgbClr val="006600"/>
                </a:solidFill>
                <a:latin typeface="Times New Roman" panose="02020603050405020304" pitchFamily="18" charset="0"/>
                <a:cs typeface="Times New Roman" panose="02020603050405020304" pitchFamily="18" charset="0"/>
              </a:rPr>
              <a:t> </a:t>
            </a:r>
            <a:r>
              <a:rPr lang="en-US" altLang="en-US" sz="2600" b="1" dirty="0" err="1">
                <a:solidFill>
                  <a:srgbClr val="006600"/>
                </a:solidFill>
                <a:latin typeface="Times New Roman" panose="02020603050405020304" pitchFamily="18" charset="0"/>
                <a:cs typeface="Times New Roman" panose="02020603050405020304" pitchFamily="18" charset="0"/>
              </a:rPr>
              <a:t>đầy</a:t>
            </a:r>
            <a:r>
              <a:rPr lang="en-US" altLang="en-US" sz="2600" b="1" dirty="0">
                <a:solidFill>
                  <a:srgbClr val="006600"/>
                </a:solidFill>
                <a:latin typeface="Times New Roman" panose="02020603050405020304" pitchFamily="18" charset="0"/>
                <a:cs typeface="Times New Roman" panose="02020603050405020304" pitchFamily="18" charset="0"/>
              </a:rPr>
              <a:t> </a:t>
            </a:r>
            <a:r>
              <a:rPr lang="en-US" altLang="en-US" sz="2600" b="1" dirty="0" err="1">
                <a:solidFill>
                  <a:srgbClr val="006600"/>
                </a:solidFill>
                <a:latin typeface="Times New Roman" panose="02020603050405020304" pitchFamily="18" charset="0"/>
                <a:cs typeface="Times New Roman" panose="02020603050405020304" pitchFamily="18" charset="0"/>
              </a:rPr>
              <a:t>đủ</a:t>
            </a:r>
            <a:r>
              <a:rPr lang="en-US" altLang="en-US" sz="2600" b="1" dirty="0">
                <a:solidFill>
                  <a:srgbClr val="006600"/>
                </a:solidFill>
                <a:latin typeface="Times New Roman" panose="02020603050405020304" pitchFamily="18" charset="0"/>
                <a:cs typeface="Times New Roman" panose="02020603050405020304" pitchFamily="18" charset="0"/>
              </a:rPr>
              <a:t> </a:t>
            </a:r>
            <a:r>
              <a:rPr lang="en-US" altLang="en-US" sz="2600" b="1" dirty="0" err="1">
                <a:solidFill>
                  <a:srgbClr val="006600"/>
                </a:solidFill>
                <a:latin typeface="Times New Roman" panose="02020603050405020304" pitchFamily="18" charset="0"/>
                <a:cs typeface="Times New Roman" panose="02020603050405020304" pitchFamily="18" charset="0"/>
              </a:rPr>
              <a:t>sách</a:t>
            </a:r>
            <a:r>
              <a:rPr lang="en-US" altLang="en-US" sz="2600" b="1" dirty="0">
                <a:solidFill>
                  <a:srgbClr val="006600"/>
                </a:solidFill>
                <a:latin typeface="Times New Roman" panose="02020603050405020304" pitchFamily="18" charset="0"/>
                <a:cs typeface="Times New Roman" panose="02020603050405020304" pitchFamily="18" charset="0"/>
              </a:rPr>
              <a:t> </a:t>
            </a:r>
            <a:r>
              <a:rPr lang="en-US" altLang="en-US" sz="2600" b="1" dirty="0" err="1">
                <a:solidFill>
                  <a:srgbClr val="006600"/>
                </a:solidFill>
                <a:latin typeface="Times New Roman" panose="02020603050405020304" pitchFamily="18" charset="0"/>
                <a:cs typeface="Times New Roman" panose="02020603050405020304" pitchFamily="18" charset="0"/>
              </a:rPr>
              <a:t>giáo</a:t>
            </a:r>
            <a:r>
              <a:rPr lang="en-US" altLang="en-US" sz="2600" b="1" dirty="0">
                <a:solidFill>
                  <a:srgbClr val="006600"/>
                </a:solidFill>
                <a:latin typeface="Times New Roman" panose="02020603050405020304" pitchFamily="18" charset="0"/>
                <a:cs typeface="Times New Roman" panose="02020603050405020304" pitchFamily="18" charset="0"/>
              </a:rPr>
              <a:t> </a:t>
            </a:r>
            <a:r>
              <a:rPr lang="en-US" altLang="en-US" sz="2600" b="1" dirty="0" err="1">
                <a:solidFill>
                  <a:srgbClr val="006600"/>
                </a:solidFill>
                <a:latin typeface="Times New Roman" panose="02020603050405020304" pitchFamily="18" charset="0"/>
                <a:cs typeface="Times New Roman" panose="02020603050405020304" pitchFamily="18" charset="0"/>
              </a:rPr>
              <a:t>khoa</a:t>
            </a:r>
            <a:r>
              <a:rPr lang="en-US" altLang="en-US" sz="2600" b="1" dirty="0">
                <a:solidFill>
                  <a:srgbClr val="006600"/>
                </a:solidFill>
                <a:latin typeface="Times New Roman" panose="02020603050405020304" pitchFamily="18" charset="0"/>
                <a:cs typeface="Times New Roman" panose="02020603050405020304" pitchFamily="18" charset="0"/>
              </a:rPr>
              <a:t> </a:t>
            </a:r>
            <a:r>
              <a:rPr lang="en-US" altLang="en-US" sz="2600" b="1" dirty="0" err="1">
                <a:solidFill>
                  <a:srgbClr val="006600"/>
                </a:solidFill>
                <a:latin typeface="Times New Roman" panose="02020603050405020304" pitchFamily="18" charset="0"/>
                <a:cs typeface="Times New Roman" panose="02020603050405020304" pitchFamily="18" charset="0"/>
              </a:rPr>
              <a:t>và</a:t>
            </a:r>
            <a:r>
              <a:rPr lang="en-US" altLang="en-US" sz="2600" b="1" dirty="0">
                <a:solidFill>
                  <a:srgbClr val="006600"/>
                </a:solidFill>
                <a:latin typeface="Times New Roman" panose="02020603050405020304" pitchFamily="18" charset="0"/>
                <a:cs typeface="Times New Roman" panose="02020603050405020304" pitchFamily="18" charset="0"/>
              </a:rPr>
              <a:t> </a:t>
            </a:r>
            <a:r>
              <a:rPr lang="en-US" altLang="en-US" sz="2600" b="1" dirty="0" err="1">
                <a:solidFill>
                  <a:srgbClr val="006600"/>
                </a:solidFill>
                <a:latin typeface="Times New Roman" panose="02020603050405020304" pitchFamily="18" charset="0"/>
                <a:cs typeface="Times New Roman" panose="02020603050405020304" pitchFamily="18" charset="0"/>
              </a:rPr>
              <a:t>dụng</a:t>
            </a:r>
            <a:r>
              <a:rPr lang="en-US" altLang="en-US" sz="2600" b="1" dirty="0">
                <a:solidFill>
                  <a:srgbClr val="006600"/>
                </a:solidFill>
                <a:latin typeface="Times New Roman" panose="02020603050405020304" pitchFamily="18" charset="0"/>
                <a:cs typeface="Times New Roman" panose="02020603050405020304" pitchFamily="18" charset="0"/>
              </a:rPr>
              <a:t> </a:t>
            </a:r>
            <a:r>
              <a:rPr lang="en-US" altLang="en-US" sz="2600" b="1" dirty="0" err="1">
                <a:solidFill>
                  <a:srgbClr val="006600"/>
                </a:solidFill>
                <a:latin typeface="Times New Roman" panose="02020603050405020304" pitchFamily="18" charset="0"/>
                <a:cs typeface="Times New Roman" panose="02020603050405020304" pitchFamily="18" charset="0"/>
              </a:rPr>
              <a:t>cụ</a:t>
            </a:r>
            <a:r>
              <a:rPr lang="en-US" altLang="en-US" sz="2600" b="1" dirty="0">
                <a:solidFill>
                  <a:srgbClr val="006600"/>
                </a:solidFill>
                <a:latin typeface="Times New Roman" panose="02020603050405020304" pitchFamily="18" charset="0"/>
                <a:cs typeface="Times New Roman" panose="02020603050405020304" pitchFamily="18" charset="0"/>
              </a:rPr>
              <a:t> </a:t>
            </a:r>
            <a:r>
              <a:rPr lang="en-US" altLang="en-US" sz="2600" b="1" dirty="0" err="1">
                <a:solidFill>
                  <a:srgbClr val="006600"/>
                </a:solidFill>
                <a:latin typeface="Times New Roman" panose="02020603050405020304" pitchFamily="18" charset="0"/>
                <a:cs typeface="Times New Roman" panose="02020603050405020304" pitchFamily="18" charset="0"/>
              </a:rPr>
              <a:t>học</a:t>
            </a:r>
            <a:r>
              <a:rPr lang="en-US" altLang="en-US" sz="2600" b="1" dirty="0">
                <a:solidFill>
                  <a:srgbClr val="006600"/>
                </a:solidFill>
                <a:latin typeface="Times New Roman" panose="02020603050405020304" pitchFamily="18" charset="0"/>
                <a:cs typeface="Times New Roman" panose="02020603050405020304" pitchFamily="18" charset="0"/>
              </a:rPr>
              <a:t> </a:t>
            </a:r>
            <a:r>
              <a:rPr lang="en-US" altLang="en-US" sz="2600" b="1" dirty="0" err="1">
                <a:solidFill>
                  <a:srgbClr val="006600"/>
                </a:solidFill>
                <a:latin typeface="Times New Roman" panose="02020603050405020304" pitchFamily="18" charset="0"/>
                <a:cs typeface="Times New Roman" panose="02020603050405020304" pitchFamily="18" charset="0"/>
              </a:rPr>
              <a:t>tập</a:t>
            </a:r>
            <a:r>
              <a:rPr lang="en-US" altLang="en-US" sz="2600" b="1" dirty="0">
                <a:solidFill>
                  <a:srgbClr val="006600"/>
                </a:solidFill>
                <a:latin typeface="Times New Roman" panose="02020603050405020304" pitchFamily="18" charset="0"/>
                <a:cs typeface="Times New Roman" panose="02020603050405020304" pitchFamily="18" charset="0"/>
              </a:rPr>
              <a:t>.</a:t>
            </a:r>
          </a:p>
        </p:txBody>
      </p:sp>
      <p:pic>
        <p:nvPicPr>
          <p:cNvPr id="49" name="Picture 3" descr="it1"/>
          <p:cNvPicPr>
            <a:picLocks noChangeAspect="1" noChangeArrowheads="1"/>
          </p:cNvPicPr>
          <p:nvPr/>
        </p:nvPicPr>
        <p:blipFill>
          <a:blip r:embed="rId4"/>
          <a:srcRect/>
          <a:stretch>
            <a:fillRect/>
          </a:stretch>
        </p:blipFill>
        <p:spPr bwMode="auto">
          <a:xfrm>
            <a:off x="1906203" y="1582738"/>
            <a:ext cx="2281237" cy="4518025"/>
          </a:xfrm>
          <a:prstGeom prst="rect">
            <a:avLst/>
          </a:prstGeom>
          <a:noFill/>
        </p:spPr>
      </p:pic>
      <p:sp>
        <p:nvSpPr>
          <p:cNvPr id="50" name="Freeform 4"/>
          <p:cNvSpPr>
            <a:spLocks/>
          </p:cNvSpPr>
          <p:nvPr/>
        </p:nvSpPr>
        <p:spPr bwMode="gray">
          <a:xfrm>
            <a:off x="1928561" y="1600201"/>
            <a:ext cx="1609725" cy="1470025"/>
          </a:xfrm>
          <a:custGeom>
            <a:avLst/>
            <a:gdLst/>
            <a:ahLst/>
            <a:cxnLst>
              <a:cxn ang="0">
                <a:pos x="0" y="0"/>
              </a:cxn>
              <a:cxn ang="0">
                <a:pos x="6" y="793"/>
              </a:cxn>
              <a:cxn ang="0">
                <a:pos x="551" y="1020"/>
              </a:cxn>
              <a:cxn ang="0">
                <a:pos x="1118" y="470"/>
              </a:cxn>
              <a:cxn ang="0">
                <a:pos x="0" y="0"/>
              </a:cxn>
            </a:cxnLst>
            <a:rect l="0" t="0" r="r" b="b"/>
            <a:pathLst>
              <a:path w="1118" h="1020">
                <a:moveTo>
                  <a:pt x="0" y="0"/>
                </a:moveTo>
                <a:cubicBezTo>
                  <a:pt x="2" y="393"/>
                  <a:pt x="6" y="793"/>
                  <a:pt x="6" y="793"/>
                </a:cubicBezTo>
                <a:cubicBezTo>
                  <a:pt x="117" y="797"/>
                  <a:pt x="326" y="808"/>
                  <a:pt x="551" y="1020"/>
                </a:cubicBezTo>
                <a:lnTo>
                  <a:pt x="1118" y="470"/>
                </a:lnTo>
                <a:cubicBezTo>
                  <a:pt x="1002" y="359"/>
                  <a:pt x="669" y="3"/>
                  <a:pt x="0" y="0"/>
                </a:cubicBezTo>
                <a:close/>
              </a:path>
            </a:pathLst>
          </a:custGeom>
          <a:gradFill rotWithShape="1">
            <a:gsLst>
              <a:gs pos="0">
                <a:schemeClr val="accent1">
                  <a:gamma/>
                  <a:shade val="57255"/>
                  <a:invGamma/>
                </a:schemeClr>
              </a:gs>
              <a:gs pos="100000">
                <a:schemeClr val="accent1">
                  <a:alpha val="30000"/>
                </a:schemeClr>
              </a:gs>
            </a:gsLst>
            <a:lin ang="18900000" scaled="1"/>
          </a:gradFill>
          <a:ln w="9525" cap="flat" cmpd="sng">
            <a:noFill/>
            <a:prstDash val="solid"/>
            <a:round/>
            <a:headEnd type="none" w="med" len="med"/>
            <a:tailEnd type="none" w="med" len="med"/>
          </a:ln>
          <a:effectLst/>
        </p:spPr>
        <p:txBody>
          <a:bodyPr wrap="none" anchor="ctr"/>
          <a:lstStyle/>
          <a:p>
            <a:endParaRPr lang="en-US"/>
          </a:p>
        </p:txBody>
      </p:sp>
      <p:sp>
        <p:nvSpPr>
          <p:cNvPr id="51" name="Freeform 5"/>
          <p:cNvSpPr>
            <a:spLocks/>
          </p:cNvSpPr>
          <p:nvPr/>
        </p:nvSpPr>
        <p:spPr bwMode="gray">
          <a:xfrm>
            <a:off x="1931736" y="4637088"/>
            <a:ext cx="1598613" cy="1484312"/>
          </a:xfrm>
          <a:custGeom>
            <a:avLst/>
            <a:gdLst/>
            <a:ahLst/>
            <a:cxnLst>
              <a:cxn ang="0">
                <a:pos x="0" y="228"/>
              </a:cxn>
              <a:cxn ang="0">
                <a:pos x="4" y="1018"/>
              </a:cxn>
              <a:cxn ang="0">
                <a:pos x="1110" y="559"/>
              </a:cxn>
              <a:cxn ang="0">
                <a:pos x="552" y="0"/>
              </a:cxn>
              <a:cxn ang="0">
                <a:pos x="0" y="228"/>
              </a:cxn>
            </a:cxnLst>
            <a:rect l="0" t="0" r="r" b="b"/>
            <a:pathLst>
              <a:path w="1110" h="1030">
                <a:moveTo>
                  <a:pt x="0" y="228"/>
                </a:moveTo>
                <a:cubicBezTo>
                  <a:pt x="2" y="623"/>
                  <a:pt x="4" y="1018"/>
                  <a:pt x="4" y="1018"/>
                </a:cubicBezTo>
                <a:cubicBezTo>
                  <a:pt x="478" y="1030"/>
                  <a:pt x="849" y="814"/>
                  <a:pt x="1110" y="559"/>
                </a:cubicBezTo>
                <a:lnTo>
                  <a:pt x="552" y="0"/>
                </a:lnTo>
                <a:cubicBezTo>
                  <a:pt x="355" y="184"/>
                  <a:pt x="180" y="220"/>
                  <a:pt x="0" y="228"/>
                </a:cubicBezTo>
                <a:close/>
              </a:path>
            </a:pathLst>
          </a:custGeom>
          <a:gradFill rotWithShape="1">
            <a:gsLst>
              <a:gs pos="0">
                <a:schemeClr val="accent2">
                  <a:gamma/>
                  <a:shade val="63529"/>
                  <a:invGamma/>
                </a:schemeClr>
              </a:gs>
              <a:gs pos="100000">
                <a:schemeClr val="accent2">
                  <a:alpha val="30000"/>
                </a:schemeClr>
              </a:gs>
            </a:gsLst>
            <a:lin ang="2700000" scaled="1"/>
          </a:gradFill>
          <a:ln w="9525" cap="flat" cmpd="sng">
            <a:noFill/>
            <a:prstDash val="solid"/>
            <a:round/>
            <a:headEnd type="none" w="med" len="med"/>
            <a:tailEnd type="none" w="med" len="med"/>
          </a:ln>
          <a:effectLst/>
        </p:spPr>
        <p:txBody>
          <a:bodyPr wrap="none" anchor="ctr"/>
          <a:lstStyle/>
          <a:p>
            <a:endParaRPr lang="en-US"/>
          </a:p>
        </p:txBody>
      </p:sp>
      <p:sp>
        <p:nvSpPr>
          <p:cNvPr id="52" name="Freeform 6"/>
          <p:cNvSpPr>
            <a:spLocks/>
          </p:cNvSpPr>
          <p:nvPr/>
        </p:nvSpPr>
        <p:spPr bwMode="gray">
          <a:xfrm>
            <a:off x="2723898" y="2274889"/>
            <a:ext cx="1465262" cy="1571625"/>
          </a:xfrm>
          <a:custGeom>
            <a:avLst/>
            <a:gdLst/>
            <a:ahLst/>
            <a:cxnLst>
              <a:cxn ang="0">
                <a:pos x="0" y="554"/>
              </a:cxn>
              <a:cxn ang="0">
                <a:pos x="225" y="1091"/>
              </a:cxn>
              <a:cxn ang="0">
                <a:pos x="1017" y="1091"/>
              </a:cxn>
              <a:cxn ang="0">
                <a:pos x="566" y="0"/>
              </a:cxn>
              <a:cxn ang="0">
                <a:pos x="0" y="554"/>
              </a:cxn>
            </a:cxnLst>
            <a:rect l="0" t="0" r="r" b="b"/>
            <a:pathLst>
              <a:path w="1017" h="1091">
                <a:moveTo>
                  <a:pt x="0" y="554"/>
                </a:moveTo>
                <a:cubicBezTo>
                  <a:pt x="194" y="770"/>
                  <a:pt x="216" y="957"/>
                  <a:pt x="225" y="1091"/>
                </a:cubicBezTo>
                <a:lnTo>
                  <a:pt x="1017" y="1091"/>
                </a:lnTo>
                <a:cubicBezTo>
                  <a:pt x="1001" y="626"/>
                  <a:pt x="833" y="260"/>
                  <a:pt x="566" y="0"/>
                </a:cubicBezTo>
                <a:lnTo>
                  <a:pt x="0" y="554"/>
                </a:lnTo>
                <a:close/>
              </a:path>
            </a:pathLst>
          </a:custGeom>
          <a:gradFill rotWithShape="1">
            <a:gsLst>
              <a:gs pos="0">
                <a:schemeClr val="folHlink">
                  <a:gamma/>
                  <a:shade val="69804"/>
                  <a:invGamma/>
                </a:schemeClr>
              </a:gs>
              <a:gs pos="100000">
                <a:schemeClr val="folHlink">
                  <a:alpha val="30000"/>
                </a:schemeClr>
              </a:gs>
            </a:gsLst>
            <a:lin ang="0" scaled="1"/>
          </a:gradFill>
          <a:ln w="9525" cap="flat" cmpd="sng">
            <a:noFill/>
            <a:prstDash val="solid"/>
            <a:round/>
            <a:headEnd type="none" w="med" len="med"/>
            <a:tailEnd type="none" w="med" len="med"/>
          </a:ln>
          <a:effectLst/>
        </p:spPr>
        <p:txBody>
          <a:bodyPr wrap="none" anchor="ctr"/>
          <a:lstStyle/>
          <a:p>
            <a:endParaRPr lang="en-US"/>
          </a:p>
        </p:txBody>
      </p:sp>
      <p:sp>
        <p:nvSpPr>
          <p:cNvPr id="53" name="Text Box 7"/>
          <p:cNvSpPr txBox="1">
            <a:spLocks noChangeArrowheads="1"/>
          </p:cNvSpPr>
          <p:nvPr/>
        </p:nvSpPr>
        <p:spPr bwMode="gray">
          <a:xfrm>
            <a:off x="2393698" y="2011364"/>
            <a:ext cx="608012" cy="854075"/>
          </a:xfrm>
          <a:prstGeom prst="rect">
            <a:avLst/>
          </a:prstGeom>
          <a:noFill/>
          <a:ln w="9525" algn="ctr">
            <a:noFill/>
            <a:miter lim="800000"/>
            <a:headEnd/>
            <a:tailEnd/>
          </a:ln>
          <a:effectLst>
            <a:outerShdw dist="35921" dir="2700000" algn="ctr" rotWithShape="0">
              <a:srgbClr val="080808"/>
            </a:outerShdw>
          </a:effectLst>
        </p:spPr>
        <p:txBody>
          <a:bodyPr wrap="none">
            <a:spAutoFit/>
          </a:bodyPr>
          <a:lstStyle/>
          <a:p>
            <a:pPr algn="ctr"/>
            <a:r>
              <a:rPr lang="en-US" sz="5000">
                <a:solidFill>
                  <a:srgbClr val="FEFEFE"/>
                </a:solidFill>
                <a:latin typeface="Arial Black" pitchFamily="34" charset="0"/>
              </a:rPr>
              <a:t>1</a:t>
            </a:r>
          </a:p>
        </p:txBody>
      </p:sp>
      <p:sp>
        <p:nvSpPr>
          <p:cNvPr id="54" name="Text Box 8"/>
          <p:cNvSpPr txBox="1">
            <a:spLocks noChangeArrowheads="1"/>
          </p:cNvSpPr>
          <p:nvPr/>
        </p:nvSpPr>
        <p:spPr bwMode="gray">
          <a:xfrm>
            <a:off x="2266698" y="4970464"/>
            <a:ext cx="608012" cy="854075"/>
          </a:xfrm>
          <a:prstGeom prst="rect">
            <a:avLst/>
          </a:prstGeom>
          <a:noFill/>
          <a:ln w="9525" algn="ctr">
            <a:noFill/>
            <a:miter lim="800000"/>
            <a:headEnd/>
            <a:tailEnd/>
          </a:ln>
          <a:effectLst>
            <a:outerShdw dist="35921" dir="2700000" algn="ctr" rotWithShape="0">
              <a:srgbClr val="080808"/>
            </a:outerShdw>
          </a:effectLst>
        </p:spPr>
        <p:txBody>
          <a:bodyPr wrap="none">
            <a:spAutoFit/>
          </a:bodyPr>
          <a:lstStyle/>
          <a:p>
            <a:pPr algn="ctr"/>
            <a:r>
              <a:rPr lang="en-US" sz="5000" dirty="0">
                <a:solidFill>
                  <a:srgbClr val="FEFEFE"/>
                </a:solidFill>
                <a:latin typeface="Arial Black" pitchFamily="34" charset="0"/>
              </a:rPr>
              <a:t>4</a:t>
            </a:r>
          </a:p>
        </p:txBody>
      </p:sp>
      <p:sp>
        <p:nvSpPr>
          <p:cNvPr id="55" name="Line 27"/>
          <p:cNvSpPr>
            <a:spLocks noChangeShapeType="1"/>
          </p:cNvSpPr>
          <p:nvPr/>
        </p:nvSpPr>
        <p:spPr bwMode="black">
          <a:xfrm>
            <a:off x="4030411" y="2665659"/>
            <a:ext cx="4008438" cy="0"/>
          </a:xfrm>
          <a:prstGeom prst="line">
            <a:avLst/>
          </a:prstGeom>
          <a:noFill/>
          <a:ln w="9525">
            <a:solidFill>
              <a:srgbClr val="080808"/>
            </a:solidFill>
            <a:prstDash val="dash"/>
            <a:round/>
            <a:headEnd/>
            <a:tailEnd/>
          </a:ln>
          <a:effectLst/>
        </p:spPr>
        <p:txBody>
          <a:bodyPr wrap="none" anchor="ctr"/>
          <a:lstStyle/>
          <a:p>
            <a:endParaRPr lang="en-US"/>
          </a:p>
        </p:txBody>
      </p:sp>
      <p:sp>
        <p:nvSpPr>
          <p:cNvPr id="56" name="Line 28"/>
          <p:cNvSpPr>
            <a:spLocks noChangeShapeType="1"/>
          </p:cNvSpPr>
          <p:nvPr/>
        </p:nvSpPr>
        <p:spPr bwMode="black">
          <a:xfrm>
            <a:off x="4197098" y="3970181"/>
            <a:ext cx="4010025" cy="0"/>
          </a:xfrm>
          <a:prstGeom prst="line">
            <a:avLst/>
          </a:prstGeom>
          <a:noFill/>
          <a:ln w="9525">
            <a:solidFill>
              <a:srgbClr val="080808"/>
            </a:solidFill>
            <a:prstDash val="dash"/>
            <a:round/>
            <a:headEnd/>
            <a:tailEnd/>
          </a:ln>
          <a:effectLst/>
        </p:spPr>
        <p:txBody>
          <a:bodyPr wrap="none" anchor="ctr"/>
          <a:lstStyle/>
          <a:p>
            <a:endParaRPr lang="en-US"/>
          </a:p>
        </p:txBody>
      </p:sp>
      <p:sp>
        <p:nvSpPr>
          <p:cNvPr id="57" name="Freeform 29"/>
          <p:cNvSpPr>
            <a:spLocks/>
          </p:cNvSpPr>
          <p:nvPr/>
        </p:nvSpPr>
        <p:spPr bwMode="gray">
          <a:xfrm>
            <a:off x="2727074" y="3841751"/>
            <a:ext cx="1462087" cy="1604963"/>
          </a:xfrm>
          <a:custGeom>
            <a:avLst/>
            <a:gdLst/>
            <a:ahLst/>
            <a:cxnLst>
              <a:cxn ang="0">
                <a:pos x="223" y="0"/>
              </a:cxn>
              <a:cxn ang="0">
                <a:pos x="0" y="550"/>
              </a:cxn>
              <a:cxn ang="0">
                <a:pos x="559" y="1114"/>
              </a:cxn>
              <a:cxn ang="0">
                <a:pos x="1016" y="4"/>
              </a:cxn>
              <a:cxn ang="0">
                <a:pos x="223" y="0"/>
              </a:cxn>
            </a:cxnLst>
            <a:rect l="0" t="0" r="r" b="b"/>
            <a:pathLst>
              <a:path w="1016" h="1114">
                <a:moveTo>
                  <a:pt x="223" y="0"/>
                </a:moveTo>
                <a:cubicBezTo>
                  <a:pt x="229" y="193"/>
                  <a:pt x="163" y="384"/>
                  <a:pt x="0" y="550"/>
                </a:cubicBezTo>
                <a:lnTo>
                  <a:pt x="559" y="1114"/>
                </a:lnTo>
                <a:cubicBezTo>
                  <a:pt x="763" y="892"/>
                  <a:pt x="1012" y="541"/>
                  <a:pt x="1016" y="4"/>
                </a:cubicBezTo>
                <a:lnTo>
                  <a:pt x="223" y="0"/>
                </a:lnTo>
                <a:close/>
              </a:path>
            </a:pathLst>
          </a:custGeom>
          <a:gradFill rotWithShape="1">
            <a:gsLst>
              <a:gs pos="0">
                <a:schemeClr val="hlink">
                  <a:gamma/>
                  <a:shade val="69804"/>
                  <a:invGamma/>
                </a:schemeClr>
              </a:gs>
              <a:gs pos="100000">
                <a:schemeClr val="hlink">
                  <a:alpha val="30000"/>
                </a:schemeClr>
              </a:gs>
            </a:gsLst>
            <a:lin ang="0" scaled="1"/>
          </a:gradFill>
          <a:ln w="9525" cap="flat" cmpd="sng">
            <a:noFill/>
            <a:prstDash val="solid"/>
            <a:round/>
            <a:headEnd type="none" w="med" len="med"/>
            <a:tailEnd type="none" w="med" len="med"/>
          </a:ln>
          <a:effectLst/>
        </p:spPr>
        <p:txBody>
          <a:bodyPr wrap="none" anchor="ctr"/>
          <a:lstStyle/>
          <a:p>
            <a:endParaRPr lang="en-US"/>
          </a:p>
        </p:txBody>
      </p:sp>
      <p:sp>
        <p:nvSpPr>
          <p:cNvPr id="58" name="Text Box 30"/>
          <p:cNvSpPr txBox="1">
            <a:spLocks noChangeArrowheads="1"/>
          </p:cNvSpPr>
          <p:nvPr/>
        </p:nvSpPr>
        <p:spPr bwMode="gray">
          <a:xfrm>
            <a:off x="3216023" y="2827339"/>
            <a:ext cx="608012" cy="854075"/>
          </a:xfrm>
          <a:prstGeom prst="rect">
            <a:avLst/>
          </a:prstGeom>
          <a:noFill/>
          <a:ln w="9525" algn="ctr">
            <a:noFill/>
            <a:miter lim="800000"/>
            <a:headEnd/>
            <a:tailEnd/>
          </a:ln>
          <a:effectLst>
            <a:outerShdw dist="35921" dir="2700000" algn="ctr" rotWithShape="0">
              <a:srgbClr val="080808"/>
            </a:outerShdw>
          </a:effectLst>
        </p:spPr>
        <p:txBody>
          <a:bodyPr wrap="none">
            <a:spAutoFit/>
          </a:bodyPr>
          <a:lstStyle/>
          <a:p>
            <a:pPr algn="ctr"/>
            <a:r>
              <a:rPr lang="en-US" sz="5000">
                <a:solidFill>
                  <a:srgbClr val="FEFEFE"/>
                </a:solidFill>
                <a:latin typeface="Arial Black" pitchFamily="34" charset="0"/>
              </a:rPr>
              <a:t>2</a:t>
            </a:r>
          </a:p>
        </p:txBody>
      </p:sp>
      <p:sp>
        <p:nvSpPr>
          <p:cNvPr id="59" name="Text Box 31"/>
          <p:cNvSpPr txBox="1">
            <a:spLocks noChangeArrowheads="1"/>
          </p:cNvSpPr>
          <p:nvPr/>
        </p:nvSpPr>
        <p:spPr bwMode="gray">
          <a:xfrm>
            <a:off x="3152523" y="4105276"/>
            <a:ext cx="608012" cy="854075"/>
          </a:xfrm>
          <a:prstGeom prst="rect">
            <a:avLst/>
          </a:prstGeom>
          <a:noFill/>
          <a:ln w="9525" algn="ctr">
            <a:noFill/>
            <a:miter lim="800000"/>
            <a:headEnd/>
            <a:tailEnd/>
          </a:ln>
          <a:effectLst>
            <a:outerShdw dist="35921" dir="2700000" algn="ctr" rotWithShape="0">
              <a:srgbClr val="080808"/>
            </a:outerShdw>
          </a:effectLst>
        </p:spPr>
        <p:txBody>
          <a:bodyPr wrap="none">
            <a:spAutoFit/>
          </a:bodyPr>
          <a:lstStyle/>
          <a:p>
            <a:pPr algn="ctr"/>
            <a:r>
              <a:rPr lang="en-US" sz="5000">
                <a:solidFill>
                  <a:srgbClr val="FEFEFE"/>
                </a:solidFill>
                <a:latin typeface="Arial Black" pitchFamily="34" charset="0"/>
              </a:rPr>
              <a:t>3</a:t>
            </a:r>
          </a:p>
        </p:txBody>
      </p:sp>
      <p:sp>
        <p:nvSpPr>
          <p:cNvPr id="60" name="Line 32"/>
          <p:cNvSpPr>
            <a:spLocks noChangeShapeType="1"/>
          </p:cNvSpPr>
          <p:nvPr/>
        </p:nvSpPr>
        <p:spPr bwMode="black">
          <a:xfrm>
            <a:off x="3646235" y="5437188"/>
            <a:ext cx="4008438" cy="0"/>
          </a:xfrm>
          <a:prstGeom prst="line">
            <a:avLst/>
          </a:prstGeom>
          <a:noFill/>
          <a:ln w="9525">
            <a:solidFill>
              <a:srgbClr val="080808"/>
            </a:solidFill>
            <a:prstDash val="dash"/>
            <a:round/>
            <a:headEnd/>
            <a:tailEnd/>
          </a:ln>
          <a:effectLst/>
        </p:spPr>
        <p:txBody>
          <a:bodyPr wrap="none" anchor="ctr"/>
          <a:lstStyle/>
          <a:p>
            <a:endParaRPr lang="en-US"/>
          </a:p>
        </p:txBody>
      </p:sp>
      <p:grpSp>
        <p:nvGrpSpPr>
          <p:cNvPr id="61" name="Group 34"/>
          <p:cNvGrpSpPr>
            <a:grpSpLocks/>
          </p:cNvGrpSpPr>
          <p:nvPr/>
        </p:nvGrpSpPr>
        <p:grpSpPr bwMode="auto">
          <a:xfrm rot="19378231" flipV="1">
            <a:off x="2384174" y="4895850"/>
            <a:ext cx="2066925" cy="412750"/>
            <a:chOff x="1565" y="2568"/>
            <a:chExt cx="1118" cy="279"/>
          </a:xfrm>
        </p:grpSpPr>
        <p:sp>
          <p:nvSpPr>
            <p:cNvPr id="62" name="AutoShape 35"/>
            <p:cNvSpPr>
              <a:spLocks noChangeArrowheads="1"/>
            </p:cNvSpPr>
            <p:nvPr/>
          </p:nvSpPr>
          <p:spPr bwMode="white">
            <a:xfrm rot="5263130">
              <a:off x="1859" y="2274"/>
              <a:ext cx="227" cy="816"/>
            </a:xfrm>
            <a:prstGeom prst="moon">
              <a:avLst>
                <a:gd name="adj" fmla="val 49773"/>
              </a:avLst>
            </a:prstGeom>
            <a:solidFill>
              <a:srgbClr val="FFFFFF">
                <a:alpha val="6000"/>
              </a:srgbClr>
            </a:solidFill>
            <a:ln w="9525">
              <a:noFill/>
              <a:miter lim="800000"/>
              <a:headEnd/>
              <a:tailEnd/>
            </a:ln>
            <a:effectLst/>
          </p:spPr>
          <p:txBody>
            <a:bodyPr wrap="none" anchor="ctr"/>
            <a:lstStyle/>
            <a:p>
              <a:endParaRPr lang="en-US"/>
            </a:p>
          </p:txBody>
        </p:sp>
        <p:sp>
          <p:nvSpPr>
            <p:cNvPr id="63" name="AutoShape 36"/>
            <p:cNvSpPr>
              <a:spLocks noChangeArrowheads="1"/>
            </p:cNvSpPr>
            <p:nvPr/>
          </p:nvSpPr>
          <p:spPr bwMode="white">
            <a:xfrm rot="6078281">
              <a:off x="1995" y="2274"/>
              <a:ext cx="227" cy="816"/>
            </a:xfrm>
            <a:prstGeom prst="moon">
              <a:avLst>
                <a:gd name="adj" fmla="val 49773"/>
              </a:avLst>
            </a:prstGeom>
            <a:solidFill>
              <a:srgbClr val="FFFFFF">
                <a:alpha val="6000"/>
              </a:srgbClr>
            </a:solidFill>
            <a:ln w="9525">
              <a:noFill/>
              <a:miter lim="800000"/>
              <a:headEnd/>
              <a:tailEnd/>
            </a:ln>
            <a:effectLst/>
          </p:spPr>
          <p:txBody>
            <a:bodyPr wrap="none" anchor="ctr"/>
            <a:lstStyle/>
            <a:p>
              <a:endParaRPr lang="en-US"/>
            </a:p>
          </p:txBody>
        </p:sp>
        <p:sp>
          <p:nvSpPr>
            <p:cNvPr id="64" name="AutoShape 37"/>
            <p:cNvSpPr>
              <a:spLocks noChangeArrowheads="1"/>
            </p:cNvSpPr>
            <p:nvPr/>
          </p:nvSpPr>
          <p:spPr bwMode="white">
            <a:xfrm rot="6373927">
              <a:off x="2071" y="2296"/>
              <a:ext cx="227" cy="816"/>
            </a:xfrm>
            <a:prstGeom prst="moon">
              <a:avLst>
                <a:gd name="adj" fmla="val 49773"/>
              </a:avLst>
            </a:prstGeom>
            <a:solidFill>
              <a:srgbClr val="FFFFFF">
                <a:alpha val="6000"/>
              </a:srgbClr>
            </a:solidFill>
            <a:ln w="9525">
              <a:noFill/>
              <a:miter lim="800000"/>
              <a:headEnd/>
              <a:tailEnd/>
            </a:ln>
            <a:effectLst/>
          </p:spPr>
          <p:txBody>
            <a:bodyPr wrap="none" anchor="ctr"/>
            <a:lstStyle/>
            <a:p>
              <a:endParaRPr lang="en-US"/>
            </a:p>
          </p:txBody>
        </p:sp>
        <p:sp>
          <p:nvSpPr>
            <p:cNvPr id="65" name="AutoShape 38"/>
            <p:cNvSpPr>
              <a:spLocks noChangeArrowheads="1"/>
            </p:cNvSpPr>
            <p:nvPr/>
          </p:nvSpPr>
          <p:spPr bwMode="white">
            <a:xfrm rot="6906312">
              <a:off x="2161" y="2326"/>
              <a:ext cx="227" cy="816"/>
            </a:xfrm>
            <a:prstGeom prst="moon">
              <a:avLst>
                <a:gd name="adj" fmla="val 49773"/>
              </a:avLst>
            </a:prstGeom>
            <a:solidFill>
              <a:srgbClr val="FFFFFF">
                <a:alpha val="6000"/>
              </a:srgbClr>
            </a:solidFill>
            <a:ln w="9525">
              <a:noFill/>
              <a:miter lim="800000"/>
              <a:headEnd/>
              <a:tailEnd/>
            </a:ln>
            <a:effectLst/>
          </p:spPr>
          <p:txBody>
            <a:bodyPr wrap="none" anchor="ctr"/>
            <a:lstStyle/>
            <a:p>
              <a:endParaRPr lang="en-US"/>
            </a:p>
          </p:txBody>
        </p:sp>
      </p:grpSp>
      <p:pic>
        <p:nvPicPr>
          <p:cNvPr id="66" name="Picture 41"/>
          <p:cNvPicPr>
            <a:picLocks noChangeAspect="1" noChangeArrowheads="1"/>
          </p:cNvPicPr>
          <p:nvPr/>
        </p:nvPicPr>
        <p:blipFill>
          <a:blip r:embed="rId5" cstate="print"/>
          <a:srcRect/>
          <a:stretch>
            <a:fillRect/>
          </a:stretch>
        </p:blipFill>
        <p:spPr bwMode="auto">
          <a:xfrm>
            <a:off x="962544" y="3023213"/>
            <a:ext cx="1743075" cy="1700212"/>
          </a:xfrm>
          <a:prstGeom prst="rect">
            <a:avLst/>
          </a:prstGeom>
          <a:noFill/>
          <a:ln w="9525">
            <a:noFill/>
            <a:miter lim="800000"/>
            <a:headEnd/>
            <a:tailEnd/>
          </a:ln>
          <a:effectLst/>
        </p:spPr>
      </p:pic>
      <p:sp>
        <p:nvSpPr>
          <p:cNvPr id="72" name="Freeform 5"/>
          <p:cNvSpPr>
            <a:spLocks/>
          </p:cNvSpPr>
          <p:nvPr/>
        </p:nvSpPr>
        <p:spPr bwMode="gray">
          <a:xfrm rot="10800000">
            <a:off x="312413" y="1593056"/>
            <a:ext cx="1598613" cy="1484312"/>
          </a:xfrm>
          <a:custGeom>
            <a:avLst/>
            <a:gdLst/>
            <a:ahLst/>
            <a:cxnLst>
              <a:cxn ang="0">
                <a:pos x="0" y="228"/>
              </a:cxn>
              <a:cxn ang="0">
                <a:pos x="4" y="1018"/>
              </a:cxn>
              <a:cxn ang="0">
                <a:pos x="1110" y="559"/>
              </a:cxn>
              <a:cxn ang="0">
                <a:pos x="552" y="0"/>
              </a:cxn>
              <a:cxn ang="0">
                <a:pos x="0" y="228"/>
              </a:cxn>
            </a:cxnLst>
            <a:rect l="0" t="0" r="r" b="b"/>
            <a:pathLst>
              <a:path w="1110" h="1030">
                <a:moveTo>
                  <a:pt x="0" y="228"/>
                </a:moveTo>
                <a:cubicBezTo>
                  <a:pt x="2" y="623"/>
                  <a:pt x="4" y="1018"/>
                  <a:pt x="4" y="1018"/>
                </a:cubicBezTo>
                <a:cubicBezTo>
                  <a:pt x="478" y="1030"/>
                  <a:pt x="849" y="814"/>
                  <a:pt x="1110" y="559"/>
                </a:cubicBezTo>
                <a:lnTo>
                  <a:pt x="552" y="0"/>
                </a:lnTo>
                <a:cubicBezTo>
                  <a:pt x="355" y="184"/>
                  <a:pt x="180" y="220"/>
                  <a:pt x="0" y="228"/>
                </a:cubicBezTo>
                <a:close/>
              </a:path>
            </a:pathLst>
          </a:custGeom>
          <a:gradFill rotWithShape="1">
            <a:gsLst>
              <a:gs pos="0">
                <a:schemeClr val="accent2">
                  <a:gamma/>
                  <a:shade val="63529"/>
                  <a:invGamma/>
                </a:schemeClr>
              </a:gs>
              <a:gs pos="100000">
                <a:schemeClr val="accent2">
                  <a:alpha val="30000"/>
                </a:schemeClr>
              </a:gs>
            </a:gsLst>
            <a:lin ang="2700000" scaled="1"/>
          </a:gradFill>
          <a:ln w="9525" cap="flat" cmpd="sng">
            <a:noFill/>
            <a:prstDash val="solid"/>
            <a:round/>
            <a:headEnd type="none" w="med" len="med"/>
            <a:tailEnd type="none" w="med" len="med"/>
          </a:ln>
          <a:effectLst/>
        </p:spPr>
        <p:txBody>
          <a:bodyPr wrap="none" anchor="ctr"/>
          <a:lstStyle/>
          <a:p>
            <a:endParaRPr lang="en-US"/>
          </a:p>
        </p:txBody>
      </p:sp>
      <p:sp>
        <p:nvSpPr>
          <p:cNvPr id="73" name="Freeform 4"/>
          <p:cNvSpPr>
            <a:spLocks/>
          </p:cNvSpPr>
          <p:nvPr/>
        </p:nvSpPr>
        <p:spPr bwMode="gray">
          <a:xfrm rot="10800000">
            <a:off x="312507" y="4637088"/>
            <a:ext cx="1609725" cy="1470025"/>
          </a:xfrm>
          <a:custGeom>
            <a:avLst/>
            <a:gdLst/>
            <a:ahLst/>
            <a:cxnLst>
              <a:cxn ang="0">
                <a:pos x="0" y="0"/>
              </a:cxn>
              <a:cxn ang="0">
                <a:pos x="6" y="793"/>
              </a:cxn>
              <a:cxn ang="0">
                <a:pos x="551" y="1020"/>
              </a:cxn>
              <a:cxn ang="0">
                <a:pos x="1118" y="470"/>
              </a:cxn>
              <a:cxn ang="0">
                <a:pos x="0" y="0"/>
              </a:cxn>
            </a:cxnLst>
            <a:rect l="0" t="0" r="r" b="b"/>
            <a:pathLst>
              <a:path w="1118" h="1020">
                <a:moveTo>
                  <a:pt x="0" y="0"/>
                </a:moveTo>
                <a:cubicBezTo>
                  <a:pt x="2" y="393"/>
                  <a:pt x="6" y="793"/>
                  <a:pt x="6" y="793"/>
                </a:cubicBezTo>
                <a:cubicBezTo>
                  <a:pt x="117" y="797"/>
                  <a:pt x="326" y="808"/>
                  <a:pt x="551" y="1020"/>
                </a:cubicBezTo>
                <a:lnTo>
                  <a:pt x="1118" y="470"/>
                </a:lnTo>
                <a:cubicBezTo>
                  <a:pt x="1002" y="359"/>
                  <a:pt x="669" y="3"/>
                  <a:pt x="0" y="0"/>
                </a:cubicBezTo>
                <a:close/>
              </a:path>
            </a:pathLst>
          </a:custGeom>
          <a:gradFill rotWithShape="1">
            <a:gsLst>
              <a:gs pos="0">
                <a:schemeClr val="accent1">
                  <a:gamma/>
                  <a:shade val="57255"/>
                  <a:invGamma/>
                </a:schemeClr>
              </a:gs>
              <a:gs pos="100000">
                <a:schemeClr val="accent1">
                  <a:alpha val="30000"/>
                </a:schemeClr>
              </a:gs>
            </a:gsLst>
            <a:lin ang="18900000" scaled="1"/>
          </a:gradFill>
          <a:ln w="9525" cap="flat" cmpd="sng">
            <a:noFill/>
            <a:prstDash val="solid"/>
            <a:round/>
            <a:headEnd type="none" w="med" len="med"/>
            <a:tailEnd type="none" w="med" len="med"/>
          </a:ln>
          <a:effectLst/>
        </p:spPr>
        <p:txBody>
          <a:bodyPr wrap="none" anchor="ctr"/>
          <a:lstStyle/>
          <a:p>
            <a:endParaRPr lang="en-US"/>
          </a:p>
        </p:txBody>
      </p:sp>
      <p:sp>
        <p:nvSpPr>
          <p:cNvPr id="76" name="Freeform 29"/>
          <p:cNvSpPr>
            <a:spLocks/>
          </p:cNvSpPr>
          <p:nvPr/>
        </p:nvSpPr>
        <p:spPr bwMode="gray">
          <a:xfrm rot="8166441">
            <a:off x="-431227" y="3559092"/>
            <a:ext cx="1462087" cy="1604963"/>
          </a:xfrm>
          <a:custGeom>
            <a:avLst/>
            <a:gdLst/>
            <a:ahLst/>
            <a:cxnLst>
              <a:cxn ang="0">
                <a:pos x="223" y="0"/>
              </a:cxn>
              <a:cxn ang="0">
                <a:pos x="0" y="550"/>
              </a:cxn>
              <a:cxn ang="0">
                <a:pos x="559" y="1114"/>
              </a:cxn>
              <a:cxn ang="0">
                <a:pos x="1016" y="4"/>
              </a:cxn>
              <a:cxn ang="0">
                <a:pos x="223" y="0"/>
              </a:cxn>
            </a:cxnLst>
            <a:rect l="0" t="0" r="r" b="b"/>
            <a:pathLst>
              <a:path w="1016" h="1114">
                <a:moveTo>
                  <a:pt x="223" y="0"/>
                </a:moveTo>
                <a:cubicBezTo>
                  <a:pt x="229" y="193"/>
                  <a:pt x="163" y="384"/>
                  <a:pt x="0" y="550"/>
                </a:cubicBezTo>
                <a:lnTo>
                  <a:pt x="559" y="1114"/>
                </a:lnTo>
                <a:cubicBezTo>
                  <a:pt x="763" y="892"/>
                  <a:pt x="1012" y="541"/>
                  <a:pt x="1016" y="4"/>
                </a:cubicBezTo>
                <a:lnTo>
                  <a:pt x="223" y="0"/>
                </a:lnTo>
                <a:close/>
              </a:path>
            </a:pathLst>
          </a:custGeom>
          <a:gradFill rotWithShape="1">
            <a:gsLst>
              <a:gs pos="0">
                <a:schemeClr val="hlink">
                  <a:gamma/>
                  <a:shade val="69804"/>
                  <a:invGamma/>
                </a:schemeClr>
              </a:gs>
              <a:gs pos="100000">
                <a:schemeClr val="hlink">
                  <a:alpha val="30000"/>
                </a:schemeClr>
              </a:gs>
            </a:gsLst>
            <a:lin ang="0" scaled="1"/>
          </a:gradFill>
          <a:ln w="9525" cap="flat" cmpd="sng">
            <a:noFill/>
            <a:prstDash val="solid"/>
            <a:round/>
            <a:headEnd type="none" w="med" len="med"/>
            <a:tailEnd type="none" w="med" len="med"/>
          </a:ln>
          <a:effectLst/>
        </p:spPr>
        <p:txBody>
          <a:bodyPr wrap="none" anchor="ctr"/>
          <a:lstStyle/>
          <a:p>
            <a:endParaRPr lang="en-US"/>
          </a:p>
        </p:txBody>
      </p:sp>
      <p:sp>
        <p:nvSpPr>
          <p:cNvPr id="77" name="Freeform 6"/>
          <p:cNvSpPr>
            <a:spLocks/>
          </p:cNvSpPr>
          <p:nvPr/>
        </p:nvSpPr>
        <p:spPr bwMode="gray">
          <a:xfrm rot="13532021">
            <a:off x="-434905" y="2572286"/>
            <a:ext cx="1465262" cy="1571625"/>
          </a:xfrm>
          <a:custGeom>
            <a:avLst/>
            <a:gdLst/>
            <a:ahLst/>
            <a:cxnLst>
              <a:cxn ang="0">
                <a:pos x="0" y="554"/>
              </a:cxn>
              <a:cxn ang="0">
                <a:pos x="225" y="1091"/>
              </a:cxn>
              <a:cxn ang="0">
                <a:pos x="1017" y="1091"/>
              </a:cxn>
              <a:cxn ang="0">
                <a:pos x="566" y="0"/>
              </a:cxn>
              <a:cxn ang="0">
                <a:pos x="0" y="554"/>
              </a:cxn>
            </a:cxnLst>
            <a:rect l="0" t="0" r="r" b="b"/>
            <a:pathLst>
              <a:path w="1017" h="1091">
                <a:moveTo>
                  <a:pt x="0" y="554"/>
                </a:moveTo>
                <a:cubicBezTo>
                  <a:pt x="194" y="770"/>
                  <a:pt x="216" y="957"/>
                  <a:pt x="225" y="1091"/>
                </a:cubicBezTo>
                <a:lnTo>
                  <a:pt x="1017" y="1091"/>
                </a:lnTo>
                <a:cubicBezTo>
                  <a:pt x="1001" y="626"/>
                  <a:pt x="833" y="260"/>
                  <a:pt x="566" y="0"/>
                </a:cubicBezTo>
                <a:lnTo>
                  <a:pt x="0" y="554"/>
                </a:lnTo>
                <a:close/>
              </a:path>
            </a:pathLst>
          </a:custGeom>
          <a:gradFill rotWithShape="1">
            <a:gsLst>
              <a:gs pos="0">
                <a:schemeClr val="folHlink">
                  <a:gamma/>
                  <a:shade val="69804"/>
                  <a:invGamma/>
                </a:schemeClr>
              </a:gs>
              <a:gs pos="100000">
                <a:schemeClr val="folHlink">
                  <a:alpha val="30000"/>
                </a:schemeClr>
              </a:gs>
            </a:gsLst>
            <a:lin ang="0" scaled="1"/>
          </a:gradFill>
          <a:ln w="9525" cap="flat" cmpd="sng">
            <a:noFill/>
            <a:prstDash val="solid"/>
            <a:round/>
            <a:headEnd type="none" w="med" len="med"/>
            <a:tailEnd type="none" w="med" len="med"/>
          </a:ln>
          <a:effectLst/>
        </p:spPr>
        <p:txBody>
          <a:bodyPr wrap="none" anchor="ctr"/>
          <a:lstStyle/>
          <a:p>
            <a:endParaRPr lang="en-US"/>
          </a:p>
        </p:txBody>
      </p:sp>
    </p:spTree>
    <p:extLst>
      <p:ext uri="{BB962C8B-B14F-4D97-AF65-F5344CB8AC3E}">
        <p14:creationId xmlns:p14="http://schemas.microsoft.com/office/powerpoint/2010/main" val="1825630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Rectangle 3"/>
          <p:cNvSpPr txBox="1">
            <a:spLocks noChangeArrowheads="1"/>
          </p:cNvSpPr>
          <p:nvPr/>
        </p:nvSpPr>
        <p:spPr>
          <a:xfrm>
            <a:off x="1752600" y="774510"/>
            <a:ext cx="8458200" cy="14478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buFont typeface="Wingdings" panose="05000000000000000000" pitchFamily="2" charset="2"/>
              <a:buNone/>
            </a:pPr>
            <a:r>
              <a:rPr lang="en-US" b="1" kern="0" dirty="0">
                <a:solidFill>
                  <a:srgbClr val="FF0000"/>
                </a:solidFill>
                <a:latin typeface="Times New Roman" panose="02020603050405020304" pitchFamily="18" charset="0"/>
              </a:rPr>
              <a:t>d) </a:t>
            </a:r>
            <a:r>
              <a:rPr lang="en-US" b="1" kern="0" dirty="0" err="1">
                <a:solidFill>
                  <a:srgbClr val="FF0000"/>
                </a:solidFill>
                <a:latin typeface="Times New Roman" panose="02020603050405020304" pitchFamily="18" charset="0"/>
              </a:rPr>
              <a:t>Trong</a:t>
            </a:r>
            <a:r>
              <a:rPr lang="en-US" b="1" kern="0" dirty="0">
                <a:solidFill>
                  <a:srgbClr val="FF0000"/>
                </a:solidFill>
                <a:latin typeface="Times New Roman" panose="02020603050405020304" pitchFamily="18" charset="0"/>
              </a:rPr>
              <a:t> </a:t>
            </a:r>
            <a:r>
              <a:rPr lang="en-US" b="1" kern="0" dirty="0" err="1">
                <a:solidFill>
                  <a:srgbClr val="FF0000"/>
                </a:solidFill>
                <a:latin typeface="Times New Roman" panose="02020603050405020304" pitchFamily="18" charset="0"/>
              </a:rPr>
              <a:t>ba</a:t>
            </a:r>
            <a:r>
              <a:rPr lang="en-US" b="1" kern="0" dirty="0">
                <a:solidFill>
                  <a:srgbClr val="FF0000"/>
                </a:solidFill>
                <a:latin typeface="Times New Roman" panose="02020603050405020304" pitchFamily="18" charset="0"/>
              </a:rPr>
              <a:t> </a:t>
            </a:r>
            <a:r>
              <a:rPr lang="en-US" b="1" kern="0" dirty="0" err="1">
                <a:solidFill>
                  <a:srgbClr val="FF0000"/>
                </a:solidFill>
                <a:latin typeface="Times New Roman" panose="02020603050405020304" pitchFamily="18" charset="0"/>
              </a:rPr>
              <a:t>bài</a:t>
            </a:r>
            <a:r>
              <a:rPr lang="en-US" b="1" kern="0" dirty="0">
                <a:solidFill>
                  <a:srgbClr val="FF0000"/>
                </a:solidFill>
                <a:latin typeface="Times New Roman" panose="02020603050405020304" pitchFamily="18" charset="0"/>
              </a:rPr>
              <a:t> </a:t>
            </a:r>
            <a:r>
              <a:rPr lang="en-US" b="1" kern="0" dirty="0" err="1">
                <a:solidFill>
                  <a:srgbClr val="FF0000"/>
                </a:solidFill>
                <a:latin typeface="Times New Roman" panose="02020603050405020304" pitchFamily="18" charset="0"/>
              </a:rPr>
              <a:t>văn</a:t>
            </a:r>
            <a:r>
              <a:rPr lang="en-US" b="1" kern="0" dirty="0">
                <a:solidFill>
                  <a:srgbClr val="FF0000"/>
                </a:solidFill>
                <a:latin typeface="Times New Roman" panose="02020603050405020304" pitchFamily="18" charset="0"/>
              </a:rPr>
              <a:t> </a:t>
            </a:r>
            <a:r>
              <a:rPr lang="en-US" b="1" kern="0" dirty="0" err="1">
                <a:solidFill>
                  <a:srgbClr val="FF0000"/>
                </a:solidFill>
                <a:latin typeface="Times New Roman" panose="02020603050405020304" pitchFamily="18" charset="0"/>
              </a:rPr>
              <a:t>trên</a:t>
            </a:r>
            <a:r>
              <a:rPr lang="en-US" b="1" kern="0" dirty="0">
                <a:solidFill>
                  <a:srgbClr val="FF0000"/>
                </a:solidFill>
                <a:latin typeface="Times New Roman" panose="02020603050405020304" pitchFamily="18" charset="0"/>
              </a:rPr>
              <a:t>, </a:t>
            </a:r>
            <a:r>
              <a:rPr lang="en-US" b="1" kern="0" dirty="0" err="1">
                <a:solidFill>
                  <a:srgbClr val="FF0000"/>
                </a:solidFill>
                <a:latin typeface="Times New Roman" panose="02020603050405020304" pitchFamily="18" charset="0"/>
              </a:rPr>
              <a:t>bài</a:t>
            </a:r>
            <a:r>
              <a:rPr lang="en-US" b="1" kern="0" dirty="0">
                <a:solidFill>
                  <a:srgbClr val="FF0000"/>
                </a:solidFill>
                <a:latin typeface="Times New Roman" panose="02020603050405020304" pitchFamily="18" charset="0"/>
              </a:rPr>
              <a:t> </a:t>
            </a:r>
            <a:r>
              <a:rPr lang="en-US" b="1" kern="0" dirty="0" err="1">
                <a:solidFill>
                  <a:srgbClr val="FF0000"/>
                </a:solidFill>
                <a:latin typeface="Times New Roman" panose="02020603050405020304" pitchFamily="18" charset="0"/>
              </a:rPr>
              <a:t>nào</a:t>
            </a:r>
            <a:r>
              <a:rPr lang="en-US" b="1" kern="0" dirty="0">
                <a:solidFill>
                  <a:srgbClr val="FF0000"/>
                </a:solidFill>
                <a:latin typeface="Times New Roman" panose="02020603050405020304" pitchFamily="18" charset="0"/>
              </a:rPr>
              <a:t> </a:t>
            </a:r>
            <a:r>
              <a:rPr lang="en-US" b="1" kern="0" dirty="0" err="1">
                <a:solidFill>
                  <a:srgbClr val="FF0000"/>
                </a:solidFill>
                <a:latin typeface="Times New Roman" panose="02020603050405020304" pitchFamily="18" charset="0"/>
              </a:rPr>
              <a:t>miêu</a:t>
            </a:r>
            <a:r>
              <a:rPr lang="en-US" b="1" kern="0" dirty="0">
                <a:solidFill>
                  <a:srgbClr val="FF0000"/>
                </a:solidFill>
                <a:latin typeface="Times New Roman" panose="02020603050405020304" pitchFamily="18" charset="0"/>
              </a:rPr>
              <a:t> </a:t>
            </a:r>
            <a:r>
              <a:rPr lang="en-US" b="1" kern="0" dirty="0" err="1">
                <a:solidFill>
                  <a:srgbClr val="FF0000"/>
                </a:solidFill>
                <a:latin typeface="Times New Roman" panose="02020603050405020304" pitchFamily="18" charset="0"/>
              </a:rPr>
              <a:t>tả</a:t>
            </a:r>
            <a:r>
              <a:rPr lang="en-US" b="1" kern="0" dirty="0">
                <a:solidFill>
                  <a:srgbClr val="FF0000"/>
                </a:solidFill>
                <a:latin typeface="Times New Roman" panose="02020603050405020304" pitchFamily="18" charset="0"/>
              </a:rPr>
              <a:t> </a:t>
            </a:r>
            <a:r>
              <a:rPr lang="en-US" b="1" kern="0" dirty="0" err="1">
                <a:solidFill>
                  <a:srgbClr val="FF0000"/>
                </a:solidFill>
                <a:latin typeface="Times New Roman" panose="02020603050405020304" pitchFamily="18" charset="0"/>
              </a:rPr>
              <a:t>một</a:t>
            </a:r>
            <a:r>
              <a:rPr lang="en-US" b="1" kern="0" dirty="0">
                <a:solidFill>
                  <a:srgbClr val="FF0000"/>
                </a:solidFill>
                <a:latin typeface="Times New Roman" panose="02020603050405020304" pitchFamily="18" charset="0"/>
              </a:rPr>
              <a:t> </a:t>
            </a:r>
            <a:r>
              <a:rPr lang="en-US" b="1" kern="0" dirty="0" err="1">
                <a:solidFill>
                  <a:srgbClr val="FF0000"/>
                </a:solidFill>
                <a:latin typeface="Times New Roman" panose="02020603050405020304" pitchFamily="18" charset="0"/>
              </a:rPr>
              <a:t>loài</a:t>
            </a:r>
            <a:r>
              <a:rPr lang="en-US" b="1" kern="0" dirty="0">
                <a:solidFill>
                  <a:srgbClr val="FF0000"/>
                </a:solidFill>
                <a:latin typeface="Times New Roman" panose="02020603050405020304" pitchFamily="18" charset="0"/>
              </a:rPr>
              <a:t> </a:t>
            </a:r>
            <a:r>
              <a:rPr lang="en-US" b="1" kern="0" dirty="0" err="1">
                <a:solidFill>
                  <a:srgbClr val="FF0000"/>
                </a:solidFill>
                <a:latin typeface="Times New Roman" panose="02020603050405020304" pitchFamily="18" charset="0"/>
              </a:rPr>
              <a:t>cây</a:t>
            </a:r>
            <a:r>
              <a:rPr lang="en-US" b="1" kern="0" dirty="0">
                <a:solidFill>
                  <a:srgbClr val="FF0000"/>
                </a:solidFill>
                <a:latin typeface="Times New Roman" panose="02020603050405020304" pitchFamily="18" charset="0"/>
              </a:rPr>
              <a:t>, </a:t>
            </a:r>
            <a:r>
              <a:rPr lang="en-US" b="1" kern="0" dirty="0" err="1">
                <a:solidFill>
                  <a:srgbClr val="FF0000"/>
                </a:solidFill>
                <a:latin typeface="Times New Roman" panose="02020603050405020304" pitchFamily="18" charset="0"/>
              </a:rPr>
              <a:t>bài</a:t>
            </a:r>
            <a:r>
              <a:rPr lang="en-US" b="1" kern="0" dirty="0">
                <a:solidFill>
                  <a:srgbClr val="FF0000"/>
                </a:solidFill>
                <a:latin typeface="Times New Roman" panose="02020603050405020304" pitchFamily="18" charset="0"/>
              </a:rPr>
              <a:t> </a:t>
            </a:r>
            <a:r>
              <a:rPr lang="en-US" b="1" kern="0" dirty="0" err="1">
                <a:solidFill>
                  <a:srgbClr val="FF0000"/>
                </a:solidFill>
                <a:latin typeface="Times New Roman" panose="02020603050405020304" pitchFamily="18" charset="0"/>
              </a:rPr>
              <a:t>nào</a:t>
            </a:r>
            <a:r>
              <a:rPr lang="en-US" b="1" kern="0" dirty="0">
                <a:solidFill>
                  <a:srgbClr val="FF0000"/>
                </a:solidFill>
                <a:latin typeface="Times New Roman" panose="02020603050405020304" pitchFamily="18" charset="0"/>
              </a:rPr>
              <a:t> </a:t>
            </a:r>
            <a:r>
              <a:rPr lang="en-US" b="1" kern="0" dirty="0" err="1">
                <a:solidFill>
                  <a:srgbClr val="FF0000"/>
                </a:solidFill>
                <a:latin typeface="Times New Roman" panose="02020603050405020304" pitchFamily="18" charset="0"/>
              </a:rPr>
              <a:t>miêu</a:t>
            </a:r>
            <a:r>
              <a:rPr lang="en-US" b="1" kern="0" dirty="0">
                <a:solidFill>
                  <a:srgbClr val="FF0000"/>
                </a:solidFill>
                <a:latin typeface="Times New Roman" panose="02020603050405020304" pitchFamily="18" charset="0"/>
              </a:rPr>
              <a:t> </a:t>
            </a:r>
            <a:r>
              <a:rPr lang="en-US" b="1" kern="0" dirty="0" err="1">
                <a:solidFill>
                  <a:srgbClr val="FF0000"/>
                </a:solidFill>
                <a:latin typeface="Times New Roman" panose="02020603050405020304" pitchFamily="18" charset="0"/>
              </a:rPr>
              <a:t>tả</a:t>
            </a:r>
            <a:r>
              <a:rPr lang="en-US" b="1" kern="0" dirty="0">
                <a:solidFill>
                  <a:srgbClr val="FF0000"/>
                </a:solidFill>
                <a:latin typeface="Times New Roman" panose="02020603050405020304" pitchFamily="18" charset="0"/>
              </a:rPr>
              <a:t> </a:t>
            </a:r>
            <a:r>
              <a:rPr lang="en-US" b="1" kern="0" dirty="0" err="1">
                <a:solidFill>
                  <a:srgbClr val="FF0000"/>
                </a:solidFill>
                <a:latin typeface="Times New Roman" panose="02020603050405020304" pitchFamily="18" charset="0"/>
              </a:rPr>
              <a:t>một</a:t>
            </a:r>
            <a:r>
              <a:rPr lang="en-US" b="1" kern="0" dirty="0">
                <a:solidFill>
                  <a:srgbClr val="FF0000"/>
                </a:solidFill>
                <a:latin typeface="Times New Roman" panose="02020603050405020304" pitchFamily="18" charset="0"/>
              </a:rPr>
              <a:t> </a:t>
            </a:r>
            <a:r>
              <a:rPr lang="en-US" b="1" kern="0" dirty="0" err="1">
                <a:solidFill>
                  <a:srgbClr val="FF0000"/>
                </a:solidFill>
                <a:latin typeface="Times New Roman" panose="02020603050405020304" pitchFamily="18" charset="0"/>
              </a:rPr>
              <a:t>cái</a:t>
            </a:r>
            <a:r>
              <a:rPr lang="en-US" b="1" kern="0" dirty="0">
                <a:solidFill>
                  <a:srgbClr val="FF0000"/>
                </a:solidFill>
                <a:latin typeface="Times New Roman" panose="02020603050405020304" pitchFamily="18" charset="0"/>
              </a:rPr>
              <a:t> </a:t>
            </a:r>
            <a:r>
              <a:rPr lang="en-US" b="1" kern="0" dirty="0" err="1">
                <a:solidFill>
                  <a:srgbClr val="FF0000"/>
                </a:solidFill>
                <a:latin typeface="Times New Roman" panose="02020603050405020304" pitchFamily="18" charset="0"/>
              </a:rPr>
              <a:t>cây</a:t>
            </a:r>
            <a:r>
              <a:rPr lang="en-US" b="1" kern="0" dirty="0">
                <a:solidFill>
                  <a:srgbClr val="FF0000"/>
                </a:solidFill>
                <a:latin typeface="Times New Roman" panose="02020603050405020304" pitchFamily="18" charset="0"/>
              </a:rPr>
              <a:t> </a:t>
            </a:r>
            <a:r>
              <a:rPr lang="en-US" b="1" kern="0" dirty="0" err="1">
                <a:solidFill>
                  <a:srgbClr val="FF0000"/>
                </a:solidFill>
                <a:latin typeface="Times New Roman" panose="02020603050405020304" pitchFamily="18" charset="0"/>
              </a:rPr>
              <a:t>cụ</a:t>
            </a:r>
            <a:r>
              <a:rPr lang="en-US" b="1" kern="0" dirty="0">
                <a:solidFill>
                  <a:srgbClr val="FF0000"/>
                </a:solidFill>
                <a:latin typeface="Times New Roman" panose="02020603050405020304" pitchFamily="18" charset="0"/>
              </a:rPr>
              <a:t> </a:t>
            </a:r>
            <a:r>
              <a:rPr lang="en-US" b="1" kern="0" dirty="0" err="1">
                <a:solidFill>
                  <a:srgbClr val="FF0000"/>
                </a:solidFill>
                <a:latin typeface="Times New Roman" panose="02020603050405020304" pitchFamily="18" charset="0"/>
              </a:rPr>
              <a:t>thể</a:t>
            </a:r>
            <a:r>
              <a:rPr lang="en-US" b="1" kern="0" dirty="0">
                <a:solidFill>
                  <a:srgbClr val="FF0000"/>
                </a:solidFill>
                <a:latin typeface="Times New Roman" panose="02020603050405020304" pitchFamily="18" charset="0"/>
              </a:rPr>
              <a:t>?</a:t>
            </a:r>
          </a:p>
        </p:txBody>
      </p:sp>
      <p:sp>
        <p:nvSpPr>
          <p:cNvPr id="5" name="TextBox 4"/>
          <p:cNvSpPr txBox="1">
            <a:spLocks noChangeArrowheads="1"/>
          </p:cNvSpPr>
          <p:nvPr/>
        </p:nvSpPr>
        <p:spPr bwMode="auto">
          <a:xfrm>
            <a:off x="1752600" y="2470221"/>
            <a:ext cx="10469545" cy="142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fontAlgn="base">
              <a:spcBef>
                <a:spcPct val="0"/>
              </a:spcBef>
              <a:spcAft>
                <a:spcPct val="0"/>
              </a:spcAft>
              <a:defRPr>
                <a:solidFill>
                  <a:schemeClr val="tx1"/>
                </a:solidFill>
                <a:latin typeface="Times New Roman" panose="02020603050405020304" pitchFamily="18" charset="0"/>
              </a:defRPr>
            </a:lvl6pPr>
            <a:lvl7pPr marL="2971800" indent="-228600" fontAlgn="base">
              <a:spcBef>
                <a:spcPct val="0"/>
              </a:spcBef>
              <a:spcAft>
                <a:spcPct val="0"/>
              </a:spcAft>
              <a:defRPr>
                <a:solidFill>
                  <a:schemeClr val="tx1"/>
                </a:solidFill>
                <a:latin typeface="Times New Roman" panose="02020603050405020304" pitchFamily="18" charset="0"/>
              </a:defRPr>
            </a:lvl7pPr>
            <a:lvl8pPr marL="3429000" indent="-228600" fontAlgn="base">
              <a:spcBef>
                <a:spcPct val="0"/>
              </a:spcBef>
              <a:spcAft>
                <a:spcPct val="0"/>
              </a:spcAft>
              <a:defRPr>
                <a:solidFill>
                  <a:schemeClr val="tx1"/>
                </a:solidFill>
                <a:latin typeface="Times New Roman" panose="02020603050405020304" pitchFamily="18" charset="0"/>
              </a:defRPr>
            </a:lvl8pPr>
            <a:lvl9pPr marL="3886200" indent="-228600" fontAlgn="base">
              <a:spcBef>
                <a:spcPct val="0"/>
              </a:spcBef>
              <a:spcAft>
                <a:spcPct val="0"/>
              </a:spcAft>
              <a:defRPr>
                <a:solidFill>
                  <a:schemeClr val="tx1"/>
                </a:solidFill>
                <a:latin typeface="Times New Roman" panose="02020603050405020304" pitchFamily="18" charset="0"/>
              </a:defRPr>
            </a:lvl9pPr>
          </a:lstStyle>
          <a:p>
            <a:pPr fontAlgn="base">
              <a:lnSpc>
                <a:spcPct val="120000"/>
              </a:lnSpc>
              <a:spcBef>
                <a:spcPct val="0"/>
              </a:spcBef>
              <a:spcAft>
                <a:spcPct val="0"/>
              </a:spcAft>
            </a:pPr>
            <a:r>
              <a:rPr lang="en-US" sz="3600" dirty="0">
                <a:solidFill>
                  <a:srgbClr val="0000CC"/>
                </a:solidFill>
              </a:rPr>
              <a:t>-</a:t>
            </a:r>
            <a:r>
              <a:rPr lang="en-US" sz="3600" dirty="0">
                <a:solidFill>
                  <a:srgbClr val="FF0000"/>
                </a:solidFill>
              </a:rPr>
              <a:t> </a:t>
            </a:r>
            <a:r>
              <a:rPr lang="en-US" sz="3600" dirty="0" err="1">
                <a:solidFill>
                  <a:srgbClr val="0000CC"/>
                </a:solidFill>
              </a:rPr>
              <a:t>Bài</a:t>
            </a:r>
            <a:r>
              <a:rPr lang="en-US" sz="3600" dirty="0">
                <a:solidFill>
                  <a:srgbClr val="0000CC"/>
                </a:solidFill>
              </a:rPr>
              <a:t> “</a:t>
            </a:r>
            <a:r>
              <a:rPr lang="en-US" sz="3600" b="1" i="1" dirty="0" err="1">
                <a:solidFill>
                  <a:srgbClr val="009900"/>
                </a:solidFill>
              </a:rPr>
              <a:t>Sầu</a:t>
            </a:r>
            <a:r>
              <a:rPr lang="en-US" sz="3600" b="1" i="1" dirty="0">
                <a:solidFill>
                  <a:srgbClr val="009900"/>
                </a:solidFill>
              </a:rPr>
              <a:t> </a:t>
            </a:r>
            <a:r>
              <a:rPr lang="en-US" sz="3600" b="1" i="1" dirty="0" err="1">
                <a:solidFill>
                  <a:srgbClr val="009900"/>
                </a:solidFill>
              </a:rPr>
              <a:t>riêng</a:t>
            </a:r>
            <a:r>
              <a:rPr lang="en-US" sz="3600" b="1" i="1" dirty="0">
                <a:solidFill>
                  <a:srgbClr val="002060"/>
                </a:solidFill>
              </a:rPr>
              <a:t>”, “</a:t>
            </a:r>
            <a:r>
              <a:rPr lang="en-US" sz="3600" b="1" i="1" dirty="0" err="1">
                <a:solidFill>
                  <a:srgbClr val="009900"/>
                </a:solidFill>
              </a:rPr>
              <a:t>Bãi</a:t>
            </a:r>
            <a:r>
              <a:rPr lang="en-US" sz="3600" b="1" i="1" dirty="0">
                <a:solidFill>
                  <a:srgbClr val="009900"/>
                </a:solidFill>
              </a:rPr>
              <a:t> </a:t>
            </a:r>
            <a:r>
              <a:rPr lang="en-US" sz="3600" b="1" i="1" dirty="0" err="1">
                <a:solidFill>
                  <a:srgbClr val="009900"/>
                </a:solidFill>
              </a:rPr>
              <a:t>ngô</a:t>
            </a:r>
            <a:r>
              <a:rPr lang="en-US" sz="3600" b="1" i="1" dirty="0">
                <a:solidFill>
                  <a:srgbClr val="002060"/>
                </a:solidFill>
              </a:rPr>
              <a:t>” </a:t>
            </a:r>
            <a:r>
              <a:rPr lang="en-US" sz="3600" b="1" i="1" dirty="0">
                <a:solidFill>
                  <a:srgbClr val="0000CC"/>
                </a:solidFill>
              </a:rPr>
              <a:t>:</a:t>
            </a:r>
            <a:r>
              <a:rPr lang="en-US" sz="3600" b="1" i="1" dirty="0">
                <a:solidFill>
                  <a:srgbClr val="FF0000"/>
                </a:solidFill>
              </a:rPr>
              <a:t> </a:t>
            </a:r>
            <a:r>
              <a:rPr lang="en-US" sz="3600" dirty="0" err="1">
                <a:solidFill>
                  <a:srgbClr val="0000CC"/>
                </a:solidFill>
              </a:rPr>
              <a:t>miêu</a:t>
            </a:r>
            <a:r>
              <a:rPr lang="en-US" sz="3600" dirty="0">
                <a:solidFill>
                  <a:srgbClr val="0000CC"/>
                </a:solidFill>
              </a:rPr>
              <a:t> </a:t>
            </a:r>
            <a:r>
              <a:rPr lang="en-US" sz="3600" dirty="0" err="1">
                <a:solidFill>
                  <a:srgbClr val="0000CC"/>
                </a:solidFill>
              </a:rPr>
              <a:t>tả</a:t>
            </a:r>
            <a:r>
              <a:rPr lang="en-US" sz="3600" dirty="0">
                <a:solidFill>
                  <a:srgbClr val="0000CC"/>
                </a:solidFill>
              </a:rPr>
              <a:t> </a:t>
            </a:r>
            <a:r>
              <a:rPr lang="en-US" sz="3600" dirty="0" err="1">
                <a:solidFill>
                  <a:srgbClr val="0000CC"/>
                </a:solidFill>
              </a:rPr>
              <a:t>một</a:t>
            </a:r>
            <a:r>
              <a:rPr lang="en-US" sz="3600" dirty="0">
                <a:solidFill>
                  <a:srgbClr val="0000CC"/>
                </a:solidFill>
              </a:rPr>
              <a:t> </a:t>
            </a:r>
            <a:r>
              <a:rPr lang="en-US" sz="3600" dirty="0" err="1">
                <a:solidFill>
                  <a:srgbClr val="0000CC"/>
                </a:solidFill>
              </a:rPr>
              <a:t>loài</a:t>
            </a:r>
            <a:r>
              <a:rPr lang="en-US" sz="3600" dirty="0">
                <a:solidFill>
                  <a:srgbClr val="0000CC"/>
                </a:solidFill>
              </a:rPr>
              <a:t> </a:t>
            </a:r>
            <a:r>
              <a:rPr lang="en-US" sz="3600" dirty="0" err="1">
                <a:solidFill>
                  <a:srgbClr val="0000CC"/>
                </a:solidFill>
              </a:rPr>
              <a:t>cây</a:t>
            </a:r>
            <a:endParaRPr lang="en-US" sz="3600" dirty="0">
              <a:solidFill>
                <a:srgbClr val="0000CC"/>
              </a:solidFill>
            </a:endParaRPr>
          </a:p>
          <a:p>
            <a:pPr fontAlgn="base">
              <a:lnSpc>
                <a:spcPct val="120000"/>
              </a:lnSpc>
              <a:spcBef>
                <a:spcPct val="0"/>
              </a:spcBef>
              <a:spcAft>
                <a:spcPct val="0"/>
              </a:spcAft>
              <a:buFont typeface="Wingdings" panose="05000000000000000000" pitchFamily="2" charset="2"/>
              <a:buNone/>
            </a:pPr>
            <a:r>
              <a:rPr lang="en-US" sz="3600" dirty="0">
                <a:solidFill>
                  <a:srgbClr val="0000CC"/>
                </a:solidFill>
              </a:rPr>
              <a:t>- </a:t>
            </a:r>
            <a:r>
              <a:rPr lang="en-US" sz="3600" dirty="0" err="1">
                <a:solidFill>
                  <a:srgbClr val="0000CC"/>
                </a:solidFill>
              </a:rPr>
              <a:t>Bài</a:t>
            </a:r>
            <a:r>
              <a:rPr lang="en-US" sz="3600" dirty="0">
                <a:solidFill>
                  <a:srgbClr val="0000CC"/>
                </a:solidFill>
              </a:rPr>
              <a:t> “</a:t>
            </a:r>
            <a:r>
              <a:rPr lang="en-US" sz="3600" b="1" i="1" dirty="0" err="1">
                <a:solidFill>
                  <a:srgbClr val="009900"/>
                </a:solidFill>
              </a:rPr>
              <a:t>Cây</a:t>
            </a:r>
            <a:r>
              <a:rPr lang="en-US" sz="3600" b="1" i="1" dirty="0">
                <a:solidFill>
                  <a:srgbClr val="009900"/>
                </a:solidFill>
              </a:rPr>
              <a:t> </a:t>
            </a:r>
            <a:r>
              <a:rPr lang="en-US" sz="3600" b="1" i="1" dirty="0" err="1">
                <a:solidFill>
                  <a:srgbClr val="009900"/>
                </a:solidFill>
              </a:rPr>
              <a:t>gạo</a:t>
            </a:r>
            <a:r>
              <a:rPr lang="en-US" sz="3600" b="1" i="1" dirty="0">
                <a:solidFill>
                  <a:srgbClr val="002060"/>
                </a:solidFill>
              </a:rPr>
              <a:t>” </a:t>
            </a:r>
            <a:r>
              <a:rPr lang="en-US" sz="3600" b="1" i="1" dirty="0">
                <a:solidFill>
                  <a:srgbClr val="0000CC"/>
                </a:solidFill>
              </a:rPr>
              <a:t>:</a:t>
            </a:r>
            <a:r>
              <a:rPr lang="en-US" sz="3600" b="1" i="1" dirty="0">
                <a:solidFill>
                  <a:srgbClr val="FF0000"/>
                </a:solidFill>
              </a:rPr>
              <a:t> </a:t>
            </a:r>
            <a:r>
              <a:rPr lang="en-US" sz="3600" dirty="0" err="1">
                <a:solidFill>
                  <a:srgbClr val="0000CC"/>
                </a:solidFill>
              </a:rPr>
              <a:t>miêu</a:t>
            </a:r>
            <a:r>
              <a:rPr lang="en-US" sz="3600" dirty="0">
                <a:solidFill>
                  <a:srgbClr val="0000CC"/>
                </a:solidFill>
              </a:rPr>
              <a:t> </a:t>
            </a:r>
            <a:r>
              <a:rPr lang="en-US" sz="3600" dirty="0" err="1">
                <a:solidFill>
                  <a:srgbClr val="0000CC"/>
                </a:solidFill>
              </a:rPr>
              <a:t>tả</a:t>
            </a:r>
            <a:r>
              <a:rPr lang="en-US" sz="3600" dirty="0">
                <a:solidFill>
                  <a:srgbClr val="0000CC"/>
                </a:solidFill>
              </a:rPr>
              <a:t> </a:t>
            </a:r>
            <a:r>
              <a:rPr lang="en-US" sz="3600" dirty="0" err="1">
                <a:solidFill>
                  <a:srgbClr val="0000CC"/>
                </a:solidFill>
              </a:rPr>
              <a:t>một</a:t>
            </a:r>
            <a:r>
              <a:rPr lang="en-US" sz="3600" dirty="0">
                <a:solidFill>
                  <a:srgbClr val="0000CC"/>
                </a:solidFill>
              </a:rPr>
              <a:t> </a:t>
            </a:r>
            <a:r>
              <a:rPr lang="en-US" sz="3600" dirty="0" err="1">
                <a:solidFill>
                  <a:srgbClr val="0000CC"/>
                </a:solidFill>
              </a:rPr>
              <a:t>cái</a:t>
            </a:r>
            <a:r>
              <a:rPr lang="en-US" sz="3600" dirty="0">
                <a:solidFill>
                  <a:srgbClr val="0000CC"/>
                </a:solidFill>
              </a:rPr>
              <a:t> </a:t>
            </a:r>
            <a:r>
              <a:rPr lang="en-US" sz="3600" dirty="0" err="1">
                <a:solidFill>
                  <a:srgbClr val="0000CC"/>
                </a:solidFill>
              </a:rPr>
              <a:t>cây</a:t>
            </a:r>
            <a:r>
              <a:rPr lang="en-US" sz="3600" dirty="0">
                <a:solidFill>
                  <a:srgbClr val="0000CC"/>
                </a:solidFill>
              </a:rPr>
              <a:t> </a:t>
            </a:r>
            <a:r>
              <a:rPr lang="en-US" sz="3600" dirty="0" err="1">
                <a:solidFill>
                  <a:srgbClr val="0000CC"/>
                </a:solidFill>
              </a:rPr>
              <a:t>cụ</a:t>
            </a:r>
            <a:r>
              <a:rPr lang="en-US" sz="3600" dirty="0">
                <a:solidFill>
                  <a:srgbClr val="0000CC"/>
                </a:solidFill>
              </a:rPr>
              <a:t> </a:t>
            </a:r>
            <a:r>
              <a:rPr lang="en-US" sz="3600" dirty="0" err="1">
                <a:solidFill>
                  <a:srgbClr val="0000CC"/>
                </a:solidFill>
              </a:rPr>
              <a:t>thể</a:t>
            </a:r>
            <a:r>
              <a:rPr lang="en-US" sz="3600" dirty="0">
                <a:solidFill>
                  <a:srgbClr val="0000CC"/>
                </a:solidFill>
              </a:rPr>
              <a:t>.</a:t>
            </a:r>
          </a:p>
        </p:txBody>
      </p:sp>
    </p:spTree>
    <p:extLst>
      <p:ext uri="{BB962C8B-B14F-4D97-AF65-F5344CB8AC3E}">
        <p14:creationId xmlns:p14="http://schemas.microsoft.com/office/powerpoint/2010/main" val="3102141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28800" y="2383302"/>
            <a:ext cx="8839200" cy="3046988"/>
          </a:xfrm>
          <a:prstGeom prst="rect">
            <a:avLst/>
          </a:prstGeom>
          <a:noFill/>
        </p:spPr>
        <p:txBody>
          <a:bodyPr wrap="square" rtlCol="0">
            <a:spAutoFit/>
          </a:bodyPr>
          <a:lstStyle/>
          <a:p>
            <a:pPr marL="285750" indent="-285750" fontAlgn="base">
              <a:spcBef>
                <a:spcPct val="0"/>
              </a:spcBef>
              <a:spcAft>
                <a:spcPct val="0"/>
              </a:spcAft>
              <a:buFontTx/>
              <a:buChar char="-"/>
            </a:pPr>
            <a:r>
              <a:rPr lang="en-US" sz="3200" b="1" dirty="0" err="1">
                <a:solidFill>
                  <a:srgbClr val="0000CC"/>
                </a:solidFill>
                <a:latin typeface="Times New Roman" panose="02020603050405020304" pitchFamily="18" charset="0"/>
                <a:cs typeface="Times New Roman" panose="02020603050405020304" pitchFamily="18" charset="0"/>
              </a:rPr>
              <a:t>Đều</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phải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quan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sát</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kĩ</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sử</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dụng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kết</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hợp</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nhiều</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giác</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quan</a:t>
            </a:r>
            <a:endParaRPr lang="en-US" sz="3200" b="1" dirty="0">
              <a:solidFill>
                <a:srgbClr val="0000CC"/>
              </a:solidFill>
              <a:latin typeface="Times New Roman" panose="02020603050405020304" pitchFamily="18" charset="0"/>
              <a:cs typeface="Times New Roman" panose="02020603050405020304" pitchFamily="18" charset="0"/>
            </a:endParaRPr>
          </a:p>
          <a:p>
            <a:pPr marL="285750" indent="-285750" fontAlgn="base">
              <a:spcBef>
                <a:spcPct val="0"/>
              </a:spcBef>
              <a:spcAft>
                <a:spcPct val="0"/>
              </a:spcAft>
              <a:buFontTx/>
              <a:buChar char="-"/>
            </a:pPr>
            <a:r>
              <a:rPr lang="en-US" sz="3200" b="1" dirty="0" err="1">
                <a:solidFill>
                  <a:srgbClr val="0000CC"/>
                </a:solidFill>
                <a:latin typeface="Times New Roman" panose="02020603050405020304" pitchFamily="18" charset="0"/>
                <a:cs typeface="Times New Roman" panose="02020603050405020304" pitchFamily="18" charset="0"/>
              </a:rPr>
              <a:t>Tả</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các</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bộ</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phận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của</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cây</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khung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cảnh</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xung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quanh</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cây</a:t>
            </a:r>
            <a:endParaRPr lang="en-US" sz="3200" b="1" dirty="0">
              <a:solidFill>
                <a:srgbClr val="0000CC"/>
              </a:solidFill>
              <a:latin typeface="Times New Roman" panose="02020603050405020304" pitchFamily="18" charset="0"/>
              <a:cs typeface="Times New Roman" panose="02020603050405020304" pitchFamily="18" charset="0"/>
            </a:endParaRPr>
          </a:p>
          <a:p>
            <a:pPr marL="285750" indent="-285750" fontAlgn="base">
              <a:spcBef>
                <a:spcPct val="0"/>
              </a:spcBef>
              <a:spcAft>
                <a:spcPct val="0"/>
              </a:spcAft>
              <a:buFontTx/>
              <a:buChar char="-"/>
            </a:pPr>
            <a:r>
              <a:rPr lang="en-US" sz="3200" b="1" dirty="0" err="1">
                <a:solidFill>
                  <a:srgbClr val="0000CC"/>
                </a:solidFill>
                <a:latin typeface="Times New Roman" panose="02020603050405020304" pitchFamily="18" charset="0"/>
                <a:cs typeface="Times New Roman" panose="02020603050405020304" pitchFamily="18" charset="0"/>
              </a:rPr>
              <a:t>Sử</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dụng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các</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biện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pháp</a:t>
            </a:r>
            <a:r>
              <a:rPr lang="en-US" sz="3200" b="1" dirty="0">
                <a:solidFill>
                  <a:srgbClr val="0000CC"/>
                </a:solidFill>
                <a:latin typeface="Times New Roman" panose="02020603050405020304" pitchFamily="18" charset="0"/>
                <a:cs typeface="Times New Roman" panose="02020603050405020304" pitchFamily="18" charset="0"/>
              </a:rPr>
              <a:t> so </a:t>
            </a:r>
            <a:r>
              <a:rPr lang="en-US" sz="3200" b="1" dirty="0" err="1">
                <a:solidFill>
                  <a:srgbClr val="0000CC"/>
                </a:solidFill>
                <a:latin typeface="Times New Roman" panose="02020603050405020304" pitchFamily="18" charset="0"/>
                <a:cs typeface="Times New Roman" panose="02020603050405020304" pitchFamily="18" charset="0"/>
              </a:rPr>
              <a:t>sánh</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nhận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hóa</a:t>
            </a:r>
            <a:r>
              <a:rPr lang="en-US" sz="3200" b="1" dirty="0">
                <a:solidFill>
                  <a:srgbClr val="0000CC"/>
                </a:solidFill>
                <a:latin typeface="Times New Roman" panose="02020603050405020304" pitchFamily="18" charset="0"/>
                <a:cs typeface="Times New Roman" panose="02020603050405020304" pitchFamily="18" charset="0"/>
              </a:rPr>
              <a:t>…</a:t>
            </a:r>
          </a:p>
          <a:p>
            <a:pPr marL="285750" indent="-285750" fontAlgn="base">
              <a:spcBef>
                <a:spcPct val="0"/>
              </a:spcBef>
              <a:spcAft>
                <a:spcPct val="0"/>
              </a:spcAft>
              <a:buFontTx/>
              <a:buChar char="-"/>
            </a:pPr>
            <a:r>
              <a:rPr lang="en-US" sz="3200" b="1" dirty="0" err="1">
                <a:solidFill>
                  <a:srgbClr val="0000CC"/>
                </a:solidFill>
                <a:latin typeface="Times New Roman" panose="02020603050405020304" pitchFamily="18" charset="0"/>
                <a:cs typeface="Times New Roman" panose="02020603050405020304" pitchFamily="18" charset="0"/>
              </a:rPr>
              <a:t>Bộc</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lộ</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tình</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cảm</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của</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người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miêu</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tả</a:t>
            </a:r>
            <a:endParaRPr lang="en-US" sz="3200" b="1" dirty="0">
              <a:solidFill>
                <a:srgbClr val="0000CC"/>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2162070" y="1736971"/>
            <a:ext cx="3200400" cy="646331"/>
          </a:xfrm>
          <a:prstGeom prst="rect">
            <a:avLst/>
          </a:prstGeom>
          <a:noFill/>
        </p:spPr>
        <p:txBody>
          <a:bodyPr wrap="square" rtlCol="0">
            <a:spAutoFit/>
          </a:bodyPr>
          <a:lstStyle/>
          <a:p>
            <a:pPr fontAlgn="base">
              <a:spcBef>
                <a:spcPct val="0"/>
              </a:spcBef>
              <a:spcAft>
                <a:spcPct val="0"/>
              </a:spcAft>
            </a:pPr>
            <a:r>
              <a:rPr lang="en-US" sz="3600" b="1" i="1" dirty="0">
                <a:solidFill>
                  <a:srgbClr val="FF0000"/>
                </a:solidFill>
                <a:latin typeface="Times New Roman" panose="02020603050405020304" pitchFamily="18" charset="0"/>
                <a:cs typeface="Times New Roman" panose="02020603050405020304" pitchFamily="18" charset="0"/>
              </a:rPr>
              <a:t>*</a:t>
            </a:r>
            <a:r>
              <a:rPr lang="en-US" sz="3600" b="1" i="1" dirty="0" err="1">
                <a:solidFill>
                  <a:srgbClr val="FF0000"/>
                </a:solidFill>
                <a:latin typeface="Times New Roman" panose="02020603050405020304" pitchFamily="18" charset="0"/>
                <a:cs typeface="Times New Roman" panose="02020603050405020304" pitchFamily="18" charset="0"/>
              </a:rPr>
              <a:t>Giống</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nhau</a:t>
            </a:r>
            <a:r>
              <a:rPr lang="en-US" sz="3600" b="1" i="1" dirty="0">
                <a:solidFill>
                  <a:srgbClr val="FF0000"/>
                </a:solidFill>
                <a:latin typeface="Times New Roman" panose="02020603050405020304" pitchFamily="18" charset="0"/>
                <a:cs typeface="Times New Roman" panose="02020603050405020304" pitchFamily="18" charset="0"/>
              </a:rPr>
              <a:t>: </a:t>
            </a:r>
          </a:p>
        </p:txBody>
      </p:sp>
      <p:sp>
        <p:nvSpPr>
          <p:cNvPr id="3" name="TextBox 2"/>
          <p:cNvSpPr txBox="1"/>
          <p:nvPr/>
        </p:nvSpPr>
        <p:spPr>
          <a:xfrm>
            <a:off x="1828800" y="536642"/>
            <a:ext cx="8941558" cy="1200329"/>
          </a:xfrm>
          <a:prstGeom prst="rect">
            <a:avLst/>
          </a:prstGeom>
          <a:noFill/>
        </p:spPr>
        <p:txBody>
          <a:bodyPr wrap="square" rtlCol="0">
            <a:spAutoFit/>
          </a:bodyPr>
          <a:lstStyle/>
          <a:p>
            <a:pPr fontAlgn="base">
              <a:spcBef>
                <a:spcPct val="0"/>
              </a:spcBef>
              <a:spcAft>
                <a:spcPct val="0"/>
              </a:spcAft>
            </a:pPr>
            <a:r>
              <a:rPr lang="en-US" sz="3600" b="1" dirty="0">
                <a:solidFill>
                  <a:srgbClr val="FF0000"/>
                </a:solidFill>
                <a:latin typeface="Times New Roman" panose="02020603050405020304" pitchFamily="18" charset="0"/>
                <a:cs typeface="Times New Roman" panose="02020603050405020304" pitchFamily="18" charset="0"/>
              </a:rPr>
              <a:t>e) </a:t>
            </a:r>
            <a:r>
              <a:rPr lang="en-US" sz="3600" b="1" dirty="0" err="1">
                <a:solidFill>
                  <a:srgbClr val="FF0000"/>
                </a:solidFill>
                <a:latin typeface="Times New Roman" panose="02020603050405020304" pitchFamily="18" charset="0"/>
                <a:cs typeface="Times New Roman" panose="02020603050405020304" pitchFamily="18" charset="0"/>
              </a:rPr>
              <a:t>Miêu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một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loài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cây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có</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điểm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giống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điểm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khác</a:t>
            </a:r>
            <a:r>
              <a:rPr lang="en-US" sz="3600" b="1" dirty="0">
                <a:solidFill>
                  <a:srgbClr val="FF0000"/>
                </a:solidFill>
                <a:latin typeface="Times New Roman" panose="02020603050405020304" pitchFamily="18" charset="0"/>
                <a:cs typeface="Times New Roman" panose="02020603050405020304" pitchFamily="18" charset="0"/>
              </a:rPr>
              <a:t> so </a:t>
            </a:r>
            <a:r>
              <a:rPr lang="en-US" sz="3600" b="1" dirty="0" err="1">
                <a:solidFill>
                  <a:srgbClr val="FF0000"/>
                </a:solidFill>
                <a:latin typeface="Times New Roman" panose="02020603050405020304" pitchFamily="18" charset="0"/>
                <a:cs typeface="Times New Roman" panose="02020603050405020304" pitchFamily="18" charset="0"/>
              </a:rPr>
              <a:t>với</a:t>
            </a:r>
            <a:r>
              <a:rPr lang="en-US" sz="3600" b="1" dirty="0">
                <a:solidFill>
                  <a:srgbClr val="FF0000"/>
                </a:solidFill>
                <a:latin typeface="Times New Roman" panose="02020603050405020304" pitchFamily="18" charset="0"/>
                <a:cs typeface="Times New Roman" panose="02020603050405020304" pitchFamily="18" charset="0"/>
              </a:rPr>
              <a:t> </a:t>
            </a:r>
            <a:r>
              <a:rPr lang="vi-VN" sz="3600" b="1" dirty="0">
                <a:solidFill>
                  <a:srgbClr val="FF0000"/>
                </a:solidFill>
                <a:latin typeface="Times New Roman" panose="02020603050405020304" pitchFamily="18" charset="0"/>
                <a:cs typeface="Times New Roman" panose="02020603050405020304" pitchFamily="18" charset="0"/>
              </a:rPr>
              <a:t>miê</a:t>
            </a:r>
            <a:r>
              <a:rPr lang="en-US" sz="3600" b="1" dirty="0">
                <a:solidFill>
                  <a:srgbClr val="FF0000"/>
                </a:solidFill>
                <a:latin typeface="Times New Roman" panose="02020603050405020304" pitchFamily="18" charset="0"/>
                <a:cs typeface="Times New Roman" panose="02020603050405020304" pitchFamily="18" charset="0"/>
              </a:rPr>
              <a:t>u </a:t>
            </a:r>
            <a:r>
              <a:rPr lang="en-US" sz="3600" b="1" dirty="0" err="1">
                <a:solidFill>
                  <a:srgbClr val="FF0000"/>
                </a:solidFill>
                <a:latin typeface="Times New Roman" panose="02020603050405020304" pitchFamily="18" charset="0"/>
                <a:cs typeface="Times New Roman" panose="02020603050405020304" pitchFamily="18" charset="0"/>
              </a:rPr>
              <a:t>tả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một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cây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cụ</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thể</a:t>
            </a:r>
            <a:r>
              <a:rPr lang="en-US" sz="3600" b="1"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793789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2133600" y="1600200"/>
            <a:ext cx="7315200" cy="3416320"/>
          </a:xfrm>
          <a:prstGeom prst="rect">
            <a:avLst/>
          </a:prstGeom>
          <a:noFill/>
        </p:spPr>
        <p:txBody>
          <a:bodyPr wrap="square" rtlCol="0">
            <a:spAutoFit/>
          </a:bodyPr>
          <a:lstStyle/>
          <a:p>
            <a:pPr marL="285750" indent="-285750" fontAlgn="base">
              <a:spcBef>
                <a:spcPct val="0"/>
              </a:spcBef>
              <a:spcAft>
                <a:spcPct val="0"/>
              </a:spcAft>
              <a:buFontTx/>
              <a:buChar char="-"/>
            </a:pPr>
            <a:r>
              <a:rPr lang="en-US" sz="3600" dirty="0" err="1">
                <a:solidFill>
                  <a:srgbClr val="0000CC"/>
                </a:solidFill>
                <a:latin typeface="Times New Roman" panose="02020603050405020304" pitchFamily="18" charset="0"/>
                <a:cs typeface="Times New Roman" panose="02020603050405020304" pitchFamily="18" charset="0"/>
              </a:rPr>
              <a:t>Tả</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cả</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loài</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cây</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cần</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chú</a:t>
            </a:r>
            <a:r>
              <a:rPr lang="en-US" sz="3600" dirty="0">
                <a:solidFill>
                  <a:srgbClr val="0000CC"/>
                </a:solidFill>
                <a:latin typeface="Times New Roman" panose="02020603050405020304" pitchFamily="18" charset="0"/>
                <a:cs typeface="Times New Roman" panose="02020603050405020304" pitchFamily="18" charset="0"/>
              </a:rPr>
              <a:t> ý </a:t>
            </a:r>
            <a:r>
              <a:rPr lang="en-US" sz="3600" dirty="0" err="1">
                <a:solidFill>
                  <a:srgbClr val="0000CC"/>
                </a:solidFill>
                <a:latin typeface="Times New Roman" panose="02020603050405020304" pitchFamily="18" charset="0"/>
                <a:cs typeface="Times New Roman" panose="02020603050405020304" pitchFamily="18" charset="0"/>
              </a:rPr>
              <a:t>đến</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các</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đặc</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điểm</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để</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phân</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biệt</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loài</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cây</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này</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với</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loài</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cây</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khác</a:t>
            </a:r>
            <a:endParaRPr lang="en-US" sz="3600" dirty="0">
              <a:solidFill>
                <a:srgbClr val="0000CC"/>
              </a:solidFill>
              <a:latin typeface="Times New Roman" panose="02020603050405020304" pitchFamily="18" charset="0"/>
              <a:cs typeface="Times New Roman" panose="02020603050405020304" pitchFamily="18" charset="0"/>
            </a:endParaRPr>
          </a:p>
          <a:p>
            <a:pPr marL="285750" indent="-285750" fontAlgn="base">
              <a:spcBef>
                <a:spcPct val="0"/>
              </a:spcBef>
              <a:spcAft>
                <a:spcPct val="0"/>
              </a:spcAft>
              <a:buFontTx/>
              <a:buChar char="-"/>
            </a:pPr>
            <a:r>
              <a:rPr lang="en-US" sz="3600" dirty="0" err="1">
                <a:solidFill>
                  <a:srgbClr val="0000CC"/>
                </a:solidFill>
                <a:latin typeface="Times New Roman" panose="02020603050405020304" pitchFamily="18" charset="0"/>
                <a:cs typeface="Times New Roman" panose="02020603050405020304" pitchFamily="18" charset="0"/>
              </a:rPr>
              <a:t>Tả</a:t>
            </a:r>
            <a:r>
              <a:rPr lang="en-US" sz="3600" dirty="0">
                <a:solidFill>
                  <a:srgbClr val="0000CC"/>
                </a:solidFill>
                <a:latin typeface="Times New Roman" panose="02020603050405020304" pitchFamily="18" charset="0"/>
                <a:cs typeface="Times New Roman" panose="02020603050405020304" pitchFamily="18" charset="0"/>
              </a:rPr>
              <a:t> 1 </a:t>
            </a:r>
            <a:r>
              <a:rPr lang="en-US" sz="3600" dirty="0" err="1">
                <a:solidFill>
                  <a:srgbClr val="0000CC"/>
                </a:solidFill>
                <a:latin typeface="Times New Roman" panose="02020603050405020304" pitchFamily="18" charset="0"/>
                <a:cs typeface="Times New Roman" panose="02020603050405020304" pitchFamily="18" charset="0"/>
              </a:rPr>
              <a:t>cây</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cụ</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thể</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phải</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chú</a:t>
            </a:r>
            <a:r>
              <a:rPr lang="en-US" sz="3600" dirty="0">
                <a:solidFill>
                  <a:srgbClr val="0000CC"/>
                </a:solidFill>
                <a:latin typeface="Times New Roman" panose="02020603050405020304" pitchFamily="18" charset="0"/>
                <a:cs typeface="Times New Roman" panose="02020603050405020304" pitchFamily="18" charset="0"/>
              </a:rPr>
              <a:t> ý </a:t>
            </a:r>
            <a:r>
              <a:rPr lang="en-US" sz="3600" dirty="0" err="1">
                <a:solidFill>
                  <a:srgbClr val="0000CC"/>
                </a:solidFill>
                <a:latin typeface="Times New Roman" panose="02020603050405020304" pitchFamily="18" charset="0"/>
                <a:cs typeface="Times New Roman" panose="02020603050405020304" pitchFamily="18" charset="0"/>
              </a:rPr>
              <a:t>đến</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đặc</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điểm</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riêng</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của</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cây</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đó</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để</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phân</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biệt</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nó</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với</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các</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cây</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cùng</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loại</a:t>
            </a:r>
            <a:r>
              <a:rPr lang="en-US" sz="3600" dirty="0">
                <a:solidFill>
                  <a:srgbClr val="0000CC"/>
                </a:solidFill>
                <a:latin typeface="Times New Roman" panose="02020603050405020304" pitchFamily="18" charset="0"/>
                <a:cs typeface="Times New Roman" panose="02020603050405020304" pitchFamily="18" charset="0"/>
              </a:rPr>
              <a:t>.</a:t>
            </a:r>
          </a:p>
        </p:txBody>
      </p:sp>
      <p:sp>
        <p:nvSpPr>
          <p:cNvPr id="3" name="TextBox 2"/>
          <p:cNvSpPr txBox="1"/>
          <p:nvPr/>
        </p:nvSpPr>
        <p:spPr>
          <a:xfrm>
            <a:off x="2590800" y="685801"/>
            <a:ext cx="5638800" cy="646331"/>
          </a:xfrm>
          <a:prstGeom prst="rect">
            <a:avLst/>
          </a:prstGeom>
          <a:noFill/>
        </p:spPr>
        <p:txBody>
          <a:bodyPr wrap="square" rtlCol="0">
            <a:spAutoFit/>
          </a:bodyPr>
          <a:lstStyle/>
          <a:p>
            <a:pPr fontAlgn="base">
              <a:spcBef>
                <a:spcPct val="0"/>
              </a:spcBef>
              <a:spcAft>
                <a:spcPct val="0"/>
              </a:spcAft>
            </a:pP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err="1">
                <a:solidFill>
                  <a:srgbClr val="FF0000"/>
                </a:solidFill>
                <a:latin typeface="Times New Roman" panose="02020603050405020304" pitchFamily="18" charset="0"/>
                <a:cs typeface="Times New Roman" panose="02020603050405020304" pitchFamily="18" charset="0"/>
              </a:rPr>
              <a:t>Khác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nhau</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5138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8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1000" r="-21000"/>
          </a:stretch>
        </a:blipFill>
        <a:effectLst/>
      </p:bgPr>
    </p:bg>
    <p:spTree>
      <p:nvGrpSpPr>
        <p:cNvPr id="1" name=""/>
        <p:cNvGrpSpPr/>
        <p:nvPr/>
      </p:nvGrpSpPr>
      <p:grpSpPr>
        <a:xfrm>
          <a:off x="0" y="0"/>
          <a:ext cx="0" cy="0"/>
          <a:chOff x="0" y="0"/>
          <a:chExt cx="0" cy="0"/>
        </a:xfrm>
      </p:grpSpPr>
      <p:sp>
        <p:nvSpPr>
          <p:cNvPr id="6146" name="Text Box 4"/>
          <p:cNvSpPr txBox="1">
            <a:spLocks noChangeArrowheads="1"/>
          </p:cNvSpPr>
          <p:nvPr/>
        </p:nvSpPr>
        <p:spPr bwMode="auto">
          <a:xfrm>
            <a:off x="1752600" y="533401"/>
            <a:ext cx="8382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sz="4000">
                <a:solidFill>
                  <a:srgbClr val="000000"/>
                </a:solidFill>
                <a:latin typeface="VNI-Times" pitchFamily="2" charset="0"/>
              </a:rPr>
              <a:t>  </a:t>
            </a:r>
          </a:p>
        </p:txBody>
      </p:sp>
      <p:sp>
        <p:nvSpPr>
          <p:cNvPr id="4" name="Rectangle 11"/>
          <p:cNvSpPr>
            <a:spLocks noChangeArrowheads="1"/>
          </p:cNvSpPr>
          <p:nvPr/>
        </p:nvSpPr>
        <p:spPr bwMode="auto">
          <a:xfrm>
            <a:off x="1806054" y="3327242"/>
            <a:ext cx="914400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fontAlgn="base">
              <a:spcBef>
                <a:spcPct val="0"/>
              </a:spcBef>
              <a:spcAft>
                <a:spcPct val="0"/>
              </a:spcAft>
              <a:defRPr>
                <a:solidFill>
                  <a:schemeClr val="tx1"/>
                </a:solidFill>
                <a:latin typeface="Times New Roman" panose="02020603050405020304" pitchFamily="18" charset="0"/>
              </a:defRPr>
            </a:lvl6pPr>
            <a:lvl7pPr marL="2971800" indent="-228600" fontAlgn="base">
              <a:spcBef>
                <a:spcPct val="0"/>
              </a:spcBef>
              <a:spcAft>
                <a:spcPct val="0"/>
              </a:spcAft>
              <a:defRPr>
                <a:solidFill>
                  <a:schemeClr val="tx1"/>
                </a:solidFill>
                <a:latin typeface="Times New Roman" panose="02020603050405020304" pitchFamily="18" charset="0"/>
              </a:defRPr>
            </a:lvl7pPr>
            <a:lvl8pPr marL="3429000" indent="-228600" fontAlgn="base">
              <a:spcBef>
                <a:spcPct val="0"/>
              </a:spcBef>
              <a:spcAft>
                <a:spcPct val="0"/>
              </a:spcAft>
              <a:defRPr>
                <a:solidFill>
                  <a:schemeClr val="tx1"/>
                </a:solidFill>
                <a:latin typeface="Times New Roman" panose="02020603050405020304" pitchFamily="18" charset="0"/>
              </a:defRPr>
            </a:lvl8pPr>
            <a:lvl9pPr marL="3886200" indent="-228600" fontAlgn="base">
              <a:spcBef>
                <a:spcPct val="0"/>
              </a:spcBef>
              <a:spcAft>
                <a:spcPct val="0"/>
              </a:spcAft>
              <a:defRPr>
                <a:solidFill>
                  <a:schemeClr val="tx1"/>
                </a:solidFill>
                <a:latin typeface="Times New Roman" panose="02020603050405020304" pitchFamily="18" charset="0"/>
              </a:defRPr>
            </a:lvl9pPr>
          </a:lstStyle>
          <a:p>
            <a:pPr fontAlgn="base">
              <a:spcBef>
                <a:spcPct val="0"/>
              </a:spcBef>
              <a:spcAft>
                <a:spcPct val="0"/>
              </a:spcAft>
            </a:pPr>
            <a:r>
              <a:rPr lang="en-US" sz="3400" dirty="0">
                <a:solidFill>
                  <a:srgbClr val="0000CC"/>
                </a:solidFill>
              </a:rPr>
              <a:t>+ </a:t>
            </a:r>
            <a:r>
              <a:rPr lang="en-US" sz="3400" dirty="0" err="1">
                <a:solidFill>
                  <a:srgbClr val="0000CC"/>
                </a:solidFill>
              </a:rPr>
              <a:t>Tả</a:t>
            </a:r>
            <a:r>
              <a:rPr lang="en-US" sz="3400" dirty="0">
                <a:solidFill>
                  <a:srgbClr val="0000CC"/>
                </a:solidFill>
              </a:rPr>
              <a:t> </a:t>
            </a:r>
            <a:r>
              <a:rPr lang="en-US" sz="3400" dirty="0" err="1">
                <a:solidFill>
                  <a:srgbClr val="0000CC"/>
                </a:solidFill>
              </a:rPr>
              <a:t>một</a:t>
            </a:r>
            <a:r>
              <a:rPr lang="en-US" sz="3400" dirty="0">
                <a:solidFill>
                  <a:srgbClr val="0000CC"/>
                </a:solidFill>
              </a:rPr>
              <a:t> </a:t>
            </a:r>
            <a:r>
              <a:rPr lang="en-US" sz="3400" dirty="0" err="1">
                <a:solidFill>
                  <a:srgbClr val="0000CC"/>
                </a:solidFill>
              </a:rPr>
              <a:t>loài</a:t>
            </a:r>
            <a:r>
              <a:rPr lang="en-US" sz="3400" dirty="0">
                <a:solidFill>
                  <a:srgbClr val="0000CC"/>
                </a:solidFill>
              </a:rPr>
              <a:t> </a:t>
            </a:r>
            <a:r>
              <a:rPr lang="en-US" sz="3400" dirty="0" err="1">
                <a:solidFill>
                  <a:srgbClr val="0000CC"/>
                </a:solidFill>
              </a:rPr>
              <a:t>cây</a:t>
            </a:r>
            <a:r>
              <a:rPr lang="en-US" sz="3400" dirty="0">
                <a:solidFill>
                  <a:srgbClr val="0000CC"/>
                </a:solidFill>
              </a:rPr>
              <a:t> </a:t>
            </a:r>
            <a:r>
              <a:rPr lang="en-US" sz="3400" dirty="0" err="1">
                <a:solidFill>
                  <a:srgbClr val="0000CC"/>
                </a:solidFill>
              </a:rPr>
              <a:t>chú</a:t>
            </a:r>
            <a:r>
              <a:rPr lang="en-US" sz="3400" dirty="0">
                <a:solidFill>
                  <a:srgbClr val="0000CC"/>
                </a:solidFill>
              </a:rPr>
              <a:t> ý </a:t>
            </a:r>
            <a:r>
              <a:rPr lang="en-US" sz="3400" dirty="0" err="1">
                <a:solidFill>
                  <a:srgbClr val="0000CC"/>
                </a:solidFill>
              </a:rPr>
              <a:t>đặc</a:t>
            </a:r>
            <a:r>
              <a:rPr lang="en-US" sz="3400" dirty="0">
                <a:solidFill>
                  <a:srgbClr val="0000CC"/>
                </a:solidFill>
              </a:rPr>
              <a:t> </a:t>
            </a:r>
            <a:r>
              <a:rPr lang="en-US" sz="3400" dirty="0" err="1">
                <a:solidFill>
                  <a:srgbClr val="0000CC"/>
                </a:solidFill>
              </a:rPr>
              <a:t>điểm</a:t>
            </a:r>
            <a:r>
              <a:rPr lang="en-US" sz="3400" dirty="0">
                <a:solidFill>
                  <a:srgbClr val="0000CC"/>
                </a:solidFill>
              </a:rPr>
              <a:t> </a:t>
            </a:r>
            <a:r>
              <a:rPr lang="en-US" sz="3400" dirty="0" err="1">
                <a:solidFill>
                  <a:srgbClr val="0000CC"/>
                </a:solidFill>
              </a:rPr>
              <a:t>phân</a:t>
            </a:r>
            <a:r>
              <a:rPr lang="en-US" sz="3400" dirty="0">
                <a:solidFill>
                  <a:srgbClr val="0000CC"/>
                </a:solidFill>
              </a:rPr>
              <a:t> </a:t>
            </a:r>
            <a:r>
              <a:rPr lang="en-US" sz="3400" dirty="0" err="1">
                <a:solidFill>
                  <a:srgbClr val="0000CC"/>
                </a:solidFill>
              </a:rPr>
              <a:t>biệt</a:t>
            </a:r>
            <a:r>
              <a:rPr lang="en-US" sz="3400" dirty="0">
                <a:solidFill>
                  <a:srgbClr val="0000CC"/>
                </a:solidFill>
              </a:rPr>
              <a:t> </a:t>
            </a:r>
            <a:r>
              <a:rPr lang="en-US" sz="3400" dirty="0" err="1">
                <a:solidFill>
                  <a:srgbClr val="0000CC"/>
                </a:solidFill>
              </a:rPr>
              <a:t>giữa</a:t>
            </a:r>
            <a:r>
              <a:rPr lang="en-US" sz="3400" dirty="0">
                <a:solidFill>
                  <a:srgbClr val="0000CC"/>
                </a:solidFill>
              </a:rPr>
              <a:t> </a:t>
            </a:r>
            <a:r>
              <a:rPr lang="en-US" sz="3400" dirty="0" err="1">
                <a:solidFill>
                  <a:srgbClr val="0000CC"/>
                </a:solidFill>
              </a:rPr>
              <a:t>loài</a:t>
            </a:r>
            <a:r>
              <a:rPr lang="en-US" sz="3400" dirty="0">
                <a:solidFill>
                  <a:srgbClr val="0000CC"/>
                </a:solidFill>
              </a:rPr>
              <a:t> </a:t>
            </a:r>
            <a:r>
              <a:rPr lang="en-US" sz="3400" dirty="0" err="1">
                <a:solidFill>
                  <a:srgbClr val="0000CC"/>
                </a:solidFill>
              </a:rPr>
              <a:t>cây</a:t>
            </a:r>
            <a:r>
              <a:rPr lang="en-US" sz="3400" dirty="0">
                <a:solidFill>
                  <a:srgbClr val="0000CC"/>
                </a:solidFill>
              </a:rPr>
              <a:t> </a:t>
            </a:r>
            <a:r>
              <a:rPr lang="en-US" sz="3400" dirty="0" err="1">
                <a:solidFill>
                  <a:srgbClr val="0000CC"/>
                </a:solidFill>
              </a:rPr>
              <a:t>này</a:t>
            </a:r>
            <a:r>
              <a:rPr lang="en-US" sz="3400" dirty="0">
                <a:solidFill>
                  <a:srgbClr val="0000CC"/>
                </a:solidFill>
              </a:rPr>
              <a:t> </a:t>
            </a:r>
            <a:r>
              <a:rPr lang="en-US" sz="3400" dirty="0" err="1">
                <a:solidFill>
                  <a:srgbClr val="0000CC"/>
                </a:solidFill>
              </a:rPr>
              <a:t>và</a:t>
            </a:r>
            <a:r>
              <a:rPr lang="en-US" sz="3400" dirty="0">
                <a:solidFill>
                  <a:srgbClr val="0000CC"/>
                </a:solidFill>
              </a:rPr>
              <a:t> </a:t>
            </a:r>
            <a:r>
              <a:rPr lang="en-US" sz="3400" dirty="0" err="1">
                <a:solidFill>
                  <a:srgbClr val="0000CC"/>
                </a:solidFill>
              </a:rPr>
              <a:t>loài</a:t>
            </a:r>
            <a:r>
              <a:rPr lang="en-US" sz="3400" dirty="0">
                <a:solidFill>
                  <a:srgbClr val="0000CC"/>
                </a:solidFill>
              </a:rPr>
              <a:t> </a:t>
            </a:r>
            <a:r>
              <a:rPr lang="en-US" sz="3400" dirty="0" err="1">
                <a:solidFill>
                  <a:srgbClr val="0000CC"/>
                </a:solidFill>
              </a:rPr>
              <a:t>cây</a:t>
            </a:r>
            <a:r>
              <a:rPr lang="en-US" sz="3400" dirty="0">
                <a:solidFill>
                  <a:srgbClr val="0000CC"/>
                </a:solidFill>
              </a:rPr>
              <a:t> </a:t>
            </a:r>
            <a:r>
              <a:rPr lang="en-US" sz="3400" dirty="0" err="1">
                <a:solidFill>
                  <a:srgbClr val="0000CC"/>
                </a:solidFill>
              </a:rPr>
              <a:t>khác</a:t>
            </a:r>
            <a:r>
              <a:rPr lang="en-US" sz="3400" dirty="0">
                <a:solidFill>
                  <a:srgbClr val="0000CC"/>
                </a:solidFill>
              </a:rPr>
              <a:t>.</a:t>
            </a:r>
          </a:p>
        </p:txBody>
      </p:sp>
      <p:sp>
        <p:nvSpPr>
          <p:cNvPr id="5" name="Text Box 5"/>
          <p:cNvSpPr txBox="1">
            <a:spLocks noChangeArrowheads="1"/>
          </p:cNvSpPr>
          <p:nvPr/>
        </p:nvSpPr>
        <p:spPr bwMode="auto">
          <a:xfrm>
            <a:off x="1769660" y="4592090"/>
            <a:ext cx="899160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fontAlgn="base">
              <a:spcBef>
                <a:spcPct val="0"/>
              </a:spcBef>
              <a:spcAft>
                <a:spcPct val="0"/>
              </a:spcAft>
              <a:defRPr>
                <a:solidFill>
                  <a:schemeClr val="tx1"/>
                </a:solidFill>
                <a:latin typeface="Times New Roman" panose="02020603050405020304" pitchFamily="18" charset="0"/>
              </a:defRPr>
            </a:lvl6pPr>
            <a:lvl7pPr marL="2971800" indent="-228600" fontAlgn="base">
              <a:spcBef>
                <a:spcPct val="0"/>
              </a:spcBef>
              <a:spcAft>
                <a:spcPct val="0"/>
              </a:spcAft>
              <a:defRPr>
                <a:solidFill>
                  <a:schemeClr val="tx1"/>
                </a:solidFill>
                <a:latin typeface="Times New Roman" panose="02020603050405020304" pitchFamily="18" charset="0"/>
              </a:defRPr>
            </a:lvl7pPr>
            <a:lvl8pPr marL="3429000" indent="-228600" fontAlgn="base">
              <a:spcBef>
                <a:spcPct val="0"/>
              </a:spcBef>
              <a:spcAft>
                <a:spcPct val="0"/>
              </a:spcAft>
              <a:defRPr>
                <a:solidFill>
                  <a:schemeClr val="tx1"/>
                </a:solidFill>
                <a:latin typeface="Times New Roman" panose="02020603050405020304" pitchFamily="18" charset="0"/>
              </a:defRPr>
            </a:lvl8pPr>
            <a:lvl9pPr marL="3886200" indent="-228600" fontAlgn="base">
              <a:spcBef>
                <a:spcPct val="0"/>
              </a:spcBef>
              <a:spcAft>
                <a:spcPct val="0"/>
              </a:spcAft>
              <a:defRPr>
                <a:solidFill>
                  <a:schemeClr val="tx1"/>
                </a:solidFill>
                <a:latin typeface="Times New Roman" panose="02020603050405020304" pitchFamily="18" charset="0"/>
              </a:defRPr>
            </a:lvl9pPr>
          </a:lstStyle>
          <a:p>
            <a:pPr fontAlgn="base">
              <a:spcBef>
                <a:spcPct val="0"/>
              </a:spcBef>
              <a:spcAft>
                <a:spcPct val="0"/>
              </a:spcAft>
            </a:pPr>
            <a:r>
              <a:rPr lang="en-US" sz="3400" dirty="0">
                <a:solidFill>
                  <a:srgbClr val="0000CC"/>
                </a:solidFill>
              </a:rPr>
              <a:t>+ </a:t>
            </a:r>
            <a:r>
              <a:rPr lang="en-US" sz="3400" dirty="0" err="1">
                <a:solidFill>
                  <a:srgbClr val="0000CC"/>
                </a:solidFill>
              </a:rPr>
              <a:t>Tả</a:t>
            </a:r>
            <a:r>
              <a:rPr lang="en-US" sz="3400" dirty="0">
                <a:solidFill>
                  <a:srgbClr val="0000CC"/>
                </a:solidFill>
              </a:rPr>
              <a:t> </a:t>
            </a:r>
            <a:r>
              <a:rPr lang="en-US" sz="3400" dirty="0" err="1">
                <a:solidFill>
                  <a:srgbClr val="0000CC"/>
                </a:solidFill>
              </a:rPr>
              <a:t>một</a:t>
            </a:r>
            <a:r>
              <a:rPr lang="en-US" sz="3400" dirty="0">
                <a:solidFill>
                  <a:srgbClr val="0000CC"/>
                </a:solidFill>
              </a:rPr>
              <a:t> </a:t>
            </a:r>
            <a:r>
              <a:rPr lang="en-US" sz="3400" dirty="0" err="1">
                <a:solidFill>
                  <a:srgbClr val="0000CC"/>
                </a:solidFill>
              </a:rPr>
              <a:t>cây</a:t>
            </a:r>
            <a:r>
              <a:rPr lang="en-US" sz="3400" dirty="0">
                <a:solidFill>
                  <a:srgbClr val="0000CC"/>
                </a:solidFill>
              </a:rPr>
              <a:t> </a:t>
            </a:r>
            <a:r>
              <a:rPr lang="en-US" sz="3400" dirty="0" err="1">
                <a:solidFill>
                  <a:srgbClr val="0000CC"/>
                </a:solidFill>
              </a:rPr>
              <a:t>cụ</a:t>
            </a:r>
            <a:r>
              <a:rPr lang="en-US" sz="3400" dirty="0">
                <a:solidFill>
                  <a:srgbClr val="0000CC"/>
                </a:solidFill>
              </a:rPr>
              <a:t> </a:t>
            </a:r>
            <a:r>
              <a:rPr lang="en-US" sz="3400" dirty="0" err="1">
                <a:solidFill>
                  <a:srgbClr val="0000CC"/>
                </a:solidFill>
              </a:rPr>
              <a:t>thể</a:t>
            </a:r>
            <a:r>
              <a:rPr lang="en-US" sz="3400" dirty="0">
                <a:solidFill>
                  <a:srgbClr val="0000CC"/>
                </a:solidFill>
              </a:rPr>
              <a:t> </a:t>
            </a:r>
            <a:r>
              <a:rPr lang="en-US" sz="3400" dirty="0" err="1">
                <a:solidFill>
                  <a:srgbClr val="0000CC"/>
                </a:solidFill>
              </a:rPr>
              <a:t>chú</a:t>
            </a:r>
            <a:r>
              <a:rPr lang="en-US" sz="3400" dirty="0">
                <a:solidFill>
                  <a:srgbClr val="0000CC"/>
                </a:solidFill>
              </a:rPr>
              <a:t> ý </a:t>
            </a:r>
            <a:r>
              <a:rPr lang="en-US" sz="3400" dirty="0" err="1">
                <a:solidFill>
                  <a:srgbClr val="0000CC"/>
                </a:solidFill>
              </a:rPr>
              <a:t>đặc</a:t>
            </a:r>
            <a:r>
              <a:rPr lang="en-US" sz="3400" dirty="0">
                <a:solidFill>
                  <a:srgbClr val="0000CC"/>
                </a:solidFill>
              </a:rPr>
              <a:t> </a:t>
            </a:r>
            <a:r>
              <a:rPr lang="en-US" sz="3400" dirty="0" err="1">
                <a:solidFill>
                  <a:srgbClr val="0000CC"/>
                </a:solidFill>
              </a:rPr>
              <a:t>điểm</a:t>
            </a:r>
            <a:r>
              <a:rPr lang="en-US" sz="3400" dirty="0">
                <a:solidFill>
                  <a:srgbClr val="0000CC"/>
                </a:solidFill>
              </a:rPr>
              <a:t> </a:t>
            </a:r>
            <a:r>
              <a:rPr lang="en-US" sz="3400" dirty="0" err="1">
                <a:solidFill>
                  <a:srgbClr val="0000CC"/>
                </a:solidFill>
              </a:rPr>
              <a:t>riêng</a:t>
            </a:r>
            <a:r>
              <a:rPr lang="en-US" sz="3400" dirty="0">
                <a:solidFill>
                  <a:srgbClr val="0000CC"/>
                </a:solidFill>
              </a:rPr>
              <a:t> </a:t>
            </a:r>
            <a:r>
              <a:rPr lang="en-US" sz="3400" dirty="0" err="1">
                <a:solidFill>
                  <a:srgbClr val="0000CC"/>
                </a:solidFill>
              </a:rPr>
              <a:t>biệt</a:t>
            </a:r>
            <a:r>
              <a:rPr lang="en-US" sz="3400" dirty="0">
                <a:solidFill>
                  <a:srgbClr val="0000CC"/>
                </a:solidFill>
              </a:rPr>
              <a:t> </a:t>
            </a:r>
            <a:r>
              <a:rPr lang="en-US" sz="3400" dirty="0" err="1">
                <a:solidFill>
                  <a:srgbClr val="0000CC"/>
                </a:solidFill>
              </a:rPr>
              <a:t>của</a:t>
            </a:r>
            <a:r>
              <a:rPr lang="en-US" sz="3400" dirty="0">
                <a:solidFill>
                  <a:srgbClr val="0000CC"/>
                </a:solidFill>
              </a:rPr>
              <a:t> </a:t>
            </a:r>
            <a:r>
              <a:rPr lang="en-US" sz="3400" dirty="0" err="1">
                <a:solidFill>
                  <a:srgbClr val="0000CC"/>
                </a:solidFill>
              </a:rPr>
              <a:t>loài</a:t>
            </a:r>
            <a:r>
              <a:rPr lang="en-US" sz="3400" dirty="0">
                <a:solidFill>
                  <a:srgbClr val="0000CC"/>
                </a:solidFill>
              </a:rPr>
              <a:t> </a:t>
            </a:r>
            <a:r>
              <a:rPr lang="en-US" sz="3400" dirty="0" err="1">
                <a:solidFill>
                  <a:srgbClr val="0000CC"/>
                </a:solidFill>
              </a:rPr>
              <a:t>cây</a:t>
            </a:r>
            <a:r>
              <a:rPr lang="en-US" sz="3400" dirty="0">
                <a:solidFill>
                  <a:srgbClr val="0000CC"/>
                </a:solidFill>
              </a:rPr>
              <a:t> </a:t>
            </a:r>
            <a:r>
              <a:rPr lang="en-US" sz="3400" dirty="0" err="1">
                <a:solidFill>
                  <a:srgbClr val="0000CC"/>
                </a:solidFill>
              </a:rPr>
              <a:t>đó</a:t>
            </a:r>
            <a:r>
              <a:rPr lang="en-US" sz="3400" dirty="0">
                <a:solidFill>
                  <a:srgbClr val="0000CC"/>
                </a:solidFill>
              </a:rPr>
              <a:t>.</a:t>
            </a:r>
          </a:p>
        </p:txBody>
      </p:sp>
      <p:sp>
        <p:nvSpPr>
          <p:cNvPr id="6" name="Text Box 8"/>
          <p:cNvSpPr txBox="1">
            <a:spLocks noChangeArrowheads="1"/>
          </p:cNvSpPr>
          <p:nvPr/>
        </p:nvSpPr>
        <p:spPr bwMode="auto">
          <a:xfrm>
            <a:off x="1821976" y="533400"/>
            <a:ext cx="8839200" cy="270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fontAlgn="base">
              <a:spcBef>
                <a:spcPct val="0"/>
              </a:spcBef>
              <a:spcAft>
                <a:spcPct val="0"/>
              </a:spcAft>
              <a:defRPr>
                <a:solidFill>
                  <a:schemeClr val="tx1"/>
                </a:solidFill>
                <a:latin typeface="Times New Roman" panose="02020603050405020304" pitchFamily="18" charset="0"/>
              </a:defRPr>
            </a:lvl6pPr>
            <a:lvl7pPr marL="2971800" indent="-228600" fontAlgn="base">
              <a:spcBef>
                <a:spcPct val="0"/>
              </a:spcBef>
              <a:spcAft>
                <a:spcPct val="0"/>
              </a:spcAft>
              <a:defRPr>
                <a:solidFill>
                  <a:schemeClr val="tx1"/>
                </a:solidFill>
                <a:latin typeface="Times New Roman" panose="02020603050405020304" pitchFamily="18" charset="0"/>
              </a:defRPr>
            </a:lvl7pPr>
            <a:lvl8pPr marL="3429000" indent="-228600" fontAlgn="base">
              <a:spcBef>
                <a:spcPct val="0"/>
              </a:spcBef>
              <a:spcAft>
                <a:spcPct val="0"/>
              </a:spcAft>
              <a:defRPr>
                <a:solidFill>
                  <a:schemeClr val="tx1"/>
                </a:solidFill>
                <a:latin typeface="Times New Roman" panose="02020603050405020304" pitchFamily="18" charset="0"/>
              </a:defRPr>
            </a:lvl8pPr>
            <a:lvl9pPr marL="3886200" indent="-228600" fontAlgn="base">
              <a:spcBef>
                <a:spcPct val="0"/>
              </a:spcBef>
              <a:spcAft>
                <a:spcPct val="0"/>
              </a:spcAft>
              <a:defRPr>
                <a:solidFill>
                  <a:schemeClr val="tx1"/>
                </a:solidFill>
                <a:latin typeface="Times New Roman" panose="02020603050405020304" pitchFamily="18" charset="0"/>
              </a:defRPr>
            </a:lvl9pPr>
          </a:lstStyle>
          <a:p>
            <a:pPr algn="just" fontAlgn="base">
              <a:spcBef>
                <a:spcPct val="0"/>
              </a:spcBef>
              <a:spcAft>
                <a:spcPct val="0"/>
              </a:spcAft>
            </a:pPr>
            <a:r>
              <a:rPr lang="en-US" sz="3400" dirty="0" err="1">
                <a:solidFill>
                  <a:srgbClr val="FF0000"/>
                </a:solidFill>
              </a:rPr>
              <a:t>Kết</a:t>
            </a:r>
            <a:r>
              <a:rPr lang="en-US" sz="3400" dirty="0">
                <a:solidFill>
                  <a:srgbClr val="FF0000"/>
                </a:solidFill>
              </a:rPr>
              <a:t> </a:t>
            </a:r>
            <a:r>
              <a:rPr lang="en-US" sz="3400" dirty="0" err="1">
                <a:solidFill>
                  <a:srgbClr val="FF0000"/>
                </a:solidFill>
              </a:rPr>
              <a:t>luận</a:t>
            </a:r>
            <a:r>
              <a:rPr lang="en-US" sz="3400" dirty="0">
                <a:solidFill>
                  <a:srgbClr val="FF0000"/>
                </a:solidFill>
              </a:rPr>
              <a:t>: </a:t>
            </a:r>
            <a:r>
              <a:rPr lang="en-US" sz="3400" dirty="0" err="1">
                <a:solidFill>
                  <a:srgbClr val="0000CC"/>
                </a:solidFill>
              </a:rPr>
              <a:t>Khi</a:t>
            </a:r>
            <a:r>
              <a:rPr lang="en-US" sz="3400" dirty="0">
                <a:solidFill>
                  <a:srgbClr val="0000CC"/>
                </a:solidFill>
              </a:rPr>
              <a:t> </a:t>
            </a:r>
            <a:r>
              <a:rPr lang="en-US" sz="3400" dirty="0" err="1">
                <a:solidFill>
                  <a:srgbClr val="0000CC"/>
                </a:solidFill>
              </a:rPr>
              <a:t>quan</a:t>
            </a:r>
            <a:r>
              <a:rPr lang="en-US" sz="3400" dirty="0">
                <a:solidFill>
                  <a:srgbClr val="0000CC"/>
                </a:solidFill>
              </a:rPr>
              <a:t> </a:t>
            </a:r>
            <a:r>
              <a:rPr lang="en-US" sz="3400" dirty="0" err="1">
                <a:solidFill>
                  <a:srgbClr val="0000CC"/>
                </a:solidFill>
              </a:rPr>
              <a:t>sát</a:t>
            </a:r>
            <a:r>
              <a:rPr lang="en-US" sz="3400" dirty="0">
                <a:solidFill>
                  <a:srgbClr val="0000CC"/>
                </a:solidFill>
              </a:rPr>
              <a:t> </a:t>
            </a:r>
            <a:r>
              <a:rPr lang="en-US" sz="3400" dirty="0" err="1">
                <a:solidFill>
                  <a:srgbClr val="0000CC"/>
                </a:solidFill>
              </a:rPr>
              <a:t>một</a:t>
            </a:r>
            <a:r>
              <a:rPr lang="en-US" sz="3400" dirty="0">
                <a:solidFill>
                  <a:srgbClr val="0000CC"/>
                </a:solidFill>
              </a:rPr>
              <a:t> </a:t>
            </a:r>
            <a:r>
              <a:rPr lang="en-US" sz="3400" dirty="0" err="1">
                <a:solidFill>
                  <a:srgbClr val="0000CC"/>
                </a:solidFill>
              </a:rPr>
              <a:t>cây</a:t>
            </a:r>
            <a:r>
              <a:rPr lang="en-US" sz="3400" dirty="0">
                <a:solidFill>
                  <a:srgbClr val="0000CC"/>
                </a:solidFill>
              </a:rPr>
              <a:t> </a:t>
            </a:r>
            <a:r>
              <a:rPr lang="en-US" sz="3400" dirty="0" err="1">
                <a:solidFill>
                  <a:srgbClr val="0000CC"/>
                </a:solidFill>
              </a:rPr>
              <a:t>để</a:t>
            </a:r>
            <a:r>
              <a:rPr lang="en-US" sz="3400" dirty="0">
                <a:solidFill>
                  <a:srgbClr val="0000CC"/>
                </a:solidFill>
              </a:rPr>
              <a:t> </a:t>
            </a:r>
            <a:r>
              <a:rPr lang="en-US" sz="3400" dirty="0" err="1">
                <a:solidFill>
                  <a:srgbClr val="0000CC"/>
                </a:solidFill>
              </a:rPr>
              <a:t>tả</a:t>
            </a:r>
            <a:r>
              <a:rPr lang="en-US" sz="3400" dirty="0">
                <a:solidFill>
                  <a:srgbClr val="0000CC"/>
                </a:solidFill>
              </a:rPr>
              <a:t>, ta </a:t>
            </a:r>
            <a:r>
              <a:rPr lang="en-US" sz="3400" dirty="0" err="1">
                <a:solidFill>
                  <a:srgbClr val="0000CC"/>
                </a:solidFill>
              </a:rPr>
              <a:t>có</a:t>
            </a:r>
            <a:r>
              <a:rPr lang="en-US" sz="3400" dirty="0">
                <a:solidFill>
                  <a:srgbClr val="0000CC"/>
                </a:solidFill>
              </a:rPr>
              <a:t> </a:t>
            </a:r>
            <a:r>
              <a:rPr lang="en-US" sz="3400" dirty="0" err="1">
                <a:solidFill>
                  <a:srgbClr val="0000CC"/>
                </a:solidFill>
              </a:rPr>
              <a:t>thể</a:t>
            </a:r>
            <a:r>
              <a:rPr lang="en-US" sz="3400" dirty="0">
                <a:solidFill>
                  <a:srgbClr val="0000CC"/>
                </a:solidFill>
              </a:rPr>
              <a:t> </a:t>
            </a:r>
            <a:r>
              <a:rPr lang="en-US" sz="3400" dirty="0" err="1">
                <a:solidFill>
                  <a:srgbClr val="0000CC"/>
                </a:solidFill>
              </a:rPr>
              <a:t>quan</a:t>
            </a:r>
            <a:r>
              <a:rPr lang="en-US" sz="3400" dirty="0">
                <a:solidFill>
                  <a:srgbClr val="0000CC"/>
                </a:solidFill>
              </a:rPr>
              <a:t> </a:t>
            </a:r>
            <a:r>
              <a:rPr lang="en-US" sz="3400" dirty="0" err="1">
                <a:solidFill>
                  <a:srgbClr val="0000CC"/>
                </a:solidFill>
              </a:rPr>
              <a:t>sát</a:t>
            </a:r>
            <a:r>
              <a:rPr lang="en-US" sz="3400" dirty="0">
                <a:solidFill>
                  <a:srgbClr val="0000CC"/>
                </a:solidFill>
              </a:rPr>
              <a:t> </a:t>
            </a:r>
            <a:r>
              <a:rPr lang="en-US" sz="3400" dirty="0" err="1">
                <a:solidFill>
                  <a:srgbClr val="0000CC"/>
                </a:solidFill>
              </a:rPr>
              <a:t>từng</a:t>
            </a:r>
            <a:r>
              <a:rPr lang="en-US" sz="3400" dirty="0">
                <a:solidFill>
                  <a:srgbClr val="0000CC"/>
                </a:solidFill>
              </a:rPr>
              <a:t> </a:t>
            </a:r>
            <a:r>
              <a:rPr lang="en-US" sz="3400" dirty="0" err="1">
                <a:solidFill>
                  <a:srgbClr val="0000CC"/>
                </a:solidFill>
              </a:rPr>
              <a:t>bộ</a:t>
            </a:r>
            <a:r>
              <a:rPr lang="en-US" sz="3400" dirty="0">
                <a:solidFill>
                  <a:srgbClr val="0000CC"/>
                </a:solidFill>
              </a:rPr>
              <a:t> </a:t>
            </a:r>
            <a:r>
              <a:rPr lang="en-US" sz="3400" dirty="0" err="1">
                <a:solidFill>
                  <a:srgbClr val="0000CC"/>
                </a:solidFill>
              </a:rPr>
              <a:t>phận</a:t>
            </a:r>
            <a:r>
              <a:rPr lang="en-US" sz="3400" dirty="0">
                <a:solidFill>
                  <a:srgbClr val="0000CC"/>
                </a:solidFill>
              </a:rPr>
              <a:t> </a:t>
            </a:r>
            <a:r>
              <a:rPr lang="en-US" sz="3400" dirty="0" err="1">
                <a:solidFill>
                  <a:srgbClr val="0000CC"/>
                </a:solidFill>
              </a:rPr>
              <a:t>của</a:t>
            </a:r>
            <a:r>
              <a:rPr lang="en-US" sz="3400" dirty="0">
                <a:solidFill>
                  <a:srgbClr val="0000CC"/>
                </a:solidFill>
              </a:rPr>
              <a:t> </a:t>
            </a:r>
            <a:r>
              <a:rPr lang="en-US" sz="3400" dirty="0" err="1">
                <a:solidFill>
                  <a:srgbClr val="0000CC"/>
                </a:solidFill>
              </a:rPr>
              <a:t>cây</a:t>
            </a:r>
            <a:r>
              <a:rPr lang="en-US" sz="3400" dirty="0">
                <a:solidFill>
                  <a:srgbClr val="0000CC"/>
                </a:solidFill>
              </a:rPr>
              <a:t> </a:t>
            </a:r>
            <a:r>
              <a:rPr lang="en-US" sz="3400" dirty="0" err="1">
                <a:solidFill>
                  <a:srgbClr val="0000CC"/>
                </a:solidFill>
              </a:rPr>
              <a:t>hoặc</a:t>
            </a:r>
            <a:r>
              <a:rPr lang="en-US" sz="3400" dirty="0">
                <a:solidFill>
                  <a:srgbClr val="0000CC"/>
                </a:solidFill>
              </a:rPr>
              <a:t> </a:t>
            </a:r>
            <a:r>
              <a:rPr lang="en-US" sz="3400" dirty="0" err="1">
                <a:solidFill>
                  <a:srgbClr val="0000CC"/>
                </a:solidFill>
              </a:rPr>
              <a:t>quan</a:t>
            </a:r>
            <a:r>
              <a:rPr lang="en-US" sz="3400" dirty="0">
                <a:solidFill>
                  <a:srgbClr val="0000CC"/>
                </a:solidFill>
              </a:rPr>
              <a:t> </a:t>
            </a:r>
            <a:r>
              <a:rPr lang="en-US" sz="3400" dirty="0" err="1">
                <a:solidFill>
                  <a:srgbClr val="0000CC"/>
                </a:solidFill>
              </a:rPr>
              <a:t>sát</a:t>
            </a:r>
            <a:r>
              <a:rPr lang="en-US" sz="3400" dirty="0">
                <a:solidFill>
                  <a:srgbClr val="0000CC"/>
                </a:solidFill>
              </a:rPr>
              <a:t> </a:t>
            </a:r>
            <a:r>
              <a:rPr lang="en-US" sz="3400" dirty="0" err="1">
                <a:solidFill>
                  <a:srgbClr val="0000CC"/>
                </a:solidFill>
              </a:rPr>
              <a:t>từng</a:t>
            </a:r>
            <a:r>
              <a:rPr lang="en-US" sz="3400" dirty="0">
                <a:solidFill>
                  <a:srgbClr val="0000CC"/>
                </a:solidFill>
              </a:rPr>
              <a:t> </a:t>
            </a:r>
            <a:r>
              <a:rPr lang="en-US" sz="3400" dirty="0" err="1">
                <a:solidFill>
                  <a:srgbClr val="0000CC"/>
                </a:solidFill>
              </a:rPr>
              <a:t>thời</a:t>
            </a:r>
            <a:r>
              <a:rPr lang="en-US" sz="3400" dirty="0">
                <a:solidFill>
                  <a:srgbClr val="0000CC"/>
                </a:solidFill>
              </a:rPr>
              <a:t> </a:t>
            </a:r>
            <a:r>
              <a:rPr lang="en-US" sz="3400" dirty="0" err="1">
                <a:solidFill>
                  <a:srgbClr val="0000CC"/>
                </a:solidFill>
              </a:rPr>
              <a:t>kì</a:t>
            </a:r>
            <a:r>
              <a:rPr lang="en-US" sz="3400" dirty="0">
                <a:solidFill>
                  <a:srgbClr val="0000CC"/>
                </a:solidFill>
              </a:rPr>
              <a:t> </a:t>
            </a:r>
            <a:r>
              <a:rPr lang="en-US" sz="3400" dirty="0" err="1">
                <a:solidFill>
                  <a:srgbClr val="0000CC"/>
                </a:solidFill>
              </a:rPr>
              <a:t>phát</a:t>
            </a:r>
            <a:r>
              <a:rPr lang="en-US" sz="3400" dirty="0">
                <a:solidFill>
                  <a:srgbClr val="0000CC"/>
                </a:solidFill>
              </a:rPr>
              <a:t> </a:t>
            </a:r>
            <a:r>
              <a:rPr lang="en-US" sz="3400" dirty="0" err="1">
                <a:solidFill>
                  <a:srgbClr val="0000CC"/>
                </a:solidFill>
              </a:rPr>
              <a:t>triển</a:t>
            </a:r>
            <a:r>
              <a:rPr lang="en-US" sz="3400" dirty="0">
                <a:solidFill>
                  <a:srgbClr val="0000CC"/>
                </a:solidFill>
              </a:rPr>
              <a:t> </a:t>
            </a:r>
            <a:r>
              <a:rPr lang="en-US" sz="3400" dirty="0" err="1">
                <a:solidFill>
                  <a:srgbClr val="0000CC"/>
                </a:solidFill>
              </a:rPr>
              <a:t>của</a:t>
            </a:r>
            <a:r>
              <a:rPr lang="en-US" sz="3400" dirty="0">
                <a:solidFill>
                  <a:srgbClr val="0000CC"/>
                </a:solidFill>
              </a:rPr>
              <a:t> </a:t>
            </a:r>
            <a:r>
              <a:rPr lang="en-US" sz="3400" dirty="0" err="1">
                <a:solidFill>
                  <a:srgbClr val="0000CC"/>
                </a:solidFill>
              </a:rPr>
              <a:t>cây</a:t>
            </a:r>
            <a:r>
              <a:rPr lang="en-US" sz="3400" dirty="0">
                <a:solidFill>
                  <a:srgbClr val="0000CC"/>
                </a:solidFill>
              </a:rPr>
              <a:t> ; </a:t>
            </a:r>
            <a:r>
              <a:rPr lang="en-US" sz="3400" dirty="0" err="1">
                <a:solidFill>
                  <a:srgbClr val="0000CC"/>
                </a:solidFill>
              </a:rPr>
              <a:t>kết</a:t>
            </a:r>
            <a:r>
              <a:rPr lang="en-US" sz="3400" dirty="0">
                <a:solidFill>
                  <a:srgbClr val="0000CC"/>
                </a:solidFill>
              </a:rPr>
              <a:t> </a:t>
            </a:r>
            <a:r>
              <a:rPr lang="en-US" sz="3400" dirty="0" err="1">
                <a:solidFill>
                  <a:srgbClr val="0000CC"/>
                </a:solidFill>
              </a:rPr>
              <a:t>hợp</a:t>
            </a:r>
            <a:r>
              <a:rPr lang="en-US" sz="3400" dirty="0">
                <a:solidFill>
                  <a:srgbClr val="0000CC"/>
                </a:solidFill>
              </a:rPr>
              <a:t> </a:t>
            </a:r>
            <a:r>
              <a:rPr lang="en-US" sz="3400" dirty="0" err="1">
                <a:solidFill>
                  <a:srgbClr val="0000CC"/>
                </a:solidFill>
              </a:rPr>
              <a:t>các</a:t>
            </a:r>
            <a:r>
              <a:rPr lang="en-US" sz="3400" dirty="0">
                <a:solidFill>
                  <a:srgbClr val="0000CC"/>
                </a:solidFill>
              </a:rPr>
              <a:t> </a:t>
            </a:r>
            <a:r>
              <a:rPr lang="en-US" sz="3400" dirty="0" err="1">
                <a:solidFill>
                  <a:srgbClr val="0000CC"/>
                </a:solidFill>
              </a:rPr>
              <a:t>giác</a:t>
            </a:r>
            <a:r>
              <a:rPr lang="en-US" sz="3400" dirty="0">
                <a:solidFill>
                  <a:srgbClr val="0000CC"/>
                </a:solidFill>
              </a:rPr>
              <a:t> </a:t>
            </a:r>
            <a:r>
              <a:rPr lang="en-US" sz="3400" dirty="0" err="1">
                <a:solidFill>
                  <a:srgbClr val="0000CC"/>
                </a:solidFill>
              </a:rPr>
              <a:t>quan</a:t>
            </a:r>
            <a:r>
              <a:rPr lang="en-US" sz="3400" dirty="0">
                <a:solidFill>
                  <a:srgbClr val="0000CC"/>
                </a:solidFill>
              </a:rPr>
              <a:t> </a:t>
            </a:r>
            <a:r>
              <a:rPr lang="en-US" sz="3400" dirty="0" err="1">
                <a:solidFill>
                  <a:srgbClr val="0000CC"/>
                </a:solidFill>
              </a:rPr>
              <a:t>để</a:t>
            </a:r>
            <a:r>
              <a:rPr lang="en-US" sz="3400" dirty="0">
                <a:solidFill>
                  <a:srgbClr val="0000CC"/>
                </a:solidFill>
              </a:rPr>
              <a:t> </a:t>
            </a:r>
            <a:r>
              <a:rPr lang="en-US" sz="3400" dirty="0" err="1">
                <a:solidFill>
                  <a:srgbClr val="0000CC"/>
                </a:solidFill>
              </a:rPr>
              <a:t>quan</a:t>
            </a:r>
            <a:r>
              <a:rPr lang="en-US" sz="3400" dirty="0">
                <a:solidFill>
                  <a:srgbClr val="0000CC"/>
                </a:solidFill>
              </a:rPr>
              <a:t> </a:t>
            </a:r>
            <a:r>
              <a:rPr lang="en-US" sz="3400" dirty="0" err="1">
                <a:solidFill>
                  <a:srgbClr val="0000CC"/>
                </a:solidFill>
              </a:rPr>
              <a:t>sát</a:t>
            </a:r>
            <a:r>
              <a:rPr lang="en-US" sz="3400" dirty="0">
                <a:solidFill>
                  <a:srgbClr val="0000CC"/>
                </a:solidFill>
              </a:rPr>
              <a:t> ; </a:t>
            </a:r>
            <a:r>
              <a:rPr lang="en-US" sz="3400" dirty="0" err="1">
                <a:solidFill>
                  <a:srgbClr val="0000CC"/>
                </a:solidFill>
              </a:rPr>
              <a:t>sử</a:t>
            </a:r>
            <a:r>
              <a:rPr lang="en-US" sz="3400" dirty="0">
                <a:solidFill>
                  <a:srgbClr val="0000CC"/>
                </a:solidFill>
              </a:rPr>
              <a:t> </a:t>
            </a:r>
            <a:r>
              <a:rPr lang="en-US" sz="3400" dirty="0" err="1">
                <a:solidFill>
                  <a:srgbClr val="0000CC"/>
                </a:solidFill>
              </a:rPr>
              <a:t>dụng</a:t>
            </a:r>
            <a:r>
              <a:rPr lang="en-US" sz="3400" dirty="0">
                <a:solidFill>
                  <a:srgbClr val="0000CC"/>
                </a:solidFill>
              </a:rPr>
              <a:t> </a:t>
            </a:r>
            <a:r>
              <a:rPr lang="en-US" sz="3400" dirty="0" err="1">
                <a:solidFill>
                  <a:srgbClr val="0000CC"/>
                </a:solidFill>
              </a:rPr>
              <a:t>các</a:t>
            </a:r>
            <a:r>
              <a:rPr lang="en-US" sz="3400" dirty="0">
                <a:solidFill>
                  <a:srgbClr val="0000CC"/>
                </a:solidFill>
              </a:rPr>
              <a:t> </a:t>
            </a:r>
            <a:r>
              <a:rPr lang="en-US" sz="3400" dirty="0" err="1">
                <a:solidFill>
                  <a:srgbClr val="0000CC"/>
                </a:solidFill>
              </a:rPr>
              <a:t>hình</a:t>
            </a:r>
            <a:r>
              <a:rPr lang="en-US" sz="3400" dirty="0">
                <a:solidFill>
                  <a:srgbClr val="0000CC"/>
                </a:solidFill>
              </a:rPr>
              <a:t> </a:t>
            </a:r>
            <a:r>
              <a:rPr lang="en-US" sz="3400" dirty="0" err="1">
                <a:solidFill>
                  <a:srgbClr val="0000CC"/>
                </a:solidFill>
              </a:rPr>
              <a:t>ảnh</a:t>
            </a:r>
            <a:r>
              <a:rPr lang="en-US" sz="3400" dirty="0">
                <a:solidFill>
                  <a:srgbClr val="0000CC"/>
                </a:solidFill>
              </a:rPr>
              <a:t> so </a:t>
            </a:r>
            <a:r>
              <a:rPr lang="en-US" sz="3400" dirty="0" err="1">
                <a:solidFill>
                  <a:srgbClr val="0000CC"/>
                </a:solidFill>
              </a:rPr>
              <a:t>sánh</a:t>
            </a:r>
            <a:r>
              <a:rPr lang="en-US" sz="3400" dirty="0">
                <a:solidFill>
                  <a:srgbClr val="0000CC"/>
                </a:solidFill>
              </a:rPr>
              <a:t>, </a:t>
            </a:r>
            <a:r>
              <a:rPr lang="en-US" sz="3400" dirty="0" err="1">
                <a:solidFill>
                  <a:srgbClr val="0000CC"/>
                </a:solidFill>
              </a:rPr>
              <a:t>nhân</a:t>
            </a:r>
            <a:r>
              <a:rPr lang="en-US" sz="3400" dirty="0">
                <a:solidFill>
                  <a:srgbClr val="0000CC"/>
                </a:solidFill>
              </a:rPr>
              <a:t> </a:t>
            </a:r>
            <a:r>
              <a:rPr lang="en-US" sz="3400" dirty="0" err="1">
                <a:solidFill>
                  <a:srgbClr val="0000CC"/>
                </a:solidFill>
              </a:rPr>
              <a:t>hóa</a:t>
            </a:r>
            <a:r>
              <a:rPr lang="en-US" sz="3400" dirty="0">
                <a:solidFill>
                  <a:srgbClr val="0000CC"/>
                </a:solidFill>
              </a:rPr>
              <a:t>. </a:t>
            </a:r>
          </a:p>
        </p:txBody>
      </p:sp>
    </p:spTree>
    <p:extLst>
      <p:ext uri="{BB962C8B-B14F-4D97-AF65-F5344CB8AC3E}">
        <p14:creationId xmlns:p14="http://schemas.microsoft.com/office/powerpoint/2010/main" val="326471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checkerboard(across)">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Box 9"/>
          <p:cNvSpPr txBox="1">
            <a:spLocks noChangeArrowheads="1"/>
          </p:cNvSpPr>
          <p:nvPr/>
        </p:nvSpPr>
        <p:spPr bwMode="auto">
          <a:xfrm>
            <a:off x="228599" y="457200"/>
            <a:ext cx="11799277"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50000"/>
              </a:spcBef>
              <a:buFontTx/>
              <a:buNone/>
            </a:pPr>
            <a:r>
              <a:rPr lang="en-US" altLang="vi-VN" sz="3600" b="1" dirty="0">
                <a:solidFill>
                  <a:srgbClr val="0000FF"/>
                </a:solidFill>
                <a:latin typeface="Times New Roman" panose="02020603050405020304" pitchFamily="18" charset="0"/>
                <a:cs typeface="Times New Roman" panose="02020603050405020304" pitchFamily="18" charset="0"/>
              </a:rPr>
              <a:t>    </a:t>
            </a:r>
            <a:r>
              <a:rPr lang="en-US" altLang="vi-VN" sz="3600" b="1" u="sng" dirty="0" err="1">
                <a:latin typeface="Times New Roman" panose="02020603050405020304" pitchFamily="18" charset="0"/>
                <a:cs typeface="Times New Roman" panose="02020603050405020304" pitchFamily="18" charset="0"/>
              </a:rPr>
              <a:t>Bài</a:t>
            </a:r>
            <a:r>
              <a:rPr lang="en-US" altLang="vi-VN" sz="3600" b="1" u="sng" dirty="0">
                <a:latin typeface="Times New Roman" panose="02020603050405020304" pitchFamily="18" charset="0"/>
                <a:cs typeface="Times New Roman" panose="02020603050405020304" pitchFamily="18" charset="0"/>
              </a:rPr>
              <a:t> 2</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Quan</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sát</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một</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cây</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mà</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em</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thích</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trong</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khu</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vực</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trường</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em</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hoặc</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nơi</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em</a:t>
            </a:r>
            <a:r>
              <a:rPr lang="en-US" altLang="vi-VN" sz="3600" b="1" dirty="0">
                <a:latin typeface="Times New Roman" panose="02020603050405020304" pitchFamily="18" charset="0"/>
                <a:cs typeface="Times New Roman" panose="02020603050405020304" pitchFamily="18" charset="0"/>
              </a:rPr>
              <a:t> ở) </a:t>
            </a:r>
            <a:r>
              <a:rPr lang="en-US" altLang="vi-VN" sz="3600" b="1" dirty="0" err="1">
                <a:latin typeface="Times New Roman" panose="02020603050405020304" pitchFamily="18" charset="0"/>
                <a:cs typeface="Times New Roman" panose="02020603050405020304" pitchFamily="18" charset="0"/>
              </a:rPr>
              <a:t>và</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ghi</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lại</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những</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gì</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em</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đã</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quan</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sát</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được</a:t>
            </a:r>
            <a:r>
              <a:rPr lang="en-US" altLang="vi-VN" sz="3600" b="1" dirty="0">
                <a:latin typeface="Times New Roman" panose="02020603050405020304" pitchFamily="18" charset="0"/>
                <a:cs typeface="Times New Roman" panose="02020603050405020304" pitchFamily="18" charset="0"/>
              </a:rPr>
              <a:t>. </a:t>
            </a:r>
          </a:p>
        </p:txBody>
      </p:sp>
      <p:cxnSp>
        <p:nvCxnSpPr>
          <p:cNvPr id="4" name="Straight Connector 3"/>
          <p:cNvCxnSpPr/>
          <p:nvPr/>
        </p:nvCxnSpPr>
        <p:spPr>
          <a:xfrm>
            <a:off x="4319534" y="1034980"/>
            <a:ext cx="1528607" cy="10049"/>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8" name="Straight Connector 7"/>
          <p:cNvCxnSpPr/>
          <p:nvPr/>
        </p:nvCxnSpPr>
        <p:spPr>
          <a:xfrm>
            <a:off x="7024215" y="1045029"/>
            <a:ext cx="1677658" cy="0"/>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10" name="Straight Connector 9"/>
          <p:cNvCxnSpPr/>
          <p:nvPr/>
        </p:nvCxnSpPr>
        <p:spPr>
          <a:xfrm flipV="1">
            <a:off x="6307642" y="1627371"/>
            <a:ext cx="1288912" cy="1675"/>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198360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Cây hoa phượng vĩ cùng đặc điểm ý nghĩa và công dụng | Cung cấp phượng vĩ  số lượng lớ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Cây hoa phượng vĩ cùng đặc điểm ý nghĩa và công dụng | Cung cấp phượng vĩ  số lượng lớ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50" name="Picture 10" descr="Bài văn tả cây phượng lớp 5 | Văn mẫu lớp 5 tả cây phượ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112" y="7937"/>
            <a:ext cx="5496448" cy="315561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778558" y="3163556"/>
            <a:ext cx="2401556" cy="461665"/>
          </a:xfrm>
          <a:prstGeom prst="rect">
            <a:avLst/>
          </a:prstGeom>
          <a:noFill/>
        </p:spPr>
        <p:txBody>
          <a:bodyPr wrap="square" rtlCol="0">
            <a:spAutoFit/>
          </a:bodyPr>
          <a:lstStyle/>
          <a:p>
            <a:r>
              <a:rPr lang="vi-VN" sz="2400" b="1" dirty="0">
                <a:solidFill>
                  <a:srgbClr val="0000FF"/>
                </a:solidFill>
                <a:latin typeface="Times New Roman" panose="02020603050405020304" pitchFamily="18" charset="0"/>
                <a:cs typeface="Times New Roman" panose="02020603050405020304" pitchFamily="18" charset="0"/>
              </a:rPr>
              <a:t>Cây phượng</a:t>
            </a:r>
            <a:endParaRPr lang="en-US" sz="2400" b="1" dirty="0">
              <a:solidFill>
                <a:srgbClr val="0000FF"/>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3"/>
          <a:stretch>
            <a:fillRect/>
          </a:stretch>
        </p:blipFill>
        <p:spPr>
          <a:xfrm>
            <a:off x="6159639" y="98590"/>
            <a:ext cx="5456257" cy="3064966"/>
          </a:xfrm>
          <a:prstGeom prst="rect">
            <a:avLst/>
          </a:prstGeom>
        </p:spPr>
      </p:pic>
      <p:sp>
        <p:nvSpPr>
          <p:cNvPr id="13" name="TextBox 12"/>
          <p:cNvSpPr txBox="1"/>
          <p:nvPr/>
        </p:nvSpPr>
        <p:spPr>
          <a:xfrm>
            <a:off x="7949920" y="3163555"/>
            <a:ext cx="2401556" cy="461665"/>
          </a:xfrm>
          <a:prstGeom prst="rect">
            <a:avLst/>
          </a:prstGeom>
          <a:noFill/>
        </p:spPr>
        <p:txBody>
          <a:bodyPr wrap="square" rtlCol="0">
            <a:spAutoFit/>
          </a:bodyPr>
          <a:lstStyle/>
          <a:p>
            <a:r>
              <a:rPr lang="vi-VN" sz="2400" b="1" dirty="0">
                <a:solidFill>
                  <a:srgbClr val="0000FF"/>
                </a:solidFill>
                <a:latin typeface="Times New Roman" panose="02020603050405020304" pitchFamily="18" charset="0"/>
                <a:cs typeface="Times New Roman" panose="02020603050405020304" pitchFamily="18" charset="0"/>
              </a:rPr>
              <a:t>Cây bàng</a:t>
            </a:r>
            <a:endParaRPr lang="en-US" sz="2400" b="1" dirty="0">
              <a:solidFill>
                <a:srgbClr val="0000FF"/>
              </a:solidFill>
              <a:latin typeface="Times New Roman" panose="02020603050405020304" pitchFamily="18" charset="0"/>
              <a:cs typeface="Times New Roman" panose="02020603050405020304" pitchFamily="18" charset="0"/>
            </a:endParaRPr>
          </a:p>
        </p:txBody>
      </p:sp>
      <p:pic>
        <p:nvPicPr>
          <p:cNvPr id="10254" name="Picture 14" descr="Cây công trình sài gòn bóng má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113" y="3625222"/>
            <a:ext cx="5426110" cy="269395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778558" y="6319175"/>
            <a:ext cx="2401556" cy="461665"/>
          </a:xfrm>
          <a:prstGeom prst="rect">
            <a:avLst/>
          </a:prstGeom>
          <a:noFill/>
        </p:spPr>
        <p:txBody>
          <a:bodyPr wrap="square" rtlCol="0">
            <a:spAutoFit/>
          </a:bodyPr>
          <a:lstStyle/>
          <a:p>
            <a:r>
              <a:rPr lang="vi-VN" sz="2400" b="1" dirty="0">
                <a:solidFill>
                  <a:srgbClr val="0000FF"/>
                </a:solidFill>
                <a:latin typeface="Times New Roman" panose="02020603050405020304" pitchFamily="18" charset="0"/>
                <a:cs typeface="Times New Roman" panose="02020603050405020304" pitchFamily="18" charset="0"/>
              </a:rPr>
              <a:t>Cây xà cừ</a:t>
            </a:r>
            <a:endParaRPr lang="en-US" sz="2400" b="1" dirty="0">
              <a:solidFill>
                <a:srgbClr val="0000FF"/>
              </a:solidFill>
              <a:latin typeface="Times New Roman" panose="02020603050405020304" pitchFamily="18" charset="0"/>
              <a:cs typeface="Times New Roman" panose="02020603050405020304" pitchFamily="18" charset="0"/>
            </a:endParaRPr>
          </a:p>
        </p:txBody>
      </p:sp>
      <p:pic>
        <p:nvPicPr>
          <p:cNvPr id="10256" name="Picture 16" descr="Cây Đa – Đặc Điểm, Cách Trồng Và Chăm Sóc Cây Đa – Kỹ Thuật Canh Tá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9639" y="3625220"/>
            <a:ext cx="5456257" cy="269395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8351856" y="6307888"/>
            <a:ext cx="2401556" cy="461665"/>
          </a:xfrm>
          <a:prstGeom prst="rect">
            <a:avLst/>
          </a:prstGeom>
          <a:noFill/>
        </p:spPr>
        <p:txBody>
          <a:bodyPr wrap="square" rtlCol="0">
            <a:spAutoFit/>
          </a:bodyPr>
          <a:lstStyle/>
          <a:p>
            <a:r>
              <a:rPr lang="vi-VN" sz="2400" b="1" dirty="0">
                <a:solidFill>
                  <a:srgbClr val="0000FF"/>
                </a:solidFill>
                <a:latin typeface="Times New Roman" panose="02020603050405020304" pitchFamily="18" charset="0"/>
                <a:cs typeface="Times New Roman" panose="02020603050405020304" pitchFamily="18" charset="0"/>
              </a:rPr>
              <a:t>Cây đa</a:t>
            </a:r>
            <a:endParaRPr lang="en-US" sz="24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04688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50"/>
                                        </p:tgtEl>
                                        <p:attrNameLst>
                                          <p:attrName>style.visibility</p:attrName>
                                        </p:attrNameLst>
                                      </p:cBhvr>
                                      <p:to>
                                        <p:strVal val="visible"/>
                                      </p:to>
                                    </p:set>
                                    <p:animEffect transition="in" filter="wipe(down)">
                                      <p:cBhvr>
                                        <p:cTn id="7" dur="500"/>
                                        <p:tgtEl>
                                          <p:spTgt spid="1025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0254"/>
                                        </p:tgtEl>
                                        <p:attrNameLst>
                                          <p:attrName>style.visibility</p:attrName>
                                        </p:attrNameLst>
                                      </p:cBhvr>
                                      <p:to>
                                        <p:strVal val="visible"/>
                                      </p:to>
                                    </p:set>
                                    <p:animEffect transition="in" filter="wipe(down)">
                                      <p:cBhvr>
                                        <p:cTn id="23" dur="500"/>
                                        <p:tgtEl>
                                          <p:spTgt spid="10254"/>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256"/>
                                        </p:tgtEl>
                                        <p:attrNameLst>
                                          <p:attrName>style.visibility</p:attrName>
                                        </p:attrNameLst>
                                      </p:cBhvr>
                                      <p:to>
                                        <p:strVal val="visible"/>
                                      </p:to>
                                    </p:set>
                                    <p:animEffect transition="in" filter="wipe(down)">
                                      <p:cBhvr>
                                        <p:cTn id="31" dur="500"/>
                                        <p:tgtEl>
                                          <p:spTgt spid="10256"/>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down)">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5" grpId="0"/>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1889125" y="51054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vi-VN" sz="2400" dirty="0" err="1">
                <a:solidFill>
                  <a:srgbClr val="FF3300"/>
                </a:solidFill>
              </a:rPr>
              <a:t>Cây</a:t>
            </a:r>
            <a:r>
              <a:rPr lang="en-US" altLang="vi-VN" sz="2400" dirty="0">
                <a:solidFill>
                  <a:srgbClr val="FF3300"/>
                </a:solidFill>
              </a:rPr>
              <a:t> </a:t>
            </a:r>
            <a:r>
              <a:rPr lang="en-US" altLang="vi-VN" sz="2400" dirty="0" err="1">
                <a:solidFill>
                  <a:srgbClr val="FF3300"/>
                </a:solidFill>
              </a:rPr>
              <a:t>mít</a:t>
            </a:r>
            <a:endParaRPr lang="en-US" altLang="vi-VN" sz="2400" dirty="0">
              <a:solidFill>
                <a:srgbClr val="FF3300"/>
              </a:solidFill>
            </a:endParaRPr>
          </a:p>
        </p:txBody>
      </p:sp>
      <p:sp>
        <p:nvSpPr>
          <p:cNvPr id="36867" name="Text Box 3"/>
          <p:cNvSpPr txBox="1">
            <a:spLocks noChangeArrowheads="1"/>
          </p:cNvSpPr>
          <p:nvPr/>
        </p:nvSpPr>
        <p:spPr bwMode="auto">
          <a:xfrm>
            <a:off x="8016876" y="5105400"/>
            <a:ext cx="2193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vi-VN" sz="2400" dirty="0" err="1">
                <a:solidFill>
                  <a:srgbClr val="FF3300"/>
                </a:solidFill>
              </a:rPr>
              <a:t>Cây</a:t>
            </a:r>
            <a:r>
              <a:rPr lang="en-US" altLang="vi-VN" sz="2400" dirty="0">
                <a:solidFill>
                  <a:srgbClr val="FF3300"/>
                </a:solidFill>
              </a:rPr>
              <a:t> </a:t>
            </a:r>
            <a:r>
              <a:rPr lang="en-US" altLang="vi-VN" sz="2400" dirty="0" err="1">
                <a:solidFill>
                  <a:srgbClr val="FF3300"/>
                </a:solidFill>
              </a:rPr>
              <a:t>dừa</a:t>
            </a:r>
            <a:endParaRPr lang="en-US" altLang="vi-VN" sz="2400" dirty="0">
              <a:solidFill>
                <a:srgbClr val="FF3300"/>
              </a:solidFill>
            </a:endParaRPr>
          </a:p>
        </p:txBody>
      </p:sp>
      <p:pic>
        <p:nvPicPr>
          <p:cNvPr id="36869" name="Picture 5" descr="Cay%20mit%2006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8876" y="228600"/>
            <a:ext cx="447992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6" descr="Dua-Nhao-Thom-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9575" y="228601"/>
            <a:ext cx="3976688" cy="473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5325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6869"/>
                                        </p:tgtEl>
                                        <p:attrNameLst>
                                          <p:attrName>style.visibility</p:attrName>
                                        </p:attrNameLst>
                                      </p:cBhvr>
                                      <p:to>
                                        <p:strVal val="visible"/>
                                      </p:to>
                                    </p:set>
                                    <p:animEffect transition="in" filter="wipe(down)">
                                      <p:cBhvr>
                                        <p:cTn id="7" dur="500"/>
                                        <p:tgtEl>
                                          <p:spTgt spid="3686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6866"/>
                                        </p:tgtEl>
                                        <p:attrNameLst>
                                          <p:attrName>style.visibility</p:attrName>
                                        </p:attrNameLst>
                                      </p:cBhvr>
                                      <p:to>
                                        <p:strVal val="visible"/>
                                      </p:to>
                                    </p:set>
                                    <p:animEffect transition="in" filter="wipe(down)">
                                      <p:cBhvr>
                                        <p:cTn id="10" dur="500"/>
                                        <p:tgtEl>
                                          <p:spTgt spid="3686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6870"/>
                                        </p:tgtEl>
                                        <p:attrNameLst>
                                          <p:attrName>style.visibility</p:attrName>
                                        </p:attrNameLst>
                                      </p:cBhvr>
                                      <p:to>
                                        <p:strVal val="visible"/>
                                      </p:to>
                                    </p:set>
                                    <p:animEffect transition="in" filter="wipe(down)">
                                      <p:cBhvr>
                                        <p:cTn id="15" dur="500"/>
                                        <p:tgtEl>
                                          <p:spTgt spid="3687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6867"/>
                                        </p:tgtEl>
                                        <p:attrNameLst>
                                          <p:attrName>style.visibility</p:attrName>
                                        </p:attrNameLst>
                                      </p:cBhvr>
                                      <p:to>
                                        <p:strVal val="visible"/>
                                      </p:to>
                                    </p:set>
                                    <p:animEffect transition="in" filter="wipe(down)">
                                      <p:cBhvr>
                                        <p:cTn id="18" dur="500"/>
                                        <p:tgtEl>
                                          <p:spTgt spid="368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p:bldP spid="3686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1889126" y="3124200"/>
            <a:ext cx="2378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vi-VN" sz="2400" dirty="0" err="1">
                <a:solidFill>
                  <a:srgbClr val="FF3300"/>
                </a:solidFill>
              </a:rPr>
              <a:t>Hoa</a:t>
            </a:r>
            <a:r>
              <a:rPr lang="en-US" altLang="vi-VN" sz="2400" dirty="0">
                <a:solidFill>
                  <a:srgbClr val="FF3300"/>
                </a:solidFill>
              </a:rPr>
              <a:t> </a:t>
            </a:r>
            <a:r>
              <a:rPr lang="en-US" altLang="vi-VN" sz="2400" dirty="0" err="1">
                <a:solidFill>
                  <a:srgbClr val="FF3300"/>
                </a:solidFill>
              </a:rPr>
              <a:t>hồng</a:t>
            </a:r>
            <a:endParaRPr lang="en-US" altLang="vi-VN" sz="2400" dirty="0">
              <a:solidFill>
                <a:srgbClr val="FF3300"/>
              </a:solidFill>
            </a:endParaRPr>
          </a:p>
        </p:txBody>
      </p:sp>
      <p:sp>
        <p:nvSpPr>
          <p:cNvPr id="37891" name="Text Box 3"/>
          <p:cNvSpPr txBox="1">
            <a:spLocks noChangeArrowheads="1"/>
          </p:cNvSpPr>
          <p:nvPr/>
        </p:nvSpPr>
        <p:spPr bwMode="auto">
          <a:xfrm>
            <a:off x="7832725" y="3048000"/>
            <a:ext cx="30178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vi-VN" sz="2400" dirty="0" err="1">
                <a:solidFill>
                  <a:srgbClr val="FF3300"/>
                </a:solidFill>
              </a:rPr>
              <a:t>Cây</a:t>
            </a:r>
            <a:r>
              <a:rPr lang="en-US" altLang="vi-VN" sz="2400" dirty="0">
                <a:solidFill>
                  <a:srgbClr val="FF3300"/>
                </a:solidFill>
              </a:rPr>
              <a:t> </a:t>
            </a:r>
            <a:r>
              <a:rPr lang="en-US" altLang="vi-VN" sz="2400" dirty="0" err="1">
                <a:solidFill>
                  <a:srgbClr val="FF3300"/>
                </a:solidFill>
              </a:rPr>
              <a:t>hoa</a:t>
            </a:r>
            <a:r>
              <a:rPr lang="en-US" altLang="vi-VN" sz="2400" dirty="0">
                <a:solidFill>
                  <a:srgbClr val="FF3300"/>
                </a:solidFill>
              </a:rPr>
              <a:t> </a:t>
            </a:r>
            <a:r>
              <a:rPr lang="en-US" altLang="vi-VN" sz="2400" dirty="0" err="1">
                <a:solidFill>
                  <a:srgbClr val="FF3300"/>
                </a:solidFill>
              </a:rPr>
              <a:t>đào</a:t>
            </a:r>
            <a:endParaRPr lang="en-US" altLang="vi-VN" sz="2400" dirty="0">
              <a:solidFill>
                <a:srgbClr val="FF3300"/>
              </a:solidFill>
            </a:endParaRPr>
          </a:p>
        </p:txBody>
      </p:sp>
      <p:sp>
        <p:nvSpPr>
          <p:cNvPr id="37892" name="Text Box 4"/>
          <p:cNvSpPr txBox="1">
            <a:spLocks noChangeArrowheads="1"/>
          </p:cNvSpPr>
          <p:nvPr/>
        </p:nvSpPr>
        <p:spPr bwMode="auto">
          <a:xfrm>
            <a:off x="1889126" y="6400800"/>
            <a:ext cx="2835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vi-VN" sz="2400" dirty="0" err="1">
                <a:solidFill>
                  <a:srgbClr val="FF3300"/>
                </a:solidFill>
              </a:rPr>
              <a:t>Cây</a:t>
            </a:r>
            <a:r>
              <a:rPr lang="en-US" altLang="vi-VN" sz="2400" dirty="0">
                <a:solidFill>
                  <a:srgbClr val="FF3300"/>
                </a:solidFill>
              </a:rPr>
              <a:t> </a:t>
            </a:r>
            <a:r>
              <a:rPr lang="en-US" altLang="vi-VN" sz="2400" dirty="0" err="1">
                <a:solidFill>
                  <a:srgbClr val="FF3300"/>
                </a:solidFill>
              </a:rPr>
              <a:t>hoa</a:t>
            </a:r>
            <a:r>
              <a:rPr lang="en-US" altLang="vi-VN" sz="2400" dirty="0">
                <a:solidFill>
                  <a:srgbClr val="FF3300"/>
                </a:solidFill>
              </a:rPr>
              <a:t> </a:t>
            </a:r>
            <a:r>
              <a:rPr lang="en-US" altLang="vi-VN" sz="2400" dirty="0" err="1">
                <a:solidFill>
                  <a:srgbClr val="FF3300"/>
                </a:solidFill>
              </a:rPr>
              <a:t>quỳnh</a:t>
            </a:r>
            <a:endParaRPr lang="en-US" altLang="vi-VN" sz="2400" dirty="0">
              <a:solidFill>
                <a:srgbClr val="FF3300"/>
              </a:solidFill>
            </a:endParaRPr>
          </a:p>
        </p:txBody>
      </p:sp>
      <p:pic>
        <p:nvPicPr>
          <p:cNvPr id="37896" name="Picture 8" descr="48fdaa18_img_1680_resiz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163" y="3581400"/>
            <a:ext cx="5486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7" name="Text Box 9"/>
          <p:cNvSpPr txBox="1">
            <a:spLocks noChangeArrowheads="1"/>
          </p:cNvSpPr>
          <p:nvPr/>
        </p:nvSpPr>
        <p:spPr bwMode="auto">
          <a:xfrm>
            <a:off x="8199439" y="6400800"/>
            <a:ext cx="28336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vi-VN" sz="2400" dirty="0" err="1">
                <a:solidFill>
                  <a:srgbClr val="FF3300"/>
                </a:solidFill>
              </a:rPr>
              <a:t>Cây</a:t>
            </a:r>
            <a:r>
              <a:rPr lang="en-US" altLang="vi-VN" sz="2400" dirty="0">
                <a:solidFill>
                  <a:srgbClr val="FF3300"/>
                </a:solidFill>
              </a:rPr>
              <a:t> </a:t>
            </a:r>
            <a:r>
              <a:rPr lang="en-US" altLang="vi-VN" sz="2400" dirty="0" err="1">
                <a:solidFill>
                  <a:srgbClr val="FF3300"/>
                </a:solidFill>
              </a:rPr>
              <a:t>mai</a:t>
            </a:r>
            <a:r>
              <a:rPr lang="en-US" altLang="vi-VN" sz="2400" dirty="0">
                <a:solidFill>
                  <a:srgbClr val="FF3300"/>
                </a:solidFill>
              </a:rPr>
              <a:t> </a:t>
            </a:r>
            <a:r>
              <a:rPr lang="en-US" altLang="vi-VN" sz="2400" dirty="0" err="1">
                <a:solidFill>
                  <a:srgbClr val="FF3300"/>
                </a:solidFill>
              </a:rPr>
              <a:t>vàng</a:t>
            </a:r>
            <a:endParaRPr lang="en-US" altLang="vi-VN" sz="2400" dirty="0">
              <a:solidFill>
                <a:srgbClr val="FF3300"/>
              </a:solidFill>
            </a:endParaRPr>
          </a:p>
        </p:txBody>
      </p:sp>
      <p:pic>
        <p:nvPicPr>
          <p:cNvPr id="37898" name="Picture 10" descr="f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163" y="0"/>
            <a:ext cx="54864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0" name="Picture 2" descr="Cây hoa đào và cách chăm sóc cây hoa đào ngày tế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3744" y="130996"/>
            <a:ext cx="5212923" cy="2993204"/>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Biểu tượng mai vàng? Tất tần tật những thông tin bạn cần biế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72105" y="3600240"/>
            <a:ext cx="5104562" cy="2781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6102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7898"/>
                                        </p:tgtEl>
                                        <p:attrNameLst>
                                          <p:attrName>style.visibility</p:attrName>
                                        </p:attrNameLst>
                                      </p:cBhvr>
                                      <p:to>
                                        <p:strVal val="visible"/>
                                      </p:to>
                                    </p:set>
                                    <p:animEffect transition="in" filter="wipe(down)">
                                      <p:cBhvr>
                                        <p:cTn id="7" dur="500"/>
                                        <p:tgtEl>
                                          <p:spTgt spid="3789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7890"/>
                                        </p:tgtEl>
                                        <p:attrNameLst>
                                          <p:attrName>style.visibility</p:attrName>
                                        </p:attrNameLst>
                                      </p:cBhvr>
                                      <p:to>
                                        <p:strVal val="visible"/>
                                      </p:to>
                                    </p:set>
                                    <p:animEffect transition="in" filter="wipe(down)">
                                      <p:cBhvr>
                                        <p:cTn id="10" dur="500"/>
                                        <p:tgtEl>
                                          <p:spTgt spid="3789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2290"/>
                                        </p:tgtEl>
                                        <p:attrNameLst>
                                          <p:attrName>style.visibility</p:attrName>
                                        </p:attrNameLst>
                                      </p:cBhvr>
                                      <p:to>
                                        <p:strVal val="visible"/>
                                      </p:to>
                                    </p:set>
                                    <p:animEffect transition="in" filter="wipe(down)">
                                      <p:cBhvr>
                                        <p:cTn id="15" dur="500"/>
                                        <p:tgtEl>
                                          <p:spTgt spid="1229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7891"/>
                                        </p:tgtEl>
                                        <p:attrNameLst>
                                          <p:attrName>style.visibility</p:attrName>
                                        </p:attrNameLst>
                                      </p:cBhvr>
                                      <p:to>
                                        <p:strVal val="visible"/>
                                      </p:to>
                                    </p:set>
                                    <p:animEffect transition="in" filter="wipe(down)">
                                      <p:cBhvr>
                                        <p:cTn id="18" dur="500"/>
                                        <p:tgtEl>
                                          <p:spTgt spid="3789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7896"/>
                                        </p:tgtEl>
                                        <p:attrNameLst>
                                          <p:attrName>style.visibility</p:attrName>
                                        </p:attrNameLst>
                                      </p:cBhvr>
                                      <p:to>
                                        <p:strVal val="visible"/>
                                      </p:to>
                                    </p:set>
                                    <p:animEffect transition="in" filter="wipe(down)">
                                      <p:cBhvr>
                                        <p:cTn id="23" dur="500"/>
                                        <p:tgtEl>
                                          <p:spTgt spid="37896"/>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7892"/>
                                        </p:tgtEl>
                                        <p:attrNameLst>
                                          <p:attrName>style.visibility</p:attrName>
                                        </p:attrNameLst>
                                      </p:cBhvr>
                                      <p:to>
                                        <p:strVal val="visible"/>
                                      </p:to>
                                    </p:set>
                                    <p:animEffect transition="in" filter="wipe(down)">
                                      <p:cBhvr>
                                        <p:cTn id="26" dur="500"/>
                                        <p:tgtEl>
                                          <p:spTgt spid="3789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2292"/>
                                        </p:tgtEl>
                                        <p:attrNameLst>
                                          <p:attrName>style.visibility</p:attrName>
                                        </p:attrNameLst>
                                      </p:cBhvr>
                                      <p:to>
                                        <p:strVal val="visible"/>
                                      </p:to>
                                    </p:set>
                                    <p:animEffect transition="in" filter="wipe(down)">
                                      <p:cBhvr>
                                        <p:cTn id="31" dur="500"/>
                                        <p:tgtEl>
                                          <p:spTgt spid="12292"/>
                                        </p:tgtEl>
                                      </p:cBhvr>
                                    </p:animEffect>
                                  </p:childTnLst>
                                </p:cTn>
                              </p:par>
                              <p:par>
                                <p:cTn id="32" presetID="22" presetClass="entr" presetSubtype="4" fill="hold" nodeType="withEffect">
                                  <p:stCondLst>
                                    <p:cond delay="0"/>
                                  </p:stCondLst>
                                  <p:childTnLst>
                                    <p:set>
                                      <p:cBhvr>
                                        <p:cTn id="33" dur="1" fill="hold">
                                          <p:stCondLst>
                                            <p:cond delay="0"/>
                                          </p:stCondLst>
                                        </p:cTn>
                                        <p:tgtEl>
                                          <p:spTgt spid="37897">
                                            <p:txEl>
                                              <p:pRg st="0" end="0"/>
                                            </p:txEl>
                                          </p:spTgt>
                                        </p:tgtEl>
                                        <p:attrNameLst>
                                          <p:attrName>style.visibility</p:attrName>
                                        </p:attrNameLst>
                                      </p:cBhvr>
                                      <p:to>
                                        <p:strVal val="visible"/>
                                      </p:to>
                                    </p:set>
                                    <p:animEffect transition="in" filter="wipe(down)">
                                      <p:cBhvr>
                                        <p:cTn id="34" dur="500"/>
                                        <p:tgtEl>
                                          <p:spTgt spid="3789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p:bldP spid="37891" grpId="0"/>
      <p:bldP spid="3789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uyển tập 20 hình nền Powerpoint tông cam mang đậm phong cách mạnh m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381"/>
            <a:ext cx="12192000" cy="679961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63190" y="117284"/>
            <a:ext cx="9746901" cy="707886"/>
          </a:xfrm>
          <a:prstGeom prst="rect">
            <a:avLst/>
          </a:prstGeom>
          <a:noFill/>
        </p:spPr>
        <p:txBody>
          <a:bodyPr wrap="square" lIns="91440" tIns="45720" rIns="91440" bIns="45720">
            <a:spAutoFit/>
          </a:bodyPr>
          <a:lstStyle/>
          <a:p>
            <a:pPr algn="ctr"/>
            <a:r>
              <a:rPr lang="vi-VN" sz="4000" b="1" cap="none" spc="0"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rPr>
              <a:t>HƯỚNG DẪN LÀM BÀI</a:t>
            </a:r>
            <a:endParaRPr lang="en-US" sz="4000" b="1" cap="none" spc="0"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endParaRPr>
          </a:p>
        </p:txBody>
      </p:sp>
      <p:sp>
        <p:nvSpPr>
          <p:cNvPr id="23" name="AutoShape 46"/>
          <p:cNvSpPr>
            <a:spLocks noChangeArrowheads="1"/>
          </p:cNvSpPr>
          <p:nvPr/>
        </p:nvSpPr>
        <p:spPr bwMode="gray">
          <a:xfrm>
            <a:off x="544219" y="986668"/>
            <a:ext cx="7911308" cy="508000"/>
          </a:xfrm>
          <a:prstGeom prst="roundRect">
            <a:avLst>
              <a:gd name="adj" fmla="val 50000"/>
            </a:avLst>
          </a:prstGeom>
          <a:noFill/>
          <a:ln w="28575" algn="ctr">
            <a:solidFill>
              <a:schemeClr val="bg2"/>
            </a:solidFill>
            <a:round/>
            <a:headEnd/>
            <a:tailEnd/>
          </a:ln>
          <a:effectLst/>
          <a:extLst>
            <a:ext uri="{909E8E84-426E-40DD-AFC4-6F175D3DCCD1}">
              <a14:hiddenFill xmlns:a14="http://schemas.microsoft.com/office/drawing/2010/main">
                <a:gradFill rotWithShape="1">
                  <a:gsLst>
                    <a:gs pos="0">
                      <a:srgbClr val="FFFFFF"/>
                    </a:gs>
                    <a:gs pos="100000">
                      <a:schemeClr val="folHlink"/>
                    </a:gs>
                  </a:gsLst>
                  <a:lin ang="0" scaled="1"/>
                </a:gradFill>
              </a14:hiddenFill>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spcBef>
                <a:spcPct val="0"/>
              </a:spcBef>
              <a:buClrTx/>
              <a:buFontTx/>
              <a:buNone/>
            </a:pPr>
            <a:r>
              <a:rPr lang="vi-VN" altLang="en-US" sz="2600" b="1" dirty="0">
                <a:solidFill>
                  <a:srgbClr val="006600"/>
                </a:solidFill>
                <a:latin typeface="Times New Roman" panose="02020603050405020304" pitchFamily="18" charset="0"/>
                <a:cs typeface="Times New Roman" panose="02020603050405020304" pitchFamily="18" charset="0"/>
              </a:rPr>
              <a:t>1. Chọn cây để quan sát</a:t>
            </a:r>
            <a:endParaRPr lang="en-US" altLang="en-US" sz="2600" b="1" dirty="0">
              <a:solidFill>
                <a:srgbClr val="00660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783771" y="1736299"/>
            <a:ext cx="3535759" cy="584775"/>
          </a:xfrm>
          <a:prstGeom prst="rect">
            <a:avLst/>
          </a:prstGeom>
          <a:noFill/>
        </p:spPr>
        <p:txBody>
          <a:bodyPr wrap="square" rtlCol="0">
            <a:spAutoFit/>
          </a:bodyPr>
          <a:lstStyle/>
          <a:p>
            <a:r>
              <a:rPr lang="vi-VN" sz="3200" dirty="0">
                <a:solidFill>
                  <a:srgbClr val="0000FF"/>
                </a:solidFill>
                <a:latin typeface="Times New Roman" panose="02020603050405020304" pitchFamily="18" charset="0"/>
                <a:cs typeface="Times New Roman" panose="02020603050405020304" pitchFamily="18" charset="0"/>
              </a:rPr>
              <a:t>- Đó là cây gì?</a:t>
            </a:r>
            <a:endParaRPr lang="en-US" sz="3200" dirty="0">
              <a:solidFill>
                <a:srgbClr val="0000FF"/>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783770" y="2377767"/>
            <a:ext cx="4424333" cy="584775"/>
          </a:xfrm>
          <a:prstGeom prst="rect">
            <a:avLst/>
          </a:prstGeom>
          <a:noFill/>
        </p:spPr>
        <p:txBody>
          <a:bodyPr wrap="square" rtlCol="0">
            <a:spAutoFit/>
          </a:bodyPr>
          <a:lstStyle/>
          <a:p>
            <a:r>
              <a:rPr lang="vi-VN" sz="3200" dirty="0">
                <a:solidFill>
                  <a:srgbClr val="0000FF"/>
                </a:solidFill>
                <a:latin typeface="Times New Roman" panose="02020603050405020304" pitchFamily="18" charset="0"/>
                <a:cs typeface="Times New Roman" panose="02020603050405020304" pitchFamily="18" charset="0"/>
              </a:rPr>
              <a:t>- Cây được trồng ở đâu?</a:t>
            </a:r>
            <a:endParaRPr lang="en-US" sz="3200" dirty="0">
              <a:solidFill>
                <a:srgbClr val="0000FF"/>
              </a:solidFill>
              <a:latin typeface="Times New Roman" panose="02020603050405020304" pitchFamily="18" charset="0"/>
              <a:cs typeface="Times New Roman" panose="02020603050405020304" pitchFamily="18" charset="0"/>
            </a:endParaRPr>
          </a:p>
        </p:txBody>
      </p:sp>
      <p:sp>
        <p:nvSpPr>
          <p:cNvPr id="26" name="TextBox 25"/>
          <p:cNvSpPr txBox="1"/>
          <p:nvPr/>
        </p:nvSpPr>
        <p:spPr>
          <a:xfrm>
            <a:off x="836172" y="3070704"/>
            <a:ext cx="3535759" cy="584775"/>
          </a:xfrm>
          <a:prstGeom prst="rect">
            <a:avLst/>
          </a:prstGeom>
          <a:noFill/>
        </p:spPr>
        <p:txBody>
          <a:bodyPr wrap="square" rtlCol="0">
            <a:spAutoFit/>
          </a:bodyPr>
          <a:lstStyle/>
          <a:p>
            <a:r>
              <a:rPr lang="vi-VN" sz="3200" dirty="0">
                <a:solidFill>
                  <a:srgbClr val="0000FF"/>
                </a:solidFill>
                <a:latin typeface="Times New Roman" panose="02020603050405020304" pitchFamily="18" charset="0"/>
                <a:cs typeface="Times New Roman" panose="02020603050405020304" pitchFamily="18" charset="0"/>
              </a:rPr>
              <a:t>- Ai trồng?</a:t>
            </a:r>
            <a:endParaRPr lang="en-US" sz="32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9291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 grpId="0"/>
      <p:bldP spid="25" grpId="0"/>
      <p:bldP spid="2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uyển tập 20 hình nền Powerpoint tông cam mang đậm phong cách mạnh m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381"/>
            <a:ext cx="12192000" cy="679961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63190" y="117284"/>
            <a:ext cx="9746901" cy="707886"/>
          </a:xfrm>
          <a:prstGeom prst="rect">
            <a:avLst/>
          </a:prstGeom>
          <a:noFill/>
        </p:spPr>
        <p:txBody>
          <a:bodyPr wrap="square" lIns="91440" tIns="45720" rIns="91440" bIns="45720">
            <a:spAutoFit/>
          </a:bodyPr>
          <a:lstStyle/>
          <a:p>
            <a:pPr algn="ctr"/>
            <a:r>
              <a:rPr lang="vi-VN" sz="4000" b="1" cap="none" spc="0"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rPr>
              <a:t>HƯỚNG DẪN LÀM BÀI</a:t>
            </a:r>
            <a:endParaRPr lang="en-US" sz="4000" b="1" cap="none" spc="0"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endParaRPr>
          </a:p>
        </p:txBody>
      </p:sp>
      <p:sp>
        <p:nvSpPr>
          <p:cNvPr id="23" name="AutoShape 46"/>
          <p:cNvSpPr>
            <a:spLocks noChangeArrowheads="1"/>
          </p:cNvSpPr>
          <p:nvPr/>
        </p:nvSpPr>
        <p:spPr bwMode="gray">
          <a:xfrm>
            <a:off x="544219" y="986668"/>
            <a:ext cx="7911308" cy="508000"/>
          </a:xfrm>
          <a:prstGeom prst="roundRect">
            <a:avLst>
              <a:gd name="adj" fmla="val 50000"/>
            </a:avLst>
          </a:prstGeom>
          <a:noFill/>
          <a:ln w="28575" algn="ctr">
            <a:solidFill>
              <a:schemeClr val="bg2"/>
            </a:solidFill>
            <a:round/>
            <a:headEnd/>
            <a:tailEnd/>
          </a:ln>
          <a:effectLst/>
          <a:extLst>
            <a:ext uri="{909E8E84-426E-40DD-AFC4-6F175D3DCCD1}">
              <a14:hiddenFill xmlns:a14="http://schemas.microsoft.com/office/drawing/2010/main">
                <a:gradFill rotWithShape="1">
                  <a:gsLst>
                    <a:gs pos="0">
                      <a:srgbClr val="FFFFFF"/>
                    </a:gs>
                    <a:gs pos="100000">
                      <a:schemeClr val="folHlink"/>
                    </a:gs>
                  </a:gsLst>
                  <a:lin ang="0" scaled="1"/>
                </a:gradFill>
              </a14:hiddenFill>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spcBef>
                <a:spcPct val="0"/>
              </a:spcBef>
              <a:buClrTx/>
              <a:buFontTx/>
              <a:buNone/>
            </a:pPr>
            <a:r>
              <a:rPr lang="vi-VN" altLang="en-US" sz="2600" b="1" dirty="0">
                <a:solidFill>
                  <a:srgbClr val="006600"/>
                </a:solidFill>
                <a:latin typeface="Times New Roman" panose="02020603050405020304" pitchFamily="18" charset="0"/>
                <a:cs typeface="Times New Roman" panose="02020603050405020304" pitchFamily="18" charset="0"/>
              </a:rPr>
              <a:t>2. Lựa chọn trình tự quan sát</a:t>
            </a:r>
            <a:endParaRPr lang="en-US" altLang="en-US" sz="2600" b="1" dirty="0">
              <a:solidFill>
                <a:srgbClr val="00660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783771" y="1736299"/>
            <a:ext cx="5004080" cy="584775"/>
          </a:xfrm>
          <a:prstGeom prst="rect">
            <a:avLst/>
          </a:prstGeom>
          <a:noFill/>
        </p:spPr>
        <p:txBody>
          <a:bodyPr wrap="square" rtlCol="0">
            <a:spAutoFit/>
          </a:bodyPr>
          <a:lstStyle/>
          <a:p>
            <a:r>
              <a:rPr lang="vi-VN" sz="3200">
                <a:solidFill>
                  <a:srgbClr val="0000FF"/>
                </a:solidFill>
                <a:latin typeface="Times New Roman" panose="02020603050405020304" pitchFamily="18" charset="0"/>
                <a:cs typeface="Times New Roman" panose="02020603050405020304" pitchFamily="18" charset="0"/>
              </a:rPr>
              <a:t>- Tả từng bộ phận của cây</a:t>
            </a:r>
            <a:endParaRPr lang="en-US" sz="3200" dirty="0">
              <a:solidFill>
                <a:srgbClr val="0000FF"/>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783770" y="2377767"/>
            <a:ext cx="5978771" cy="584775"/>
          </a:xfrm>
          <a:prstGeom prst="rect">
            <a:avLst/>
          </a:prstGeom>
          <a:noFill/>
        </p:spPr>
        <p:txBody>
          <a:bodyPr wrap="square" rtlCol="0">
            <a:spAutoFit/>
          </a:bodyPr>
          <a:lstStyle/>
          <a:p>
            <a:r>
              <a:rPr lang="vi-VN" sz="3200" dirty="0">
                <a:solidFill>
                  <a:srgbClr val="0000FF"/>
                </a:solidFill>
                <a:latin typeface="Times New Roman" panose="02020603050405020304" pitchFamily="18" charset="0"/>
                <a:cs typeface="Times New Roman" panose="02020603050405020304" pitchFamily="18" charset="0"/>
              </a:rPr>
              <a:t>- Tả từng thời kì phát triển của cây.</a:t>
            </a:r>
            <a:endParaRPr lang="en-US" sz="32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6261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 grpId="0"/>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arden Lawn, Grass, Meadow, Flower PNG Transparent Clipart Imag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210"/>
            <a:ext cx="12192001" cy="68487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46032" y="287844"/>
            <a:ext cx="4499950" cy="584775"/>
          </a:xfrm>
          <a:prstGeom prst="rect">
            <a:avLst/>
          </a:prstGeom>
          <a:noFill/>
        </p:spPr>
        <p:txBody>
          <a:bodyPr wrap="none" anchor="ctr">
            <a:spAutoFit/>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lgn="ctr" fontAlgn="auto">
              <a:spcBef>
                <a:spcPts val="0"/>
              </a:spcBef>
              <a:spcAft>
                <a:spcPts val="0"/>
              </a:spcAft>
              <a:defRPr/>
            </a:pPr>
            <a:r>
              <a:rPr lang="vi-VN" sz="3200" b="1" dirty="0">
                <a:solidFill>
                  <a:srgbClr val="C00000"/>
                </a:solidFill>
                <a:latin typeface="Arial" pitchFamily="34" charset="0"/>
                <a:ea typeface="Verdana" pitchFamily="34" charset="0"/>
                <a:cs typeface="Arial" pitchFamily="34" charset="0"/>
              </a:rPr>
              <a:t>HOẠT ĐỘNG MỞ ĐẦU</a:t>
            </a:r>
            <a:endParaRPr lang="en-US" sz="3200" b="1" dirty="0">
              <a:solidFill>
                <a:srgbClr val="C00000"/>
              </a:solidFill>
              <a:latin typeface="Arial" pitchFamily="34" charset="0"/>
              <a:ea typeface="Verdana" pitchFamily="34" charset="0"/>
              <a:cs typeface="Arial" pitchFamily="34" charset="0"/>
            </a:endParaRPr>
          </a:p>
        </p:txBody>
      </p:sp>
      <p:sp>
        <p:nvSpPr>
          <p:cNvPr id="84" name="Shape 460"/>
          <p:cNvSpPr/>
          <p:nvPr/>
        </p:nvSpPr>
        <p:spPr>
          <a:xfrm>
            <a:off x="4982596" y="1444649"/>
            <a:ext cx="997288" cy="563370"/>
          </a:xfrm>
          <a:custGeom>
            <a:avLst/>
            <a:gdLst/>
            <a:ahLst/>
            <a:cxnLst/>
            <a:rect l="0" t="0" r="0" b="0"/>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noFill/>
          <a:ln w="9525" cap="flat" cmpd="sng">
            <a:solidFill>
              <a:srgbClr val="FFFFFF"/>
            </a:solidFill>
            <a:prstDash val="dot"/>
            <a:round/>
            <a:headEnd type="none" w="med" len="med"/>
            <a:tailEnd type="none" w="med" len="med"/>
          </a:ln>
        </p:spPr>
        <p:txBody>
          <a:bodyPr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lvl="0">
              <a:spcBef>
                <a:spcPts val="0"/>
              </a:spcBef>
              <a:buNone/>
            </a:pPr>
            <a:endParaRPr/>
          </a:p>
        </p:txBody>
      </p:sp>
      <p:sp>
        <p:nvSpPr>
          <p:cNvPr id="38" name="Text Box 14"/>
          <p:cNvSpPr txBox="1">
            <a:spLocks noChangeArrowheads="1"/>
          </p:cNvSpPr>
          <p:nvPr/>
        </p:nvSpPr>
        <p:spPr bwMode="auto">
          <a:xfrm>
            <a:off x="1192962" y="1299994"/>
            <a:ext cx="974533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vi-VN" altLang="vi-VN" sz="3600" b="1" dirty="0">
                <a:solidFill>
                  <a:srgbClr val="0070C0"/>
                </a:solidFill>
                <a:latin typeface="Times New Roman" panose="02020603050405020304" pitchFamily="18" charset="0"/>
                <a:cs typeface="Times New Roman" panose="02020603050405020304" pitchFamily="18" charset="0"/>
              </a:rPr>
              <a:t>Câu 1: </a:t>
            </a:r>
            <a:r>
              <a:rPr lang="en-US" altLang="vi-VN" sz="3600" b="1" dirty="0" err="1">
                <a:solidFill>
                  <a:srgbClr val="0070C0"/>
                </a:solidFill>
                <a:latin typeface="Times New Roman" panose="02020603050405020304" pitchFamily="18" charset="0"/>
                <a:cs typeface="Times New Roman" panose="02020603050405020304" pitchFamily="18" charset="0"/>
              </a:rPr>
              <a:t>Nêu</a:t>
            </a:r>
            <a:r>
              <a:rPr lang="en-US" altLang="vi-VN" sz="3600" b="1" dirty="0">
                <a:solidFill>
                  <a:srgbClr val="0070C0"/>
                </a:solidFill>
                <a:latin typeface="Times New Roman" panose="02020603050405020304" pitchFamily="18" charset="0"/>
                <a:cs typeface="Times New Roman" panose="02020603050405020304" pitchFamily="18" charset="0"/>
              </a:rPr>
              <a:t> </a:t>
            </a:r>
            <a:r>
              <a:rPr lang="en-US" altLang="vi-VN" sz="3600" b="1" dirty="0" err="1">
                <a:solidFill>
                  <a:srgbClr val="0070C0"/>
                </a:solidFill>
                <a:latin typeface="Times New Roman" panose="02020603050405020304" pitchFamily="18" charset="0"/>
                <a:cs typeface="Times New Roman" panose="02020603050405020304" pitchFamily="18" charset="0"/>
              </a:rPr>
              <a:t>cấu</a:t>
            </a:r>
            <a:r>
              <a:rPr lang="en-US" altLang="vi-VN" sz="3600" b="1" dirty="0">
                <a:solidFill>
                  <a:srgbClr val="0070C0"/>
                </a:solidFill>
                <a:latin typeface="Times New Roman" panose="02020603050405020304" pitchFamily="18" charset="0"/>
                <a:cs typeface="Times New Roman" panose="02020603050405020304" pitchFamily="18" charset="0"/>
              </a:rPr>
              <a:t> </a:t>
            </a:r>
            <a:r>
              <a:rPr lang="en-US" altLang="vi-VN" sz="3600" b="1" dirty="0" err="1">
                <a:solidFill>
                  <a:srgbClr val="0070C0"/>
                </a:solidFill>
                <a:latin typeface="Times New Roman" panose="02020603050405020304" pitchFamily="18" charset="0"/>
                <a:cs typeface="Times New Roman" panose="02020603050405020304" pitchFamily="18" charset="0"/>
              </a:rPr>
              <a:t>tạo</a:t>
            </a:r>
            <a:r>
              <a:rPr lang="en-US" altLang="vi-VN" sz="3600" b="1" dirty="0">
                <a:solidFill>
                  <a:srgbClr val="0070C0"/>
                </a:solidFill>
                <a:latin typeface="Times New Roman" panose="02020603050405020304" pitchFamily="18" charset="0"/>
                <a:cs typeface="Times New Roman" panose="02020603050405020304" pitchFamily="18" charset="0"/>
              </a:rPr>
              <a:t> </a:t>
            </a:r>
            <a:r>
              <a:rPr lang="en-US" altLang="vi-VN" sz="3600" b="1" dirty="0" err="1">
                <a:solidFill>
                  <a:srgbClr val="0070C0"/>
                </a:solidFill>
                <a:latin typeface="Times New Roman" panose="02020603050405020304" pitchFamily="18" charset="0"/>
                <a:cs typeface="Times New Roman" panose="02020603050405020304" pitchFamily="18" charset="0"/>
              </a:rPr>
              <a:t>bài</a:t>
            </a:r>
            <a:r>
              <a:rPr lang="en-US" altLang="vi-VN" sz="3600" b="1" dirty="0">
                <a:solidFill>
                  <a:srgbClr val="0070C0"/>
                </a:solidFill>
                <a:latin typeface="Times New Roman" panose="02020603050405020304" pitchFamily="18" charset="0"/>
                <a:cs typeface="Times New Roman" panose="02020603050405020304" pitchFamily="18" charset="0"/>
              </a:rPr>
              <a:t> </a:t>
            </a:r>
            <a:r>
              <a:rPr lang="en-US" altLang="vi-VN" sz="3600" b="1" dirty="0" err="1">
                <a:solidFill>
                  <a:srgbClr val="0070C0"/>
                </a:solidFill>
                <a:latin typeface="Times New Roman" panose="02020603050405020304" pitchFamily="18" charset="0"/>
                <a:cs typeface="Times New Roman" panose="02020603050405020304" pitchFamily="18" charset="0"/>
              </a:rPr>
              <a:t>văn</a:t>
            </a:r>
            <a:r>
              <a:rPr lang="en-US" altLang="vi-VN" sz="3600" b="1" dirty="0">
                <a:solidFill>
                  <a:srgbClr val="0070C0"/>
                </a:solidFill>
                <a:latin typeface="Times New Roman" panose="02020603050405020304" pitchFamily="18" charset="0"/>
                <a:cs typeface="Times New Roman" panose="02020603050405020304" pitchFamily="18" charset="0"/>
              </a:rPr>
              <a:t> </a:t>
            </a:r>
            <a:r>
              <a:rPr lang="en-US" altLang="vi-VN" sz="3600" b="1" dirty="0" err="1">
                <a:solidFill>
                  <a:srgbClr val="0070C0"/>
                </a:solidFill>
                <a:latin typeface="Times New Roman" panose="02020603050405020304" pitchFamily="18" charset="0"/>
                <a:cs typeface="Times New Roman" panose="02020603050405020304" pitchFamily="18" charset="0"/>
              </a:rPr>
              <a:t>miêu</a:t>
            </a:r>
            <a:r>
              <a:rPr lang="en-US" altLang="vi-VN" sz="3600" b="1" dirty="0">
                <a:solidFill>
                  <a:srgbClr val="0070C0"/>
                </a:solidFill>
                <a:latin typeface="Times New Roman" panose="02020603050405020304" pitchFamily="18" charset="0"/>
                <a:cs typeface="Times New Roman" panose="02020603050405020304" pitchFamily="18" charset="0"/>
              </a:rPr>
              <a:t> </a:t>
            </a:r>
            <a:r>
              <a:rPr lang="en-US" altLang="vi-VN" sz="3600" b="1" dirty="0" err="1">
                <a:solidFill>
                  <a:srgbClr val="0070C0"/>
                </a:solidFill>
                <a:latin typeface="Times New Roman" panose="02020603050405020304" pitchFamily="18" charset="0"/>
                <a:cs typeface="Times New Roman" panose="02020603050405020304" pitchFamily="18" charset="0"/>
              </a:rPr>
              <a:t>tả</a:t>
            </a:r>
            <a:r>
              <a:rPr lang="en-US" altLang="vi-VN" sz="3600" b="1" dirty="0">
                <a:solidFill>
                  <a:srgbClr val="0070C0"/>
                </a:solidFill>
                <a:latin typeface="Times New Roman" panose="02020603050405020304" pitchFamily="18" charset="0"/>
                <a:cs typeface="Times New Roman" panose="02020603050405020304" pitchFamily="18" charset="0"/>
              </a:rPr>
              <a:t> </a:t>
            </a:r>
            <a:r>
              <a:rPr lang="en-US" altLang="vi-VN" sz="3600" b="1" dirty="0" err="1">
                <a:solidFill>
                  <a:srgbClr val="0070C0"/>
                </a:solidFill>
                <a:latin typeface="Times New Roman" panose="02020603050405020304" pitchFamily="18" charset="0"/>
                <a:cs typeface="Times New Roman" panose="02020603050405020304" pitchFamily="18" charset="0"/>
              </a:rPr>
              <a:t>cây</a:t>
            </a:r>
            <a:r>
              <a:rPr lang="en-US" altLang="vi-VN" sz="3600" b="1" dirty="0">
                <a:solidFill>
                  <a:srgbClr val="0070C0"/>
                </a:solidFill>
                <a:latin typeface="Times New Roman" panose="02020603050405020304" pitchFamily="18" charset="0"/>
                <a:cs typeface="Times New Roman" panose="02020603050405020304" pitchFamily="18" charset="0"/>
              </a:rPr>
              <a:t> </a:t>
            </a:r>
            <a:r>
              <a:rPr lang="en-US" altLang="vi-VN" sz="3600" b="1" dirty="0" err="1">
                <a:solidFill>
                  <a:srgbClr val="0070C0"/>
                </a:solidFill>
                <a:latin typeface="Times New Roman" panose="02020603050405020304" pitchFamily="18" charset="0"/>
                <a:cs typeface="Times New Roman" panose="02020603050405020304" pitchFamily="18" charset="0"/>
              </a:rPr>
              <a:t>cối</a:t>
            </a:r>
            <a:r>
              <a:rPr lang="en-US" altLang="vi-VN" sz="3600" b="1"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64730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uyển tập 20 hình nền Powerpoint tông cam mang đậm phong cách mạnh m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381"/>
            <a:ext cx="12192000" cy="679961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63190" y="117284"/>
            <a:ext cx="9746901" cy="707886"/>
          </a:xfrm>
          <a:prstGeom prst="rect">
            <a:avLst/>
          </a:prstGeom>
          <a:noFill/>
        </p:spPr>
        <p:txBody>
          <a:bodyPr wrap="square" lIns="91440" tIns="45720" rIns="91440" bIns="45720">
            <a:spAutoFit/>
          </a:bodyPr>
          <a:lstStyle/>
          <a:p>
            <a:pPr algn="ctr"/>
            <a:r>
              <a:rPr lang="vi-VN" sz="4000" b="1" dirty="0">
                <a:ln w="9525">
                  <a:solidFill>
                    <a:srgbClr val="FFFFFF"/>
                  </a:solidFill>
                  <a:prstDash val="solid"/>
                </a:ln>
                <a:solidFill>
                  <a:srgbClr val="C00000"/>
                </a:solidFill>
                <a:effectLst>
                  <a:outerShdw blurRad="12700" dist="38100" dir="2700000" algn="tl" rotWithShape="0">
                    <a:srgbClr val="DAEDEF">
                      <a:lumMod val="60000"/>
                      <a:lumOff val="40000"/>
                    </a:srgbClr>
                  </a:outerShdw>
                </a:effectLst>
              </a:rPr>
              <a:t>HƯỚNG DẪN LÀM BÀI</a:t>
            </a:r>
            <a:endParaRPr lang="en-US" sz="4000" b="1" dirty="0">
              <a:ln w="9525">
                <a:solidFill>
                  <a:srgbClr val="FFFFFF"/>
                </a:solidFill>
                <a:prstDash val="solid"/>
              </a:ln>
              <a:solidFill>
                <a:srgbClr val="C00000"/>
              </a:solidFill>
              <a:effectLst>
                <a:outerShdw blurRad="12700" dist="38100" dir="2700000" algn="tl" rotWithShape="0">
                  <a:srgbClr val="DAEDEF">
                    <a:lumMod val="60000"/>
                    <a:lumOff val="40000"/>
                  </a:srgbClr>
                </a:outerShdw>
              </a:effectLst>
            </a:endParaRPr>
          </a:p>
        </p:txBody>
      </p:sp>
      <p:sp>
        <p:nvSpPr>
          <p:cNvPr id="23" name="AutoShape 46"/>
          <p:cNvSpPr>
            <a:spLocks noChangeArrowheads="1"/>
          </p:cNvSpPr>
          <p:nvPr/>
        </p:nvSpPr>
        <p:spPr bwMode="gray">
          <a:xfrm>
            <a:off x="544219" y="986668"/>
            <a:ext cx="7911308" cy="508000"/>
          </a:xfrm>
          <a:prstGeom prst="roundRect">
            <a:avLst>
              <a:gd name="adj" fmla="val 50000"/>
            </a:avLst>
          </a:prstGeom>
          <a:noFill/>
          <a:ln w="28575" algn="ctr">
            <a:solidFill>
              <a:schemeClr val="bg2"/>
            </a:solidFill>
            <a:round/>
            <a:headEnd/>
            <a:tailEnd/>
          </a:ln>
          <a:effectLst/>
          <a:extLst>
            <a:ext uri="{909E8E84-426E-40DD-AFC4-6F175D3DCCD1}">
              <a14:hiddenFill xmlns:a14="http://schemas.microsoft.com/office/drawing/2010/main">
                <a:gradFill rotWithShape="1">
                  <a:gsLst>
                    <a:gs pos="0">
                      <a:srgbClr val="FFFFFF"/>
                    </a:gs>
                    <a:gs pos="100000">
                      <a:schemeClr val="folHlink"/>
                    </a:gs>
                  </a:gsLst>
                  <a:lin ang="0" scaled="1"/>
                </a:gradFill>
              </a14:hiddenFill>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vi-VN" altLang="en-US" sz="2600" b="1" dirty="0">
                <a:solidFill>
                  <a:srgbClr val="006600"/>
                </a:solidFill>
                <a:latin typeface="Times New Roman" panose="02020603050405020304" pitchFamily="18" charset="0"/>
                <a:cs typeface="Times New Roman" panose="02020603050405020304" pitchFamily="18" charset="0"/>
              </a:rPr>
              <a:t>3. Sử dụng các giác quan</a:t>
            </a:r>
            <a:endParaRPr lang="en-US" altLang="en-US" sz="2600" b="1" dirty="0">
              <a:solidFill>
                <a:srgbClr val="00660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783771" y="1736299"/>
            <a:ext cx="3535759" cy="584775"/>
          </a:xfrm>
          <a:prstGeom prst="rect">
            <a:avLst/>
          </a:prstGeom>
          <a:noFill/>
        </p:spPr>
        <p:txBody>
          <a:bodyPr wrap="square" rtlCol="0">
            <a:spAutoFit/>
          </a:bodyPr>
          <a:lstStyle/>
          <a:p>
            <a:r>
              <a:rPr lang="vi-VN" sz="3200" dirty="0">
                <a:solidFill>
                  <a:srgbClr val="0000FF"/>
                </a:solidFill>
                <a:latin typeface="Times New Roman" panose="02020603050405020304" pitchFamily="18" charset="0"/>
                <a:cs typeface="Times New Roman" panose="02020603050405020304" pitchFamily="18" charset="0"/>
              </a:rPr>
              <a:t>- Thị giác (mắt)</a:t>
            </a:r>
            <a:endParaRPr lang="en-US" sz="3200" dirty="0">
              <a:solidFill>
                <a:srgbClr val="0000FF"/>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783770" y="2377767"/>
            <a:ext cx="4424333" cy="584775"/>
          </a:xfrm>
          <a:prstGeom prst="rect">
            <a:avLst/>
          </a:prstGeom>
          <a:noFill/>
        </p:spPr>
        <p:txBody>
          <a:bodyPr wrap="square" rtlCol="0">
            <a:spAutoFit/>
          </a:bodyPr>
          <a:lstStyle/>
          <a:p>
            <a:r>
              <a:rPr lang="vi-VN" sz="3200" dirty="0">
                <a:solidFill>
                  <a:srgbClr val="0000FF"/>
                </a:solidFill>
                <a:latin typeface="Times New Roman" panose="02020603050405020304" pitchFamily="18" charset="0"/>
                <a:cs typeface="Times New Roman" panose="02020603050405020304" pitchFamily="18" charset="0"/>
              </a:rPr>
              <a:t>- Khứu giác (mũi)</a:t>
            </a:r>
            <a:endParaRPr lang="en-US" sz="3200" dirty="0">
              <a:solidFill>
                <a:srgbClr val="0000FF"/>
              </a:solidFill>
              <a:latin typeface="Times New Roman" panose="02020603050405020304" pitchFamily="18" charset="0"/>
              <a:cs typeface="Times New Roman" panose="02020603050405020304" pitchFamily="18" charset="0"/>
            </a:endParaRPr>
          </a:p>
        </p:txBody>
      </p:sp>
      <p:sp>
        <p:nvSpPr>
          <p:cNvPr id="26" name="TextBox 25"/>
          <p:cNvSpPr txBox="1"/>
          <p:nvPr/>
        </p:nvSpPr>
        <p:spPr>
          <a:xfrm>
            <a:off x="836172" y="3070704"/>
            <a:ext cx="3535759" cy="584775"/>
          </a:xfrm>
          <a:prstGeom prst="rect">
            <a:avLst/>
          </a:prstGeom>
          <a:noFill/>
        </p:spPr>
        <p:txBody>
          <a:bodyPr wrap="square" rtlCol="0">
            <a:spAutoFit/>
          </a:bodyPr>
          <a:lstStyle/>
          <a:p>
            <a:r>
              <a:rPr lang="vi-VN" sz="3200" dirty="0">
                <a:solidFill>
                  <a:srgbClr val="0000FF"/>
                </a:solidFill>
                <a:latin typeface="Times New Roman" panose="02020603050405020304" pitchFamily="18" charset="0"/>
                <a:cs typeface="Times New Roman" panose="02020603050405020304" pitchFamily="18" charset="0"/>
              </a:rPr>
              <a:t>- Vị giác (lưỡi)</a:t>
            </a:r>
            <a:endParaRPr lang="en-US" sz="3200" dirty="0">
              <a:solidFill>
                <a:srgbClr val="0000FF"/>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783771" y="3763641"/>
            <a:ext cx="3535759" cy="584775"/>
          </a:xfrm>
          <a:prstGeom prst="rect">
            <a:avLst/>
          </a:prstGeom>
          <a:noFill/>
        </p:spPr>
        <p:txBody>
          <a:bodyPr wrap="square" rtlCol="0">
            <a:spAutoFit/>
          </a:bodyPr>
          <a:lstStyle/>
          <a:p>
            <a:r>
              <a:rPr lang="vi-VN" sz="3200" dirty="0">
                <a:solidFill>
                  <a:srgbClr val="0000FF"/>
                </a:solidFill>
                <a:latin typeface="Times New Roman" panose="02020603050405020304" pitchFamily="18" charset="0"/>
                <a:cs typeface="Times New Roman" panose="02020603050405020304" pitchFamily="18" charset="0"/>
              </a:rPr>
              <a:t>- Thính giác (tai)</a:t>
            </a:r>
            <a:endParaRPr lang="en-US" sz="3200" dirty="0">
              <a:solidFill>
                <a:srgbClr val="0000FF"/>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836172" y="4456578"/>
            <a:ext cx="4371931" cy="584775"/>
          </a:xfrm>
          <a:prstGeom prst="rect">
            <a:avLst/>
          </a:prstGeom>
          <a:noFill/>
        </p:spPr>
        <p:txBody>
          <a:bodyPr wrap="square" rtlCol="0">
            <a:spAutoFit/>
          </a:bodyPr>
          <a:lstStyle/>
          <a:p>
            <a:r>
              <a:rPr lang="vi-VN" sz="3200" dirty="0">
                <a:solidFill>
                  <a:srgbClr val="0000FF"/>
                </a:solidFill>
                <a:latin typeface="Times New Roman" panose="02020603050405020304" pitchFamily="18" charset="0"/>
                <a:cs typeface="Times New Roman" panose="02020603050405020304" pitchFamily="18" charset="0"/>
              </a:rPr>
              <a:t>- Xúc </a:t>
            </a:r>
            <a:r>
              <a:rPr lang="vi-VN" sz="3200">
                <a:solidFill>
                  <a:srgbClr val="0000FF"/>
                </a:solidFill>
                <a:latin typeface="Times New Roman" panose="02020603050405020304" pitchFamily="18" charset="0"/>
                <a:cs typeface="Times New Roman" panose="02020603050405020304" pitchFamily="18" charset="0"/>
              </a:rPr>
              <a:t>giác (tay, chân)</a:t>
            </a:r>
            <a:endParaRPr lang="en-US" sz="32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035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 grpId="0"/>
      <p:bldP spid="25" grpId="0"/>
      <p:bldP spid="26" grpId="0"/>
      <p:bldP spid="8"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uyển tập 20 hình nền Powerpoint tông cam mang đậm phong cách mạnh m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381"/>
            <a:ext cx="12192000" cy="679961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63190" y="117284"/>
            <a:ext cx="9746901" cy="707886"/>
          </a:xfrm>
          <a:prstGeom prst="rect">
            <a:avLst/>
          </a:prstGeom>
          <a:noFill/>
        </p:spPr>
        <p:txBody>
          <a:bodyPr wrap="square" lIns="91440" tIns="45720" rIns="91440" bIns="45720">
            <a:spAutoFit/>
          </a:bodyPr>
          <a:lstStyle/>
          <a:p>
            <a:pPr algn="ctr"/>
            <a:r>
              <a:rPr lang="vi-VN" sz="4000" b="1" cap="none" spc="0"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rPr>
              <a:t>HƯỚNG DẪN LÀM BÀI</a:t>
            </a:r>
            <a:endParaRPr lang="en-US" sz="4000" b="1" cap="none" spc="0"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endParaRPr>
          </a:p>
        </p:txBody>
      </p:sp>
      <p:sp>
        <p:nvSpPr>
          <p:cNvPr id="23" name="AutoShape 46"/>
          <p:cNvSpPr>
            <a:spLocks noChangeArrowheads="1"/>
          </p:cNvSpPr>
          <p:nvPr/>
        </p:nvSpPr>
        <p:spPr bwMode="gray">
          <a:xfrm>
            <a:off x="544219" y="986668"/>
            <a:ext cx="7911308" cy="508000"/>
          </a:xfrm>
          <a:prstGeom prst="roundRect">
            <a:avLst>
              <a:gd name="adj" fmla="val 50000"/>
            </a:avLst>
          </a:prstGeom>
          <a:noFill/>
          <a:ln w="28575" algn="ctr">
            <a:solidFill>
              <a:schemeClr val="bg2"/>
            </a:solidFill>
            <a:round/>
            <a:headEnd/>
            <a:tailEnd/>
          </a:ln>
          <a:effectLst/>
          <a:extLst>
            <a:ext uri="{909E8E84-426E-40DD-AFC4-6F175D3DCCD1}">
              <a14:hiddenFill xmlns:a14="http://schemas.microsoft.com/office/drawing/2010/main">
                <a:gradFill rotWithShape="1">
                  <a:gsLst>
                    <a:gs pos="0">
                      <a:srgbClr val="FFFFFF"/>
                    </a:gs>
                    <a:gs pos="100000">
                      <a:schemeClr val="folHlink"/>
                    </a:gs>
                  </a:gsLst>
                  <a:lin ang="0" scaled="1"/>
                </a:gradFill>
              </a14:hiddenFill>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spcBef>
                <a:spcPct val="0"/>
              </a:spcBef>
              <a:buClrTx/>
              <a:buFontTx/>
              <a:buNone/>
            </a:pPr>
            <a:r>
              <a:rPr lang="vi-VN" altLang="en-US" sz="2600" b="1" dirty="0">
                <a:solidFill>
                  <a:srgbClr val="006600"/>
                </a:solidFill>
                <a:latin typeface="Times New Roman" panose="02020603050405020304" pitchFamily="18" charset="0"/>
                <a:cs typeface="Times New Roman" panose="02020603050405020304" pitchFamily="18" charset="0"/>
              </a:rPr>
              <a:t>4. Nêu đặc điểm nổi bật khác biệt với các cây cùng loài</a:t>
            </a:r>
            <a:endParaRPr lang="en-US" altLang="en-US" sz="2600" b="1" dirty="0">
              <a:solidFill>
                <a:srgbClr val="00660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783771" y="1736299"/>
            <a:ext cx="3535759" cy="584775"/>
          </a:xfrm>
          <a:prstGeom prst="rect">
            <a:avLst/>
          </a:prstGeom>
          <a:noFill/>
        </p:spPr>
        <p:txBody>
          <a:bodyPr wrap="square" rtlCol="0">
            <a:spAutoFit/>
          </a:bodyPr>
          <a:lstStyle/>
          <a:p>
            <a:r>
              <a:rPr lang="vi-VN" sz="3200" dirty="0">
                <a:solidFill>
                  <a:srgbClr val="0000FF"/>
                </a:solidFill>
                <a:latin typeface="Times New Roman" panose="02020603050405020304" pitchFamily="18" charset="0"/>
                <a:cs typeface="Times New Roman" panose="02020603050405020304" pitchFamily="18" charset="0"/>
              </a:rPr>
              <a:t>- Vị trí</a:t>
            </a:r>
            <a:endParaRPr lang="en-US" sz="3200" dirty="0">
              <a:solidFill>
                <a:srgbClr val="0000FF"/>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783770" y="2377767"/>
            <a:ext cx="4424333" cy="584775"/>
          </a:xfrm>
          <a:prstGeom prst="rect">
            <a:avLst/>
          </a:prstGeom>
          <a:noFill/>
        </p:spPr>
        <p:txBody>
          <a:bodyPr wrap="square" rtlCol="0">
            <a:spAutoFit/>
          </a:bodyPr>
          <a:lstStyle/>
          <a:p>
            <a:r>
              <a:rPr lang="vi-VN" sz="3200" dirty="0">
                <a:solidFill>
                  <a:srgbClr val="0000FF"/>
                </a:solidFill>
                <a:latin typeface="Times New Roman" panose="02020603050405020304" pitchFamily="18" charset="0"/>
                <a:cs typeface="Times New Roman" panose="02020603050405020304" pitchFamily="18" charset="0"/>
              </a:rPr>
              <a:t>- Hình dáng, kích thước</a:t>
            </a:r>
            <a:endParaRPr lang="en-US" sz="3200" dirty="0">
              <a:solidFill>
                <a:srgbClr val="0000FF"/>
              </a:solidFill>
              <a:latin typeface="Times New Roman" panose="02020603050405020304" pitchFamily="18" charset="0"/>
              <a:cs typeface="Times New Roman" panose="02020603050405020304" pitchFamily="18" charset="0"/>
            </a:endParaRPr>
          </a:p>
        </p:txBody>
      </p:sp>
      <p:sp>
        <p:nvSpPr>
          <p:cNvPr id="26" name="TextBox 25"/>
          <p:cNvSpPr txBox="1"/>
          <p:nvPr/>
        </p:nvSpPr>
        <p:spPr>
          <a:xfrm>
            <a:off x="836172" y="3070704"/>
            <a:ext cx="3535759" cy="584775"/>
          </a:xfrm>
          <a:prstGeom prst="rect">
            <a:avLst/>
          </a:prstGeom>
          <a:noFill/>
        </p:spPr>
        <p:txBody>
          <a:bodyPr wrap="square" rtlCol="0">
            <a:spAutoFit/>
          </a:bodyPr>
          <a:lstStyle/>
          <a:p>
            <a:r>
              <a:rPr lang="vi-VN" sz="3200" dirty="0">
                <a:solidFill>
                  <a:srgbClr val="0000FF"/>
                </a:solidFill>
                <a:latin typeface="Times New Roman" panose="02020603050405020304" pitchFamily="18" charset="0"/>
                <a:cs typeface="Times New Roman" panose="02020603050405020304" pitchFamily="18" charset="0"/>
              </a:rPr>
              <a:t>- Sự gắn bó</a:t>
            </a:r>
            <a:endParaRPr lang="en-US" sz="32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9045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 grpId="0"/>
      <p:bldP spid="25" grpId="0"/>
      <p:bldP spid="2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uyển tập 20 hình nền Powerpoint tông cam mang đậm phong cách mạnh m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381"/>
            <a:ext cx="12192000" cy="679961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63190" y="117284"/>
            <a:ext cx="9746901" cy="707886"/>
          </a:xfrm>
          <a:prstGeom prst="rect">
            <a:avLst/>
          </a:prstGeom>
          <a:noFill/>
        </p:spPr>
        <p:txBody>
          <a:bodyPr wrap="square" lIns="91440" tIns="45720" rIns="91440" bIns="45720">
            <a:spAutoFit/>
          </a:bodyPr>
          <a:lstStyle/>
          <a:p>
            <a:pPr algn="ctr"/>
            <a:r>
              <a:rPr lang="vi-VN" sz="4000" b="1" cap="none" spc="0"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rPr>
              <a:t>HƯỚNG DẪN LÀM BÀI</a:t>
            </a:r>
            <a:endParaRPr lang="en-US" sz="4000" b="1" cap="none" spc="0"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endParaRPr>
          </a:p>
        </p:txBody>
      </p:sp>
      <p:sp>
        <p:nvSpPr>
          <p:cNvPr id="23" name="AutoShape 46"/>
          <p:cNvSpPr>
            <a:spLocks noChangeArrowheads="1"/>
          </p:cNvSpPr>
          <p:nvPr/>
        </p:nvSpPr>
        <p:spPr bwMode="gray">
          <a:xfrm>
            <a:off x="544219" y="986668"/>
            <a:ext cx="7911308" cy="508000"/>
          </a:xfrm>
          <a:prstGeom prst="roundRect">
            <a:avLst>
              <a:gd name="adj" fmla="val 50000"/>
            </a:avLst>
          </a:prstGeom>
          <a:noFill/>
          <a:ln w="28575" algn="ctr">
            <a:solidFill>
              <a:schemeClr val="bg2"/>
            </a:solidFill>
            <a:round/>
            <a:headEnd/>
            <a:tailEnd/>
          </a:ln>
          <a:effectLst/>
          <a:extLst>
            <a:ext uri="{909E8E84-426E-40DD-AFC4-6F175D3DCCD1}">
              <a14:hiddenFill xmlns:a14="http://schemas.microsoft.com/office/drawing/2010/main">
                <a:gradFill rotWithShape="1">
                  <a:gsLst>
                    <a:gs pos="0">
                      <a:srgbClr val="FFFFFF"/>
                    </a:gs>
                    <a:gs pos="100000">
                      <a:schemeClr val="folHlink"/>
                    </a:gs>
                  </a:gsLst>
                  <a:lin ang="0" scaled="1"/>
                </a:gradFill>
              </a14:hiddenFill>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spcBef>
                <a:spcPct val="0"/>
              </a:spcBef>
              <a:buClrTx/>
              <a:buFontTx/>
              <a:buNone/>
            </a:pPr>
            <a:r>
              <a:rPr lang="vi-VN" altLang="en-US" sz="2600" b="1" dirty="0">
                <a:solidFill>
                  <a:srgbClr val="006600"/>
                </a:solidFill>
                <a:latin typeface="Times New Roman" panose="02020603050405020304" pitchFamily="18" charset="0"/>
                <a:cs typeface="Times New Roman" panose="02020603050405020304" pitchFamily="18" charset="0"/>
              </a:rPr>
              <a:t>5. Trình bày kết quả quan sát</a:t>
            </a:r>
            <a:endParaRPr lang="en-US" altLang="en-US" sz="2600" b="1" dirty="0">
              <a:solidFill>
                <a:srgbClr val="00660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783771" y="1736299"/>
            <a:ext cx="3535759" cy="584775"/>
          </a:xfrm>
          <a:prstGeom prst="rect">
            <a:avLst/>
          </a:prstGeom>
          <a:noFill/>
        </p:spPr>
        <p:txBody>
          <a:bodyPr wrap="square" rtlCol="0">
            <a:spAutoFit/>
          </a:bodyPr>
          <a:lstStyle/>
          <a:p>
            <a:r>
              <a:rPr lang="vi-VN" sz="3200" dirty="0">
                <a:solidFill>
                  <a:srgbClr val="0000FF"/>
                </a:solidFill>
                <a:latin typeface="Times New Roman" panose="02020603050405020304" pitchFamily="18" charset="0"/>
                <a:cs typeface="Times New Roman" panose="02020603050405020304" pitchFamily="18" charset="0"/>
              </a:rPr>
              <a:t>- Liệt kê</a:t>
            </a:r>
            <a:endParaRPr lang="en-US" sz="3200" dirty="0">
              <a:solidFill>
                <a:srgbClr val="0000FF"/>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783770" y="2377767"/>
            <a:ext cx="4424333" cy="584775"/>
          </a:xfrm>
          <a:prstGeom prst="rect">
            <a:avLst/>
          </a:prstGeom>
          <a:noFill/>
        </p:spPr>
        <p:txBody>
          <a:bodyPr wrap="square" rtlCol="0">
            <a:spAutoFit/>
          </a:bodyPr>
          <a:lstStyle/>
          <a:p>
            <a:r>
              <a:rPr lang="vi-VN" sz="3200" dirty="0">
                <a:solidFill>
                  <a:srgbClr val="0000FF"/>
                </a:solidFill>
                <a:latin typeface="Times New Roman" panose="02020603050405020304" pitchFamily="18" charset="0"/>
                <a:cs typeface="Times New Roman" panose="02020603050405020304" pitchFamily="18" charset="0"/>
              </a:rPr>
              <a:t>- Sơ đồ</a:t>
            </a:r>
            <a:endParaRPr lang="en-US" sz="32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1862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 grpId="0"/>
      <p:bldP spid="25"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7170" name="Text Box 4"/>
          <p:cNvSpPr txBox="1">
            <a:spLocks noChangeArrowheads="1"/>
          </p:cNvSpPr>
          <p:nvPr/>
        </p:nvSpPr>
        <p:spPr bwMode="auto">
          <a:xfrm>
            <a:off x="1828800" y="0"/>
            <a:ext cx="9144000" cy="683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sz="2600" dirty="0" err="1">
                <a:solidFill>
                  <a:srgbClr val="0000CC"/>
                </a:solidFill>
                <a:latin typeface="VNI-Helve" pitchFamily="2" charset="0"/>
              </a:rPr>
              <a:t>Ví</a:t>
            </a:r>
            <a:r>
              <a:rPr lang="en-US" sz="2600" dirty="0">
                <a:solidFill>
                  <a:srgbClr val="0000CC"/>
                </a:solidFill>
                <a:latin typeface="VNI-Helve" pitchFamily="2" charset="0"/>
              </a:rPr>
              <a:t> </a:t>
            </a:r>
            <a:r>
              <a:rPr lang="en-US" sz="2600" dirty="0" err="1">
                <a:solidFill>
                  <a:srgbClr val="0000CC"/>
                </a:solidFill>
                <a:latin typeface="VNI-Helve" pitchFamily="2" charset="0"/>
              </a:rPr>
              <a:t>duï</a:t>
            </a:r>
            <a:r>
              <a:rPr lang="en-US" sz="2600" dirty="0">
                <a:solidFill>
                  <a:srgbClr val="0000CC"/>
                </a:solidFill>
                <a:latin typeface="VNI-Helve" pitchFamily="2" charset="0"/>
              </a:rPr>
              <a:t>: </a:t>
            </a:r>
            <a:r>
              <a:rPr lang="en-US" sz="2600" dirty="0" err="1">
                <a:solidFill>
                  <a:srgbClr val="0000CC"/>
                </a:solidFill>
                <a:latin typeface="VNI-Helve" pitchFamily="2" charset="0"/>
              </a:rPr>
              <a:t>Caây</a:t>
            </a:r>
            <a:r>
              <a:rPr lang="en-US" sz="2600" dirty="0">
                <a:solidFill>
                  <a:srgbClr val="0000CC"/>
                </a:solidFill>
                <a:latin typeface="VNI-Helve" pitchFamily="2" charset="0"/>
              </a:rPr>
              <a:t> </a:t>
            </a:r>
            <a:r>
              <a:rPr lang="en-US" sz="2600" dirty="0" err="1">
                <a:solidFill>
                  <a:srgbClr val="0000CC"/>
                </a:solidFill>
                <a:latin typeface="VNI-Helve" pitchFamily="2" charset="0"/>
              </a:rPr>
              <a:t>boùng</a:t>
            </a:r>
            <a:r>
              <a:rPr lang="en-US" sz="2600" dirty="0">
                <a:solidFill>
                  <a:srgbClr val="0000CC"/>
                </a:solidFill>
                <a:latin typeface="VNI-Helve" pitchFamily="2" charset="0"/>
              </a:rPr>
              <a:t> </a:t>
            </a:r>
            <a:r>
              <a:rPr lang="en-US" sz="2600" dirty="0" err="1">
                <a:solidFill>
                  <a:srgbClr val="0000CC"/>
                </a:solidFill>
                <a:latin typeface="VNI-Helve" pitchFamily="2" charset="0"/>
              </a:rPr>
              <a:t>maùt</a:t>
            </a:r>
            <a:endParaRPr lang="en-US" sz="2600" dirty="0">
              <a:solidFill>
                <a:srgbClr val="0000CC"/>
              </a:solidFill>
              <a:latin typeface="VNI-Helve" pitchFamily="2" charset="0"/>
            </a:endParaRPr>
          </a:p>
          <a:p>
            <a:pPr fontAlgn="base">
              <a:spcBef>
                <a:spcPct val="50000"/>
              </a:spcBef>
              <a:spcAft>
                <a:spcPct val="0"/>
              </a:spcAft>
            </a:pPr>
            <a:r>
              <a:rPr lang="en-US" sz="2600" dirty="0" err="1">
                <a:solidFill>
                  <a:srgbClr val="0000CC"/>
                </a:solidFill>
                <a:latin typeface="VNI-Helve" pitchFamily="2" charset="0"/>
              </a:rPr>
              <a:t>Caây</a:t>
            </a:r>
            <a:r>
              <a:rPr lang="en-US" sz="2600" dirty="0">
                <a:solidFill>
                  <a:srgbClr val="0000CC"/>
                </a:solidFill>
                <a:latin typeface="VNI-Helve" pitchFamily="2" charset="0"/>
              </a:rPr>
              <a:t> </a:t>
            </a:r>
            <a:r>
              <a:rPr lang="en-US" sz="2600" dirty="0" err="1">
                <a:solidFill>
                  <a:srgbClr val="0000CC"/>
                </a:solidFill>
                <a:latin typeface="VNI-Helve" pitchFamily="2" charset="0"/>
              </a:rPr>
              <a:t>baøng</a:t>
            </a:r>
            <a:r>
              <a:rPr lang="en-US" sz="2600" dirty="0">
                <a:solidFill>
                  <a:srgbClr val="0000CC"/>
                </a:solidFill>
                <a:latin typeface="VNI-Helve" pitchFamily="2" charset="0"/>
              </a:rPr>
              <a:t> </a:t>
            </a:r>
            <a:r>
              <a:rPr lang="en-US" sz="2600" dirty="0" err="1">
                <a:solidFill>
                  <a:srgbClr val="0000CC"/>
                </a:solidFill>
                <a:latin typeface="VNI-Helve" pitchFamily="2" charset="0"/>
              </a:rPr>
              <a:t>ôû</a:t>
            </a:r>
            <a:r>
              <a:rPr lang="en-US" sz="2600" dirty="0">
                <a:solidFill>
                  <a:srgbClr val="0000CC"/>
                </a:solidFill>
                <a:latin typeface="VNI-Helve" pitchFamily="2" charset="0"/>
              </a:rPr>
              <a:t> </a:t>
            </a:r>
            <a:r>
              <a:rPr lang="en-US" sz="2600" dirty="0" err="1">
                <a:solidFill>
                  <a:srgbClr val="0000CC"/>
                </a:solidFill>
                <a:latin typeface="VNI-Helve" pitchFamily="2" charset="0"/>
              </a:rPr>
              <a:t>saân</a:t>
            </a:r>
            <a:r>
              <a:rPr lang="en-US" sz="2600" dirty="0">
                <a:solidFill>
                  <a:srgbClr val="0000CC"/>
                </a:solidFill>
                <a:latin typeface="VNI-Helve" pitchFamily="2" charset="0"/>
              </a:rPr>
              <a:t> </a:t>
            </a:r>
            <a:r>
              <a:rPr lang="en-US" sz="2600" dirty="0" err="1">
                <a:solidFill>
                  <a:srgbClr val="0000CC"/>
                </a:solidFill>
                <a:latin typeface="VNI-Helve" pitchFamily="2" charset="0"/>
              </a:rPr>
              <a:t>tröôøng</a:t>
            </a:r>
            <a:r>
              <a:rPr lang="en-US" sz="2600" dirty="0">
                <a:solidFill>
                  <a:srgbClr val="0000CC"/>
                </a:solidFill>
                <a:latin typeface="VNI-Helve" pitchFamily="2" charset="0"/>
              </a:rPr>
              <a:t> </a:t>
            </a:r>
            <a:r>
              <a:rPr lang="en-US" sz="2600" dirty="0" err="1">
                <a:solidFill>
                  <a:srgbClr val="0000CC"/>
                </a:solidFill>
                <a:latin typeface="VNI-Helve" pitchFamily="2" charset="0"/>
              </a:rPr>
              <a:t>em</a:t>
            </a:r>
            <a:r>
              <a:rPr lang="en-US" sz="2600" dirty="0">
                <a:solidFill>
                  <a:srgbClr val="0000CC"/>
                </a:solidFill>
                <a:latin typeface="VNI-Helve" pitchFamily="2" charset="0"/>
              </a:rPr>
              <a:t>, </a:t>
            </a:r>
            <a:r>
              <a:rPr lang="en-US" sz="2600" dirty="0" err="1">
                <a:solidFill>
                  <a:srgbClr val="0000CC"/>
                </a:solidFill>
                <a:latin typeface="VNI-Helve" pitchFamily="2" charset="0"/>
              </a:rPr>
              <a:t>raát</a:t>
            </a:r>
            <a:r>
              <a:rPr lang="en-US" sz="2600" dirty="0">
                <a:solidFill>
                  <a:srgbClr val="0000CC"/>
                </a:solidFill>
                <a:latin typeface="VNI-Helve" pitchFamily="2" charset="0"/>
              </a:rPr>
              <a:t> to </a:t>
            </a:r>
            <a:r>
              <a:rPr lang="en-US" sz="2600" dirty="0" err="1">
                <a:solidFill>
                  <a:srgbClr val="0000CC"/>
                </a:solidFill>
                <a:latin typeface="VNI-Helve" pitchFamily="2" charset="0"/>
              </a:rPr>
              <a:t>vaø</a:t>
            </a:r>
            <a:r>
              <a:rPr lang="en-US" sz="2600" dirty="0">
                <a:solidFill>
                  <a:srgbClr val="0000CC"/>
                </a:solidFill>
                <a:latin typeface="VNI-Helve" pitchFamily="2" charset="0"/>
              </a:rPr>
              <a:t> </a:t>
            </a:r>
            <a:r>
              <a:rPr lang="en-US" sz="2600" dirty="0" err="1">
                <a:solidFill>
                  <a:srgbClr val="0000CC"/>
                </a:solidFill>
                <a:latin typeface="VNI-Helve" pitchFamily="2" charset="0"/>
              </a:rPr>
              <a:t>laø</a:t>
            </a:r>
            <a:r>
              <a:rPr lang="en-US" sz="2600" dirty="0">
                <a:solidFill>
                  <a:srgbClr val="0000CC"/>
                </a:solidFill>
                <a:latin typeface="VNI-Helve" pitchFamily="2" charset="0"/>
              </a:rPr>
              <a:t> </a:t>
            </a:r>
            <a:r>
              <a:rPr lang="en-US" sz="2600" dirty="0" err="1">
                <a:solidFill>
                  <a:srgbClr val="0000CC"/>
                </a:solidFill>
                <a:latin typeface="VNI-Helve" pitchFamily="2" charset="0"/>
              </a:rPr>
              <a:t>moùn</a:t>
            </a:r>
            <a:r>
              <a:rPr lang="en-US" sz="2600" dirty="0">
                <a:solidFill>
                  <a:srgbClr val="0000CC"/>
                </a:solidFill>
                <a:latin typeface="VNI-Helve" pitchFamily="2" charset="0"/>
              </a:rPr>
              <a:t> </a:t>
            </a:r>
            <a:r>
              <a:rPr lang="en-US" sz="2600" dirty="0" err="1">
                <a:solidFill>
                  <a:srgbClr val="0000CC"/>
                </a:solidFill>
                <a:latin typeface="VNI-Helve" pitchFamily="2" charset="0"/>
              </a:rPr>
              <a:t>quaø</a:t>
            </a:r>
            <a:r>
              <a:rPr lang="en-US" sz="2600" dirty="0">
                <a:solidFill>
                  <a:srgbClr val="0000CC"/>
                </a:solidFill>
                <a:latin typeface="VNI-Helve" pitchFamily="2" charset="0"/>
              </a:rPr>
              <a:t> </a:t>
            </a:r>
            <a:r>
              <a:rPr lang="en-US" sz="2600" dirty="0" err="1">
                <a:solidFill>
                  <a:srgbClr val="0000CC"/>
                </a:solidFill>
                <a:latin typeface="VNI-Helve" pitchFamily="2" charset="0"/>
              </a:rPr>
              <a:t>hoäi</a:t>
            </a:r>
            <a:r>
              <a:rPr lang="en-US" sz="2600" dirty="0">
                <a:solidFill>
                  <a:srgbClr val="0000CC"/>
                </a:solidFill>
                <a:latin typeface="VNI-Helve" pitchFamily="2" charset="0"/>
              </a:rPr>
              <a:t> </a:t>
            </a:r>
            <a:r>
              <a:rPr lang="en-US" sz="2600" dirty="0" err="1">
                <a:solidFill>
                  <a:srgbClr val="0000CC"/>
                </a:solidFill>
                <a:latin typeface="VNI-Helve" pitchFamily="2" charset="0"/>
              </a:rPr>
              <a:t>phuï</a:t>
            </a:r>
            <a:r>
              <a:rPr lang="en-US" sz="2600" dirty="0">
                <a:solidFill>
                  <a:srgbClr val="0000CC"/>
                </a:solidFill>
                <a:latin typeface="VNI-Helve" pitchFamily="2" charset="0"/>
              </a:rPr>
              <a:t> </a:t>
            </a:r>
            <a:r>
              <a:rPr lang="en-US" sz="2600" dirty="0" err="1">
                <a:solidFill>
                  <a:srgbClr val="0000CC"/>
                </a:solidFill>
                <a:latin typeface="VNI-Helve" pitchFamily="2" charset="0"/>
              </a:rPr>
              <a:t>huynh</a:t>
            </a:r>
            <a:r>
              <a:rPr lang="en-US" sz="2600" dirty="0">
                <a:solidFill>
                  <a:srgbClr val="0000CC"/>
                </a:solidFill>
                <a:latin typeface="VNI-Helve" pitchFamily="2" charset="0"/>
              </a:rPr>
              <a:t> </a:t>
            </a:r>
            <a:r>
              <a:rPr lang="en-US" sz="2600" dirty="0" err="1">
                <a:solidFill>
                  <a:srgbClr val="0000CC"/>
                </a:solidFill>
                <a:latin typeface="VNI-Helve" pitchFamily="2" charset="0"/>
              </a:rPr>
              <a:t>troàng</a:t>
            </a:r>
            <a:r>
              <a:rPr lang="en-US" sz="2600" dirty="0">
                <a:solidFill>
                  <a:srgbClr val="0000CC"/>
                </a:solidFill>
                <a:latin typeface="VNI-Helve" pitchFamily="2" charset="0"/>
              </a:rPr>
              <a:t> </a:t>
            </a:r>
            <a:r>
              <a:rPr lang="en-US" sz="2600" dirty="0" err="1">
                <a:solidFill>
                  <a:srgbClr val="0000CC"/>
                </a:solidFill>
                <a:latin typeface="VNI-Helve" pitchFamily="2" charset="0"/>
              </a:rPr>
              <a:t>taëng</a:t>
            </a:r>
            <a:r>
              <a:rPr lang="en-US" sz="2600" dirty="0">
                <a:solidFill>
                  <a:srgbClr val="0000CC"/>
                </a:solidFill>
                <a:latin typeface="VNI-Helve" pitchFamily="2" charset="0"/>
              </a:rPr>
              <a:t> </a:t>
            </a:r>
            <a:r>
              <a:rPr lang="en-US" sz="2600" dirty="0" err="1">
                <a:solidFill>
                  <a:srgbClr val="0000CC"/>
                </a:solidFill>
                <a:latin typeface="VNI-Helve" pitchFamily="2" charset="0"/>
              </a:rPr>
              <a:t>nhaân</a:t>
            </a:r>
            <a:r>
              <a:rPr lang="en-US" sz="2600" dirty="0">
                <a:solidFill>
                  <a:srgbClr val="0000CC"/>
                </a:solidFill>
                <a:latin typeface="VNI-Helve" pitchFamily="2" charset="0"/>
              </a:rPr>
              <a:t> </a:t>
            </a:r>
            <a:r>
              <a:rPr lang="en-US" sz="2600" dirty="0" err="1">
                <a:solidFill>
                  <a:srgbClr val="0000CC"/>
                </a:solidFill>
                <a:latin typeface="VNI-Helve" pitchFamily="2" charset="0"/>
              </a:rPr>
              <a:t>ngaøy</a:t>
            </a:r>
            <a:r>
              <a:rPr lang="en-US" sz="2600" dirty="0">
                <a:solidFill>
                  <a:srgbClr val="0000CC"/>
                </a:solidFill>
                <a:latin typeface="VNI-Helve" pitchFamily="2" charset="0"/>
              </a:rPr>
              <a:t> </a:t>
            </a:r>
            <a:r>
              <a:rPr lang="en-US" sz="2600" dirty="0" err="1">
                <a:solidFill>
                  <a:srgbClr val="0000CC"/>
                </a:solidFill>
                <a:latin typeface="VNI-Helve" pitchFamily="2" charset="0"/>
              </a:rPr>
              <a:t>thaønh</a:t>
            </a:r>
            <a:r>
              <a:rPr lang="en-US" sz="2600" dirty="0">
                <a:solidFill>
                  <a:srgbClr val="0000CC"/>
                </a:solidFill>
                <a:latin typeface="VNI-Helve" pitchFamily="2" charset="0"/>
              </a:rPr>
              <a:t> </a:t>
            </a:r>
            <a:r>
              <a:rPr lang="en-US" sz="2600" dirty="0" err="1">
                <a:solidFill>
                  <a:srgbClr val="0000CC"/>
                </a:solidFill>
                <a:latin typeface="VNI-Helve" pitchFamily="2" charset="0"/>
              </a:rPr>
              <a:t>laäp</a:t>
            </a:r>
            <a:r>
              <a:rPr lang="en-US" sz="2600" dirty="0">
                <a:solidFill>
                  <a:srgbClr val="0000CC"/>
                </a:solidFill>
                <a:latin typeface="VNI-Helve" pitchFamily="2" charset="0"/>
              </a:rPr>
              <a:t> </a:t>
            </a:r>
            <a:r>
              <a:rPr lang="en-US" sz="2600" dirty="0" err="1">
                <a:solidFill>
                  <a:srgbClr val="0000CC"/>
                </a:solidFill>
                <a:latin typeface="VNI-Helve" pitchFamily="2" charset="0"/>
              </a:rPr>
              <a:t>tröôøng</a:t>
            </a:r>
            <a:r>
              <a:rPr lang="en-US" sz="2600" dirty="0">
                <a:solidFill>
                  <a:srgbClr val="0000CC"/>
                </a:solidFill>
                <a:latin typeface="VNI-Helve" pitchFamily="2" charset="0"/>
              </a:rPr>
              <a:t>.</a:t>
            </a:r>
          </a:p>
          <a:p>
            <a:pPr fontAlgn="base">
              <a:spcBef>
                <a:spcPct val="50000"/>
              </a:spcBef>
              <a:spcAft>
                <a:spcPct val="0"/>
              </a:spcAft>
            </a:pPr>
            <a:r>
              <a:rPr lang="en-US" sz="2600" dirty="0">
                <a:solidFill>
                  <a:srgbClr val="0000CC"/>
                </a:solidFill>
                <a:latin typeface="VNI-Helve" pitchFamily="2" charset="0"/>
              </a:rPr>
              <a:t>- </a:t>
            </a:r>
            <a:r>
              <a:rPr lang="en-US" sz="2600" dirty="0" err="1">
                <a:solidFill>
                  <a:srgbClr val="0000CC"/>
                </a:solidFill>
                <a:latin typeface="VNI-Helve" pitchFamily="2" charset="0"/>
              </a:rPr>
              <a:t>Caây</a:t>
            </a:r>
            <a:r>
              <a:rPr lang="en-US" sz="2600" dirty="0">
                <a:solidFill>
                  <a:srgbClr val="0000CC"/>
                </a:solidFill>
                <a:latin typeface="VNI-Helve" pitchFamily="2" charset="0"/>
              </a:rPr>
              <a:t> </a:t>
            </a:r>
            <a:r>
              <a:rPr lang="en-US" sz="2600" dirty="0" err="1">
                <a:solidFill>
                  <a:srgbClr val="0000CC"/>
                </a:solidFill>
                <a:latin typeface="VNI-Helve" pitchFamily="2" charset="0"/>
              </a:rPr>
              <a:t>cao</a:t>
            </a:r>
            <a:r>
              <a:rPr lang="en-US" sz="2600" dirty="0">
                <a:solidFill>
                  <a:srgbClr val="0000CC"/>
                </a:solidFill>
                <a:latin typeface="VNI-Helve" pitchFamily="2" charset="0"/>
              </a:rPr>
              <a:t> </a:t>
            </a:r>
            <a:r>
              <a:rPr lang="en-US" sz="2600" dirty="0" err="1">
                <a:solidFill>
                  <a:srgbClr val="0000CC"/>
                </a:solidFill>
                <a:latin typeface="VNI-Helve" pitchFamily="2" charset="0"/>
              </a:rPr>
              <a:t>ñeán</a:t>
            </a:r>
            <a:r>
              <a:rPr lang="en-US" sz="2600" dirty="0">
                <a:solidFill>
                  <a:srgbClr val="0000CC"/>
                </a:solidFill>
                <a:latin typeface="VNI-Helve" pitchFamily="2" charset="0"/>
              </a:rPr>
              <a:t> </a:t>
            </a:r>
            <a:r>
              <a:rPr lang="en-US" sz="2600" dirty="0" err="1">
                <a:solidFill>
                  <a:srgbClr val="0000CC"/>
                </a:solidFill>
                <a:latin typeface="VNI-Helve" pitchFamily="2" charset="0"/>
              </a:rPr>
              <a:t>taàng</a:t>
            </a:r>
            <a:r>
              <a:rPr lang="en-US" sz="2600" dirty="0">
                <a:solidFill>
                  <a:srgbClr val="0000CC"/>
                </a:solidFill>
                <a:latin typeface="VNI-Helve" pitchFamily="2" charset="0"/>
              </a:rPr>
              <a:t> 2 </a:t>
            </a:r>
            <a:r>
              <a:rPr lang="en-US" sz="2600" dirty="0" err="1">
                <a:solidFill>
                  <a:srgbClr val="0000CC"/>
                </a:solidFill>
                <a:latin typeface="VNI-Helve" pitchFamily="2" charset="0"/>
              </a:rPr>
              <a:t>nhö</a:t>
            </a:r>
            <a:r>
              <a:rPr lang="en-US" sz="2600" dirty="0">
                <a:solidFill>
                  <a:srgbClr val="0000CC"/>
                </a:solidFill>
                <a:latin typeface="VNI-Helve" pitchFamily="2" charset="0"/>
              </a:rPr>
              <a:t> </a:t>
            </a:r>
            <a:r>
              <a:rPr lang="en-US" sz="2600" dirty="0" err="1">
                <a:solidFill>
                  <a:srgbClr val="0000CC"/>
                </a:solidFill>
                <a:latin typeface="VNI-Helve" pitchFamily="2" charset="0"/>
              </a:rPr>
              <a:t>moät</a:t>
            </a:r>
            <a:r>
              <a:rPr lang="en-US" sz="2600" dirty="0">
                <a:solidFill>
                  <a:srgbClr val="0000CC"/>
                </a:solidFill>
                <a:latin typeface="VNI-Helve" pitchFamily="2" charset="0"/>
              </a:rPr>
              <a:t> </a:t>
            </a:r>
            <a:r>
              <a:rPr lang="en-US" sz="2600" dirty="0" err="1">
                <a:solidFill>
                  <a:srgbClr val="0000CC"/>
                </a:solidFill>
                <a:latin typeface="VNI-Helve" pitchFamily="2" charset="0"/>
              </a:rPr>
              <a:t>chieác</a:t>
            </a:r>
            <a:r>
              <a:rPr lang="en-US" sz="2600" dirty="0">
                <a:solidFill>
                  <a:srgbClr val="0000CC"/>
                </a:solidFill>
                <a:latin typeface="VNI-Helve" pitchFamily="2" charset="0"/>
              </a:rPr>
              <a:t> </a:t>
            </a:r>
            <a:r>
              <a:rPr lang="en-US" sz="2600" dirty="0" err="1">
                <a:solidFill>
                  <a:srgbClr val="0000CC"/>
                </a:solidFill>
                <a:latin typeface="VNI-Helve" pitchFamily="2" charset="0"/>
              </a:rPr>
              <a:t>duø</a:t>
            </a:r>
            <a:r>
              <a:rPr lang="en-US" sz="2600" dirty="0">
                <a:solidFill>
                  <a:srgbClr val="0000CC"/>
                </a:solidFill>
                <a:latin typeface="VNI-Helve" pitchFamily="2" charset="0"/>
              </a:rPr>
              <a:t> </a:t>
            </a:r>
            <a:r>
              <a:rPr lang="en-US" sz="2600" dirty="0" err="1">
                <a:solidFill>
                  <a:srgbClr val="0000CC"/>
                </a:solidFill>
                <a:latin typeface="VNI-Helve" pitchFamily="2" charset="0"/>
              </a:rPr>
              <a:t>khoång</a:t>
            </a:r>
            <a:r>
              <a:rPr lang="en-US" sz="2600" dirty="0">
                <a:solidFill>
                  <a:srgbClr val="0000CC"/>
                </a:solidFill>
                <a:latin typeface="VNI-Helve" pitchFamily="2" charset="0"/>
              </a:rPr>
              <a:t> </a:t>
            </a:r>
            <a:r>
              <a:rPr lang="en-US" sz="2600" dirty="0" err="1">
                <a:solidFill>
                  <a:srgbClr val="0000CC"/>
                </a:solidFill>
                <a:latin typeface="VNI-Helve" pitchFamily="2" charset="0"/>
              </a:rPr>
              <a:t>loà</a:t>
            </a:r>
            <a:r>
              <a:rPr lang="en-US" sz="2600" dirty="0">
                <a:solidFill>
                  <a:srgbClr val="0000CC"/>
                </a:solidFill>
                <a:latin typeface="VNI-Helve" pitchFamily="2" charset="0"/>
              </a:rPr>
              <a:t>.</a:t>
            </a:r>
          </a:p>
          <a:p>
            <a:pPr fontAlgn="base">
              <a:spcBef>
                <a:spcPct val="50000"/>
              </a:spcBef>
              <a:spcAft>
                <a:spcPct val="0"/>
              </a:spcAft>
            </a:pPr>
            <a:r>
              <a:rPr lang="en-US" sz="2600" dirty="0">
                <a:solidFill>
                  <a:srgbClr val="0000CC"/>
                </a:solidFill>
                <a:latin typeface="VNI-Helve" pitchFamily="2" charset="0"/>
              </a:rPr>
              <a:t>+ </a:t>
            </a:r>
            <a:r>
              <a:rPr lang="en-US" sz="2600" dirty="0" err="1">
                <a:solidFill>
                  <a:srgbClr val="0000CC"/>
                </a:solidFill>
                <a:latin typeface="VNI-Helve" pitchFamily="2" charset="0"/>
              </a:rPr>
              <a:t>Reã</a:t>
            </a:r>
            <a:r>
              <a:rPr lang="en-US" sz="2600" dirty="0">
                <a:solidFill>
                  <a:srgbClr val="0000CC"/>
                </a:solidFill>
                <a:latin typeface="VNI-Helve" pitchFamily="2" charset="0"/>
              </a:rPr>
              <a:t> </a:t>
            </a:r>
            <a:r>
              <a:rPr lang="en-US" sz="2600" dirty="0" err="1">
                <a:solidFill>
                  <a:srgbClr val="0000CC"/>
                </a:solidFill>
                <a:latin typeface="VNI-Helve" pitchFamily="2" charset="0"/>
              </a:rPr>
              <a:t>caây</a:t>
            </a:r>
            <a:r>
              <a:rPr lang="en-US" sz="2600" dirty="0">
                <a:solidFill>
                  <a:srgbClr val="0000CC"/>
                </a:solidFill>
                <a:latin typeface="VNI-Helve" pitchFamily="2" charset="0"/>
              </a:rPr>
              <a:t> </a:t>
            </a:r>
            <a:r>
              <a:rPr lang="en-US" sz="2600" dirty="0" err="1">
                <a:solidFill>
                  <a:srgbClr val="0000CC"/>
                </a:solidFill>
                <a:latin typeface="VNI-Helve" pitchFamily="2" charset="0"/>
              </a:rPr>
              <a:t>nhoâ</a:t>
            </a:r>
            <a:r>
              <a:rPr lang="en-US" sz="2600" dirty="0">
                <a:solidFill>
                  <a:srgbClr val="0000CC"/>
                </a:solidFill>
                <a:latin typeface="VNI-Helve" pitchFamily="2" charset="0"/>
              </a:rPr>
              <a:t> </a:t>
            </a:r>
            <a:r>
              <a:rPr lang="en-US" sz="2600" dirty="0" err="1">
                <a:solidFill>
                  <a:srgbClr val="0000CC"/>
                </a:solidFill>
                <a:latin typeface="VNI-Helve" pitchFamily="2" charset="0"/>
              </a:rPr>
              <a:t>leân</a:t>
            </a:r>
            <a:r>
              <a:rPr lang="en-US" sz="2600" dirty="0">
                <a:solidFill>
                  <a:srgbClr val="0000CC"/>
                </a:solidFill>
                <a:latin typeface="VNI-Helve" pitchFamily="2" charset="0"/>
              </a:rPr>
              <a:t> </a:t>
            </a:r>
            <a:r>
              <a:rPr lang="en-US" sz="2600" dirty="0" err="1">
                <a:solidFill>
                  <a:srgbClr val="0000CC"/>
                </a:solidFill>
                <a:latin typeface="VNI-Helve" pitchFamily="2" charset="0"/>
              </a:rPr>
              <a:t>khoûi</a:t>
            </a:r>
            <a:r>
              <a:rPr lang="en-US" sz="2600" dirty="0">
                <a:solidFill>
                  <a:srgbClr val="0000CC"/>
                </a:solidFill>
                <a:latin typeface="VNI-Helve" pitchFamily="2" charset="0"/>
              </a:rPr>
              <a:t> </a:t>
            </a:r>
            <a:r>
              <a:rPr lang="en-US" sz="2600" dirty="0" err="1">
                <a:solidFill>
                  <a:srgbClr val="0000CC"/>
                </a:solidFill>
                <a:latin typeface="VNI-Helve" pitchFamily="2" charset="0"/>
              </a:rPr>
              <a:t>maët</a:t>
            </a:r>
            <a:r>
              <a:rPr lang="en-US" sz="2600" dirty="0">
                <a:solidFill>
                  <a:srgbClr val="0000CC"/>
                </a:solidFill>
                <a:latin typeface="VNI-Helve" pitchFamily="2" charset="0"/>
              </a:rPr>
              <a:t> </a:t>
            </a:r>
            <a:r>
              <a:rPr lang="en-US" sz="2600" dirty="0" err="1">
                <a:solidFill>
                  <a:srgbClr val="0000CC"/>
                </a:solidFill>
                <a:latin typeface="VNI-Helve" pitchFamily="2" charset="0"/>
              </a:rPr>
              <a:t>ñaát</a:t>
            </a:r>
            <a:r>
              <a:rPr lang="en-US" sz="2600" dirty="0">
                <a:solidFill>
                  <a:srgbClr val="0000CC"/>
                </a:solidFill>
                <a:latin typeface="VNI-Helve" pitchFamily="2" charset="0"/>
              </a:rPr>
              <a:t> </a:t>
            </a:r>
            <a:r>
              <a:rPr lang="en-US" sz="2600" dirty="0" err="1">
                <a:solidFill>
                  <a:srgbClr val="0000CC"/>
                </a:solidFill>
                <a:latin typeface="VNI-Helve" pitchFamily="2" charset="0"/>
              </a:rPr>
              <a:t>nhö</a:t>
            </a:r>
            <a:r>
              <a:rPr lang="en-US" sz="2600" dirty="0">
                <a:solidFill>
                  <a:srgbClr val="0000CC"/>
                </a:solidFill>
                <a:latin typeface="VNI-Helve" pitchFamily="2" charset="0"/>
              </a:rPr>
              <a:t> </a:t>
            </a:r>
            <a:r>
              <a:rPr lang="en-US" sz="2600" dirty="0" err="1">
                <a:solidFill>
                  <a:srgbClr val="0000CC"/>
                </a:solidFill>
                <a:latin typeface="VNI-Helve" pitchFamily="2" charset="0"/>
              </a:rPr>
              <a:t>nhöõng</a:t>
            </a:r>
            <a:r>
              <a:rPr lang="en-US" sz="2600" dirty="0">
                <a:solidFill>
                  <a:srgbClr val="0000CC"/>
                </a:solidFill>
                <a:latin typeface="VNI-Helve" pitchFamily="2" charset="0"/>
              </a:rPr>
              <a:t> con </a:t>
            </a:r>
            <a:r>
              <a:rPr lang="en-US" sz="2600" dirty="0" err="1">
                <a:solidFill>
                  <a:srgbClr val="0000CC"/>
                </a:solidFill>
                <a:latin typeface="VNI-Helve" pitchFamily="2" charset="0"/>
              </a:rPr>
              <a:t>raén</a:t>
            </a:r>
            <a:r>
              <a:rPr lang="en-US" sz="2600" dirty="0">
                <a:solidFill>
                  <a:srgbClr val="0000CC"/>
                </a:solidFill>
                <a:latin typeface="VNI-Helve" pitchFamily="2" charset="0"/>
              </a:rPr>
              <a:t> </a:t>
            </a:r>
            <a:r>
              <a:rPr lang="en-US" sz="2600" dirty="0" err="1">
                <a:solidFill>
                  <a:srgbClr val="0000CC"/>
                </a:solidFill>
                <a:latin typeface="VNI-Helve" pitchFamily="2" charset="0"/>
              </a:rPr>
              <a:t>ñang</a:t>
            </a:r>
            <a:r>
              <a:rPr lang="en-US" sz="2600" dirty="0">
                <a:solidFill>
                  <a:srgbClr val="0000CC"/>
                </a:solidFill>
                <a:latin typeface="VNI-Helve" pitchFamily="2" charset="0"/>
              </a:rPr>
              <a:t> </a:t>
            </a:r>
            <a:r>
              <a:rPr lang="en-US" sz="2600" dirty="0" err="1">
                <a:solidFill>
                  <a:srgbClr val="0000CC"/>
                </a:solidFill>
                <a:latin typeface="VNI-Helve" pitchFamily="2" charset="0"/>
              </a:rPr>
              <a:t>boø</a:t>
            </a:r>
            <a:r>
              <a:rPr lang="en-US" sz="2600" dirty="0">
                <a:solidFill>
                  <a:srgbClr val="0000CC"/>
                </a:solidFill>
                <a:latin typeface="VNI-Helve" pitchFamily="2" charset="0"/>
              </a:rPr>
              <a:t>.</a:t>
            </a:r>
          </a:p>
          <a:p>
            <a:pPr fontAlgn="base">
              <a:spcBef>
                <a:spcPct val="50000"/>
              </a:spcBef>
              <a:spcAft>
                <a:spcPct val="0"/>
              </a:spcAft>
            </a:pPr>
            <a:r>
              <a:rPr lang="en-US" sz="2600" dirty="0">
                <a:solidFill>
                  <a:srgbClr val="0000CC"/>
                </a:solidFill>
                <a:latin typeface="VNI-Helve" pitchFamily="2" charset="0"/>
              </a:rPr>
              <a:t>+ </a:t>
            </a:r>
            <a:r>
              <a:rPr lang="en-US" sz="2600" dirty="0" err="1">
                <a:solidFill>
                  <a:srgbClr val="0000CC"/>
                </a:solidFill>
                <a:latin typeface="VNI-Helve" pitchFamily="2" charset="0"/>
              </a:rPr>
              <a:t>Thaân</a:t>
            </a:r>
            <a:r>
              <a:rPr lang="en-US" sz="2600" dirty="0">
                <a:solidFill>
                  <a:srgbClr val="0000CC"/>
                </a:solidFill>
                <a:latin typeface="VNI-Helve" pitchFamily="2" charset="0"/>
              </a:rPr>
              <a:t> </a:t>
            </a:r>
            <a:r>
              <a:rPr lang="en-US" sz="2600" dirty="0" err="1">
                <a:solidFill>
                  <a:srgbClr val="0000CC"/>
                </a:solidFill>
                <a:latin typeface="VNI-Helve" pitchFamily="2" charset="0"/>
              </a:rPr>
              <a:t>caây</a:t>
            </a:r>
            <a:r>
              <a:rPr lang="en-US" sz="2600" dirty="0">
                <a:solidFill>
                  <a:srgbClr val="0000CC"/>
                </a:solidFill>
                <a:latin typeface="VNI-Helve" pitchFamily="2" charset="0"/>
              </a:rPr>
              <a:t> </a:t>
            </a:r>
            <a:r>
              <a:rPr lang="en-US" sz="2600" dirty="0" err="1">
                <a:solidFill>
                  <a:srgbClr val="0000CC"/>
                </a:solidFill>
                <a:latin typeface="VNI-Helve" pitchFamily="2" charset="0"/>
              </a:rPr>
              <a:t>troøn</a:t>
            </a:r>
            <a:r>
              <a:rPr lang="en-US" sz="2600" dirty="0">
                <a:solidFill>
                  <a:srgbClr val="0000CC"/>
                </a:solidFill>
                <a:latin typeface="VNI-Helve" pitchFamily="2" charset="0"/>
              </a:rPr>
              <a:t>, </a:t>
            </a:r>
            <a:r>
              <a:rPr lang="en-US" sz="2600" dirty="0" err="1">
                <a:solidFill>
                  <a:srgbClr val="0000CC"/>
                </a:solidFill>
                <a:latin typeface="VNI-Helve" pitchFamily="2" charset="0"/>
              </a:rPr>
              <a:t>maøu</a:t>
            </a:r>
            <a:r>
              <a:rPr lang="en-US" sz="2600" dirty="0">
                <a:solidFill>
                  <a:srgbClr val="0000CC"/>
                </a:solidFill>
                <a:latin typeface="VNI-Helve" pitchFamily="2" charset="0"/>
              </a:rPr>
              <a:t> </a:t>
            </a:r>
            <a:r>
              <a:rPr lang="en-US" sz="2600" dirty="0" err="1">
                <a:solidFill>
                  <a:srgbClr val="0000CC"/>
                </a:solidFill>
                <a:latin typeface="VNI-Helve" pitchFamily="2" charset="0"/>
              </a:rPr>
              <a:t>naâu</a:t>
            </a:r>
            <a:r>
              <a:rPr lang="en-US" sz="2600" dirty="0">
                <a:solidFill>
                  <a:srgbClr val="0000CC"/>
                </a:solidFill>
                <a:latin typeface="VNI-Helve" pitchFamily="2" charset="0"/>
              </a:rPr>
              <a:t> </a:t>
            </a:r>
            <a:r>
              <a:rPr lang="en-US" sz="2600" dirty="0" err="1">
                <a:solidFill>
                  <a:srgbClr val="0000CC"/>
                </a:solidFill>
                <a:latin typeface="VNI-Helve" pitchFamily="2" charset="0"/>
              </a:rPr>
              <a:t>xæn</a:t>
            </a:r>
            <a:r>
              <a:rPr lang="en-US" sz="2600" dirty="0">
                <a:solidFill>
                  <a:srgbClr val="0000CC"/>
                </a:solidFill>
                <a:latin typeface="VNI-Helve" pitchFamily="2" charset="0"/>
              </a:rPr>
              <a:t>, </a:t>
            </a:r>
            <a:r>
              <a:rPr lang="vi-VN" sz="2600" dirty="0">
                <a:solidFill>
                  <a:srgbClr val="0000CC"/>
                </a:solidFill>
                <a:latin typeface="VNI-Helve" pitchFamily="2" charset="0"/>
              </a:rPr>
              <a:t>x</a:t>
            </a:r>
            <a:r>
              <a:rPr lang="en-US" sz="2600" dirty="0" err="1">
                <a:solidFill>
                  <a:srgbClr val="0000CC"/>
                </a:solidFill>
                <a:latin typeface="VNI-Helve" pitchFamily="2" charset="0"/>
              </a:rPr>
              <a:t>uø</a:t>
            </a:r>
            <a:r>
              <a:rPr lang="en-US" sz="2600" dirty="0">
                <a:solidFill>
                  <a:srgbClr val="0000CC"/>
                </a:solidFill>
                <a:latin typeface="VNI-Helve" pitchFamily="2" charset="0"/>
              </a:rPr>
              <a:t> </a:t>
            </a:r>
            <a:r>
              <a:rPr lang="en-US" sz="2600" dirty="0" err="1">
                <a:solidFill>
                  <a:srgbClr val="0000CC"/>
                </a:solidFill>
                <a:latin typeface="VNI-Helve" pitchFamily="2" charset="0"/>
              </a:rPr>
              <a:t>xì</a:t>
            </a:r>
            <a:r>
              <a:rPr lang="en-US" sz="2600" dirty="0">
                <a:solidFill>
                  <a:srgbClr val="0000CC"/>
                </a:solidFill>
                <a:latin typeface="VNI-Helve" pitchFamily="2" charset="0"/>
              </a:rPr>
              <a:t> </a:t>
            </a:r>
            <a:r>
              <a:rPr lang="en-US" sz="2600" dirty="0" err="1">
                <a:solidFill>
                  <a:srgbClr val="0000CC"/>
                </a:solidFill>
                <a:latin typeface="VNI-Helve" pitchFamily="2" charset="0"/>
              </a:rPr>
              <a:t>nhö</a:t>
            </a:r>
            <a:r>
              <a:rPr lang="en-US" sz="2600" dirty="0">
                <a:solidFill>
                  <a:srgbClr val="0000CC"/>
                </a:solidFill>
                <a:latin typeface="VNI-Helve" pitchFamily="2" charset="0"/>
              </a:rPr>
              <a:t> da </a:t>
            </a:r>
            <a:r>
              <a:rPr lang="en-US" sz="2600" dirty="0" err="1">
                <a:solidFill>
                  <a:srgbClr val="0000CC"/>
                </a:solidFill>
                <a:latin typeface="VNI-Helve" pitchFamily="2" charset="0"/>
              </a:rPr>
              <a:t>coùc</a:t>
            </a:r>
            <a:r>
              <a:rPr lang="en-US" sz="2600" dirty="0">
                <a:solidFill>
                  <a:srgbClr val="0000CC"/>
                </a:solidFill>
                <a:latin typeface="VNI-Helve" pitchFamily="2" charset="0"/>
              </a:rPr>
              <a:t>.</a:t>
            </a:r>
          </a:p>
          <a:p>
            <a:pPr fontAlgn="base">
              <a:spcBef>
                <a:spcPct val="50000"/>
              </a:spcBef>
              <a:spcAft>
                <a:spcPct val="0"/>
              </a:spcAft>
            </a:pPr>
            <a:r>
              <a:rPr lang="en-US" sz="2600" dirty="0">
                <a:solidFill>
                  <a:srgbClr val="0000CC"/>
                </a:solidFill>
                <a:latin typeface="VNI-Helve" pitchFamily="2" charset="0"/>
              </a:rPr>
              <a:t>+ </a:t>
            </a:r>
            <a:r>
              <a:rPr lang="en-US" sz="2600" dirty="0" err="1">
                <a:solidFill>
                  <a:srgbClr val="0000CC"/>
                </a:solidFill>
                <a:latin typeface="VNI-Helve" pitchFamily="2" charset="0"/>
              </a:rPr>
              <a:t>Taùn</a:t>
            </a:r>
            <a:r>
              <a:rPr lang="en-US" sz="2600" dirty="0">
                <a:solidFill>
                  <a:srgbClr val="0000CC"/>
                </a:solidFill>
                <a:latin typeface="VNI-Helve" pitchFamily="2" charset="0"/>
              </a:rPr>
              <a:t> </a:t>
            </a:r>
            <a:r>
              <a:rPr lang="en-US" sz="2600" dirty="0" err="1">
                <a:solidFill>
                  <a:srgbClr val="0000CC"/>
                </a:solidFill>
                <a:latin typeface="VNI-Helve" pitchFamily="2" charset="0"/>
              </a:rPr>
              <a:t>laù</a:t>
            </a:r>
            <a:r>
              <a:rPr lang="en-US" sz="2600" dirty="0">
                <a:solidFill>
                  <a:srgbClr val="0000CC"/>
                </a:solidFill>
                <a:latin typeface="VNI-Helve" pitchFamily="2" charset="0"/>
              </a:rPr>
              <a:t> </a:t>
            </a:r>
            <a:r>
              <a:rPr lang="en-US" sz="2600" dirty="0" err="1">
                <a:solidFill>
                  <a:srgbClr val="0000CC"/>
                </a:solidFill>
                <a:latin typeface="VNI-Helve" pitchFamily="2" charset="0"/>
              </a:rPr>
              <a:t>xanh</a:t>
            </a:r>
            <a:r>
              <a:rPr lang="en-US" sz="2600" dirty="0">
                <a:solidFill>
                  <a:srgbClr val="0000CC"/>
                </a:solidFill>
                <a:latin typeface="VNI-Helve" pitchFamily="2" charset="0"/>
              </a:rPr>
              <a:t> um, </a:t>
            </a:r>
            <a:r>
              <a:rPr lang="en-US" sz="2600" dirty="0" err="1">
                <a:solidFill>
                  <a:srgbClr val="0000CC"/>
                </a:solidFill>
                <a:latin typeface="VNI-Helve" pitchFamily="2" charset="0"/>
              </a:rPr>
              <a:t>maùt</a:t>
            </a:r>
            <a:r>
              <a:rPr lang="en-US" sz="2600" dirty="0">
                <a:solidFill>
                  <a:srgbClr val="0000CC"/>
                </a:solidFill>
                <a:latin typeface="VNI-Helve" pitchFamily="2" charset="0"/>
              </a:rPr>
              <a:t> </a:t>
            </a:r>
            <a:r>
              <a:rPr lang="en-US" sz="2600" dirty="0" err="1">
                <a:solidFill>
                  <a:srgbClr val="0000CC"/>
                </a:solidFill>
                <a:latin typeface="VNI-Helve" pitchFamily="2" charset="0"/>
              </a:rPr>
              <a:t>röôïi</a:t>
            </a:r>
            <a:r>
              <a:rPr lang="en-US" sz="2600" dirty="0">
                <a:solidFill>
                  <a:srgbClr val="0000CC"/>
                </a:solidFill>
                <a:latin typeface="VNI-Helve" pitchFamily="2" charset="0"/>
              </a:rPr>
              <a:t>, </a:t>
            </a:r>
            <a:r>
              <a:rPr lang="en-US" sz="2600" dirty="0" err="1">
                <a:solidFill>
                  <a:srgbClr val="0000CC"/>
                </a:solidFill>
                <a:latin typeface="VNI-Helve" pitchFamily="2" charset="0"/>
              </a:rPr>
              <a:t>che</a:t>
            </a:r>
            <a:r>
              <a:rPr lang="en-US" sz="2600" dirty="0">
                <a:solidFill>
                  <a:srgbClr val="0000CC"/>
                </a:solidFill>
                <a:latin typeface="VNI-Helve" pitchFamily="2" charset="0"/>
              </a:rPr>
              <a:t> </a:t>
            </a:r>
            <a:r>
              <a:rPr lang="en-US" sz="2600" dirty="0" err="1">
                <a:solidFill>
                  <a:srgbClr val="0000CC"/>
                </a:solidFill>
                <a:latin typeface="VNI-Helve" pitchFamily="2" charset="0"/>
              </a:rPr>
              <a:t>kín</a:t>
            </a:r>
            <a:r>
              <a:rPr lang="en-US" sz="2600" dirty="0">
                <a:solidFill>
                  <a:srgbClr val="0000CC"/>
                </a:solidFill>
                <a:latin typeface="VNI-Helve" pitchFamily="2" charset="0"/>
              </a:rPr>
              <a:t> </a:t>
            </a:r>
            <a:r>
              <a:rPr lang="en-US" sz="2600" dirty="0" err="1">
                <a:solidFill>
                  <a:srgbClr val="0000CC"/>
                </a:solidFill>
                <a:latin typeface="VNI-Helve" pitchFamily="2" charset="0"/>
              </a:rPr>
              <a:t>moät</a:t>
            </a:r>
            <a:r>
              <a:rPr lang="en-US" sz="2600" dirty="0">
                <a:solidFill>
                  <a:srgbClr val="0000CC"/>
                </a:solidFill>
                <a:latin typeface="VNI-Helve" pitchFamily="2" charset="0"/>
              </a:rPr>
              <a:t> </a:t>
            </a:r>
            <a:r>
              <a:rPr lang="en-US" sz="2600" dirty="0" err="1">
                <a:solidFill>
                  <a:srgbClr val="0000CC"/>
                </a:solidFill>
                <a:latin typeface="VNI-Helve" pitchFamily="2" charset="0"/>
              </a:rPr>
              <a:t>khoaûng</a:t>
            </a:r>
            <a:r>
              <a:rPr lang="en-US" sz="2600" dirty="0">
                <a:solidFill>
                  <a:srgbClr val="0000CC"/>
                </a:solidFill>
                <a:latin typeface="VNI-Helve" pitchFamily="2" charset="0"/>
              </a:rPr>
              <a:t> </a:t>
            </a:r>
            <a:r>
              <a:rPr lang="en-US" sz="2600" dirty="0" err="1">
                <a:solidFill>
                  <a:srgbClr val="0000CC"/>
                </a:solidFill>
                <a:latin typeface="VNI-Helve" pitchFamily="2" charset="0"/>
              </a:rPr>
              <a:t>saân</a:t>
            </a:r>
            <a:r>
              <a:rPr lang="en-US" sz="2600" dirty="0">
                <a:solidFill>
                  <a:srgbClr val="0000CC"/>
                </a:solidFill>
                <a:latin typeface="VNI-Helve" pitchFamily="2" charset="0"/>
              </a:rPr>
              <a:t> </a:t>
            </a:r>
            <a:r>
              <a:rPr lang="en-US" sz="2600" dirty="0" err="1">
                <a:solidFill>
                  <a:srgbClr val="0000CC"/>
                </a:solidFill>
                <a:latin typeface="VNI-Helve" pitchFamily="2" charset="0"/>
              </a:rPr>
              <a:t>tröôøng</a:t>
            </a:r>
            <a:r>
              <a:rPr lang="en-US" sz="2600" dirty="0">
                <a:solidFill>
                  <a:srgbClr val="0000CC"/>
                </a:solidFill>
                <a:latin typeface="VNI-Helve" pitchFamily="2" charset="0"/>
              </a:rPr>
              <a:t>. </a:t>
            </a:r>
            <a:r>
              <a:rPr lang="en-US" sz="2600" dirty="0" err="1">
                <a:solidFill>
                  <a:srgbClr val="0000CC"/>
                </a:solidFill>
                <a:latin typeface="VNI-Helve" pitchFamily="2" charset="0"/>
              </a:rPr>
              <a:t>Moãi</a:t>
            </a:r>
            <a:r>
              <a:rPr lang="en-US" sz="2600" dirty="0">
                <a:solidFill>
                  <a:srgbClr val="0000CC"/>
                </a:solidFill>
                <a:latin typeface="VNI-Helve" pitchFamily="2" charset="0"/>
              </a:rPr>
              <a:t> </a:t>
            </a:r>
            <a:r>
              <a:rPr lang="en-US" sz="2600" dirty="0" err="1">
                <a:solidFill>
                  <a:srgbClr val="0000CC"/>
                </a:solidFill>
                <a:latin typeface="VNI-Helve" pitchFamily="2" charset="0"/>
              </a:rPr>
              <a:t>khi</a:t>
            </a:r>
            <a:r>
              <a:rPr lang="en-US" sz="2600" dirty="0">
                <a:solidFill>
                  <a:srgbClr val="0000CC"/>
                </a:solidFill>
                <a:latin typeface="VNI-Helve" pitchFamily="2" charset="0"/>
              </a:rPr>
              <a:t> </a:t>
            </a:r>
            <a:r>
              <a:rPr lang="en-US" sz="2600" dirty="0" err="1">
                <a:solidFill>
                  <a:srgbClr val="0000CC"/>
                </a:solidFill>
                <a:latin typeface="VNI-Helve" pitchFamily="2" charset="0"/>
              </a:rPr>
              <a:t>coù</a:t>
            </a:r>
            <a:r>
              <a:rPr lang="en-US" sz="2600" dirty="0">
                <a:solidFill>
                  <a:srgbClr val="0000CC"/>
                </a:solidFill>
                <a:latin typeface="VNI-Helve" pitchFamily="2" charset="0"/>
              </a:rPr>
              <a:t> </a:t>
            </a:r>
            <a:r>
              <a:rPr lang="en-US" sz="2600" dirty="0" err="1">
                <a:solidFill>
                  <a:srgbClr val="0000CC"/>
                </a:solidFill>
                <a:latin typeface="VNI-Helve" pitchFamily="2" charset="0"/>
              </a:rPr>
              <a:t>laøn</a:t>
            </a:r>
            <a:r>
              <a:rPr lang="en-US" sz="2600" dirty="0">
                <a:solidFill>
                  <a:srgbClr val="0000CC"/>
                </a:solidFill>
                <a:latin typeface="VNI-Helve" pitchFamily="2" charset="0"/>
              </a:rPr>
              <a:t> </a:t>
            </a:r>
            <a:r>
              <a:rPr lang="en-US" sz="2600" dirty="0" err="1">
                <a:solidFill>
                  <a:srgbClr val="0000CC"/>
                </a:solidFill>
                <a:latin typeface="VNI-Helve" pitchFamily="2" charset="0"/>
              </a:rPr>
              <a:t>gioù</a:t>
            </a:r>
            <a:r>
              <a:rPr lang="en-US" sz="2600" dirty="0">
                <a:solidFill>
                  <a:srgbClr val="0000CC"/>
                </a:solidFill>
                <a:latin typeface="VNI-Helve" pitchFamily="2" charset="0"/>
              </a:rPr>
              <a:t> </a:t>
            </a:r>
            <a:r>
              <a:rPr lang="en-US" sz="2600" dirty="0" err="1">
                <a:solidFill>
                  <a:srgbClr val="0000CC"/>
                </a:solidFill>
                <a:latin typeface="VNI-Helve" pitchFamily="2" charset="0"/>
              </a:rPr>
              <a:t>nheï</a:t>
            </a:r>
            <a:r>
              <a:rPr lang="en-US" sz="2600" dirty="0">
                <a:solidFill>
                  <a:srgbClr val="0000CC"/>
                </a:solidFill>
                <a:latin typeface="VNI-Helve" pitchFamily="2" charset="0"/>
              </a:rPr>
              <a:t> </a:t>
            </a:r>
            <a:r>
              <a:rPr lang="en-US" sz="2600" dirty="0" err="1">
                <a:solidFill>
                  <a:srgbClr val="0000CC"/>
                </a:solidFill>
                <a:latin typeface="VNI-Helve" pitchFamily="2" charset="0"/>
              </a:rPr>
              <a:t>thoåi</a:t>
            </a:r>
            <a:r>
              <a:rPr lang="en-US" sz="2600" dirty="0">
                <a:solidFill>
                  <a:srgbClr val="0000CC"/>
                </a:solidFill>
                <a:latin typeface="VNI-Helve" pitchFamily="2" charset="0"/>
              </a:rPr>
              <a:t> qua, </a:t>
            </a:r>
            <a:r>
              <a:rPr lang="en-US" sz="2600" dirty="0" err="1">
                <a:solidFill>
                  <a:srgbClr val="0000CC"/>
                </a:solidFill>
                <a:latin typeface="VNI-Helve" pitchFamily="2" charset="0"/>
              </a:rPr>
              <a:t>chuùng</a:t>
            </a:r>
            <a:r>
              <a:rPr lang="en-US" sz="2600" dirty="0">
                <a:solidFill>
                  <a:srgbClr val="0000CC"/>
                </a:solidFill>
                <a:latin typeface="VNI-Helve" pitchFamily="2" charset="0"/>
              </a:rPr>
              <a:t> rung </a:t>
            </a:r>
            <a:r>
              <a:rPr lang="en-US" sz="2600" dirty="0" err="1">
                <a:solidFill>
                  <a:srgbClr val="0000CC"/>
                </a:solidFill>
                <a:latin typeface="VNI-Helve" pitchFamily="2" charset="0"/>
              </a:rPr>
              <a:t>rinh</a:t>
            </a:r>
            <a:r>
              <a:rPr lang="en-US" sz="2600" dirty="0">
                <a:solidFill>
                  <a:srgbClr val="0000CC"/>
                </a:solidFill>
                <a:latin typeface="VNI-Helve" pitchFamily="2" charset="0"/>
              </a:rPr>
              <a:t> </a:t>
            </a:r>
            <a:r>
              <a:rPr lang="en-US" sz="2600" dirty="0" err="1">
                <a:solidFill>
                  <a:srgbClr val="0000CC"/>
                </a:solidFill>
                <a:latin typeface="VNI-Helve" pitchFamily="2" charset="0"/>
              </a:rPr>
              <a:t>nhö</a:t>
            </a:r>
            <a:r>
              <a:rPr lang="en-US" sz="2600" dirty="0">
                <a:solidFill>
                  <a:srgbClr val="0000CC"/>
                </a:solidFill>
                <a:latin typeface="VNI-Helve" pitchFamily="2" charset="0"/>
              </a:rPr>
              <a:t> </a:t>
            </a:r>
            <a:r>
              <a:rPr lang="en-US" sz="2600" dirty="0" err="1">
                <a:solidFill>
                  <a:srgbClr val="0000CC"/>
                </a:solidFill>
                <a:latin typeface="VNI-Helve" pitchFamily="2" charset="0"/>
              </a:rPr>
              <a:t>chaøo</a:t>
            </a:r>
            <a:r>
              <a:rPr lang="en-US" sz="2600" dirty="0">
                <a:solidFill>
                  <a:srgbClr val="0000CC"/>
                </a:solidFill>
                <a:latin typeface="VNI-Helve" pitchFamily="2" charset="0"/>
              </a:rPr>
              <a:t> </a:t>
            </a:r>
            <a:r>
              <a:rPr lang="en-US" sz="2600" dirty="0" err="1">
                <a:solidFill>
                  <a:srgbClr val="0000CC"/>
                </a:solidFill>
                <a:latin typeface="VNI-Helve" pitchFamily="2" charset="0"/>
              </a:rPr>
              <a:t>ñoùn</a:t>
            </a:r>
            <a:r>
              <a:rPr lang="en-US" sz="2600" dirty="0">
                <a:solidFill>
                  <a:srgbClr val="0000CC"/>
                </a:solidFill>
                <a:latin typeface="VNI-Helve" pitchFamily="2" charset="0"/>
              </a:rPr>
              <a:t>.</a:t>
            </a:r>
          </a:p>
          <a:p>
            <a:pPr fontAlgn="base">
              <a:spcBef>
                <a:spcPct val="50000"/>
              </a:spcBef>
              <a:spcAft>
                <a:spcPct val="0"/>
              </a:spcAft>
            </a:pPr>
            <a:r>
              <a:rPr lang="en-US" sz="2600" dirty="0">
                <a:solidFill>
                  <a:srgbClr val="0000CC"/>
                </a:solidFill>
                <a:latin typeface="VNI-Helve" pitchFamily="2" charset="0"/>
              </a:rPr>
              <a:t>+ </a:t>
            </a:r>
            <a:r>
              <a:rPr lang="en-US" sz="2600" dirty="0" err="1">
                <a:solidFill>
                  <a:srgbClr val="0000CC"/>
                </a:solidFill>
                <a:latin typeface="VNI-Helve" pitchFamily="2" charset="0"/>
              </a:rPr>
              <a:t>Nhöõng</a:t>
            </a:r>
            <a:r>
              <a:rPr lang="en-US" sz="2600" dirty="0">
                <a:solidFill>
                  <a:srgbClr val="0000CC"/>
                </a:solidFill>
                <a:latin typeface="VNI-Helve" pitchFamily="2" charset="0"/>
              </a:rPr>
              <a:t> </a:t>
            </a:r>
            <a:r>
              <a:rPr lang="en-US" sz="2600" dirty="0" err="1">
                <a:solidFill>
                  <a:srgbClr val="0000CC"/>
                </a:solidFill>
                <a:latin typeface="VNI-Helve" pitchFamily="2" charset="0"/>
              </a:rPr>
              <a:t>chuøm</a:t>
            </a:r>
            <a:r>
              <a:rPr lang="en-US" sz="2600" dirty="0">
                <a:solidFill>
                  <a:srgbClr val="0000CC"/>
                </a:solidFill>
                <a:latin typeface="VNI-Helve" pitchFamily="2" charset="0"/>
              </a:rPr>
              <a:t> </a:t>
            </a:r>
            <a:r>
              <a:rPr lang="en-US" sz="2600" dirty="0" err="1">
                <a:solidFill>
                  <a:srgbClr val="0000CC"/>
                </a:solidFill>
                <a:latin typeface="VNI-Helve" pitchFamily="2" charset="0"/>
              </a:rPr>
              <a:t>hoa</a:t>
            </a:r>
            <a:r>
              <a:rPr lang="en-US" sz="2600" dirty="0">
                <a:solidFill>
                  <a:srgbClr val="0000CC"/>
                </a:solidFill>
                <a:latin typeface="VNI-Helve" pitchFamily="2" charset="0"/>
              </a:rPr>
              <a:t> li </a:t>
            </a:r>
            <a:r>
              <a:rPr lang="en-US" sz="2600" dirty="0" err="1">
                <a:solidFill>
                  <a:srgbClr val="0000CC"/>
                </a:solidFill>
                <a:latin typeface="VNI-Helve" pitchFamily="2" charset="0"/>
              </a:rPr>
              <a:t>ti</a:t>
            </a:r>
            <a:r>
              <a:rPr lang="en-US" sz="2600" dirty="0">
                <a:solidFill>
                  <a:srgbClr val="0000CC"/>
                </a:solidFill>
                <a:latin typeface="VNI-Helve" pitchFamily="2" charset="0"/>
              </a:rPr>
              <a:t> </a:t>
            </a:r>
            <a:r>
              <a:rPr lang="en-US" sz="2600" dirty="0" err="1">
                <a:solidFill>
                  <a:srgbClr val="0000CC"/>
                </a:solidFill>
                <a:latin typeface="VNI-Helve" pitchFamily="2" charset="0"/>
              </a:rPr>
              <a:t>maøu</a:t>
            </a:r>
            <a:r>
              <a:rPr lang="en-US" sz="2600" dirty="0">
                <a:solidFill>
                  <a:srgbClr val="0000CC"/>
                </a:solidFill>
                <a:latin typeface="VNI-Helve" pitchFamily="2" charset="0"/>
              </a:rPr>
              <a:t> </a:t>
            </a:r>
            <a:r>
              <a:rPr lang="en-US" sz="2600" dirty="0" err="1">
                <a:solidFill>
                  <a:srgbClr val="0000CC"/>
                </a:solidFill>
                <a:latin typeface="VNI-Helve" pitchFamily="2" charset="0"/>
              </a:rPr>
              <a:t>traéng</a:t>
            </a:r>
            <a:r>
              <a:rPr lang="en-US" sz="2600" dirty="0">
                <a:solidFill>
                  <a:srgbClr val="0000CC"/>
                </a:solidFill>
                <a:latin typeface="VNI-Helve" pitchFamily="2" charset="0"/>
              </a:rPr>
              <a:t> </a:t>
            </a:r>
            <a:r>
              <a:rPr lang="en-US" sz="2600" dirty="0" err="1">
                <a:solidFill>
                  <a:srgbClr val="0000CC"/>
                </a:solidFill>
                <a:latin typeface="VNI-Helve" pitchFamily="2" charset="0"/>
              </a:rPr>
              <a:t>xen</a:t>
            </a:r>
            <a:r>
              <a:rPr lang="en-US" sz="2600" dirty="0">
                <a:solidFill>
                  <a:srgbClr val="0000CC"/>
                </a:solidFill>
                <a:latin typeface="VNI-Helve" pitchFamily="2" charset="0"/>
              </a:rPr>
              <a:t> </a:t>
            </a:r>
            <a:r>
              <a:rPr lang="en-US" sz="2600" dirty="0" err="1">
                <a:solidFill>
                  <a:srgbClr val="0000CC"/>
                </a:solidFill>
                <a:latin typeface="VNI-Helve" pitchFamily="2" charset="0"/>
              </a:rPr>
              <a:t>giöõa</a:t>
            </a:r>
            <a:r>
              <a:rPr lang="en-US" sz="2600" dirty="0">
                <a:solidFill>
                  <a:srgbClr val="0000CC"/>
                </a:solidFill>
                <a:latin typeface="VNI-Helve" pitchFamily="2" charset="0"/>
              </a:rPr>
              <a:t> </a:t>
            </a:r>
            <a:r>
              <a:rPr lang="en-US" sz="2600" dirty="0" err="1">
                <a:solidFill>
                  <a:srgbClr val="0000CC"/>
                </a:solidFill>
                <a:latin typeface="VNI-Helve" pitchFamily="2" charset="0"/>
              </a:rPr>
              <a:t>ñaùm</a:t>
            </a:r>
            <a:r>
              <a:rPr lang="en-US" sz="2600" dirty="0">
                <a:solidFill>
                  <a:srgbClr val="0000CC"/>
                </a:solidFill>
                <a:latin typeface="VNI-Helve" pitchFamily="2" charset="0"/>
              </a:rPr>
              <a:t> </a:t>
            </a:r>
            <a:r>
              <a:rPr lang="en-US" sz="2600" dirty="0" err="1">
                <a:solidFill>
                  <a:srgbClr val="0000CC"/>
                </a:solidFill>
                <a:latin typeface="VNI-Helve" pitchFamily="2" charset="0"/>
              </a:rPr>
              <a:t>laù</a:t>
            </a:r>
            <a:r>
              <a:rPr lang="en-US" sz="2600" dirty="0">
                <a:solidFill>
                  <a:srgbClr val="0000CC"/>
                </a:solidFill>
                <a:latin typeface="VNI-Helve" pitchFamily="2" charset="0"/>
              </a:rPr>
              <a:t> </a:t>
            </a:r>
            <a:r>
              <a:rPr lang="en-US" sz="2600" dirty="0" err="1">
                <a:solidFill>
                  <a:srgbClr val="0000CC"/>
                </a:solidFill>
                <a:latin typeface="VNI-Helve" pitchFamily="2" charset="0"/>
              </a:rPr>
              <a:t>xanh</a:t>
            </a:r>
            <a:r>
              <a:rPr lang="en-US" sz="2600" dirty="0">
                <a:solidFill>
                  <a:srgbClr val="0000CC"/>
                </a:solidFill>
                <a:latin typeface="VNI-Helve" pitchFamily="2" charset="0"/>
              </a:rPr>
              <a:t> .</a:t>
            </a:r>
          </a:p>
          <a:p>
            <a:pPr fontAlgn="base">
              <a:spcBef>
                <a:spcPct val="50000"/>
              </a:spcBef>
              <a:spcAft>
                <a:spcPct val="0"/>
              </a:spcAft>
            </a:pPr>
            <a:r>
              <a:rPr lang="en-US" sz="2600" dirty="0">
                <a:solidFill>
                  <a:srgbClr val="0000CC"/>
                </a:solidFill>
                <a:latin typeface="VNI-Helve" pitchFamily="2" charset="0"/>
              </a:rPr>
              <a:t>+ </a:t>
            </a:r>
            <a:r>
              <a:rPr lang="en-US" sz="2600" dirty="0" err="1">
                <a:solidFill>
                  <a:srgbClr val="0000CC"/>
                </a:solidFill>
                <a:latin typeface="VNI-Helve" pitchFamily="2" charset="0"/>
              </a:rPr>
              <a:t>Nhöõng</a:t>
            </a:r>
            <a:r>
              <a:rPr lang="en-US" sz="2600" dirty="0">
                <a:solidFill>
                  <a:srgbClr val="0000CC"/>
                </a:solidFill>
                <a:latin typeface="VNI-Helve" pitchFamily="2" charset="0"/>
              </a:rPr>
              <a:t> </a:t>
            </a:r>
            <a:r>
              <a:rPr lang="en-US" sz="2600" dirty="0" err="1">
                <a:solidFill>
                  <a:srgbClr val="0000CC"/>
                </a:solidFill>
                <a:latin typeface="VNI-Helve" pitchFamily="2" charset="0"/>
              </a:rPr>
              <a:t>chuù</a:t>
            </a:r>
            <a:r>
              <a:rPr lang="en-US" sz="2600" dirty="0">
                <a:solidFill>
                  <a:srgbClr val="0000CC"/>
                </a:solidFill>
                <a:latin typeface="VNI-Helve" pitchFamily="2" charset="0"/>
              </a:rPr>
              <a:t> </a:t>
            </a:r>
            <a:r>
              <a:rPr lang="en-US" sz="2600" dirty="0" err="1">
                <a:solidFill>
                  <a:srgbClr val="0000CC"/>
                </a:solidFill>
                <a:latin typeface="VNI-Helve" pitchFamily="2" charset="0"/>
              </a:rPr>
              <a:t>chim</a:t>
            </a:r>
            <a:r>
              <a:rPr lang="en-US" sz="2600" dirty="0">
                <a:solidFill>
                  <a:srgbClr val="0000CC"/>
                </a:solidFill>
                <a:latin typeface="VNI-Helve" pitchFamily="2" charset="0"/>
              </a:rPr>
              <a:t> </a:t>
            </a:r>
            <a:r>
              <a:rPr lang="en-US" sz="2600" dirty="0" err="1">
                <a:solidFill>
                  <a:srgbClr val="0000CC"/>
                </a:solidFill>
                <a:latin typeface="VNI-Helve" pitchFamily="2" charset="0"/>
              </a:rPr>
              <a:t>saâu</a:t>
            </a:r>
            <a:r>
              <a:rPr lang="en-US" sz="2600" dirty="0">
                <a:solidFill>
                  <a:srgbClr val="0000CC"/>
                </a:solidFill>
                <a:latin typeface="VNI-Helve" pitchFamily="2" charset="0"/>
              </a:rPr>
              <a:t> </a:t>
            </a:r>
            <a:r>
              <a:rPr lang="en-US" sz="2600" dirty="0" err="1">
                <a:solidFill>
                  <a:srgbClr val="0000CC"/>
                </a:solidFill>
                <a:latin typeface="VNI-Helve" pitchFamily="2" charset="0"/>
              </a:rPr>
              <a:t>lích</a:t>
            </a:r>
            <a:r>
              <a:rPr lang="en-US" sz="2600" dirty="0">
                <a:solidFill>
                  <a:srgbClr val="0000CC"/>
                </a:solidFill>
                <a:latin typeface="VNI-Helve" pitchFamily="2" charset="0"/>
              </a:rPr>
              <a:t> </a:t>
            </a:r>
            <a:r>
              <a:rPr lang="en-US" sz="2600" dirty="0" err="1">
                <a:solidFill>
                  <a:srgbClr val="0000CC"/>
                </a:solidFill>
                <a:latin typeface="VNI-Helve" pitchFamily="2" charset="0"/>
              </a:rPr>
              <a:t>rích</a:t>
            </a:r>
            <a:r>
              <a:rPr lang="en-US" sz="2600" dirty="0">
                <a:solidFill>
                  <a:srgbClr val="0000CC"/>
                </a:solidFill>
                <a:latin typeface="VNI-Helve" pitchFamily="2" charset="0"/>
              </a:rPr>
              <a:t> </a:t>
            </a:r>
            <a:r>
              <a:rPr lang="en-US" sz="2600" dirty="0" err="1">
                <a:solidFill>
                  <a:srgbClr val="0000CC"/>
                </a:solidFill>
                <a:latin typeface="VNI-Helve" pitchFamily="2" charset="0"/>
              </a:rPr>
              <a:t>trong</a:t>
            </a:r>
            <a:r>
              <a:rPr lang="en-US" sz="2600" dirty="0">
                <a:solidFill>
                  <a:srgbClr val="0000CC"/>
                </a:solidFill>
                <a:latin typeface="VNI-Helve" pitchFamily="2" charset="0"/>
              </a:rPr>
              <a:t> </a:t>
            </a:r>
            <a:r>
              <a:rPr lang="en-US" sz="2600" dirty="0" err="1">
                <a:solidFill>
                  <a:srgbClr val="0000CC"/>
                </a:solidFill>
                <a:latin typeface="VNI-Helve" pitchFamily="2" charset="0"/>
              </a:rPr>
              <a:t>voøm</a:t>
            </a:r>
            <a:r>
              <a:rPr lang="en-US" sz="2600" dirty="0">
                <a:solidFill>
                  <a:srgbClr val="0000CC"/>
                </a:solidFill>
                <a:latin typeface="VNI-Helve" pitchFamily="2" charset="0"/>
              </a:rPr>
              <a:t> </a:t>
            </a:r>
            <a:r>
              <a:rPr lang="en-US" sz="2600" dirty="0" err="1">
                <a:solidFill>
                  <a:srgbClr val="0000CC"/>
                </a:solidFill>
                <a:latin typeface="VNI-Helve" pitchFamily="2" charset="0"/>
              </a:rPr>
              <a:t>laù</a:t>
            </a:r>
            <a:r>
              <a:rPr lang="en-US" sz="2600" dirty="0">
                <a:solidFill>
                  <a:srgbClr val="0000CC"/>
                </a:solidFill>
                <a:latin typeface="VNI-Helve" pitchFamily="2" charset="0"/>
              </a:rPr>
              <a:t>...</a:t>
            </a:r>
          </a:p>
          <a:p>
            <a:pPr fontAlgn="base">
              <a:spcBef>
                <a:spcPct val="50000"/>
              </a:spcBef>
              <a:spcAft>
                <a:spcPct val="0"/>
              </a:spcAft>
            </a:pPr>
            <a:r>
              <a:rPr lang="en-US" sz="2600" dirty="0">
                <a:solidFill>
                  <a:srgbClr val="0000CC"/>
                </a:solidFill>
                <a:latin typeface="VNI-Helve" pitchFamily="2" charset="0"/>
              </a:rPr>
              <a:t>+ </a:t>
            </a:r>
            <a:r>
              <a:rPr lang="en-US" sz="2600" dirty="0" err="1">
                <a:solidFill>
                  <a:srgbClr val="0000CC"/>
                </a:solidFill>
                <a:latin typeface="VNI-Helve" pitchFamily="2" charset="0"/>
              </a:rPr>
              <a:t>Quaû</a:t>
            </a:r>
            <a:r>
              <a:rPr lang="en-US" sz="2600" dirty="0">
                <a:solidFill>
                  <a:srgbClr val="0000CC"/>
                </a:solidFill>
                <a:latin typeface="VNI-Helve" pitchFamily="2" charset="0"/>
              </a:rPr>
              <a:t> </a:t>
            </a:r>
            <a:r>
              <a:rPr lang="en-US" sz="2600" dirty="0" err="1">
                <a:solidFill>
                  <a:srgbClr val="0000CC"/>
                </a:solidFill>
                <a:latin typeface="VNI-Helve" pitchFamily="2" charset="0"/>
              </a:rPr>
              <a:t>baøng</a:t>
            </a:r>
            <a:r>
              <a:rPr lang="en-US" sz="2600" dirty="0">
                <a:solidFill>
                  <a:srgbClr val="0000CC"/>
                </a:solidFill>
                <a:latin typeface="VNI-Helve" pitchFamily="2" charset="0"/>
              </a:rPr>
              <a:t> </a:t>
            </a:r>
            <a:r>
              <a:rPr lang="en-US" sz="2600" dirty="0" err="1">
                <a:solidFill>
                  <a:srgbClr val="0000CC"/>
                </a:solidFill>
                <a:latin typeface="VNI-Helve" pitchFamily="2" charset="0"/>
              </a:rPr>
              <a:t>laáp</a:t>
            </a:r>
            <a:r>
              <a:rPr lang="en-US" sz="2600" dirty="0">
                <a:solidFill>
                  <a:srgbClr val="0000CC"/>
                </a:solidFill>
                <a:latin typeface="VNI-Helve" pitchFamily="2" charset="0"/>
              </a:rPr>
              <a:t> </a:t>
            </a:r>
            <a:r>
              <a:rPr lang="en-US" sz="2600" dirty="0" err="1">
                <a:solidFill>
                  <a:srgbClr val="0000CC"/>
                </a:solidFill>
                <a:latin typeface="VNI-Helve" pitchFamily="2" charset="0"/>
              </a:rPr>
              <a:t>loù</a:t>
            </a:r>
            <a:r>
              <a:rPr lang="en-US" sz="2600" dirty="0">
                <a:solidFill>
                  <a:srgbClr val="0000CC"/>
                </a:solidFill>
                <a:latin typeface="VNI-Helve" pitchFamily="2" charset="0"/>
              </a:rPr>
              <a:t> </a:t>
            </a:r>
            <a:r>
              <a:rPr lang="en-US" sz="2600" dirty="0" err="1">
                <a:solidFill>
                  <a:srgbClr val="0000CC"/>
                </a:solidFill>
                <a:latin typeface="VNI-Helve" pitchFamily="2" charset="0"/>
              </a:rPr>
              <a:t>chín</a:t>
            </a:r>
            <a:r>
              <a:rPr lang="en-US" sz="2600" dirty="0">
                <a:solidFill>
                  <a:srgbClr val="0000CC"/>
                </a:solidFill>
                <a:latin typeface="VNI-Helve" pitchFamily="2" charset="0"/>
              </a:rPr>
              <a:t> </a:t>
            </a:r>
            <a:r>
              <a:rPr lang="en-US" sz="2600" dirty="0" err="1">
                <a:solidFill>
                  <a:srgbClr val="0000CC"/>
                </a:solidFill>
                <a:latin typeface="VNI-Helve" pitchFamily="2" charset="0"/>
              </a:rPr>
              <a:t>vaøng</a:t>
            </a:r>
            <a:r>
              <a:rPr lang="en-US" sz="2600" dirty="0">
                <a:solidFill>
                  <a:srgbClr val="0000CC"/>
                </a:solidFill>
                <a:latin typeface="VNI-Helve" pitchFamily="2" charset="0"/>
              </a:rPr>
              <a:t> </a:t>
            </a:r>
            <a:r>
              <a:rPr lang="en-US" sz="2600" dirty="0" err="1">
                <a:solidFill>
                  <a:srgbClr val="0000CC"/>
                </a:solidFill>
                <a:latin typeface="VNI-Helve" pitchFamily="2" charset="0"/>
              </a:rPr>
              <a:t>trong</a:t>
            </a:r>
            <a:r>
              <a:rPr lang="en-US" sz="2600" dirty="0">
                <a:solidFill>
                  <a:srgbClr val="0000CC"/>
                </a:solidFill>
                <a:latin typeface="VNI-Helve" pitchFamily="2" charset="0"/>
              </a:rPr>
              <a:t> </a:t>
            </a:r>
            <a:r>
              <a:rPr lang="en-US" sz="2600" dirty="0" err="1">
                <a:solidFill>
                  <a:srgbClr val="0000CC"/>
                </a:solidFill>
                <a:latin typeface="VNI-Helve" pitchFamily="2" charset="0"/>
              </a:rPr>
              <a:t>keû</a:t>
            </a:r>
            <a:r>
              <a:rPr lang="en-US" sz="2600" dirty="0">
                <a:solidFill>
                  <a:srgbClr val="0000CC"/>
                </a:solidFill>
                <a:latin typeface="VNI-Helve" pitchFamily="2" charset="0"/>
              </a:rPr>
              <a:t> </a:t>
            </a:r>
            <a:r>
              <a:rPr lang="en-US" sz="2600" dirty="0" err="1">
                <a:solidFill>
                  <a:srgbClr val="0000CC"/>
                </a:solidFill>
                <a:latin typeface="VNI-Helve" pitchFamily="2" charset="0"/>
              </a:rPr>
              <a:t>laù</a:t>
            </a:r>
            <a:r>
              <a:rPr lang="en-US" sz="2600" dirty="0">
                <a:solidFill>
                  <a:srgbClr val="0000CC"/>
                </a:solidFill>
                <a:latin typeface="VNI-Helve" pitchFamily="2" charset="0"/>
              </a:rPr>
              <a:t>.</a:t>
            </a:r>
          </a:p>
        </p:txBody>
      </p:sp>
    </p:spTree>
    <p:extLst>
      <p:ext uri="{BB962C8B-B14F-4D97-AF65-F5344CB8AC3E}">
        <p14:creationId xmlns:p14="http://schemas.microsoft.com/office/powerpoint/2010/main" val="39214734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uyển tập 20 hình nền Powerpoint tông cam mang đậm phong cách mạnh m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381"/>
            <a:ext cx="12192000" cy="679961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63190" y="117284"/>
            <a:ext cx="9746901" cy="707886"/>
          </a:xfrm>
          <a:prstGeom prst="rect">
            <a:avLst/>
          </a:prstGeom>
          <a:noFill/>
        </p:spPr>
        <p:txBody>
          <a:bodyPr wrap="square" lIns="91440" tIns="45720" rIns="91440" bIns="45720">
            <a:spAutoFit/>
          </a:bodyPr>
          <a:lstStyle/>
          <a:p>
            <a:pPr algn="ctr"/>
            <a:r>
              <a:rPr lang="vi-VN" sz="40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rPr>
              <a:t>TIÊU CHÍ ĐÁNH GIÁ</a:t>
            </a:r>
            <a:endParaRPr lang="en-US" sz="4000" b="1" cap="none" spc="0"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endParaRPr>
          </a:p>
        </p:txBody>
      </p:sp>
      <p:sp>
        <p:nvSpPr>
          <p:cNvPr id="23" name="AutoShape 46"/>
          <p:cNvSpPr>
            <a:spLocks noChangeArrowheads="1"/>
          </p:cNvSpPr>
          <p:nvPr/>
        </p:nvSpPr>
        <p:spPr bwMode="gray">
          <a:xfrm>
            <a:off x="544219" y="986668"/>
            <a:ext cx="7911308" cy="508000"/>
          </a:xfrm>
          <a:prstGeom prst="roundRect">
            <a:avLst>
              <a:gd name="adj" fmla="val 50000"/>
            </a:avLst>
          </a:prstGeom>
          <a:noFill/>
          <a:ln w="28575" algn="ctr">
            <a:solidFill>
              <a:schemeClr val="bg2"/>
            </a:solidFill>
            <a:round/>
            <a:headEnd/>
            <a:tailEnd/>
          </a:ln>
          <a:effectLst/>
          <a:extLst>
            <a:ext uri="{909E8E84-426E-40DD-AFC4-6F175D3DCCD1}">
              <a14:hiddenFill xmlns:a14="http://schemas.microsoft.com/office/drawing/2010/main">
                <a:gradFill rotWithShape="1">
                  <a:gsLst>
                    <a:gs pos="0">
                      <a:srgbClr val="FFFFFF"/>
                    </a:gs>
                    <a:gs pos="100000">
                      <a:schemeClr val="folHlink"/>
                    </a:gs>
                  </a:gsLst>
                  <a:lin ang="0" scaled="1"/>
                </a:gradFill>
              </a14:hiddenFill>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spcBef>
                <a:spcPct val="0"/>
              </a:spcBef>
              <a:buClrTx/>
              <a:buFontTx/>
              <a:buNone/>
            </a:pPr>
            <a:r>
              <a:rPr lang="vi-VN" altLang="en-US" sz="2600" b="1" dirty="0">
                <a:solidFill>
                  <a:srgbClr val="006600"/>
                </a:solidFill>
                <a:latin typeface="Times New Roman" panose="02020603050405020304" pitchFamily="18" charset="0"/>
                <a:cs typeface="Times New Roman" panose="02020603050405020304" pitchFamily="18" charset="0"/>
              </a:rPr>
              <a:t>1. Chọn cây để quan sát</a:t>
            </a:r>
            <a:endParaRPr lang="en-US" altLang="en-US" sz="2600" b="1" dirty="0">
              <a:solidFill>
                <a:srgbClr val="006600"/>
              </a:solidFill>
              <a:latin typeface="Times New Roman" panose="02020603050405020304" pitchFamily="18" charset="0"/>
              <a:cs typeface="Times New Roman" panose="02020603050405020304" pitchFamily="18" charset="0"/>
            </a:endParaRPr>
          </a:p>
        </p:txBody>
      </p:sp>
      <p:sp>
        <p:nvSpPr>
          <p:cNvPr id="8" name="AutoShape 46"/>
          <p:cNvSpPr>
            <a:spLocks noChangeArrowheads="1"/>
          </p:cNvSpPr>
          <p:nvPr/>
        </p:nvSpPr>
        <p:spPr bwMode="gray">
          <a:xfrm>
            <a:off x="544219" y="1753457"/>
            <a:ext cx="7911308" cy="508000"/>
          </a:xfrm>
          <a:prstGeom prst="roundRect">
            <a:avLst>
              <a:gd name="adj" fmla="val 50000"/>
            </a:avLst>
          </a:prstGeom>
          <a:noFill/>
          <a:ln w="28575" algn="ctr">
            <a:solidFill>
              <a:schemeClr val="bg2"/>
            </a:solidFill>
            <a:round/>
            <a:headEnd/>
            <a:tailEnd/>
          </a:ln>
          <a:effectLst/>
          <a:extLst>
            <a:ext uri="{909E8E84-426E-40DD-AFC4-6F175D3DCCD1}">
              <a14:hiddenFill xmlns:a14="http://schemas.microsoft.com/office/drawing/2010/main">
                <a:gradFill rotWithShape="1">
                  <a:gsLst>
                    <a:gs pos="0">
                      <a:srgbClr val="FFFFFF"/>
                    </a:gs>
                    <a:gs pos="100000">
                      <a:schemeClr val="folHlink"/>
                    </a:gs>
                  </a:gsLst>
                  <a:lin ang="0" scaled="1"/>
                </a:gradFill>
              </a14:hiddenFill>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spcBef>
                <a:spcPct val="0"/>
              </a:spcBef>
              <a:buClrTx/>
              <a:buFontTx/>
              <a:buNone/>
            </a:pPr>
            <a:r>
              <a:rPr lang="vi-VN" altLang="en-US" sz="2600" b="1" dirty="0">
                <a:solidFill>
                  <a:srgbClr val="006600"/>
                </a:solidFill>
                <a:latin typeface="Times New Roman" panose="02020603050405020304" pitchFamily="18" charset="0"/>
                <a:cs typeface="Times New Roman" panose="02020603050405020304" pitchFamily="18" charset="0"/>
              </a:rPr>
              <a:t>2. Lựa chọn trình tự quan sát</a:t>
            </a:r>
            <a:endParaRPr lang="en-US" altLang="en-US" sz="2600" b="1" dirty="0">
              <a:solidFill>
                <a:srgbClr val="006600"/>
              </a:solidFill>
              <a:latin typeface="Times New Roman" panose="02020603050405020304" pitchFamily="18" charset="0"/>
              <a:cs typeface="Times New Roman" panose="02020603050405020304" pitchFamily="18" charset="0"/>
            </a:endParaRPr>
          </a:p>
        </p:txBody>
      </p:sp>
      <p:sp>
        <p:nvSpPr>
          <p:cNvPr id="9" name="AutoShape 46"/>
          <p:cNvSpPr>
            <a:spLocks noChangeArrowheads="1"/>
          </p:cNvSpPr>
          <p:nvPr/>
        </p:nvSpPr>
        <p:spPr bwMode="gray">
          <a:xfrm>
            <a:off x="544219" y="2520246"/>
            <a:ext cx="7911308" cy="508000"/>
          </a:xfrm>
          <a:prstGeom prst="roundRect">
            <a:avLst>
              <a:gd name="adj" fmla="val 50000"/>
            </a:avLst>
          </a:prstGeom>
          <a:noFill/>
          <a:ln w="28575" algn="ctr">
            <a:solidFill>
              <a:schemeClr val="bg2"/>
            </a:solidFill>
            <a:round/>
            <a:headEnd/>
            <a:tailEnd/>
          </a:ln>
          <a:effectLst/>
          <a:extLst>
            <a:ext uri="{909E8E84-426E-40DD-AFC4-6F175D3DCCD1}">
              <a14:hiddenFill xmlns:a14="http://schemas.microsoft.com/office/drawing/2010/main">
                <a:gradFill rotWithShape="1">
                  <a:gsLst>
                    <a:gs pos="0">
                      <a:srgbClr val="FFFFFF"/>
                    </a:gs>
                    <a:gs pos="100000">
                      <a:schemeClr val="folHlink"/>
                    </a:gs>
                  </a:gsLst>
                  <a:lin ang="0" scaled="1"/>
                </a:gradFill>
              </a14:hiddenFill>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vi-VN" altLang="en-US" sz="2600" b="1" dirty="0">
                <a:solidFill>
                  <a:srgbClr val="006600"/>
                </a:solidFill>
                <a:latin typeface="Times New Roman" panose="02020603050405020304" pitchFamily="18" charset="0"/>
                <a:cs typeface="Times New Roman" panose="02020603050405020304" pitchFamily="18" charset="0"/>
              </a:rPr>
              <a:t>3. Sử dụng các giác quan</a:t>
            </a:r>
            <a:endParaRPr lang="en-US" altLang="en-US" sz="2600" b="1" dirty="0">
              <a:solidFill>
                <a:srgbClr val="006600"/>
              </a:solidFill>
              <a:latin typeface="Times New Roman" panose="02020603050405020304" pitchFamily="18" charset="0"/>
              <a:cs typeface="Times New Roman" panose="02020603050405020304" pitchFamily="18" charset="0"/>
            </a:endParaRPr>
          </a:p>
        </p:txBody>
      </p:sp>
      <p:sp>
        <p:nvSpPr>
          <p:cNvPr id="12" name="AutoShape 46"/>
          <p:cNvSpPr>
            <a:spLocks noChangeArrowheads="1"/>
          </p:cNvSpPr>
          <p:nvPr/>
        </p:nvSpPr>
        <p:spPr bwMode="gray">
          <a:xfrm>
            <a:off x="544219" y="3287035"/>
            <a:ext cx="7911308" cy="508000"/>
          </a:xfrm>
          <a:prstGeom prst="roundRect">
            <a:avLst>
              <a:gd name="adj" fmla="val 50000"/>
            </a:avLst>
          </a:prstGeom>
          <a:noFill/>
          <a:ln w="28575" algn="ctr">
            <a:solidFill>
              <a:schemeClr val="bg2"/>
            </a:solidFill>
            <a:round/>
            <a:headEnd/>
            <a:tailEnd/>
          </a:ln>
          <a:effectLst/>
          <a:extLst>
            <a:ext uri="{909E8E84-426E-40DD-AFC4-6F175D3DCCD1}">
              <a14:hiddenFill xmlns:a14="http://schemas.microsoft.com/office/drawing/2010/main">
                <a:gradFill rotWithShape="1">
                  <a:gsLst>
                    <a:gs pos="0">
                      <a:srgbClr val="FFFFFF"/>
                    </a:gs>
                    <a:gs pos="100000">
                      <a:schemeClr val="folHlink"/>
                    </a:gs>
                  </a:gsLst>
                  <a:lin ang="0" scaled="1"/>
                </a:gradFill>
              </a14:hiddenFill>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spcBef>
                <a:spcPct val="0"/>
              </a:spcBef>
              <a:buClrTx/>
              <a:buFontTx/>
              <a:buNone/>
            </a:pPr>
            <a:r>
              <a:rPr lang="vi-VN" altLang="en-US" sz="2600" b="1" dirty="0">
                <a:solidFill>
                  <a:srgbClr val="006600"/>
                </a:solidFill>
                <a:latin typeface="Times New Roman" panose="02020603050405020304" pitchFamily="18" charset="0"/>
                <a:cs typeface="Times New Roman" panose="02020603050405020304" pitchFamily="18" charset="0"/>
              </a:rPr>
              <a:t>4. Nêu đặc điểm nổi bật khác biệt với các cây cùng loài</a:t>
            </a:r>
            <a:endParaRPr lang="en-US" altLang="en-US" sz="2600" b="1" dirty="0">
              <a:solidFill>
                <a:srgbClr val="006600"/>
              </a:solidFill>
              <a:latin typeface="Times New Roman" panose="02020603050405020304" pitchFamily="18" charset="0"/>
              <a:cs typeface="Times New Roman" panose="02020603050405020304" pitchFamily="18" charset="0"/>
            </a:endParaRPr>
          </a:p>
        </p:txBody>
      </p:sp>
      <p:sp>
        <p:nvSpPr>
          <p:cNvPr id="14" name="AutoShape 46"/>
          <p:cNvSpPr>
            <a:spLocks noChangeArrowheads="1"/>
          </p:cNvSpPr>
          <p:nvPr/>
        </p:nvSpPr>
        <p:spPr bwMode="gray">
          <a:xfrm>
            <a:off x="544219" y="4051728"/>
            <a:ext cx="7911308" cy="508000"/>
          </a:xfrm>
          <a:prstGeom prst="roundRect">
            <a:avLst>
              <a:gd name="adj" fmla="val 50000"/>
            </a:avLst>
          </a:prstGeom>
          <a:noFill/>
          <a:ln w="28575" algn="ctr">
            <a:solidFill>
              <a:schemeClr val="bg2"/>
            </a:solidFill>
            <a:round/>
            <a:headEnd/>
            <a:tailEnd/>
          </a:ln>
          <a:effectLst/>
          <a:extLst>
            <a:ext uri="{909E8E84-426E-40DD-AFC4-6F175D3DCCD1}">
              <a14:hiddenFill xmlns:a14="http://schemas.microsoft.com/office/drawing/2010/main">
                <a:gradFill rotWithShape="1">
                  <a:gsLst>
                    <a:gs pos="0">
                      <a:srgbClr val="FFFFFF"/>
                    </a:gs>
                    <a:gs pos="100000">
                      <a:schemeClr val="folHlink"/>
                    </a:gs>
                  </a:gsLst>
                  <a:lin ang="0" scaled="1"/>
                </a:gradFill>
              </a14:hiddenFill>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spcBef>
                <a:spcPct val="0"/>
              </a:spcBef>
              <a:buClrTx/>
              <a:buFontTx/>
              <a:buNone/>
            </a:pPr>
            <a:r>
              <a:rPr lang="vi-VN" altLang="en-US" sz="2600" b="1" dirty="0">
                <a:solidFill>
                  <a:srgbClr val="006600"/>
                </a:solidFill>
                <a:latin typeface="Times New Roman" panose="02020603050405020304" pitchFamily="18" charset="0"/>
                <a:cs typeface="Times New Roman" panose="02020603050405020304" pitchFamily="18" charset="0"/>
              </a:rPr>
              <a:t>5. Trình bày kết quả quan sát</a:t>
            </a:r>
            <a:endParaRPr lang="en-US" altLang="en-US" sz="2600" b="1" dirty="0">
              <a:solidFill>
                <a:srgbClr val="0066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96780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8" grpId="0" animBg="1"/>
      <p:bldP spid="9" grpId="0" animBg="1"/>
      <p:bldP spid="12" grpId="0" animBg="1"/>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HINHNEN\Khung hinh mau\1 (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667000" y="1447801"/>
            <a:ext cx="7086600" cy="2800767"/>
          </a:xfrm>
          <a:prstGeom prst="rect">
            <a:avLst/>
          </a:prstGeom>
          <a:noFill/>
        </p:spPr>
        <p:txBody>
          <a:bodyPr wrap="square">
            <a:spAutoFit/>
          </a:bodyPr>
          <a:lstStyle/>
          <a:p>
            <a:pPr algn="ctr" fontAlgn="base">
              <a:spcBef>
                <a:spcPct val="0"/>
              </a:spcBef>
              <a:spcAft>
                <a:spcPct val="0"/>
              </a:spcAft>
              <a:defRPr/>
            </a:pPr>
            <a:r>
              <a:rPr lang="en-US" sz="8800" b="1" dirty="0" err="1">
                <a:ln w="18000">
                  <a:solidFill>
                    <a:srgbClr val="333399">
                      <a:satMod val="140000"/>
                    </a:srgbClr>
                  </a:solidFill>
                  <a:prstDash val="solid"/>
                  <a:miter lim="800000"/>
                </a:ln>
                <a:solidFill>
                  <a:srgbClr val="FF0000"/>
                </a:solidFill>
                <a:effectLst>
                  <a:outerShdw blurRad="25500" dist="23000" dir="7020000" algn="tl">
                    <a:srgbClr val="000000">
                      <a:alpha val="50000"/>
                    </a:srgbClr>
                  </a:outerShdw>
                </a:effectLst>
                <a:latin typeface="Times New Roman" pitchFamily="18" charset="0"/>
                <a:cs typeface="Times New Roman" pitchFamily="18" charset="0"/>
              </a:rPr>
              <a:t>Chúc</a:t>
            </a:r>
            <a:r>
              <a:rPr lang="en-US" sz="8800" b="1" dirty="0">
                <a:ln w="18000">
                  <a:solidFill>
                    <a:srgbClr val="333399">
                      <a:satMod val="140000"/>
                    </a:srgbClr>
                  </a:solidFill>
                  <a:prstDash val="solid"/>
                  <a:miter lim="800000"/>
                </a:ln>
                <a:solidFill>
                  <a:srgbClr val="FF0000"/>
                </a:solidFill>
                <a:effectLst>
                  <a:outerShdw blurRad="25500" dist="23000" dir="7020000" algn="tl">
                    <a:srgbClr val="000000">
                      <a:alpha val="50000"/>
                    </a:srgbClr>
                  </a:outerShdw>
                </a:effectLst>
                <a:latin typeface="Times New Roman" pitchFamily="18" charset="0"/>
                <a:cs typeface="Times New Roman" pitchFamily="18" charset="0"/>
              </a:rPr>
              <a:t> </a:t>
            </a:r>
            <a:r>
              <a:rPr lang="en-US" sz="8800" b="1" dirty="0" err="1">
                <a:ln w="18000">
                  <a:solidFill>
                    <a:srgbClr val="333399">
                      <a:satMod val="140000"/>
                    </a:srgbClr>
                  </a:solidFill>
                  <a:prstDash val="solid"/>
                  <a:miter lim="800000"/>
                </a:ln>
                <a:solidFill>
                  <a:srgbClr val="FF0000"/>
                </a:solidFill>
                <a:effectLst>
                  <a:outerShdw blurRad="25500" dist="23000" dir="7020000" algn="tl">
                    <a:srgbClr val="000000">
                      <a:alpha val="50000"/>
                    </a:srgbClr>
                  </a:outerShdw>
                </a:effectLst>
                <a:latin typeface="Times New Roman" pitchFamily="18" charset="0"/>
                <a:cs typeface="Times New Roman" pitchFamily="18" charset="0"/>
              </a:rPr>
              <a:t>các</a:t>
            </a:r>
            <a:r>
              <a:rPr lang="en-US" sz="8800" b="1" dirty="0">
                <a:ln w="18000">
                  <a:solidFill>
                    <a:srgbClr val="333399">
                      <a:satMod val="140000"/>
                    </a:srgbClr>
                  </a:solidFill>
                  <a:prstDash val="solid"/>
                  <a:miter lim="800000"/>
                </a:ln>
                <a:solidFill>
                  <a:srgbClr val="FF0000"/>
                </a:solidFill>
                <a:effectLst>
                  <a:outerShdw blurRad="25500" dist="23000" dir="7020000" algn="tl">
                    <a:srgbClr val="000000">
                      <a:alpha val="50000"/>
                    </a:srgbClr>
                  </a:outerShdw>
                </a:effectLst>
                <a:latin typeface="Times New Roman" pitchFamily="18" charset="0"/>
                <a:cs typeface="Times New Roman" pitchFamily="18" charset="0"/>
              </a:rPr>
              <a:t> con </a:t>
            </a:r>
            <a:r>
              <a:rPr lang="en-US" sz="8800" b="1" dirty="0" err="1">
                <a:ln w="18000">
                  <a:solidFill>
                    <a:srgbClr val="333399">
                      <a:satMod val="140000"/>
                    </a:srgbClr>
                  </a:solidFill>
                  <a:prstDash val="solid"/>
                  <a:miter lim="800000"/>
                </a:ln>
                <a:solidFill>
                  <a:srgbClr val="FF0000"/>
                </a:solidFill>
                <a:effectLst>
                  <a:outerShdw blurRad="25500" dist="23000" dir="7020000" algn="tl">
                    <a:srgbClr val="000000">
                      <a:alpha val="50000"/>
                    </a:srgbClr>
                  </a:outerShdw>
                </a:effectLst>
                <a:latin typeface="Times New Roman" pitchFamily="18" charset="0"/>
                <a:cs typeface="Times New Roman" pitchFamily="18" charset="0"/>
              </a:rPr>
              <a:t>học</a:t>
            </a:r>
            <a:r>
              <a:rPr lang="en-US" sz="8800" b="1" dirty="0">
                <a:ln w="18000">
                  <a:solidFill>
                    <a:srgbClr val="333399">
                      <a:satMod val="140000"/>
                    </a:srgbClr>
                  </a:solidFill>
                  <a:prstDash val="solid"/>
                  <a:miter lim="800000"/>
                </a:ln>
                <a:solidFill>
                  <a:srgbClr val="FF0000"/>
                </a:solidFill>
                <a:effectLst>
                  <a:outerShdw blurRad="25500" dist="23000" dir="7020000" algn="tl">
                    <a:srgbClr val="000000">
                      <a:alpha val="50000"/>
                    </a:srgbClr>
                  </a:outerShdw>
                </a:effectLst>
                <a:latin typeface="Times New Roman" pitchFamily="18" charset="0"/>
                <a:cs typeface="Times New Roman" pitchFamily="18" charset="0"/>
              </a:rPr>
              <a:t> </a:t>
            </a:r>
            <a:r>
              <a:rPr lang="en-US" sz="8800" b="1" dirty="0" err="1">
                <a:ln w="18000">
                  <a:solidFill>
                    <a:srgbClr val="333399">
                      <a:satMod val="140000"/>
                    </a:srgbClr>
                  </a:solidFill>
                  <a:prstDash val="solid"/>
                  <a:miter lim="800000"/>
                </a:ln>
                <a:solidFill>
                  <a:srgbClr val="FF0000"/>
                </a:solidFill>
                <a:effectLst>
                  <a:outerShdw blurRad="25500" dist="23000" dir="7020000" algn="tl">
                    <a:srgbClr val="000000">
                      <a:alpha val="50000"/>
                    </a:srgbClr>
                  </a:outerShdw>
                </a:effectLst>
                <a:latin typeface="Times New Roman" pitchFamily="18" charset="0"/>
                <a:cs typeface="Times New Roman" pitchFamily="18" charset="0"/>
              </a:rPr>
              <a:t>tập</a:t>
            </a:r>
            <a:r>
              <a:rPr lang="en-US" sz="8800" b="1" dirty="0">
                <a:ln w="18000">
                  <a:solidFill>
                    <a:srgbClr val="333399">
                      <a:satMod val="140000"/>
                    </a:srgbClr>
                  </a:solidFill>
                  <a:prstDash val="solid"/>
                  <a:miter lim="800000"/>
                </a:ln>
                <a:solidFill>
                  <a:srgbClr val="FF0000"/>
                </a:solidFill>
                <a:effectLst>
                  <a:outerShdw blurRad="25500" dist="23000" dir="7020000" algn="tl">
                    <a:srgbClr val="000000">
                      <a:alpha val="50000"/>
                    </a:srgbClr>
                  </a:outerShdw>
                </a:effectLst>
                <a:latin typeface="Times New Roman" pitchFamily="18" charset="0"/>
                <a:cs typeface="Times New Roman" pitchFamily="18" charset="0"/>
              </a:rPr>
              <a:t> </a:t>
            </a:r>
            <a:r>
              <a:rPr lang="en-US" sz="8800" b="1" dirty="0" err="1">
                <a:ln w="18000">
                  <a:solidFill>
                    <a:srgbClr val="333399">
                      <a:satMod val="140000"/>
                    </a:srgbClr>
                  </a:solidFill>
                  <a:prstDash val="solid"/>
                  <a:miter lim="800000"/>
                </a:ln>
                <a:solidFill>
                  <a:srgbClr val="FF0000"/>
                </a:solidFill>
                <a:effectLst>
                  <a:outerShdw blurRad="25500" dist="23000" dir="7020000" algn="tl">
                    <a:srgbClr val="000000">
                      <a:alpha val="50000"/>
                    </a:srgbClr>
                  </a:outerShdw>
                </a:effectLst>
                <a:latin typeface="Times New Roman" pitchFamily="18" charset="0"/>
                <a:cs typeface="Times New Roman" pitchFamily="18" charset="0"/>
              </a:rPr>
              <a:t>tốt</a:t>
            </a:r>
            <a:endParaRPr lang="en-US" sz="8800" b="1" dirty="0">
              <a:ln w="18000">
                <a:solidFill>
                  <a:srgbClr val="333399">
                    <a:satMod val="140000"/>
                  </a:srgbClr>
                </a:solidFill>
                <a:prstDash val="solid"/>
                <a:miter lim="800000"/>
              </a:ln>
              <a:solidFill>
                <a:srgbClr val="FF0000"/>
              </a:solidFill>
              <a:effectLst>
                <a:outerShdw blurRad="25500" dist="23000" dir="7020000" algn="tl">
                  <a:srgbClr val="000000">
                    <a:alpha val="50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2948226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uyển tập 20 hình nền Powerpoint tông cam mang đậm phong cách mạnh m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381"/>
            <a:ext cx="12192000" cy="67996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árvore · ilustração · natureza · folha · folhas - ilustração de ..."/>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571" r="1855"/>
          <a:stretch/>
        </p:blipFill>
        <p:spPr bwMode="auto">
          <a:xfrm>
            <a:off x="249615" y="1376184"/>
            <a:ext cx="4247176" cy="43461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Rectangle 3"/>
          <p:cNvSpPr/>
          <p:nvPr/>
        </p:nvSpPr>
        <p:spPr>
          <a:xfrm>
            <a:off x="589541" y="2595328"/>
            <a:ext cx="3567323" cy="1323439"/>
          </a:xfrm>
          <a:prstGeom prst="rect">
            <a:avLst/>
          </a:prstGeom>
          <a:noFill/>
        </p:spPr>
        <p:txBody>
          <a:bodyPr wrap="none" lIns="91440" tIns="45720" rIns="91440" bIns="45720">
            <a:spAutoFit/>
          </a:bodyPr>
          <a:lstStyle/>
          <a:p>
            <a:pPr algn="ctr"/>
            <a:r>
              <a:rPr lang="en-US" sz="4000" b="1" cap="none" spc="0" dirty="0" err="1">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rPr>
              <a:t>Cấu</a:t>
            </a:r>
            <a:r>
              <a:rPr lang="en-US" sz="4000" b="1" cap="none" spc="0"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rPr>
              <a:t> </a:t>
            </a:r>
            <a:r>
              <a:rPr lang="en-US" sz="4000" b="1" cap="none" spc="0" dirty="0" err="1">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rPr>
              <a:t>tạo</a:t>
            </a:r>
            <a:r>
              <a:rPr lang="en-US" sz="4000" b="1" cap="none" spc="0"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rPr>
              <a:t> </a:t>
            </a:r>
            <a:r>
              <a:rPr lang="en-US" sz="4000" b="1" cap="none" spc="0" dirty="0" err="1">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rPr>
              <a:t>bài</a:t>
            </a:r>
            <a:r>
              <a:rPr lang="en-US" sz="4000" b="1" cap="none" spc="0"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rPr>
              <a:t> </a:t>
            </a:r>
            <a:r>
              <a:rPr lang="en-US" sz="4000" b="1" cap="none" spc="0" dirty="0" err="1">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rPr>
              <a:t>văn</a:t>
            </a:r>
            <a:r>
              <a:rPr lang="en-US" sz="4000" b="1" cap="none" spc="0"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rPr>
              <a:t> </a:t>
            </a:r>
          </a:p>
          <a:p>
            <a:pPr algn="ctr"/>
            <a:r>
              <a:rPr lang="en-US" sz="4000" b="1" dirty="0" err="1">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rPr>
              <a:t>miêu</a:t>
            </a:r>
            <a:r>
              <a:rPr lang="en-US" sz="40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rPr>
              <a:t> </a:t>
            </a:r>
            <a:r>
              <a:rPr lang="en-US" sz="4000" b="1" dirty="0" err="1">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rPr>
              <a:t>tả</a:t>
            </a:r>
            <a:r>
              <a:rPr lang="en-US" sz="40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rPr>
              <a:t> </a:t>
            </a:r>
            <a:r>
              <a:rPr lang="en-US" sz="4000" b="1" dirty="0" err="1">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rPr>
              <a:t>cây</a:t>
            </a:r>
            <a:r>
              <a:rPr lang="en-US" sz="40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rPr>
              <a:t> </a:t>
            </a:r>
            <a:r>
              <a:rPr lang="en-US" sz="4000" b="1" dirty="0" err="1">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rPr>
              <a:t>cối</a:t>
            </a:r>
            <a:endParaRPr lang="en-US" sz="4000" b="1" cap="none" spc="0"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endParaRPr>
          </a:p>
        </p:txBody>
      </p:sp>
      <p:sp>
        <p:nvSpPr>
          <p:cNvPr id="8" name="TextBox 7"/>
          <p:cNvSpPr txBox="1"/>
          <p:nvPr/>
        </p:nvSpPr>
        <p:spPr>
          <a:xfrm>
            <a:off x="5322303" y="1059348"/>
            <a:ext cx="1311567" cy="461665"/>
          </a:xfrm>
          <a:prstGeom prst="rect">
            <a:avLst/>
          </a:prstGeom>
          <a:noFill/>
        </p:spPr>
        <p:txBody>
          <a:bodyPr wrap="square" rtlCol="0">
            <a:spAutoFit/>
          </a:bodyPr>
          <a:lstStyle/>
          <a:p>
            <a:pPr algn="ctr"/>
            <a:r>
              <a:rPr lang="en-US" sz="2400" b="1" dirty="0" err="1">
                <a:solidFill>
                  <a:srgbClr val="0000CC"/>
                </a:solidFill>
                <a:latin typeface="Times New Roman" panose="02020603050405020304" pitchFamily="18" charset="0"/>
                <a:cs typeface="Times New Roman" panose="02020603050405020304" pitchFamily="18" charset="0"/>
              </a:rPr>
              <a:t>Mở</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bài</a:t>
            </a:r>
            <a:r>
              <a:rPr lang="en-US" sz="2400" b="1" dirty="0">
                <a:solidFill>
                  <a:srgbClr val="0000CC"/>
                </a:solidFill>
                <a:latin typeface="Times New Roman" panose="02020603050405020304" pitchFamily="18" charset="0"/>
                <a:cs typeface="Times New Roman" panose="02020603050405020304" pitchFamily="18" charset="0"/>
              </a:rPr>
              <a:t>:</a:t>
            </a:r>
          </a:p>
        </p:txBody>
      </p:sp>
      <p:sp>
        <p:nvSpPr>
          <p:cNvPr id="9" name="TextBox 8"/>
          <p:cNvSpPr txBox="1"/>
          <p:nvPr/>
        </p:nvSpPr>
        <p:spPr>
          <a:xfrm>
            <a:off x="5208103" y="2811404"/>
            <a:ext cx="1503715" cy="461665"/>
          </a:xfrm>
          <a:prstGeom prst="rect">
            <a:avLst/>
          </a:prstGeom>
          <a:noFill/>
        </p:spPr>
        <p:txBody>
          <a:bodyPr wrap="square" rtlCol="0">
            <a:spAutoFit/>
          </a:bodyPr>
          <a:lstStyle/>
          <a:p>
            <a:pPr algn="ctr"/>
            <a:r>
              <a:rPr lang="en-US" sz="2400" b="1" dirty="0" err="1">
                <a:solidFill>
                  <a:srgbClr val="0000CC"/>
                </a:solidFill>
                <a:latin typeface="Times New Roman" panose="02020603050405020304" pitchFamily="18" charset="0"/>
                <a:cs typeface="Times New Roman" panose="02020603050405020304" pitchFamily="18" charset="0"/>
              </a:rPr>
              <a:t>Thân</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bài</a:t>
            </a:r>
            <a:endParaRPr lang="en-US" sz="2400" b="1" dirty="0">
              <a:solidFill>
                <a:srgbClr val="0000CC"/>
              </a:solidFill>
              <a:latin typeface="Times New Roman" panose="02020603050405020304" pitchFamily="18" charset="0"/>
              <a:cs typeface="Times New Roman" panose="02020603050405020304" pitchFamily="18" charset="0"/>
            </a:endParaRPr>
          </a:p>
        </p:txBody>
      </p:sp>
      <p:cxnSp>
        <p:nvCxnSpPr>
          <p:cNvPr id="10" name="Straight Arrow Connector 9"/>
          <p:cNvCxnSpPr>
            <a:stCxn id="9" idx="3"/>
          </p:cNvCxnSpPr>
          <p:nvPr/>
        </p:nvCxnSpPr>
        <p:spPr>
          <a:xfrm flipV="1">
            <a:off x="6711818" y="2670155"/>
            <a:ext cx="443661" cy="372082"/>
          </a:xfrm>
          <a:prstGeom prst="straightConnector1">
            <a:avLst/>
          </a:prstGeom>
          <a:ln w="28575">
            <a:solidFill>
              <a:srgbClr val="0000CC"/>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9" idx="3"/>
          </p:cNvCxnSpPr>
          <p:nvPr/>
        </p:nvCxnSpPr>
        <p:spPr>
          <a:xfrm>
            <a:off x="6711818" y="3042237"/>
            <a:ext cx="507830" cy="282763"/>
          </a:xfrm>
          <a:prstGeom prst="straightConnector1">
            <a:avLst/>
          </a:prstGeom>
          <a:ln w="28575">
            <a:solidFill>
              <a:srgbClr val="0000CC"/>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033814" y="2373346"/>
            <a:ext cx="4741886" cy="461665"/>
          </a:xfrm>
          <a:prstGeom prst="rect">
            <a:avLst/>
          </a:prstGeom>
          <a:noFill/>
        </p:spPr>
        <p:txBody>
          <a:bodyPr wrap="square" rtlCol="0">
            <a:spAutoFit/>
          </a:bodyPr>
          <a:lstStyle/>
          <a:p>
            <a:pPr algn="ctr"/>
            <a:r>
              <a:rPr lang="en-US" sz="2400" b="1" dirty="0" err="1">
                <a:solidFill>
                  <a:srgbClr val="006600"/>
                </a:solidFill>
                <a:latin typeface="Times New Roman" panose="02020603050405020304" pitchFamily="18" charset="0"/>
                <a:cs typeface="Times New Roman" panose="02020603050405020304" pitchFamily="18" charset="0"/>
              </a:rPr>
              <a:t>Tả</a:t>
            </a:r>
            <a:r>
              <a:rPr lang="en-US" sz="2400" b="1" dirty="0">
                <a:solidFill>
                  <a:srgbClr val="006600"/>
                </a:solidFill>
                <a:latin typeface="Times New Roman" panose="02020603050405020304" pitchFamily="18" charset="0"/>
                <a:cs typeface="Times New Roman" panose="02020603050405020304" pitchFamily="18" charset="0"/>
              </a:rPr>
              <a:t> </a:t>
            </a:r>
            <a:r>
              <a:rPr lang="en-US" sz="2400" b="1" dirty="0" err="1">
                <a:solidFill>
                  <a:srgbClr val="006600"/>
                </a:solidFill>
                <a:latin typeface="Times New Roman" panose="02020603050405020304" pitchFamily="18" charset="0"/>
                <a:cs typeface="Times New Roman" panose="02020603050405020304" pitchFamily="18" charset="0"/>
              </a:rPr>
              <a:t>từng</a:t>
            </a:r>
            <a:r>
              <a:rPr lang="en-US" sz="2400" b="1" dirty="0">
                <a:solidFill>
                  <a:srgbClr val="006600"/>
                </a:solidFill>
                <a:latin typeface="Times New Roman" panose="02020603050405020304" pitchFamily="18" charset="0"/>
                <a:cs typeface="Times New Roman" panose="02020603050405020304" pitchFamily="18" charset="0"/>
              </a:rPr>
              <a:t> </a:t>
            </a:r>
            <a:r>
              <a:rPr lang="en-US" sz="2400" b="1" dirty="0" err="1">
                <a:solidFill>
                  <a:srgbClr val="006600"/>
                </a:solidFill>
                <a:latin typeface="Times New Roman" panose="02020603050405020304" pitchFamily="18" charset="0"/>
                <a:cs typeface="Times New Roman" panose="02020603050405020304" pitchFamily="18" charset="0"/>
              </a:rPr>
              <a:t>thời</a:t>
            </a:r>
            <a:r>
              <a:rPr lang="en-US" sz="2400" b="1" dirty="0">
                <a:solidFill>
                  <a:srgbClr val="006600"/>
                </a:solidFill>
                <a:latin typeface="Times New Roman" panose="02020603050405020304" pitchFamily="18" charset="0"/>
                <a:cs typeface="Times New Roman" panose="02020603050405020304" pitchFamily="18" charset="0"/>
              </a:rPr>
              <a:t> </a:t>
            </a:r>
            <a:r>
              <a:rPr lang="en-US" sz="2400" b="1" dirty="0" err="1">
                <a:solidFill>
                  <a:srgbClr val="006600"/>
                </a:solidFill>
                <a:latin typeface="Times New Roman" panose="02020603050405020304" pitchFamily="18" charset="0"/>
                <a:cs typeface="Times New Roman" panose="02020603050405020304" pitchFamily="18" charset="0"/>
              </a:rPr>
              <a:t>kì</a:t>
            </a:r>
            <a:r>
              <a:rPr lang="en-US" sz="2400" b="1" dirty="0">
                <a:solidFill>
                  <a:srgbClr val="006600"/>
                </a:solidFill>
                <a:latin typeface="Times New Roman" panose="02020603050405020304" pitchFamily="18" charset="0"/>
                <a:cs typeface="Times New Roman" panose="02020603050405020304" pitchFamily="18" charset="0"/>
              </a:rPr>
              <a:t> </a:t>
            </a:r>
            <a:r>
              <a:rPr lang="en-US" sz="2400" b="1" dirty="0" err="1">
                <a:solidFill>
                  <a:srgbClr val="006600"/>
                </a:solidFill>
                <a:latin typeface="Times New Roman" panose="02020603050405020304" pitchFamily="18" charset="0"/>
                <a:cs typeface="Times New Roman" panose="02020603050405020304" pitchFamily="18" charset="0"/>
              </a:rPr>
              <a:t>phát</a:t>
            </a:r>
            <a:r>
              <a:rPr lang="en-US" sz="2400" b="1" dirty="0">
                <a:solidFill>
                  <a:srgbClr val="006600"/>
                </a:solidFill>
                <a:latin typeface="Times New Roman" panose="02020603050405020304" pitchFamily="18" charset="0"/>
                <a:cs typeface="Times New Roman" panose="02020603050405020304" pitchFamily="18" charset="0"/>
              </a:rPr>
              <a:t> </a:t>
            </a:r>
            <a:r>
              <a:rPr lang="en-US" sz="2400" b="1" dirty="0" err="1">
                <a:solidFill>
                  <a:srgbClr val="006600"/>
                </a:solidFill>
                <a:latin typeface="Times New Roman" panose="02020603050405020304" pitchFamily="18" charset="0"/>
                <a:cs typeface="Times New Roman" panose="02020603050405020304" pitchFamily="18" charset="0"/>
              </a:rPr>
              <a:t>triển</a:t>
            </a:r>
            <a:r>
              <a:rPr lang="en-US" sz="2400" b="1" dirty="0">
                <a:solidFill>
                  <a:srgbClr val="006600"/>
                </a:solidFill>
                <a:latin typeface="Times New Roman" panose="02020603050405020304" pitchFamily="18" charset="0"/>
                <a:cs typeface="Times New Roman" panose="02020603050405020304" pitchFamily="18" charset="0"/>
              </a:rPr>
              <a:t> </a:t>
            </a:r>
            <a:r>
              <a:rPr lang="en-US" sz="2400" b="1" dirty="0" err="1">
                <a:solidFill>
                  <a:srgbClr val="006600"/>
                </a:solidFill>
                <a:latin typeface="Times New Roman" panose="02020603050405020304" pitchFamily="18" charset="0"/>
                <a:cs typeface="Times New Roman" panose="02020603050405020304" pitchFamily="18" charset="0"/>
              </a:rPr>
              <a:t>của</a:t>
            </a:r>
            <a:r>
              <a:rPr lang="en-US" sz="2400" b="1" dirty="0">
                <a:solidFill>
                  <a:srgbClr val="006600"/>
                </a:solidFill>
                <a:latin typeface="Times New Roman" panose="02020603050405020304" pitchFamily="18" charset="0"/>
                <a:cs typeface="Times New Roman" panose="02020603050405020304" pitchFamily="18" charset="0"/>
              </a:rPr>
              <a:t> </a:t>
            </a:r>
            <a:r>
              <a:rPr lang="en-US" sz="2400" b="1" dirty="0" err="1">
                <a:solidFill>
                  <a:srgbClr val="006600"/>
                </a:solidFill>
                <a:latin typeface="Times New Roman" panose="02020603050405020304" pitchFamily="18" charset="0"/>
                <a:cs typeface="Times New Roman" panose="02020603050405020304" pitchFamily="18" charset="0"/>
              </a:rPr>
              <a:t>cây</a:t>
            </a:r>
            <a:endParaRPr lang="en-US" sz="2400" b="1" dirty="0">
              <a:solidFill>
                <a:srgbClr val="0066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7126367" y="3057090"/>
            <a:ext cx="3477592" cy="461665"/>
          </a:xfrm>
          <a:prstGeom prst="rect">
            <a:avLst/>
          </a:prstGeom>
          <a:noFill/>
        </p:spPr>
        <p:txBody>
          <a:bodyPr wrap="square" rtlCol="0">
            <a:spAutoFit/>
          </a:bodyPr>
          <a:lstStyle/>
          <a:p>
            <a:pPr algn="ctr"/>
            <a:r>
              <a:rPr lang="en-US" sz="2400" b="1" dirty="0" err="1">
                <a:solidFill>
                  <a:srgbClr val="006600"/>
                </a:solidFill>
                <a:latin typeface="Times New Roman" panose="02020603050405020304" pitchFamily="18" charset="0"/>
                <a:cs typeface="Times New Roman" panose="02020603050405020304" pitchFamily="18" charset="0"/>
              </a:rPr>
              <a:t>Tả</a:t>
            </a:r>
            <a:r>
              <a:rPr lang="en-US" sz="2400" b="1" dirty="0">
                <a:solidFill>
                  <a:srgbClr val="006600"/>
                </a:solidFill>
                <a:latin typeface="Times New Roman" panose="02020603050405020304" pitchFamily="18" charset="0"/>
                <a:cs typeface="Times New Roman" panose="02020603050405020304" pitchFamily="18" charset="0"/>
              </a:rPr>
              <a:t> </a:t>
            </a:r>
            <a:r>
              <a:rPr lang="en-US" sz="2400" b="1" dirty="0" err="1">
                <a:solidFill>
                  <a:srgbClr val="006600"/>
                </a:solidFill>
                <a:latin typeface="Times New Roman" panose="02020603050405020304" pitchFamily="18" charset="0"/>
                <a:cs typeface="Times New Roman" panose="02020603050405020304" pitchFamily="18" charset="0"/>
              </a:rPr>
              <a:t>từng</a:t>
            </a:r>
            <a:r>
              <a:rPr lang="en-US" sz="2400" b="1" dirty="0">
                <a:solidFill>
                  <a:srgbClr val="006600"/>
                </a:solidFill>
                <a:latin typeface="Times New Roman" panose="02020603050405020304" pitchFamily="18" charset="0"/>
                <a:cs typeface="Times New Roman" panose="02020603050405020304" pitchFamily="18" charset="0"/>
              </a:rPr>
              <a:t> </a:t>
            </a:r>
            <a:r>
              <a:rPr lang="en-US" sz="2400" b="1" dirty="0" err="1">
                <a:solidFill>
                  <a:srgbClr val="006600"/>
                </a:solidFill>
                <a:latin typeface="Times New Roman" panose="02020603050405020304" pitchFamily="18" charset="0"/>
                <a:cs typeface="Times New Roman" panose="02020603050405020304" pitchFamily="18" charset="0"/>
              </a:rPr>
              <a:t>bộ</a:t>
            </a:r>
            <a:r>
              <a:rPr lang="en-US" sz="2400" b="1" dirty="0">
                <a:solidFill>
                  <a:srgbClr val="006600"/>
                </a:solidFill>
                <a:latin typeface="Times New Roman" panose="02020603050405020304" pitchFamily="18" charset="0"/>
                <a:cs typeface="Times New Roman" panose="02020603050405020304" pitchFamily="18" charset="0"/>
              </a:rPr>
              <a:t> </a:t>
            </a:r>
            <a:r>
              <a:rPr lang="en-US" sz="2400" b="1" dirty="0" err="1">
                <a:solidFill>
                  <a:srgbClr val="006600"/>
                </a:solidFill>
                <a:latin typeface="Times New Roman" panose="02020603050405020304" pitchFamily="18" charset="0"/>
                <a:cs typeface="Times New Roman" panose="02020603050405020304" pitchFamily="18" charset="0"/>
              </a:rPr>
              <a:t>phận</a:t>
            </a:r>
            <a:r>
              <a:rPr lang="en-US" sz="2400" b="1" dirty="0">
                <a:solidFill>
                  <a:srgbClr val="006600"/>
                </a:solidFill>
                <a:latin typeface="Times New Roman" panose="02020603050405020304" pitchFamily="18" charset="0"/>
                <a:cs typeface="Times New Roman" panose="02020603050405020304" pitchFamily="18" charset="0"/>
              </a:rPr>
              <a:t> </a:t>
            </a:r>
            <a:r>
              <a:rPr lang="en-US" sz="2400" b="1" dirty="0" err="1">
                <a:solidFill>
                  <a:srgbClr val="006600"/>
                </a:solidFill>
                <a:latin typeface="Times New Roman" panose="02020603050405020304" pitchFamily="18" charset="0"/>
                <a:cs typeface="Times New Roman" panose="02020603050405020304" pitchFamily="18" charset="0"/>
              </a:rPr>
              <a:t>của</a:t>
            </a:r>
            <a:r>
              <a:rPr lang="en-US" sz="2400" b="1" dirty="0">
                <a:solidFill>
                  <a:srgbClr val="006600"/>
                </a:solidFill>
                <a:latin typeface="Times New Roman" panose="02020603050405020304" pitchFamily="18" charset="0"/>
                <a:cs typeface="Times New Roman" panose="02020603050405020304" pitchFamily="18" charset="0"/>
              </a:rPr>
              <a:t> </a:t>
            </a:r>
            <a:r>
              <a:rPr lang="en-US" sz="2400" b="1" dirty="0" err="1">
                <a:solidFill>
                  <a:srgbClr val="006600"/>
                </a:solidFill>
                <a:latin typeface="Times New Roman" panose="02020603050405020304" pitchFamily="18" charset="0"/>
                <a:cs typeface="Times New Roman" panose="02020603050405020304" pitchFamily="18" charset="0"/>
              </a:rPr>
              <a:t>cây</a:t>
            </a:r>
            <a:endParaRPr lang="en-US" sz="2400" b="1" dirty="0">
              <a:solidFill>
                <a:srgbClr val="0066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5307037" y="4487819"/>
            <a:ext cx="1373449" cy="461665"/>
          </a:xfrm>
          <a:prstGeom prst="rect">
            <a:avLst/>
          </a:prstGeom>
          <a:noFill/>
        </p:spPr>
        <p:txBody>
          <a:bodyPr wrap="square" rtlCol="0">
            <a:spAutoFit/>
          </a:bodyPr>
          <a:lstStyle/>
          <a:p>
            <a:pPr algn="ctr"/>
            <a:r>
              <a:rPr lang="en-US" sz="2400" b="1" dirty="0" err="1">
                <a:solidFill>
                  <a:srgbClr val="0000CC"/>
                </a:solidFill>
                <a:latin typeface="Times New Roman" panose="02020603050405020304" pitchFamily="18" charset="0"/>
                <a:cs typeface="Times New Roman" panose="02020603050405020304" pitchFamily="18" charset="0"/>
              </a:rPr>
              <a:t>Kết</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bài</a:t>
            </a:r>
            <a:endParaRPr lang="en-US" sz="2400" b="1" dirty="0">
              <a:solidFill>
                <a:srgbClr val="0000CC"/>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7286734" y="3862061"/>
            <a:ext cx="3025277" cy="461665"/>
          </a:xfrm>
          <a:prstGeom prst="rect">
            <a:avLst/>
          </a:prstGeom>
          <a:noFill/>
        </p:spPr>
        <p:txBody>
          <a:bodyPr wrap="square" rtlCol="0">
            <a:spAutoFit/>
          </a:bodyPr>
          <a:lstStyle/>
          <a:p>
            <a:pPr algn="just"/>
            <a:r>
              <a:rPr lang="en-US" sz="2400" b="1" dirty="0" err="1">
                <a:solidFill>
                  <a:srgbClr val="006600"/>
                </a:solidFill>
                <a:latin typeface="Times New Roman" panose="02020603050405020304" pitchFamily="18" charset="0"/>
                <a:cs typeface="Times New Roman" panose="02020603050405020304" pitchFamily="18" charset="0"/>
              </a:rPr>
              <a:t>Nêu</a:t>
            </a:r>
            <a:r>
              <a:rPr lang="en-US" sz="2400" b="1" dirty="0">
                <a:solidFill>
                  <a:srgbClr val="006600"/>
                </a:solidFill>
                <a:latin typeface="Times New Roman" panose="02020603050405020304" pitchFamily="18" charset="0"/>
                <a:cs typeface="Times New Roman" panose="02020603050405020304" pitchFamily="18" charset="0"/>
              </a:rPr>
              <a:t> </a:t>
            </a:r>
            <a:r>
              <a:rPr lang="en-US" sz="2400" b="1" dirty="0" err="1">
                <a:solidFill>
                  <a:srgbClr val="006600"/>
                </a:solidFill>
                <a:latin typeface="Times New Roman" panose="02020603050405020304" pitchFamily="18" charset="0"/>
                <a:cs typeface="Times New Roman" panose="02020603050405020304" pitchFamily="18" charset="0"/>
              </a:rPr>
              <a:t>lợi</a:t>
            </a:r>
            <a:r>
              <a:rPr lang="en-US" sz="2400" b="1" dirty="0">
                <a:solidFill>
                  <a:srgbClr val="006600"/>
                </a:solidFill>
                <a:latin typeface="Times New Roman" panose="02020603050405020304" pitchFamily="18" charset="0"/>
                <a:cs typeface="Times New Roman" panose="02020603050405020304" pitchFamily="18" charset="0"/>
              </a:rPr>
              <a:t> </a:t>
            </a:r>
            <a:r>
              <a:rPr lang="en-US" sz="2400" b="1" dirty="0" err="1">
                <a:solidFill>
                  <a:srgbClr val="006600"/>
                </a:solidFill>
                <a:latin typeface="Times New Roman" panose="02020603050405020304" pitchFamily="18" charset="0"/>
                <a:cs typeface="Times New Roman" panose="02020603050405020304" pitchFamily="18" charset="0"/>
              </a:rPr>
              <a:t>ích</a:t>
            </a:r>
            <a:r>
              <a:rPr lang="en-US" sz="2400" b="1" dirty="0">
                <a:solidFill>
                  <a:srgbClr val="006600"/>
                </a:solidFill>
                <a:latin typeface="Times New Roman" panose="02020603050405020304" pitchFamily="18" charset="0"/>
                <a:cs typeface="Times New Roman" panose="02020603050405020304" pitchFamily="18" charset="0"/>
              </a:rPr>
              <a:t> </a:t>
            </a:r>
            <a:r>
              <a:rPr lang="en-US" sz="2400" b="1" dirty="0" err="1">
                <a:solidFill>
                  <a:srgbClr val="006600"/>
                </a:solidFill>
                <a:latin typeface="Times New Roman" panose="02020603050405020304" pitchFamily="18" charset="0"/>
                <a:cs typeface="Times New Roman" panose="02020603050405020304" pitchFamily="18" charset="0"/>
              </a:rPr>
              <a:t>của</a:t>
            </a:r>
            <a:r>
              <a:rPr lang="en-US" sz="2400" b="1" dirty="0">
                <a:solidFill>
                  <a:srgbClr val="006600"/>
                </a:solidFill>
                <a:latin typeface="Times New Roman" panose="02020603050405020304" pitchFamily="18" charset="0"/>
                <a:cs typeface="Times New Roman" panose="02020603050405020304" pitchFamily="18" charset="0"/>
              </a:rPr>
              <a:t> </a:t>
            </a:r>
            <a:r>
              <a:rPr lang="en-US" sz="2400" b="1" dirty="0" err="1">
                <a:solidFill>
                  <a:srgbClr val="006600"/>
                </a:solidFill>
                <a:latin typeface="Times New Roman" panose="02020603050405020304" pitchFamily="18" charset="0"/>
                <a:cs typeface="Times New Roman" panose="02020603050405020304" pitchFamily="18" charset="0"/>
              </a:rPr>
              <a:t>cây</a:t>
            </a:r>
            <a:endParaRPr lang="en-US" sz="2400" b="1" dirty="0">
              <a:solidFill>
                <a:srgbClr val="00660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7333547" y="4517481"/>
            <a:ext cx="3571209" cy="461665"/>
          </a:xfrm>
          <a:prstGeom prst="rect">
            <a:avLst/>
          </a:prstGeom>
          <a:noFill/>
        </p:spPr>
        <p:txBody>
          <a:bodyPr wrap="square" rtlCol="0">
            <a:spAutoFit/>
          </a:bodyPr>
          <a:lstStyle/>
          <a:p>
            <a:pPr algn="just"/>
            <a:r>
              <a:rPr lang="en-US" sz="2400" b="1" dirty="0" err="1">
                <a:solidFill>
                  <a:srgbClr val="006600"/>
                </a:solidFill>
                <a:latin typeface="Times New Roman" panose="02020603050405020304" pitchFamily="18" charset="0"/>
                <a:cs typeface="Times New Roman" panose="02020603050405020304" pitchFamily="18" charset="0"/>
              </a:rPr>
              <a:t>Ấn</a:t>
            </a:r>
            <a:r>
              <a:rPr lang="en-US" sz="2400" b="1" dirty="0">
                <a:solidFill>
                  <a:srgbClr val="006600"/>
                </a:solidFill>
                <a:latin typeface="Times New Roman" panose="02020603050405020304" pitchFamily="18" charset="0"/>
                <a:cs typeface="Times New Roman" panose="02020603050405020304" pitchFamily="18" charset="0"/>
              </a:rPr>
              <a:t> </a:t>
            </a:r>
            <a:r>
              <a:rPr lang="en-US" sz="2400" b="1" dirty="0" err="1">
                <a:solidFill>
                  <a:srgbClr val="006600"/>
                </a:solidFill>
                <a:latin typeface="Times New Roman" panose="02020603050405020304" pitchFamily="18" charset="0"/>
                <a:cs typeface="Times New Roman" panose="02020603050405020304" pitchFamily="18" charset="0"/>
              </a:rPr>
              <a:t>tượng</a:t>
            </a:r>
            <a:r>
              <a:rPr lang="en-US" sz="2400" b="1" dirty="0">
                <a:solidFill>
                  <a:srgbClr val="006600"/>
                </a:solidFill>
                <a:latin typeface="Times New Roman" panose="02020603050405020304" pitchFamily="18" charset="0"/>
                <a:cs typeface="Times New Roman" panose="02020603050405020304" pitchFamily="18" charset="0"/>
              </a:rPr>
              <a:t> </a:t>
            </a:r>
            <a:r>
              <a:rPr lang="en-US" sz="2400" b="1" dirty="0" err="1">
                <a:solidFill>
                  <a:srgbClr val="006600"/>
                </a:solidFill>
                <a:latin typeface="Times New Roman" panose="02020603050405020304" pitchFamily="18" charset="0"/>
                <a:cs typeface="Times New Roman" panose="02020603050405020304" pitchFamily="18" charset="0"/>
              </a:rPr>
              <a:t>đặc</a:t>
            </a:r>
            <a:r>
              <a:rPr lang="en-US" sz="2400" b="1" dirty="0">
                <a:solidFill>
                  <a:srgbClr val="006600"/>
                </a:solidFill>
                <a:latin typeface="Times New Roman" panose="02020603050405020304" pitchFamily="18" charset="0"/>
                <a:cs typeface="Times New Roman" panose="02020603050405020304" pitchFamily="18" charset="0"/>
              </a:rPr>
              <a:t> </a:t>
            </a:r>
            <a:r>
              <a:rPr lang="en-US" sz="2400" b="1" dirty="0" err="1">
                <a:solidFill>
                  <a:srgbClr val="006600"/>
                </a:solidFill>
                <a:latin typeface="Times New Roman" panose="02020603050405020304" pitchFamily="18" charset="0"/>
                <a:cs typeface="Times New Roman" panose="02020603050405020304" pitchFamily="18" charset="0"/>
              </a:rPr>
              <a:t>biệt</a:t>
            </a:r>
            <a:endParaRPr lang="en-US" sz="2400" b="1" dirty="0">
              <a:solidFill>
                <a:srgbClr val="00660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7314506" y="5180169"/>
            <a:ext cx="3514394" cy="461665"/>
          </a:xfrm>
          <a:prstGeom prst="rect">
            <a:avLst/>
          </a:prstGeom>
          <a:noFill/>
        </p:spPr>
        <p:txBody>
          <a:bodyPr wrap="square" rtlCol="0">
            <a:spAutoFit/>
          </a:bodyPr>
          <a:lstStyle/>
          <a:p>
            <a:pPr algn="just"/>
            <a:r>
              <a:rPr lang="en-US" sz="2400" b="1" dirty="0" err="1">
                <a:solidFill>
                  <a:srgbClr val="006600"/>
                </a:solidFill>
                <a:latin typeface="Times New Roman" panose="02020603050405020304" pitchFamily="18" charset="0"/>
                <a:cs typeface="Times New Roman" panose="02020603050405020304" pitchFamily="18" charset="0"/>
              </a:rPr>
              <a:t>Tình</a:t>
            </a:r>
            <a:r>
              <a:rPr lang="en-US" sz="2400" b="1" dirty="0">
                <a:solidFill>
                  <a:srgbClr val="006600"/>
                </a:solidFill>
                <a:latin typeface="Times New Roman" panose="02020603050405020304" pitchFamily="18" charset="0"/>
                <a:cs typeface="Times New Roman" panose="02020603050405020304" pitchFamily="18" charset="0"/>
              </a:rPr>
              <a:t> </a:t>
            </a:r>
            <a:r>
              <a:rPr lang="en-US" sz="2400" b="1" dirty="0" err="1">
                <a:solidFill>
                  <a:srgbClr val="006600"/>
                </a:solidFill>
                <a:latin typeface="Times New Roman" panose="02020603050405020304" pitchFamily="18" charset="0"/>
                <a:cs typeface="Times New Roman" panose="02020603050405020304" pitchFamily="18" charset="0"/>
              </a:rPr>
              <a:t>cảm</a:t>
            </a:r>
            <a:r>
              <a:rPr lang="en-US" sz="2400" b="1" dirty="0">
                <a:solidFill>
                  <a:srgbClr val="006600"/>
                </a:solidFill>
                <a:latin typeface="Times New Roman" panose="02020603050405020304" pitchFamily="18" charset="0"/>
                <a:cs typeface="Times New Roman" panose="02020603050405020304" pitchFamily="18" charset="0"/>
              </a:rPr>
              <a:t> </a:t>
            </a:r>
            <a:r>
              <a:rPr lang="en-US" sz="2400" b="1" dirty="0" err="1">
                <a:solidFill>
                  <a:srgbClr val="006600"/>
                </a:solidFill>
                <a:latin typeface="Times New Roman" panose="02020603050405020304" pitchFamily="18" charset="0"/>
                <a:cs typeface="Times New Roman" panose="02020603050405020304" pitchFamily="18" charset="0"/>
              </a:rPr>
              <a:t>của</a:t>
            </a:r>
            <a:r>
              <a:rPr lang="en-US" sz="2400" b="1" dirty="0">
                <a:solidFill>
                  <a:srgbClr val="006600"/>
                </a:solidFill>
                <a:latin typeface="Times New Roman" panose="02020603050405020304" pitchFamily="18" charset="0"/>
                <a:cs typeface="Times New Roman" panose="02020603050405020304" pitchFamily="18" charset="0"/>
              </a:rPr>
              <a:t> </a:t>
            </a:r>
            <a:r>
              <a:rPr lang="en-US" sz="2400" b="1" dirty="0" err="1">
                <a:solidFill>
                  <a:srgbClr val="006600"/>
                </a:solidFill>
                <a:latin typeface="Times New Roman" panose="02020603050405020304" pitchFamily="18" charset="0"/>
                <a:cs typeface="Times New Roman" panose="02020603050405020304" pitchFamily="18" charset="0"/>
              </a:rPr>
              <a:t>người</a:t>
            </a:r>
            <a:r>
              <a:rPr lang="en-US" sz="2400" b="1" dirty="0">
                <a:solidFill>
                  <a:srgbClr val="006600"/>
                </a:solidFill>
                <a:latin typeface="Times New Roman" panose="02020603050405020304" pitchFamily="18" charset="0"/>
                <a:cs typeface="Times New Roman" panose="02020603050405020304" pitchFamily="18" charset="0"/>
              </a:rPr>
              <a:t> </a:t>
            </a:r>
            <a:r>
              <a:rPr lang="en-US" sz="2400" b="1" dirty="0" err="1">
                <a:solidFill>
                  <a:srgbClr val="006600"/>
                </a:solidFill>
                <a:latin typeface="Times New Roman" panose="02020603050405020304" pitchFamily="18" charset="0"/>
                <a:cs typeface="Times New Roman" panose="02020603050405020304" pitchFamily="18" charset="0"/>
              </a:rPr>
              <a:t>tả</a:t>
            </a:r>
            <a:endParaRPr lang="en-US" sz="2400" b="1" dirty="0">
              <a:solidFill>
                <a:srgbClr val="006600"/>
              </a:solidFill>
              <a:latin typeface="Times New Roman" panose="02020603050405020304" pitchFamily="18" charset="0"/>
              <a:cs typeface="Times New Roman" panose="02020603050405020304" pitchFamily="18" charset="0"/>
            </a:endParaRPr>
          </a:p>
        </p:txBody>
      </p:sp>
      <p:cxnSp>
        <p:nvCxnSpPr>
          <p:cNvPr id="18" name="Straight Arrow Connector 17"/>
          <p:cNvCxnSpPr/>
          <p:nvPr/>
        </p:nvCxnSpPr>
        <p:spPr>
          <a:xfrm flipV="1">
            <a:off x="6640739" y="4789675"/>
            <a:ext cx="737937" cy="1"/>
          </a:xfrm>
          <a:prstGeom prst="straightConnector1">
            <a:avLst/>
          </a:prstGeom>
          <a:ln w="28575">
            <a:solidFill>
              <a:srgbClr val="0000CC"/>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6656781" y="4085625"/>
            <a:ext cx="641003" cy="704050"/>
          </a:xfrm>
          <a:prstGeom prst="straightConnector1">
            <a:avLst/>
          </a:prstGeom>
          <a:ln w="28575">
            <a:solidFill>
              <a:srgbClr val="0000CC"/>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6640739" y="4789675"/>
            <a:ext cx="721215" cy="655421"/>
          </a:xfrm>
          <a:prstGeom prst="straightConnector1">
            <a:avLst/>
          </a:prstGeom>
          <a:ln w="28575">
            <a:solidFill>
              <a:srgbClr val="0000CC"/>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356872" y="1035968"/>
            <a:ext cx="5016582" cy="461665"/>
          </a:xfrm>
          <a:prstGeom prst="rect">
            <a:avLst/>
          </a:prstGeom>
          <a:noFill/>
        </p:spPr>
        <p:txBody>
          <a:bodyPr wrap="square" rtlCol="0">
            <a:spAutoFit/>
          </a:bodyPr>
          <a:lstStyle/>
          <a:p>
            <a:pPr algn="ctr"/>
            <a:r>
              <a:rPr lang="en-US" sz="2400" b="1" dirty="0">
                <a:solidFill>
                  <a:srgbClr val="006600"/>
                </a:solidFill>
                <a:latin typeface="Times New Roman" panose="02020603050405020304" pitchFamily="18" charset="0"/>
                <a:cs typeface="Times New Roman" panose="02020603050405020304" pitchFamily="18" charset="0"/>
              </a:rPr>
              <a:t> </a:t>
            </a:r>
            <a:r>
              <a:rPr lang="en-US" sz="2400" b="1" dirty="0" err="1">
                <a:solidFill>
                  <a:srgbClr val="006600"/>
                </a:solidFill>
                <a:latin typeface="Times New Roman" panose="02020603050405020304" pitchFamily="18" charset="0"/>
                <a:cs typeface="Times New Roman" panose="02020603050405020304" pitchFamily="18" charset="0"/>
              </a:rPr>
              <a:t>Tả</a:t>
            </a:r>
            <a:r>
              <a:rPr lang="en-US" sz="2400" b="1" dirty="0">
                <a:solidFill>
                  <a:srgbClr val="006600"/>
                </a:solidFill>
                <a:latin typeface="Times New Roman" panose="02020603050405020304" pitchFamily="18" charset="0"/>
                <a:cs typeface="Times New Roman" panose="02020603050405020304" pitchFamily="18" charset="0"/>
              </a:rPr>
              <a:t> </a:t>
            </a:r>
            <a:r>
              <a:rPr lang="en-US" sz="2400" b="1" dirty="0" err="1">
                <a:solidFill>
                  <a:srgbClr val="006600"/>
                </a:solidFill>
                <a:latin typeface="Times New Roman" panose="02020603050405020304" pitchFamily="18" charset="0"/>
                <a:cs typeface="Times New Roman" panose="02020603050405020304" pitchFamily="18" charset="0"/>
              </a:rPr>
              <a:t>hoặc</a:t>
            </a:r>
            <a:r>
              <a:rPr lang="en-US" sz="2400" b="1" dirty="0">
                <a:solidFill>
                  <a:srgbClr val="006600"/>
                </a:solidFill>
                <a:latin typeface="Times New Roman" panose="02020603050405020304" pitchFamily="18" charset="0"/>
                <a:cs typeface="Times New Roman" panose="02020603050405020304" pitchFamily="18" charset="0"/>
              </a:rPr>
              <a:t> </a:t>
            </a:r>
            <a:r>
              <a:rPr lang="en-US" sz="2400" b="1" dirty="0" err="1">
                <a:solidFill>
                  <a:srgbClr val="006600"/>
                </a:solidFill>
                <a:latin typeface="Times New Roman" panose="02020603050405020304" pitchFamily="18" charset="0"/>
                <a:cs typeface="Times New Roman" panose="02020603050405020304" pitchFamily="18" charset="0"/>
              </a:rPr>
              <a:t>giới</a:t>
            </a:r>
            <a:r>
              <a:rPr lang="en-US" sz="2400" b="1" dirty="0">
                <a:solidFill>
                  <a:srgbClr val="006600"/>
                </a:solidFill>
                <a:latin typeface="Times New Roman" panose="02020603050405020304" pitchFamily="18" charset="0"/>
                <a:cs typeface="Times New Roman" panose="02020603050405020304" pitchFamily="18" charset="0"/>
              </a:rPr>
              <a:t> </a:t>
            </a:r>
            <a:r>
              <a:rPr lang="en-US" sz="2400" b="1" dirty="0" err="1">
                <a:solidFill>
                  <a:srgbClr val="006600"/>
                </a:solidFill>
                <a:latin typeface="Times New Roman" panose="02020603050405020304" pitchFamily="18" charset="0"/>
                <a:cs typeface="Times New Roman" panose="02020603050405020304" pitchFamily="18" charset="0"/>
              </a:rPr>
              <a:t>thiệu</a:t>
            </a:r>
            <a:r>
              <a:rPr lang="en-US" sz="2400" b="1" dirty="0">
                <a:solidFill>
                  <a:srgbClr val="006600"/>
                </a:solidFill>
                <a:latin typeface="Times New Roman" panose="02020603050405020304" pitchFamily="18" charset="0"/>
                <a:cs typeface="Times New Roman" panose="02020603050405020304" pitchFamily="18" charset="0"/>
              </a:rPr>
              <a:t> </a:t>
            </a:r>
            <a:r>
              <a:rPr lang="en-US" sz="2400" b="1" dirty="0" err="1">
                <a:solidFill>
                  <a:srgbClr val="006600"/>
                </a:solidFill>
                <a:latin typeface="Times New Roman" panose="02020603050405020304" pitchFamily="18" charset="0"/>
                <a:cs typeface="Times New Roman" panose="02020603050405020304" pitchFamily="18" charset="0"/>
              </a:rPr>
              <a:t>bao</a:t>
            </a:r>
            <a:r>
              <a:rPr lang="en-US" sz="2400" b="1" dirty="0">
                <a:solidFill>
                  <a:srgbClr val="006600"/>
                </a:solidFill>
                <a:latin typeface="Times New Roman" panose="02020603050405020304" pitchFamily="18" charset="0"/>
                <a:cs typeface="Times New Roman" panose="02020603050405020304" pitchFamily="18" charset="0"/>
              </a:rPr>
              <a:t> </a:t>
            </a:r>
            <a:r>
              <a:rPr lang="en-US" sz="2400" b="1" dirty="0" err="1">
                <a:solidFill>
                  <a:srgbClr val="006600"/>
                </a:solidFill>
                <a:latin typeface="Times New Roman" panose="02020603050405020304" pitchFamily="18" charset="0"/>
                <a:cs typeface="Times New Roman" panose="02020603050405020304" pitchFamily="18" charset="0"/>
              </a:rPr>
              <a:t>quát</a:t>
            </a:r>
            <a:r>
              <a:rPr lang="en-US" sz="2400" b="1" dirty="0">
                <a:solidFill>
                  <a:srgbClr val="006600"/>
                </a:solidFill>
                <a:latin typeface="Times New Roman" panose="02020603050405020304" pitchFamily="18" charset="0"/>
                <a:cs typeface="Times New Roman" panose="02020603050405020304" pitchFamily="18" charset="0"/>
              </a:rPr>
              <a:t> </a:t>
            </a:r>
            <a:r>
              <a:rPr lang="en-US" sz="2400" b="1" dirty="0" err="1">
                <a:solidFill>
                  <a:srgbClr val="006600"/>
                </a:solidFill>
                <a:latin typeface="Times New Roman" panose="02020603050405020304" pitchFamily="18" charset="0"/>
                <a:cs typeface="Times New Roman" panose="02020603050405020304" pitchFamily="18" charset="0"/>
              </a:rPr>
              <a:t>về</a:t>
            </a:r>
            <a:r>
              <a:rPr lang="en-US" sz="2400" b="1" dirty="0">
                <a:solidFill>
                  <a:srgbClr val="006600"/>
                </a:solidFill>
                <a:latin typeface="Times New Roman" panose="02020603050405020304" pitchFamily="18" charset="0"/>
                <a:cs typeface="Times New Roman" panose="02020603050405020304" pitchFamily="18" charset="0"/>
              </a:rPr>
              <a:t> </a:t>
            </a:r>
            <a:r>
              <a:rPr lang="en-US" sz="2400" b="1" dirty="0" err="1">
                <a:solidFill>
                  <a:srgbClr val="006600"/>
                </a:solidFill>
                <a:latin typeface="Times New Roman" panose="02020603050405020304" pitchFamily="18" charset="0"/>
                <a:cs typeface="Times New Roman" panose="02020603050405020304" pitchFamily="18" charset="0"/>
              </a:rPr>
              <a:t>cây</a:t>
            </a:r>
            <a:endParaRPr lang="en-US" sz="2400" b="1" dirty="0">
              <a:solidFill>
                <a:srgbClr val="006600"/>
              </a:solidFill>
              <a:latin typeface="Times New Roman" panose="02020603050405020304" pitchFamily="18" charset="0"/>
              <a:cs typeface="Times New Roman" panose="02020603050405020304" pitchFamily="18" charset="0"/>
            </a:endParaRPr>
          </a:p>
        </p:txBody>
      </p:sp>
      <p:cxnSp>
        <p:nvCxnSpPr>
          <p:cNvPr id="6" name="Straight Arrow Connector 5"/>
          <p:cNvCxnSpPr>
            <a:endCxn id="8" idx="1"/>
          </p:cNvCxnSpPr>
          <p:nvPr/>
        </p:nvCxnSpPr>
        <p:spPr>
          <a:xfrm flipV="1">
            <a:off x="4353386" y="1290181"/>
            <a:ext cx="968917" cy="960533"/>
          </a:xfrm>
          <a:prstGeom prst="straightConnector1">
            <a:avLst/>
          </a:prstGeom>
          <a:ln w="28575">
            <a:solidFill>
              <a:srgbClr val="0000CC"/>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4499873" y="3070704"/>
            <a:ext cx="851769" cy="0"/>
          </a:xfrm>
          <a:prstGeom prst="straightConnector1">
            <a:avLst/>
          </a:prstGeom>
          <a:ln w="28575">
            <a:solidFill>
              <a:srgbClr val="0000CC"/>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endCxn id="14" idx="1"/>
          </p:cNvCxnSpPr>
          <p:nvPr/>
        </p:nvCxnSpPr>
        <p:spPr>
          <a:xfrm>
            <a:off x="3998791" y="3901701"/>
            <a:ext cx="1308246" cy="816951"/>
          </a:xfrm>
          <a:prstGeom prst="straightConnector1">
            <a:avLst/>
          </a:prstGeom>
          <a:ln w="28575">
            <a:solidFill>
              <a:srgbClr val="0000CC"/>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4467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circle(in)">
                                      <p:cBhvr>
                                        <p:cTn id="15" dur="20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circle(in)">
                                      <p:cBhvr>
                                        <p:cTn id="20" dur="2000"/>
                                        <p:tgtEl>
                                          <p:spTgt spid="22"/>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2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circle(in)">
                                      <p:cBhvr>
                                        <p:cTn id="28" dur="2000"/>
                                        <p:tgtEl>
                                          <p:spTgt spid="10"/>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circle(in)">
                                      <p:cBhvr>
                                        <p:cTn id="31" dur="20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circle(in)">
                                      <p:cBhvr>
                                        <p:cTn id="36" dur="2000"/>
                                        <p:tgtEl>
                                          <p:spTgt spid="11"/>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circle(in)">
                                      <p:cBhvr>
                                        <p:cTn id="39" dur="20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circle(in)">
                                      <p:cBhvr>
                                        <p:cTn id="44" dur="2000"/>
                                        <p:tgtEl>
                                          <p:spTgt spid="24"/>
                                        </p:tgtEl>
                                      </p:cBhvr>
                                    </p:animEffect>
                                  </p:childTnLst>
                                </p:cTn>
                              </p:par>
                              <p:par>
                                <p:cTn id="45" presetID="6" presetClass="entr" presetSubtype="16"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circle(in)">
                                      <p:cBhvr>
                                        <p:cTn id="47" dur="20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circle(in)">
                                      <p:cBhvr>
                                        <p:cTn id="52" dur="2000"/>
                                        <p:tgtEl>
                                          <p:spTgt spid="19"/>
                                        </p:tgtEl>
                                      </p:cBhvr>
                                    </p:animEffect>
                                  </p:childTnLst>
                                </p:cTn>
                              </p:par>
                              <p:par>
                                <p:cTn id="53" presetID="6" presetClass="entr" presetSubtype="16"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circle(in)">
                                      <p:cBhvr>
                                        <p:cTn id="55" dur="2000"/>
                                        <p:tgtEl>
                                          <p:spTgt spid="15"/>
                                        </p:tgtEl>
                                      </p:cBhvr>
                                    </p:animEffect>
                                  </p:childTnLst>
                                </p:cTn>
                              </p:par>
                            </p:childTnLst>
                          </p:cTn>
                        </p:par>
                      </p:childTnLst>
                    </p:cTn>
                  </p:par>
                  <p:par>
                    <p:cTn id="56" fill="hold">
                      <p:stCondLst>
                        <p:cond delay="indefinite"/>
                      </p:stCondLst>
                      <p:childTnLst>
                        <p:par>
                          <p:cTn id="57" fill="hold">
                            <p:stCondLst>
                              <p:cond delay="0"/>
                            </p:stCondLst>
                            <p:childTnLst>
                              <p:par>
                                <p:cTn id="58" presetID="6" presetClass="entr" presetSubtype="16" fill="hold"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circle(in)">
                                      <p:cBhvr>
                                        <p:cTn id="60" dur="2000"/>
                                        <p:tgtEl>
                                          <p:spTgt spid="18"/>
                                        </p:tgtEl>
                                      </p:cBhvr>
                                    </p:animEffect>
                                  </p:childTnLst>
                                </p:cTn>
                              </p:par>
                              <p:par>
                                <p:cTn id="61" presetID="6" presetClass="entr" presetSubtype="16" fill="hold" grpId="0" nodeType="with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circle(in)">
                                      <p:cBhvr>
                                        <p:cTn id="63" dur="2000"/>
                                        <p:tgtEl>
                                          <p:spTgt spid="16"/>
                                        </p:tgtEl>
                                      </p:cBhvr>
                                    </p:animEffect>
                                  </p:childTnLst>
                                </p:cTn>
                              </p:par>
                            </p:childTnLst>
                          </p:cTn>
                        </p:par>
                      </p:childTnLst>
                    </p:cTn>
                  </p:par>
                  <p:par>
                    <p:cTn id="64" fill="hold">
                      <p:stCondLst>
                        <p:cond delay="indefinite"/>
                      </p:stCondLst>
                      <p:childTnLst>
                        <p:par>
                          <p:cTn id="65" fill="hold">
                            <p:stCondLst>
                              <p:cond delay="0"/>
                            </p:stCondLst>
                            <p:childTnLst>
                              <p:par>
                                <p:cTn id="66" presetID="6" presetClass="entr" presetSubtype="16" fill="hold" nodeType="click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circle(in)">
                                      <p:cBhvr>
                                        <p:cTn id="68" dur="2000"/>
                                        <p:tgtEl>
                                          <p:spTgt spid="20"/>
                                        </p:tgtEl>
                                      </p:cBhvr>
                                    </p:animEffect>
                                  </p:childTnLst>
                                </p:cTn>
                              </p:par>
                              <p:par>
                                <p:cTn id="69" presetID="6" presetClass="entr" presetSubtype="16" fill="hold" grpId="0" nodeType="with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circle(in)">
                                      <p:cBhvr>
                                        <p:cTn id="71"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13" grpId="0"/>
      <p:bldP spid="14" grpId="0"/>
      <p:bldP spid="15" grpId="0"/>
      <p:bldP spid="16" grpId="0"/>
      <p:bldP spid="17"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arden Lawn, Grass, Meadow, Flower PNG Transparent Clipart Imag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210"/>
            <a:ext cx="12192001" cy="68487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46032" y="287844"/>
            <a:ext cx="4499950" cy="584775"/>
          </a:xfrm>
          <a:prstGeom prst="rect">
            <a:avLst/>
          </a:prstGeom>
          <a:noFill/>
        </p:spPr>
        <p:txBody>
          <a:bodyPr wrap="none" anchor="ctr">
            <a:spAutoFit/>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lgn="ctr" fontAlgn="auto">
              <a:spcBef>
                <a:spcPts val="0"/>
              </a:spcBef>
              <a:spcAft>
                <a:spcPts val="0"/>
              </a:spcAft>
              <a:defRPr/>
            </a:pPr>
            <a:r>
              <a:rPr lang="vi-VN" sz="3200" b="1" dirty="0">
                <a:solidFill>
                  <a:srgbClr val="C00000"/>
                </a:solidFill>
                <a:latin typeface="Arial" pitchFamily="34" charset="0"/>
                <a:ea typeface="Verdana" pitchFamily="34" charset="0"/>
                <a:cs typeface="Arial" pitchFamily="34" charset="0"/>
              </a:rPr>
              <a:t>HOẠT ĐỘNG MỞ ĐẦU</a:t>
            </a:r>
            <a:endParaRPr lang="en-US" sz="3200" b="1" dirty="0">
              <a:solidFill>
                <a:srgbClr val="C00000"/>
              </a:solidFill>
              <a:latin typeface="Arial" pitchFamily="34" charset="0"/>
              <a:ea typeface="Verdana" pitchFamily="34" charset="0"/>
              <a:cs typeface="Arial" pitchFamily="34" charset="0"/>
            </a:endParaRPr>
          </a:p>
        </p:txBody>
      </p:sp>
      <p:sp>
        <p:nvSpPr>
          <p:cNvPr id="84" name="Shape 460"/>
          <p:cNvSpPr/>
          <p:nvPr/>
        </p:nvSpPr>
        <p:spPr>
          <a:xfrm>
            <a:off x="4982596" y="1444649"/>
            <a:ext cx="997288" cy="563370"/>
          </a:xfrm>
          <a:custGeom>
            <a:avLst/>
            <a:gdLst/>
            <a:ahLst/>
            <a:cxnLst/>
            <a:rect l="0" t="0" r="0" b="0"/>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noFill/>
          <a:ln w="9525" cap="flat" cmpd="sng">
            <a:solidFill>
              <a:srgbClr val="FFFFFF"/>
            </a:solidFill>
            <a:prstDash val="dot"/>
            <a:round/>
            <a:headEnd type="none" w="med" len="med"/>
            <a:tailEnd type="none" w="med" len="med"/>
          </a:ln>
        </p:spPr>
        <p:txBody>
          <a:bodyPr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lvl="0">
              <a:spcBef>
                <a:spcPts val="0"/>
              </a:spcBef>
              <a:buNone/>
            </a:pPr>
            <a:endParaRPr/>
          </a:p>
        </p:txBody>
      </p:sp>
      <p:sp>
        <p:nvSpPr>
          <p:cNvPr id="38" name="Text Box 14"/>
          <p:cNvSpPr txBox="1">
            <a:spLocks noChangeArrowheads="1"/>
          </p:cNvSpPr>
          <p:nvPr/>
        </p:nvSpPr>
        <p:spPr bwMode="auto">
          <a:xfrm>
            <a:off x="1192962" y="1299994"/>
            <a:ext cx="974533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vi-VN" altLang="vi-VN" sz="3600" b="1" dirty="0">
                <a:solidFill>
                  <a:srgbClr val="0070C0"/>
                </a:solidFill>
                <a:latin typeface="Times New Roman" panose="02020603050405020304" pitchFamily="18" charset="0"/>
                <a:cs typeface="Times New Roman" panose="02020603050405020304" pitchFamily="18" charset="0"/>
              </a:rPr>
              <a:t>Câu 1: </a:t>
            </a:r>
            <a:r>
              <a:rPr lang="en-US" altLang="vi-VN" sz="3600" b="1" dirty="0" err="1">
                <a:solidFill>
                  <a:srgbClr val="0070C0"/>
                </a:solidFill>
                <a:latin typeface="Times New Roman" panose="02020603050405020304" pitchFamily="18" charset="0"/>
                <a:cs typeface="Times New Roman" panose="02020603050405020304" pitchFamily="18" charset="0"/>
              </a:rPr>
              <a:t>Nêu</a:t>
            </a:r>
            <a:r>
              <a:rPr lang="en-US" altLang="vi-VN" sz="3600" b="1" dirty="0">
                <a:solidFill>
                  <a:srgbClr val="0070C0"/>
                </a:solidFill>
                <a:latin typeface="Times New Roman" panose="02020603050405020304" pitchFamily="18" charset="0"/>
                <a:cs typeface="Times New Roman" panose="02020603050405020304" pitchFamily="18" charset="0"/>
              </a:rPr>
              <a:t> </a:t>
            </a:r>
            <a:r>
              <a:rPr lang="en-US" altLang="vi-VN" sz="3600" b="1" dirty="0" err="1">
                <a:solidFill>
                  <a:srgbClr val="0070C0"/>
                </a:solidFill>
                <a:latin typeface="Times New Roman" panose="02020603050405020304" pitchFamily="18" charset="0"/>
                <a:cs typeface="Times New Roman" panose="02020603050405020304" pitchFamily="18" charset="0"/>
              </a:rPr>
              <a:t>cấu</a:t>
            </a:r>
            <a:r>
              <a:rPr lang="en-US" altLang="vi-VN" sz="3600" b="1" dirty="0">
                <a:solidFill>
                  <a:srgbClr val="0070C0"/>
                </a:solidFill>
                <a:latin typeface="Times New Roman" panose="02020603050405020304" pitchFamily="18" charset="0"/>
                <a:cs typeface="Times New Roman" panose="02020603050405020304" pitchFamily="18" charset="0"/>
              </a:rPr>
              <a:t> </a:t>
            </a:r>
            <a:r>
              <a:rPr lang="en-US" altLang="vi-VN" sz="3600" b="1" dirty="0" err="1">
                <a:solidFill>
                  <a:srgbClr val="0070C0"/>
                </a:solidFill>
                <a:latin typeface="Times New Roman" panose="02020603050405020304" pitchFamily="18" charset="0"/>
                <a:cs typeface="Times New Roman" panose="02020603050405020304" pitchFamily="18" charset="0"/>
              </a:rPr>
              <a:t>tạo</a:t>
            </a:r>
            <a:r>
              <a:rPr lang="en-US" altLang="vi-VN" sz="3600" b="1" dirty="0">
                <a:solidFill>
                  <a:srgbClr val="0070C0"/>
                </a:solidFill>
                <a:latin typeface="Times New Roman" panose="02020603050405020304" pitchFamily="18" charset="0"/>
                <a:cs typeface="Times New Roman" panose="02020603050405020304" pitchFamily="18" charset="0"/>
              </a:rPr>
              <a:t> </a:t>
            </a:r>
            <a:r>
              <a:rPr lang="en-US" altLang="vi-VN" sz="3600" b="1" dirty="0" err="1">
                <a:solidFill>
                  <a:srgbClr val="0070C0"/>
                </a:solidFill>
                <a:latin typeface="Times New Roman" panose="02020603050405020304" pitchFamily="18" charset="0"/>
                <a:cs typeface="Times New Roman" panose="02020603050405020304" pitchFamily="18" charset="0"/>
              </a:rPr>
              <a:t>bài</a:t>
            </a:r>
            <a:r>
              <a:rPr lang="en-US" altLang="vi-VN" sz="3600" b="1" dirty="0">
                <a:solidFill>
                  <a:srgbClr val="0070C0"/>
                </a:solidFill>
                <a:latin typeface="Times New Roman" panose="02020603050405020304" pitchFamily="18" charset="0"/>
                <a:cs typeface="Times New Roman" panose="02020603050405020304" pitchFamily="18" charset="0"/>
              </a:rPr>
              <a:t> </a:t>
            </a:r>
            <a:r>
              <a:rPr lang="en-US" altLang="vi-VN" sz="3600" b="1" dirty="0" err="1">
                <a:solidFill>
                  <a:srgbClr val="0070C0"/>
                </a:solidFill>
                <a:latin typeface="Times New Roman" panose="02020603050405020304" pitchFamily="18" charset="0"/>
                <a:cs typeface="Times New Roman" panose="02020603050405020304" pitchFamily="18" charset="0"/>
              </a:rPr>
              <a:t>văn</a:t>
            </a:r>
            <a:r>
              <a:rPr lang="en-US" altLang="vi-VN" sz="3600" b="1" dirty="0">
                <a:solidFill>
                  <a:srgbClr val="0070C0"/>
                </a:solidFill>
                <a:latin typeface="Times New Roman" panose="02020603050405020304" pitchFamily="18" charset="0"/>
                <a:cs typeface="Times New Roman" panose="02020603050405020304" pitchFamily="18" charset="0"/>
              </a:rPr>
              <a:t> </a:t>
            </a:r>
            <a:r>
              <a:rPr lang="en-US" altLang="vi-VN" sz="3600" b="1" dirty="0" err="1">
                <a:solidFill>
                  <a:srgbClr val="0070C0"/>
                </a:solidFill>
                <a:latin typeface="Times New Roman" panose="02020603050405020304" pitchFamily="18" charset="0"/>
                <a:cs typeface="Times New Roman" panose="02020603050405020304" pitchFamily="18" charset="0"/>
              </a:rPr>
              <a:t>miêu</a:t>
            </a:r>
            <a:r>
              <a:rPr lang="en-US" altLang="vi-VN" sz="3600" b="1" dirty="0">
                <a:solidFill>
                  <a:srgbClr val="0070C0"/>
                </a:solidFill>
                <a:latin typeface="Times New Roman" panose="02020603050405020304" pitchFamily="18" charset="0"/>
                <a:cs typeface="Times New Roman" panose="02020603050405020304" pitchFamily="18" charset="0"/>
              </a:rPr>
              <a:t> </a:t>
            </a:r>
            <a:r>
              <a:rPr lang="en-US" altLang="vi-VN" sz="3600" b="1" dirty="0" err="1">
                <a:solidFill>
                  <a:srgbClr val="0070C0"/>
                </a:solidFill>
                <a:latin typeface="Times New Roman" panose="02020603050405020304" pitchFamily="18" charset="0"/>
                <a:cs typeface="Times New Roman" panose="02020603050405020304" pitchFamily="18" charset="0"/>
              </a:rPr>
              <a:t>tả</a:t>
            </a:r>
            <a:r>
              <a:rPr lang="en-US" altLang="vi-VN" sz="3600" b="1" dirty="0">
                <a:solidFill>
                  <a:srgbClr val="0070C0"/>
                </a:solidFill>
                <a:latin typeface="Times New Roman" panose="02020603050405020304" pitchFamily="18" charset="0"/>
                <a:cs typeface="Times New Roman" panose="02020603050405020304" pitchFamily="18" charset="0"/>
              </a:rPr>
              <a:t> </a:t>
            </a:r>
            <a:r>
              <a:rPr lang="en-US" altLang="vi-VN" sz="3600" b="1" dirty="0" err="1">
                <a:solidFill>
                  <a:srgbClr val="0070C0"/>
                </a:solidFill>
                <a:latin typeface="Times New Roman" panose="02020603050405020304" pitchFamily="18" charset="0"/>
                <a:cs typeface="Times New Roman" panose="02020603050405020304" pitchFamily="18" charset="0"/>
              </a:rPr>
              <a:t>cây</a:t>
            </a:r>
            <a:r>
              <a:rPr lang="en-US" altLang="vi-VN" sz="3600" b="1" dirty="0">
                <a:solidFill>
                  <a:srgbClr val="0070C0"/>
                </a:solidFill>
                <a:latin typeface="Times New Roman" panose="02020603050405020304" pitchFamily="18" charset="0"/>
                <a:cs typeface="Times New Roman" panose="02020603050405020304" pitchFamily="18" charset="0"/>
              </a:rPr>
              <a:t> </a:t>
            </a:r>
            <a:r>
              <a:rPr lang="en-US" altLang="vi-VN" sz="3600" b="1" dirty="0" err="1">
                <a:solidFill>
                  <a:srgbClr val="0070C0"/>
                </a:solidFill>
                <a:latin typeface="Times New Roman" panose="02020603050405020304" pitchFamily="18" charset="0"/>
                <a:cs typeface="Times New Roman" panose="02020603050405020304" pitchFamily="18" charset="0"/>
              </a:rPr>
              <a:t>cối</a:t>
            </a:r>
            <a:r>
              <a:rPr lang="en-US" altLang="vi-VN" sz="3600" b="1" dirty="0">
                <a:solidFill>
                  <a:srgbClr val="0070C0"/>
                </a:solidFill>
                <a:latin typeface="Times New Roman" panose="02020603050405020304" pitchFamily="18" charset="0"/>
                <a:cs typeface="Times New Roman" panose="02020603050405020304" pitchFamily="18" charset="0"/>
              </a:rPr>
              <a:t>?</a:t>
            </a:r>
          </a:p>
        </p:txBody>
      </p:sp>
      <p:sp>
        <p:nvSpPr>
          <p:cNvPr id="6" name="Text Box 14"/>
          <p:cNvSpPr txBox="1">
            <a:spLocks noChangeArrowheads="1"/>
          </p:cNvSpPr>
          <p:nvPr/>
        </p:nvSpPr>
        <p:spPr bwMode="auto">
          <a:xfrm>
            <a:off x="1192962" y="2078618"/>
            <a:ext cx="974533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vi-VN" altLang="vi-VN" sz="3600" b="1" dirty="0">
                <a:solidFill>
                  <a:srgbClr val="0070C0"/>
                </a:solidFill>
                <a:latin typeface="Times New Roman" panose="02020603050405020304" pitchFamily="18" charset="0"/>
                <a:cs typeface="Times New Roman" panose="02020603050405020304" pitchFamily="18" charset="0"/>
              </a:rPr>
              <a:t>Câu 2: Khi miêu tả cây cối ta có thể miêu tả theo trình tự nào?</a:t>
            </a:r>
            <a:endParaRPr lang="en-US" altLang="vi-VN" sz="36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8526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uyển tập 20 hình nền Powerpoint tông cam mang đậm phong cách mạnh m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381"/>
            <a:ext cx="12192000" cy="679961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045779" y="2360420"/>
            <a:ext cx="2561087" cy="1569660"/>
          </a:xfrm>
          <a:prstGeom prst="rect">
            <a:avLst/>
          </a:prstGeom>
          <a:noFill/>
        </p:spPr>
        <p:txBody>
          <a:bodyPr wrap="none" lIns="91440" tIns="45720" rIns="91440" bIns="45720">
            <a:spAutoFit/>
          </a:bodyPr>
          <a:lstStyle/>
          <a:p>
            <a:pPr algn="ctr"/>
            <a:r>
              <a:rPr lang="vi-VN" sz="48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mj-lt"/>
              </a:rPr>
              <a:t>Trình tự </a:t>
            </a:r>
          </a:p>
          <a:p>
            <a:pPr algn="ctr"/>
            <a:r>
              <a:rPr lang="vi-VN" sz="48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mj-lt"/>
              </a:rPr>
              <a:t>miêu tả</a:t>
            </a:r>
            <a:endParaRPr lang="en-US" sz="4800" b="1" cap="none" spc="0"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mj-lt"/>
            </a:endParaRPr>
          </a:p>
        </p:txBody>
      </p:sp>
      <p:cxnSp>
        <p:nvCxnSpPr>
          <p:cNvPr id="10" name="Straight Arrow Connector 9"/>
          <p:cNvCxnSpPr>
            <a:endCxn id="12" idx="1"/>
          </p:cNvCxnSpPr>
          <p:nvPr/>
        </p:nvCxnSpPr>
        <p:spPr>
          <a:xfrm flipV="1">
            <a:off x="3674413" y="2503092"/>
            <a:ext cx="1384136" cy="762739"/>
          </a:xfrm>
          <a:prstGeom prst="straightConnector1">
            <a:avLst/>
          </a:prstGeom>
          <a:ln w="28575">
            <a:solidFill>
              <a:srgbClr val="0000CC"/>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689480" y="3265830"/>
            <a:ext cx="1537612" cy="532447"/>
          </a:xfrm>
          <a:prstGeom prst="straightConnector1">
            <a:avLst/>
          </a:prstGeom>
          <a:ln w="28575">
            <a:solidFill>
              <a:srgbClr val="0000CC"/>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058549" y="2179926"/>
            <a:ext cx="7065904" cy="646331"/>
          </a:xfrm>
          <a:prstGeom prst="rect">
            <a:avLst/>
          </a:prstGeom>
          <a:noFill/>
        </p:spPr>
        <p:txBody>
          <a:bodyPr wrap="square" rtlCol="0">
            <a:spAutoFit/>
          </a:bodyPr>
          <a:lstStyle/>
          <a:p>
            <a:pPr algn="ctr"/>
            <a:r>
              <a:rPr lang="en-US" sz="3600" b="1" dirty="0" err="1">
                <a:solidFill>
                  <a:srgbClr val="006600"/>
                </a:solidFill>
                <a:latin typeface="Times New Roman" panose="02020603050405020304" pitchFamily="18" charset="0"/>
                <a:cs typeface="Times New Roman" panose="02020603050405020304" pitchFamily="18" charset="0"/>
              </a:rPr>
              <a:t>Tả</a:t>
            </a:r>
            <a:r>
              <a:rPr lang="en-US" sz="3600" b="1" dirty="0">
                <a:solidFill>
                  <a:srgbClr val="006600"/>
                </a:solidFill>
                <a:latin typeface="Times New Roman" panose="02020603050405020304" pitchFamily="18" charset="0"/>
                <a:cs typeface="Times New Roman" panose="02020603050405020304" pitchFamily="18" charset="0"/>
              </a:rPr>
              <a:t> </a:t>
            </a:r>
            <a:r>
              <a:rPr lang="en-US" sz="3600" b="1" dirty="0" err="1">
                <a:solidFill>
                  <a:srgbClr val="006600"/>
                </a:solidFill>
                <a:latin typeface="Times New Roman" panose="02020603050405020304" pitchFamily="18" charset="0"/>
                <a:cs typeface="Times New Roman" panose="02020603050405020304" pitchFamily="18" charset="0"/>
              </a:rPr>
              <a:t>từng</a:t>
            </a:r>
            <a:r>
              <a:rPr lang="en-US" sz="3600" b="1" dirty="0">
                <a:solidFill>
                  <a:srgbClr val="006600"/>
                </a:solidFill>
                <a:latin typeface="Times New Roman" panose="02020603050405020304" pitchFamily="18" charset="0"/>
                <a:cs typeface="Times New Roman" panose="02020603050405020304" pitchFamily="18" charset="0"/>
              </a:rPr>
              <a:t> </a:t>
            </a:r>
            <a:r>
              <a:rPr lang="en-US" sz="3600" b="1" dirty="0" err="1">
                <a:solidFill>
                  <a:srgbClr val="006600"/>
                </a:solidFill>
                <a:latin typeface="Times New Roman" panose="02020603050405020304" pitchFamily="18" charset="0"/>
                <a:cs typeface="Times New Roman" panose="02020603050405020304" pitchFamily="18" charset="0"/>
              </a:rPr>
              <a:t>thời</a:t>
            </a:r>
            <a:r>
              <a:rPr lang="en-US" sz="3600" b="1" dirty="0">
                <a:solidFill>
                  <a:srgbClr val="006600"/>
                </a:solidFill>
                <a:latin typeface="Times New Roman" panose="02020603050405020304" pitchFamily="18" charset="0"/>
                <a:cs typeface="Times New Roman" panose="02020603050405020304" pitchFamily="18" charset="0"/>
              </a:rPr>
              <a:t> </a:t>
            </a:r>
            <a:r>
              <a:rPr lang="en-US" sz="3600" b="1" dirty="0" err="1">
                <a:solidFill>
                  <a:srgbClr val="006600"/>
                </a:solidFill>
                <a:latin typeface="Times New Roman" panose="02020603050405020304" pitchFamily="18" charset="0"/>
                <a:cs typeface="Times New Roman" panose="02020603050405020304" pitchFamily="18" charset="0"/>
              </a:rPr>
              <a:t>kì</a:t>
            </a:r>
            <a:r>
              <a:rPr lang="en-US" sz="3600" b="1" dirty="0">
                <a:solidFill>
                  <a:srgbClr val="006600"/>
                </a:solidFill>
                <a:latin typeface="Times New Roman" panose="02020603050405020304" pitchFamily="18" charset="0"/>
                <a:cs typeface="Times New Roman" panose="02020603050405020304" pitchFamily="18" charset="0"/>
              </a:rPr>
              <a:t> </a:t>
            </a:r>
            <a:r>
              <a:rPr lang="en-US" sz="3600" b="1" dirty="0" err="1">
                <a:solidFill>
                  <a:srgbClr val="006600"/>
                </a:solidFill>
                <a:latin typeface="Times New Roman" panose="02020603050405020304" pitchFamily="18" charset="0"/>
                <a:cs typeface="Times New Roman" panose="02020603050405020304" pitchFamily="18" charset="0"/>
              </a:rPr>
              <a:t>phát</a:t>
            </a:r>
            <a:r>
              <a:rPr lang="en-US" sz="3600" b="1" dirty="0">
                <a:solidFill>
                  <a:srgbClr val="006600"/>
                </a:solidFill>
                <a:latin typeface="Times New Roman" panose="02020603050405020304" pitchFamily="18" charset="0"/>
                <a:cs typeface="Times New Roman" panose="02020603050405020304" pitchFamily="18" charset="0"/>
              </a:rPr>
              <a:t> </a:t>
            </a:r>
            <a:r>
              <a:rPr lang="en-US" sz="3600" b="1" dirty="0" err="1">
                <a:solidFill>
                  <a:srgbClr val="006600"/>
                </a:solidFill>
                <a:latin typeface="Times New Roman" panose="02020603050405020304" pitchFamily="18" charset="0"/>
                <a:cs typeface="Times New Roman" panose="02020603050405020304" pitchFamily="18" charset="0"/>
              </a:rPr>
              <a:t>triển</a:t>
            </a:r>
            <a:r>
              <a:rPr lang="en-US" sz="3600" b="1" dirty="0">
                <a:solidFill>
                  <a:srgbClr val="006600"/>
                </a:solidFill>
                <a:latin typeface="Times New Roman" panose="02020603050405020304" pitchFamily="18" charset="0"/>
                <a:cs typeface="Times New Roman" panose="02020603050405020304" pitchFamily="18" charset="0"/>
              </a:rPr>
              <a:t> </a:t>
            </a:r>
            <a:r>
              <a:rPr lang="en-US" sz="3600" b="1" dirty="0" err="1">
                <a:solidFill>
                  <a:srgbClr val="006600"/>
                </a:solidFill>
                <a:latin typeface="Times New Roman" panose="02020603050405020304" pitchFamily="18" charset="0"/>
                <a:cs typeface="Times New Roman" panose="02020603050405020304" pitchFamily="18" charset="0"/>
              </a:rPr>
              <a:t>của</a:t>
            </a:r>
            <a:r>
              <a:rPr lang="en-US" sz="3600" b="1" dirty="0">
                <a:solidFill>
                  <a:srgbClr val="006600"/>
                </a:solidFill>
                <a:latin typeface="Times New Roman" panose="02020603050405020304" pitchFamily="18" charset="0"/>
                <a:cs typeface="Times New Roman" panose="02020603050405020304" pitchFamily="18" charset="0"/>
              </a:rPr>
              <a:t> </a:t>
            </a:r>
            <a:r>
              <a:rPr lang="en-US" sz="3600" b="1" dirty="0" err="1">
                <a:solidFill>
                  <a:srgbClr val="006600"/>
                </a:solidFill>
                <a:latin typeface="Times New Roman" panose="02020603050405020304" pitchFamily="18" charset="0"/>
                <a:cs typeface="Times New Roman" panose="02020603050405020304" pitchFamily="18" charset="0"/>
              </a:rPr>
              <a:t>cây</a:t>
            </a:r>
            <a:endParaRPr lang="en-US" sz="3600" b="1" dirty="0">
              <a:solidFill>
                <a:srgbClr val="0066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5058549" y="3404329"/>
            <a:ext cx="5560088" cy="646331"/>
          </a:xfrm>
          <a:prstGeom prst="rect">
            <a:avLst/>
          </a:prstGeom>
          <a:noFill/>
        </p:spPr>
        <p:txBody>
          <a:bodyPr wrap="square" rtlCol="0">
            <a:spAutoFit/>
          </a:bodyPr>
          <a:lstStyle/>
          <a:p>
            <a:pPr algn="ctr"/>
            <a:r>
              <a:rPr lang="en-US" sz="3600" b="1" dirty="0" err="1">
                <a:solidFill>
                  <a:srgbClr val="006600"/>
                </a:solidFill>
                <a:latin typeface="Times New Roman" panose="02020603050405020304" pitchFamily="18" charset="0"/>
                <a:cs typeface="Times New Roman" panose="02020603050405020304" pitchFamily="18" charset="0"/>
              </a:rPr>
              <a:t>Tả</a:t>
            </a:r>
            <a:r>
              <a:rPr lang="en-US" sz="3600" b="1" dirty="0">
                <a:solidFill>
                  <a:srgbClr val="006600"/>
                </a:solidFill>
                <a:latin typeface="Times New Roman" panose="02020603050405020304" pitchFamily="18" charset="0"/>
                <a:cs typeface="Times New Roman" panose="02020603050405020304" pitchFamily="18" charset="0"/>
              </a:rPr>
              <a:t> </a:t>
            </a:r>
            <a:r>
              <a:rPr lang="en-US" sz="3600" b="1" dirty="0" err="1">
                <a:solidFill>
                  <a:srgbClr val="006600"/>
                </a:solidFill>
                <a:latin typeface="Times New Roman" panose="02020603050405020304" pitchFamily="18" charset="0"/>
                <a:cs typeface="Times New Roman" panose="02020603050405020304" pitchFamily="18" charset="0"/>
              </a:rPr>
              <a:t>từng</a:t>
            </a:r>
            <a:r>
              <a:rPr lang="en-US" sz="3600" b="1" dirty="0">
                <a:solidFill>
                  <a:srgbClr val="006600"/>
                </a:solidFill>
                <a:latin typeface="Times New Roman" panose="02020603050405020304" pitchFamily="18" charset="0"/>
                <a:cs typeface="Times New Roman" panose="02020603050405020304" pitchFamily="18" charset="0"/>
              </a:rPr>
              <a:t> </a:t>
            </a:r>
            <a:r>
              <a:rPr lang="en-US" sz="3600" b="1" dirty="0" err="1">
                <a:solidFill>
                  <a:srgbClr val="006600"/>
                </a:solidFill>
                <a:latin typeface="Times New Roman" panose="02020603050405020304" pitchFamily="18" charset="0"/>
                <a:cs typeface="Times New Roman" panose="02020603050405020304" pitchFamily="18" charset="0"/>
              </a:rPr>
              <a:t>bộ</a:t>
            </a:r>
            <a:r>
              <a:rPr lang="en-US" sz="3600" b="1" dirty="0">
                <a:solidFill>
                  <a:srgbClr val="006600"/>
                </a:solidFill>
                <a:latin typeface="Times New Roman" panose="02020603050405020304" pitchFamily="18" charset="0"/>
                <a:cs typeface="Times New Roman" panose="02020603050405020304" pitchFamily="18" charset="0"/>
              </a:rPr>
              <a:t> </a:t>
            </a:r>
            <a:r>
              <a:rPr lang="en-US" sz="3600" b="1" dirty="0" err="1">
                <a:solidFill>
                  <a:srgbClr val="006600"/>
                </a:solidFill>
                <a:latin typeface="Times New Roman" panose="02020603050405020304" pitchFamily="18" charset="0"/>
                <a:cs typeface="Times New Roman" panose="02020603050405020304" pitchFamily="18" charset="0"/>
              </a:rPr>
              <a:t>phận</a:t>
            </a:r>
            <a:r>
              <a:rPr lang="en-US" sz="3600" b="1" dirty="0">
                <a:solidFill>
                  <a:srgbClr val="006600"/>
                </a:solidFill>
                <a:latin typeface="Times New Roman" panose="02020603050405020304" pitchFamily="18" charset="0"/>
                <a:cs typeface="Times New Roman" panose="02020603050405020304" pitchFamily="18" charset="0"/>
              </a:rPr>
              <a:t> </a:t>
            </a:r>
            <a:r>
              <a:rPr lang="en-US" sz="3600" b="1" dirty="0" err="1">
                <a:solidFill>
                  <a:srgbClr val="006600"/>
                </a:solidFill>
                <a:latin typeface="Times New Roman" panose="02020603050405020304" pitchFamily="18" charset="0"/>
                <a:cs typeface="Times New Roman" panose="02020603050405020304" pitchFamily="18" charset="0"/>
              </a:rPr>
              <a:t>của</a:t>
            </a:r>
            <a:r>
              <a:rPr lang="en-US" sz="3600" b="1" dirty="0">
                <a:solidFill>
                  <a:srgbClr val="006600"/>
                </a:solidFill>
                <a:latin typeface="Times New Roman" panose="02020603050405020304" pitchFamily="18" charset="0"/>
                <a:cs typeface="Times New Roman" panose="02020603050405020304" pitchFamily="18" charset="0"/>
              </a:rPr>
              <a:t> </a:t>
            </a:r>
            <a:r>
              <a:rPr lang="en-US" sz="3600" b="1" dirty="0" err="1">
                <a:solidFill>
                  <a:srgbClr val="006600"/>
                </a:solidFill>
                <a:latin typeface="Times New Roman" panose="02020603050405020304" pitchFamily="18" charset="0"/>
                <a:cs typeface="Times New Roman" panose="02020603050405020304" pitchFamily="18" charset="0"/>
              </a:rPr>
              <a:t>cây</a:t>
            </a:r>
            <a:endParaRPr lang="en-US" sz="3600" b="1" dirty="0">
              <a:solidFill>
                <a:srgbClr val="006600"/>
              </a:solidFill>
              <a:latin typeface="Times New Roman" panose="02020603050405020304" pitchFamily="18" charset="0"/>
              <a:cs typeface="Times New Roman" panose="02020603050405020304" pitchFamily="18" charset="0"/>
            </a:endParaRPr>
          </a:p>
        </p:txBody>
      </p:sp>
      <p:sp>
        <p:nvSpPr>
          <p:cNvPr id="41" name="TextBox 40"/>
          <p:cNvSpPr txBox="1"/>
          <p:nvPr/>
        </p:nvSpPr>
        <p:spPr>
          <a:xfrm>
            <a:off x="4925757" y="211128"/>
            <a:ext cx="2575775" cy="523220"/>
          </a:xfrm>
          <a:prstGeom prst="rect">
            <a:avLst/>
          </a:prstGeom>
          <a:noFill/>
        </p:spPr>
        <p:txBody>
          <a:bodyPr wrap="square" rtlCol="0">
            <a:spAutoFit/>
          </a:bodyPr>
          <a:lstStyle/>
          <a:p>
            <a:pPr algn="ct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0590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100"/>
                                        <p:tgtEl>
                                          <p:spTgt spid="1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1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300"/>
                                        <p:tgtEl>
                                          <p:spTgt spid="11"/>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1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arden Lawn, Grass, Meadow, Flower PNG Transparent Clipart Imag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210"/>
            <a:ext cx="12192001" cy="6848790"/>
          </a:xfrm>
          <a:prstGeom prst="rect">
            <a:avLst/>
          </a:prstGeom>
          <a:noFill/>
          <a:extLst>
            <a:ext uri="{909E8E84-426E-40DD-AFC4-6F175D3DCCD1}">
              <a14:hiddenFill xmlns:a14="http://schemas.microsoft.com/office/drawing/2010/main">
                <a:solidFill>
                  <a:srgbClr val="FFFFFF"/>
                </a:solidFill>
              </a14:hiddenFill>
            </a:ext>
          </a:extLst>
        </p:spPr>
      </p:pic>
      <p:grpSp>
        <p:nvGrpSpPr>
          <p:cNvPr id="52" name="Group 51"/>
          <p:cNvGrpSpPr/>
          <p:nvPr/>
        </p:nvGrpSpPr>
        <p:grpSpPr>
          <a:xfrm rot="20620448">
            <a:off x="10151969" y="5557912"/>
            <a:ext cx="399050" cy="806308"/>
            <a:chOff x="2057400" y="2332412"/>
            <a:chExt cx="324766" cy="568896"/>
          </a:xfrm>
          <a:solidFill>
            <a:schemeClr val="tx2"/>
          </a:solidFill>
        </p:grpSpPr>
        <p:sp>
          <p:nvSpPr>
            <p:cNvPr id="61" name="Oval 60"/>
            <p:cNvSpPr/>
            <p:nvPr/>
          </p:nvSpPr>
          <p:spPr>
            <a:xfrm>
              <a:off x="2057400" y="2743200"/>
              <a:ext cx="158108" cy="158108"/>
            </a:xfrm>
            <a:prstGeom prst="ellipse">
              <a:avLst/>
            </a:prstGeom>
            <a:solidFill>
              <a:srgbClr val="002060"/>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p>
          </p:txBody>
        </p:sp>
        <p:sp>
          <p:nvSpPr>
            <p:cNvPr id="62" name="Oval 61"/>
            <p:cNvSpPr/>
            <p:nvPr/>
          </p:nvSpPr>
          <p:spPr>
            <a:xfrm>
              <a:off x="2215508" y="2562301"/>
              <a:ext cx="158108" cy="158108"/>
            </a:xfrm>
            <a:prstGeom prst="ellipse">
              <a:avLst/>
            </a:prstGeom>
            <a:solidFill>
              <a:srgbClr val="002060"/>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p>
          </p:txBody>
        </p:sp>
        <p:sp>
          <p:nvSpPr>
            <p:cNvPr id="63" name="Oval 62"/>
            <p:cNvSpPr/>
            <p:nvPr/>
          </p:nvSpPr>
          <p:spPr>
            <a:xfrm>
              <a:off x="2224058" y="2332412"/>
              <a:ext cx="158108" cy="158108"/>
            </a:xfrm>
            <a:prstGeom prst="ellipse">
              <a:avLst/>
            </a:prstGeom>
            <a:solidFill>
              <a:srgbClr val="002060"/>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p>
          </p:txBody>
        </p:sp>
      </p:grpSp>
      <p:sp>
        <p:nvSpPr>
          <p:cNvPr id="84" name="Shape 460"/>
          <p:cNvSpPr/>
          <p:nvPr/>
        </p:nvSpPr>
        <p:spPr>
          <a:xfrm>
            <a:off x="4982596" y="1444649"/>
            <a:ext cx="997288" cy="563370"/>
          </a:xfrm>
          <a:custGeom>
            <a:avLst/>
            <a:gdLst/>
            <a:ahLst/>
            <a:cxnLst/>
            <a:rect l="0" t="0" r="0" b="0"/>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noFill/>
          <a:ln w="9525" cap="flat" cmpd="sng">
            <a:solidFill>
              <a:srgbClr val="FFFFFF"/>
            </a:solidFill>
            <a:prstDash val="dot"/>
            <a:round/>
            <a:headEnd type="none" w="med" len="med"/>
            <a:tailEnd type="none" w="med" len="med"/>
          </a:ln>
        </p:spPr>
        <p:txBody>
          <a:bodyPr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lvl="0">
              <a:spcBef>
                <a:spcPts val="0"/>
              </a:spcBef>
              <a:buNone/>
            </a:pPr>
            <a:endParaRPr/>
          </a:p>
        </p:txBody>
      </p:sp>
      <p:sp>
        <p:nvSpPr>
          <p:cNvPr id="37" name="TextBox 15"/>
          <p:cNvSpPr txBox="1">
            <a:spLocks noChangeArrowheads="1"/>
          </p:cNvSpPr>
          <p:nvPr/>
        </p:nvSpPr>
        <p:spPr bwMode="auto">
          <a:xfrm>
            <a:off x="1675318" y="567486"/>
            <a:ext cx="877411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3600" b="1" dirty="0" err="1">
                <a:solidFill>
                  <a:srgbClr val="0070C0"/>
                </a:solidFill>
                <a:latin typeface="Times New Roman" panose="02020603050405020304" pitchFamily="18" charset="0"/>
                <a:cs typeface="Times New Roman" panose="02020603050405020304" pitchFamily="18" charset="0"/>
              </a:rPr>
              <a:t>Thứ</a:t>
            </a:r>
            <a:r>
              <a:rPr lang="en-US" altLang="en-US" sz="3600" b="1" dirty="0">
                <a:solidFill>
                  <a:srgbClr val="0070C0"/>
                </a:solidFill>
                <a:latin typeface="Times New Roman" panose="02020603050405020304" pitchFamily="18" charset="0"/>
                <a:cs typeface="Times New Roman" panose="02020603050405020304" pitchFamily="18" charset="0"/>
              </a:rPr>
              <a:t> </a:t>
            </a:r>
            <a:r>
              <a:rPr lang="vi-VN" altLang="en-US" sz="3600" b="1" dirty="0">
                <a:solidFill>
                  <a:srgbClr val="0070C0"/>
                </a:solidFill>
                <a:latin typeface="Times New Roman" panose="02020603050405020304" pitchFamily="18" charset="0"/>
                <a:cs typeface="Times New Roman" panose="02020603050405020304" pitchFamily="18" charset="0"/>
              </a:rPr>
              <a:t>năm</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ngày</a:t>
            </a:r>
            <a:r>
              <a:rPr lang="en-US" altLang="en-US" sz="3600" b="1" dirty="0">
                <a:solidFill>
                  <a:srgbClr val="0070C0"/>
                </a:solidFill>
                <a:latin typeface="Times New Roman" panose="02020603050405020304" pitchFamily="18" charset="0"/>
                <a:cs typeface="Times New Roman" panose="02020603050405020304" pitchFamily="18" charset="0"/>
              </a:rPr>
              <a:t> </a:t>
            </a:r>
            <a:r>
              <a:rPr lang="vi-VN" altLang="en-US" sz="3600" b="1" dirty="0">
                <a:solidFill>
                  <a:srgbClr val="0070C0"/>
                </a:solidFill>
                <a:latin typeface="Times New Roman" panose="02020603050405020304" pitchFamily="18" charset="0"/>
                <a:cs typeface="Times New Roman" panose="02020603050405020304" pitchFamily="18" charset="0"/>
              </a:rPr>
              <a:t>6</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tháng</a:t>
            </a:r>
            <a:r>
              <a:rPr lang="en-US" altLang="en-US" sz="3600" b="1" dirty="0">
                <a:solidFill>
                  <a:srgbClr val="0070C0"/>
                </a:solidFill>
                <a:latin typeface="Times New Roman" panose="02020603050405020304" pitchFamily="18" charset="0"/>
                <a:cs typeface="Times New Roman" panose="02020603050405020304" pitchFamily="18" charset="0"/>
              </a:rPr>
              <a:t> 1 </a:t>
            </a:r>
            <a:r>
              <a:rPr lang="en-US" altLang="en-US" sz="3600" b="1" dirty="0" err="1">
                <a:solidFill>
                  <a:srgbClr val="0070C0"/>
                </a:solidFill>
                <a:latin typeface="Times New Roman" panose="02020603050405020304" pitchFamily="18" charset="0"/>
                <a:cs typeface="Times New Roman" panose="02020603050405020304" pitchFamily="18" charset="0"/>
              </a:rPr>
              <a:t>năm</a:t>
            </a:r>
            <a:r>
              <a:rPr lang="en-US" altLang="en-US" sz="3600" b="1" dirty="0">
                <a:solidFill>
                  <a:srgbClr val="0070C0"/>
                </a:solidFill>
                <a:latin typeface="Times New Roman" panose="02020603050405020304" pitchFamily="18" charset="0"/>
                <a:cs typeface="Times New Roman" panose="02020603050405020304" pitchFamily="18" charset="0"/>
              </a:rPr>
              <a:t> </a:t>
            </a:r>
            <a:r>
              <a:rPr lang="vi-VN" altLang="en-US" sz="3600" b="1" dirty="0">
                <a:solidFill>
                  <a:srgbClr val="0070C0"/>
                </a:solidFill>
                <a:latin typeface="Times New Roman" panose="02020603050405020304" pitchFamily="18" charset="0"/>
                <a:cs typeface="Times New Roman" panose="02020603050405020304" pitchFamily="18" charset="0"/>
              </a:rPr>
              <a:t>2022</a:t>
            </a:r>
            <a:endParaRPr lang="en-US" altLang="en-US" sz="3600" b="1" dirty="0">
              <a:solidFill>
                <a:srgbClr val="0070C0"/>
              </a:solidFill>
              <a:latin typeface="Times New Roman" panose="02020603050405020304" pitchFamily="18" charset="0"/>
              <a:cs typeface="Times New Roman" panose="02020603050405020304" pitchFamily="18" charset="0"/>
            </a:endParaRPr>
          </a:p>
          <a:p>
            <a:pPr algn="ctr" eaLnBrk="1" hangingPunct="1">
              <a:spcBef>
                <a:spcPct val="0"/>
              </a:spcBef>
              <a:buFontTx/>
              <a:buNone/>
            </a:pPr>
            <a:r>
              <a:rPr lang="en-US" altLang="en-US" sz="3600" b="1" dirty="0" err="1">
                <a:solidFill>
                  <a:srgbClr val="0070C0"/>
                </a:solidFill>
                <a:latin typeface="Times New Roman" panose="02020603050405020304" pitchFamily="18" charset="0"/>
                <a:cs typeface="Times New Roman" panose="02020603050405020304" pitchFamily="18" charset="0"/>
              </a:rPr>
              <a:t>Tập</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làm</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văn</a:t>
            </a:r>
            <a:endParaRPr lang="en-US" altLang="en-US" sz="3600" b="1" dirty="0">
              <a:solidFill>
                <a:srgbClr val="0070C0"/>
              </a:solidFill>
              <a:latin typeface="Times New Roman" panose="02020603050405020304" pitchFamily="18" charset="0"/>
              <a:cs typeface="Times New Roman" panose="02020603050405020304" pitchFamily="18" charset="0"/>
            </a:endParaRPr>
          </a:p>
          <a:p>
            <a:pPr algn="ctr" eaLnBrk="1" hangingPunct="1">
              <a:spcBef>
                <a:spcPct val="0"/>
              </a:spcBef>
              <a:buFontTx/>
              <a:buNone/>
            </a:pPr>
            <a:r>
              <a:rPr lang="en-US" altLang="en-US" sz="3600" b="1" dirty="0" err="1">
                <a:solidFill>
                  <a:srgbClr val="FF0000"/>
                </a:solidFill>
                <a:latin typeface="Times New Roman" panose="02020603050405020304" pitchFamily="18" charset="0"/>
                <a:cs typeface="Times New Roman" panose="02020603050405020304" pitchFamily="18" charset="0"/>
              </a:rPr>
              <a:t>Luyện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tập</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quan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sát</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cây</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cối</a:t>
            </a:r>
            <a:endParaRPr lang="en-US" alt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0376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Line 4"/>
          <p:cNvSpPr>
            <a:spLocks noChangeShapeType="1"/>
          </p:cNvSpPr>
          <p:nvPr/>
        </p:nvSpPr>
        <p:spPr bwMode="auto">
          <a:xfrm>
            <a:off x="974725" y="52578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57" name="Text Box 13"/>
          <p:cNvSpPr txBox="1">
            <a:spLocks noChangeArrowheads="1"/>
          </p:cNvSpPr>
          <p:nvPr/>
        </p:nvSpPr>
        <p:spPr bwMode="auto">
          <a:xfrm>
            <a:off x="457200" y="247047"/>
            <a:ext cx="11430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vi-VN" b="1" dirty="0" err="1">
                <a:solidFill>
                  <a:srgbClr val="0000FF"/>
                </a:solidFill>
                <a:latin typeface="Times New Roman" panose="02020603050405020304" pitchFamily="18" charset="0"/>
                <a:cs typeface="Times New Roman" panose="02020603050405020304" pitchFamily="18" charset="0"/>
              </a:rPr>
              <a:t>Bài</a:t>
            </a:r>
            <a:r>
              <a:rPr lang="en-US" altLang="vi-VN" b="1" dirty="0">
                <a:solidFill>
                  <a:srgbClr val="0000FF"/>
                </a:solidFill>
                <a:latin typeface="Times New Roman" panose="02020603050405020304" pitchFamily="18" charset="0"/>
                <a:cs typeface="Times New Roman" panose="02020603050405020304" pitchFamily="18" charset="0"/>
              </a:rPr>
              <a:t> 1: </a:t>
            </a:r>
            <a:r>
              <a:rPr lang="en-US" altLang="vi-VN" b="1" dirty="0" err="1">
                <a:solidFill>
                  <a:srgbClr val="0000FF"/>
                </a:solidFill>
                <a:latin typeface="Times New Roman" panose="02020603050405020304" pitchFamily="18" charset="0"/>
                <a:cs typeface="Times New Roman" panose="02020603050405020304" pitchFamily="18" charset="0"/>
              </a:rPr>
              <a:t>Đọc</a:t>
            </a:r>
            <a:r>
              <a:rPr lang="en-US" altLang="vi-VN" b="1" dirty="0">
                <a:solidFill>
                  <a:srgbClr val="0000FF"/>
                </a:solidFill>
                <a:latin typeface="Times New Roman" panose="02020603050405020304" pitchFamily="18" charset="0"/>
                <a:cs typeface="Times New Roman" panose="02020603050405020304" pitchFamily="18" charset="0"/>
              </a:rPr>
              <a:t> </a:t>
            </a:r>
            <a:r>
              <a:rPr lang="en-US" altLang="vi-VN" b="1" dirty="0" err="1">
                <a:solidFill>
                  <a:srgbClr val="0000FF"/>
                </a:solidFill>
                <a:latin typeface="Times New Roman" panose="02020603050405020304" pitchFamily="18" charset="0"/>
                <a:cs typeface="Times New Roman" panose="02020603050405020304" pitchFamily="18" charset="0"/>
              </a:rPr>
              <a:t>lại</a:t>
            </a:r>
            <a:r>
              <a:rPr lang="en-US" altLang="vi-VN" b="1" dirty="0">
                <a:solidFill>
                  <a:srgbClr val="0000FF"/>
                </a:solidFill>
                <a:latin typeface="Times New Roman" panose="02020603050405020304" pitchFamily="18" charset="0"/>
                <a:cs typeface="Times New Roman" panose="02020603050405020304" pitchFamily="18" charset="0"/>
              </a:rPr>
              <a:t> 3 </a:t>
            </a:r>
            <a:r>
              <a:rPr lang="en-US" altLang="vi-VN" b="1" dirty="0" err="1">
                <a:solidFill>
                  <a:srgbClr val="0000FF"/>
                </a:solidFill>
                <a:latin typeface="Times New Roman" panose="02020603050405020304" pitchFamily="18" charset="0"/>
                <a:cs typeface="Times New Roman" panose="02020603050405020304" pitchFamily="18" charset="0"/>
              </a:rPr>
              <a:t>bài</a:t>
            </a:r>
            <a:r>
              <a:rPr lang="en-US" altLang="vi-VN" b="1" dirty="0">
                <a:solidFill>
                  <a:srgbClr val="0000FF"/>
                </a:solidFill>
                <a:latin typeface="Times New Roman" panose="02020603050405020304" pitchFamily="18" charset="0"/>
                <a:cs typeface="Times New Roman" panose="02020603050405020304" pitchFamily="18" charset="0"/>
              </a:rPr>
              <a:t> </a:t>
            </a:r>
            <a:r>
              <a:rPr lang="en-US" altLang="vi-VN" b="1" dirty="0" err="1">
                <a:solidFill>
                  <a:srgbClr val="0000FF"/>
                </a:solidFill>
                <a:latin typeface="Times New Roman" panose="02020603050405020304" pitchFamily="18" charset="0"/>
                <a:cs typeface="Times New Roman" panose="02020603050405020304" pitchFamily="18" charset="0"/>
              </a:rPr>
              <a:t>văn</a:t>
            </a:r>
            <a:r>
              <a:rPr lang="en-US" altLang="vi-VN" b="1" dirty="0">
                <a:solidFill>
                  <a:srgbClr val="0000FF"/>
                </a:solidFill>
                <a:latin typeface="Times New Roman" panose="02020603050405020304" pitchFamily="18" charset="0"/>
                <a:cs typeface="Times New Roman" panose="02020603050405020304" pitchFamily="18" charset="0"/>
              </a:rPr>
              <a:t> </a:t>
            </a:r>
            <a:r>
              <a:rPr lang="en-US" altLang="vi-VN" b="1" dirty="0" err="1">
                <a:solidFill>
                  <a:srgbClr val="0000FF"/>
                </a:solidFill>
                <a:latin typeface="Times New Roman" panose="02020603050405020304" pitchFamily="18" charset="0"/>
                <a:cs typeface="Times New Roman" panose="02020603050405020304" pitchFamily="18" charset="0"/>
              </a:rPr>
              <a:t>tả</a:t>
            </a:r>
            <a:r>
              <a:rPr lang="en-US" altLang="vi-VN" b="1" dirty="0">
                <a:solidFill>
                  <a:srgbClr val="0000FF"/>
                </a:solidFill>
                <a:latin typeface="Times New Roman" panose="02020603050405020304" pitchFamily="18" charset="0"/>
                <a:cs typeface="Times New Roman" panose="02020603050405020304" pitchFamily="18" charset="0"/>
              </a:rPr>
              <a:t> </a:t>
            </a:r>
            <a:r>
              <a:rPr lang="en-US" altLang="vi-VN" b="1" dirty="0" err="1">
                <a:solidFill>
                  <a:srgbClr val="0000FF"/>
                </a:solidFill>
                <a:latin typeface="Times New Roman" panose="02020603050405020304" pitchFamily="18" charset="0"/>
                <a:cs typeface="Times New Roman" panose="02020603050405020304" pitchFamily="18" charset="0"/>
              </a:rPr>
              <a:t>cây</a:t>
            </a:r>
            <a:r>
              <a:rPr lang="en-US" altLang="vi-VN" b="1" dirty="0">
                <a:solidFill>
                  <a:srgbClr val="0000FF"/>
                </a:solidFill>
                <a:latin typeface="Times New Roman" panose="02020603050405020304" pitchFamily="18" charset="0"/>
                <a:cs typeface="Times New Roman" panose="02020603050405020304" pitchFamily="18" charset="0"/>
              </a:rPr>
              <a:t> </a:t>
            </a:r>
            <a:r>
              <a:rPr lang="en-US" altLang="vi-VN" b="1" dirty="0" err="1">
                <a:solidFill>
                  <a:srgbClr val="0000FF"/>
                </a:solidFill>
                <a:latin typeface="Times New Roman" panose="02020603050405020304" pitchFamily="18" charset="0"/>
                <a:cs typeface="Times New Roman" panose="02020603050405020304" pitchFamily="18" charset="0"/>
              </a:rPr>
              <a:t>cối</a:t>
            </a:r>
            <a:r>
              <a:rPr lang="en-US" altLang="vi-VN" b="1" dirty="0">
                <a:solidFill>
                  <a:srgbClr val="0000FF"/>
                </a:solidFill>
                <a:latin typeface="Times New Roman" panose="02020603050405020304" pitchFamily="18" charset="0"/>
                <a:cs typeface="Times New Roman" panose="02020603050405020304" pitchFamily="18" charset="0"/>
              </a:rPr>
              <a:t> </a:t>
            </a:r>
            <a:r>
              <a:rPr lang="en-US" altLang="vi-VN" b="1" dirty="0" err="1">
                <a:solidFill>
                  <a:srgbClr val="0000FF"/>
                </a:solidFill>
                <a:latin typeface="Times New Roman" panose="02020603050405020304" pitchFamily="18" charset="0"/>
                <a:cs typeface="Times New Roman" panose="02020603050405020304" pitchFamily="18" charset="0"/>
              </a:rPr>
              <a:t>mới</a:t>
            </a:r>
            <a:r>
              <a:rPr lang="en-US" altLang="vi-VN" b="1" dirty="0">
                <a:solidFill>
                  <a:srgbClr val="0000FF"/>
                </a:solidFill>
                <a:latin typeface="Times New Roman" panose="02020603050405020304" pitchFamily="18" charset="0"/>
                <a:cs typeface="Times New Roman" panose="02020603050405020304" pitchFamily="18" charset="0"/>
              </a:rPr>
              <a:t> </a:t>
            </a:r>
            <a:r>
              <a:rPr lang="en-US" altLang="vi-VN" b="1" dirty="0" err="1">
                <a:solidFill>
                  <a:srgbClr val="0000FF"/>
                </a:solidFill>
                <a:latin typeface="Times New Roman" panose="02020603050405020304" pitchFamily="18" charset="0"/>
                <a:cs typeface="Times New Roman" panose="02020603050405020304" pitchFamily="18" charset="0"/>
              </a:rPr>
              <a:t>học</a:t>
            </a:r>
            <a:r>
              <a:rPr lang="en-US" altLang="vi-VN" b="1" dirty="0">
                <a:solidFill>
                  <a:srgbClr val="0000FF"/>
                </a:solidFill>
                <a:latin typeface="Times New Roman" panose="02020603050405020304" pitchFamily="18" charset="0"/>
                <a:cs typeface="Times New Roman" panose="02020603050405020304" pitchFamily="18" charset="0"/>
              </a:rPr>
              <a:t> (</a:t>
            </a:r>
            <a:r>
              <a:rPr lang="en-US" altLang="vi-VN" b="1" dirty="0" err="1">
                <a:solidFill>
                  <a:srgbClr val="0000FF"/>
                </a:solidFill>
                <a:latin typeface="Times New Roman" panose="02020603050405020304" pitchFamily="18" charset="0"/>
                <a:cs typeface="Times New Roman" panose="02020603050405020304" pitchFamily="18" charset="0"/>
              </a:rPr>
              <a:t>Sầu</a:t>
            </a:r>
            <a:r>
              <a:rPr lang="en-US" altLang="vi-VN" b="1" dirty="0">
                <a:solidFill>
                  <a:srgbClr val="0000FF"/>
                </a:solidFill>
                <a:latin typeface="Times New Roman" panose="02020603050405020304" pitchFamily="18" charset="0"/>
                <a:cs typeface="Times New Roman" panose="02020603050405020304" pitchFamily="18" charset="0"/>
              </a:rPr>
              <a:t> </a:t>
            </a:r>
            <a:r>
              <a:rPr lang="en-US" altLang="vi-VN" b="1" dirty="0" err="1">
                <a:solidFill>
                  <a:srgbClr val="0000FF"/>
                </a:solidFill>
                <a:latin typeface="Times New Roman" panose="02020603050405020304" pitchFamily="18" charset="0"/>
                <a:cs typeface="Times New Roman" panose="02020603050405020304" pitchFamily="18" charset="0"/>
              </a:rPr>
              <a:t>riêng</a:t>
            </a:r>
            <a:r>
              <a:rPr lang="en-US" altLang="vi-VN" b="1" dirty="0">
                <a:solidFill>
                  <a:srgbClr val="0000FF"/>
                </a:solidFill>
                <a:latin typeface="Times New Roman" panose="02020603050405020304" pitchFamily="18" charset="0"/>
                <a:cs typeface="Times New Roman" panose="02020603050405020304" pitchFamily="18" charset="0"/>
              </a:rPr>
              <a:t>, </a:t>
            </a:r>
            <a:r>
              <a:rPr lang="en-US" altLang="vi-VN" b="1" dirty="0" err="1">
                <a:solidFill>
                  <a:srgbClr val="0000FF"/>
                </a:solidFill>
                <a:latin typeface="Times New Roman" panose="02020603050405020304" pitchFamily="18" charset="0"/>
                <a:cs typeface="Times New Roman" panose="02020603050405020304" pitchFamily="18" charset="0"/>
              </a:rPr>
              <a:t>Bãi</a:t>
            </a:r>
            <a:r>
              <a:rPr lang="en-US" altLang="vi-VN" b="1" dirty="0">
                <a:solidFill>
                  <a:srgbClr val="0000FF"/>
                </a:solidFill>
                <a:latin typeface="Times New Roman" panose="02020603050405020304" pitchFamily="18" charset="0"/>
                <a:cs typeface="Times New Roman" panose="02020603050405020304" pitchFamily="18" charset="0"/>
              </a:rPr>
              <a:t> </a:t>
            </a:r>
            <a:r>
              <a:rPr lang="en-US" altLang="vi-VN" b="1" dirty="0" err="1">
                <a:solidFill>
                  <a:srgbClr val="0000FF"/>
                </a:solidFill>
                <a:latin typeface="Times New Roman" panose="02020603050405020304" pitchFamily="18" charset="0"/>
                <a:cs typeface="Times New Roman" panose="02020603050405020304" pitchFamily="18" charset="0"/>
              </a:rPr>
              <a:t>ngô</a:t>
            </a:r>
            <a:r>
              <a:rPr lang="en-US" altLang="vi-VN" b="1" dirty="0">
                <a:solidFill>
                  <a:srgbClr val="0000FF"/>
                </a:solidFill>
                <a:latin typeface="Times New Roman" panose="02020603050405020304" pitchFamily="18" charset="0"/>
                <a:cs typeface="Times New Roman" panose="02020603050405020304" pitchFamily="18" charset="0"/>
              </a:rPr>
              <a:t>, </a:t>
            </a:r>
            <a:r>
              <a:rPr lang="en-US" altLang="vi-VN" b="1" dirty="0" err="1">
                <a:solidFill>
                  <a:srgbClr val="0000FF"/>
                </a:solidFill>
                <a:latin typeface="Times New Roman" panose="02020603050405020304" pitchFamily="18" charset="0"/>
                <a:cs typeface="Times New Roman" panose="02020603050405020304" pitchFamily="18" charset="0"/>
              </a:rPr>
              <a:t>Cây</a:t>
            </a:r>
            <a:r>
              <a:rPr lang="vi-VN" altLang="vi-VN" b="1" dirty="0">
                <a:solidFill>
                  <a:srgbClr val="0000FF"/>
                </a:solidFill>
                <a:latin typeface="Times New Roman" panose="02020603050405020304" pitchFamily="18" charset="0"/>
                <a:cs typeface="Times New Roman" panose="02020603050405020304" pitchFamily="18" charset="0"/>
              </a:rPr>
              <a:t> gạo) và  nhận xét:  </a:t>
            </a:r>
            <a:endParaRPr lang="en-US" altLang="vi-VN" b="1" dirty="0">
              <a:solidFill>
                <a:srgbClr val="0000FF"/>
              </a:solidFill>
              <a:latin typeface="Times New Roman" panose="02020603050405020304" pitchFamily="18" charset="0"/>
              <a:cs typeface="Times New Roman" panose="02020603050405020304" pitchFamily="18" charset="0"/>
            </a:endParaRPr>
          </a:p>
        </p:txBody>
      </p:sp>
      <p:sp>
        <p:nvSpPr>
          <p:cNvPr id="31758" name="Text Box 14"/>
          <p:cNvSpPr txBox="1">
            <a:spLocks noChangeArrowheads="1"/>
          </p:cNvSpPr>
          <p:nvPr/>
        </p:nvSpPr>
        <p:spPr bwMode="auto">
          <a:xfrm>
            <a:off x="762000" y="5262562"/>
            <a:ext cx="108204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vi-VN" sz="2800" b="1" dirty="0">
                <a:latin typeface="Times New Roman" panose="02020603050405020304" pitchFamily="18" charset="0"/>
                <a:cs typeface="Times New Roman" panose="02020603050405020304" pitchFamily="18" charset="0"/>
              </a:rPr>
              <a:t>e. Theo </a:t>
            </a:r>
            <a:r>
              <a:rPr lang="en-US" altLang="vi-VN" sz="2800" b="1" dirty="0" err="1">
                <a:latin typeface="Times New Roman" panose="02020603050405020304" pitchFamily="18" charset="0"/>
                <a:cs typeface="Times New Roman" panose="02020603050405020304" pitchFamily="18" charset="0"/>
              </a:rPr>
              <a:t>em</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miêu</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tả</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một</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loài</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cây</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có</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điểm</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gì</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giống</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và</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điểm</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gì</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khác</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với</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miêu</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tả</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một</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cây</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cụ</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thể</a:t>
            </a:r>
            <a:r>
              <a:rPr lang="en-US" altLang="vi-VN" sz="2800" b="1" dirty="0">
                <a:latin typeface="Times New Roman" panose="02020603050405020304" pitchFamily="18" charset="0"/>
                <a:cs typeface="Times New Roman" panose="02020603050405020304" pitchFamily="18" charset="0"/>
              </a:rPr>
              <a:t>?</a:t>
            </a:r>
            <a:endParaRPr lang="en-US" altLang="vi-VN" sz="2800" dirty="0">
              <a:latin typeface="Times New Roman" panose="02020603050405020304" pitchFamily="18" charset="0"/>
              <a:cs typeface="Times New Roman" panose="02020603050405020304" pitchFamily="18" charset="0"/>
            </a:endParaRPr>
          </a:p>
        </p:txBody>
      </p:sp>
      <p:sp>
        <p:nvSpPr>
          <p:cNvPr id="31759" name="Text Box 15"/>
          <p:cNvSpPr txBox="1">
            <a:spLocks noChangeArrowheads="1"/>
          </p:cNvSpPr>
          <p:nvPr/>
        </p:nvSpPr>
        <p:spPr bwMode="auto">
          <a:xfrm>
            <a:off x="762000" y="4161032"/>
            <a:ext cx="11049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vi-VN" sz="2800" b="1" dirty="0">
                <a:latin typeface="Times New Roman" panose="02020603050405020304" pitchFamily="18" charset="0"/>
                <a:cs typeface="Times New Roman" panose="02020603050405020304" pitchFamily="18" charset="0"/>
              </a:rPr>
              <a:t>d. </a:t>
            </a:r>
            <a:r>
              <a:rPr lang="en-US" altLang="vi-VN" sz="2800" b="1" dirty="0" err="1">
                <a:latin typeface="Times New Roman" panose="02020603050405020304" pitchFamily="18" charset="0"/>
                <a:cs typeface="Times New Roman" panose="02020603050405020304" pitchFamily="18" charset="0"/>
              </a:rPr>
              <a:t>Trong</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ba</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bài</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văn</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trên</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bài</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văn</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nào</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tả</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một</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loài</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cây</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bài</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văn</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nào</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miêu</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tả</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một</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cây</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cụ</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thể</a:t>
            </a:r>
            <a:r>
              <a:rPr lang="en-US" altLang="vi-VN" sz="2800" b="1" dirty="0">
                <a:latin typeface="Times New Roman" panose="02020603050405020304" pitchFamily="18" charset="0"/>
                <a:cs typeface="Times New Roman" panose="02020603050405020304" pitchFamily="18" charset="0"/>
              </a:rPr>
              <a:t>?</a:t>
            </a:r>
            <a:endParaRPr lang="en-US" altLang="vi-VN" sz="2800" dirty="0">
              <a:latin typeface="Times New Roman" panose="02020603050405020304" pitchFamily="18" charset="0"/>
              <a:cs typeface="Times New Roman" panose="02020603050405020304" pitchFamily="18" charset="0"/>
            </a:endParaRPr>
          </a:p>
        </p:txBody>
      </p:sp>
      <p:sp>
        <p:nvSpPr>
          <p:cNvPr id="31760" name="Text Box 16"/>
          <p:cNvSpPr txBox="1">
            <a:spLocks noChangeArrowheads="1"/>
          </p:cNvSpPr>
          <p:nvPr/>
        </p:nvSpPr>
        <p:spPr bwMode="auto">
          <a:xfrm>
            <a:off x="762000" y="3033518"/>
            <a:ext cx="104394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vi-VN" sz="2800" b="1" dirty="0">
                <a:latin typeface="Times New Roman" panose="02020603050405020304" pitchFamily="18" charset="0"/>
                <a:cs typeface="Times New Roman" panose="02020603050405020304" pitchFamily="18" charset="0"/>
              </a:rPr>
              <a:t>c. </a:t>
            </a:r>
            <a:r>
              <a:rPr lang="en-US" altLang="vi-VN" sz="2800" b="1" dirty="0" err="1">
                <a:latin typeface="Times New Roman" panose="02020603050405020304" pitchFamily="18" charset="0"/>
                <a:cs typeface="Times New Roman" panose="02020603050405020304" pitchFamily="18" charset="0"/>
              </a:rPr>
              <a:t>Chỉ</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ra</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những</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hình</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ảnh</a:t>
            </a:r>
            <a:r>
              <a:rPr lang="en-US" altLang="vi-VN" sz="2800" b="1" dirty="0">
                <a:latin typeface="Times New Roman" panose="02020603050405020304" pitchFamily="18" charset="0"/>
                <a:cs typeface="Times New Roman" panose="02020603050405020304" pitchFamily="18" charset="0"/>
              </a:rPr>
              <a:t> so </a:t>
            </a:r>
            <a:r>
              <a:rPr lang="en-US" altLang="vi-VN" sz="2800" b="1" dirty="0" err="1">
                <a:latin typeface="Times New Roman" panose="02020603050405020304" pitchFamily="18" charset="0"/>
                <a:cs typeface="Times New Roman" panose="02020603050405020304" pitchFamily="18" charset="0"/>
              </a:rPr>
              <a:t>sánh</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nhân</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hóa</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mà</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em</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thích</a:t>
            </a:r>
            <a:r>
              <a:rPr lang="en-US" altLang="vi-VN" sz="2800" b="1" dirty="0">
                <a:latin typeface="Times New Roman" panose="02020603050405020304" pitchFamily="18" charset="0"/>
                <a:cs typeface="Times New Roman" panose="02020603050405020304" pitchFamily="18" charset="0"/>
              </a:rPr>
              <a:t>. Theo </a:t>
            </a:r>
            <a:r>
              <a:rPr lang="en-US" altLang="vi-VN" sz="2800" b="1" dirty="0" err="1">
                <a:latin typeface="Times New Roman" panose="02020603050405020304" pitchFamily="18" charset="0"/>
                <a:cs typeface="Times New Roman" panose="02020603050405020304" pitchFamily="18" charset="0"/>
              </a:rPr>
              <a:t>em</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các</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hình</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ảnh</a:t>
            </a:r>
            <a:r>
              <a:rPr lang="en-US" altLang="vi-VN" sz="2800" b="1" dirty="0">
                <a:latin typeface="Times New Roman" panose="02020603050405020304" pitchFamily="18" charset="0"/>
                <a:cs typeface="Times New Roman" panose="02020603050405020304" pitchFamily="18" charset="0"/>
              </a:rPr>
              <a:t> so </a:t>
            </a:r>
            <a:r>
              <a:rPr lang="en-US" altLang="vi-VN" sz="2800" b="1" dirty="0" err="1">
                <a:latin typeface="Times New Roman" panose="02020603050405020304" pitchFamily="18" charset="0"/>
                <a:cs typeface="Times New Roman" panose="02020603050405020304" pitchFamily="18" charset="0"/>
              </a:rPr>
              <a:t>sánh</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và</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nhân</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hóa</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này</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có</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tác</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dụng</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gì</a:t>
            </a:r>
            <a:r>
              <a:rPr lang="en-US" altLang="vi-VN" sz="2800" b="1" dirty="0">
                <a:latin typeface="Times New Roman" panose="02020603050405020304" pitchFamily="18" charset="0"/>
                <a:cs typeface="Times New Roman" panose="02020603050405020304" pitchFamily="18" charset="0"/>
              </a:rPr>
              <a:t>?</a:t>
            </a:r>
            <a:endParaRPr lang="en-US" altLang="vi-VN" sz="2800" dirty="0">
              <a:latin typeface="Times New Roman" panose="02020603050405020304" pitchFamily="18" charset="0"/>
              <a:cs typeface="Times New Roman" panose="02020603050405020304" pitchFamily="18" charset="0"/>
            </a:endParaRPr>
          </a:p>
        </p:txBody>
      </p:sp>
      <p:sp>
        <p:nvSpPr>
          <p:cNvPr id="31761" name="Text Box 17"/>
          <p:cNvSpPr txBox="1">
            <a:spLocks noChangeArrowheads="1"/>
          </p:cNvSpPr>
          <p:nvPr/>
        </p:nvSpPr>
        <p:spPr bwMode="auto">
          <a:xfrm>
            <a:off x="762000" y="2362201"/>
            <a:ext cx="10820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vi-VN" sz="2800" b="1" dirty="0">
                <a:latin typeface="Times New Roman" panose="02020603050405020304" pitchFamily="18" charset="0"/>
                <a:cs typeface="Times New Roman" panose="02020603050405020304" pitchFamily="18" charset="0"/>
              </a:rPr>
              <a:t>b. </a:t>
            </a:r>
            <a:r>
              <a:rPr lang="en-US" altLang="vi-VN" sz="2800" b="1" dirty="0" err="1">
                <a:latin typeface="Times New Roman" panose="02020603050405020304" pitchFamily="18" charset="0"/>
                <a:cs typeface="Times New Roman" panose="02020603050405020304" pitchFamily="18" charset="0"/>
              </a:rPr>
              <a:t>Các</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tác</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giả</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quan</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sát</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cây</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bằng</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những</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giác</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quan</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nào</a:t>
            </a:r>
            <a:r>
              <a:rPr lang="en-US" altLang="vi-VN" sz="2800" b="1" dirty="0">
                <a:latin typeface="Times New Roman" panose="02020603050405020304" pitchFamily="18" charset="0"/>
                <a:cs typeface="Times New Roman" panose="02020603050405020304" pitchFamily="18" charset="0"/>
              </a:rPr>
              <a:t>?</a:t>
            </a:r>
            <a:endParaRPr lang="en-US" altLang="vi-VN" sz="2800" dirty="0">
              <a:latin typeface="Times New Roman" panose="02020603050405020304" pitchFamily="18" charset="0"/>
              <a:cs typeface="Times New Roman" panose="02020603050405020304" pitchFamily="18" charset="0"/>
            </a:endParaRPr>
          </a:p>
        </p:txBody>
      </p:sp>
      <p:sp>
        <p:nvSpPr>
          <p:cNvPr id="31762" name="Text Box 18"/>
          <p:cNvSpPr txBox="1">
            <a:spLocks noChangeArrowheads="1"/>
          </p:cNvSpPr>
          <p:nvPr/>
        </p:nvSpPr>
        <p:spPr bwMode="auto">
          <a:xfrm>
            <a:off x="762000" y="1676401"/>
            <a:ext cx="108204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vi-VN" sz="2600" b="1" dirty="0">
                <a:latin typeface="Times New Roman" panose="02020603050405020304" pitchFamily="18" charset="0"/>
                <a:cs typeface="Times New Roman" panose="02020603050405020304" pitchFamily="18" charset="0"/>
              </a:rPr>
              <a:t>a. </a:t>
            </a:r>
            <a:r>
              <a:rPr lang="en-US" altLang="vi-VN" sz="2600" b="1" dirty="0" err="1">
                <a:latin typeface="Times New Roman" panose="02020603050405020304" pitchFamily="18" charset="0"/>
                <a:cs typeface="Times New Roman" panose="02020603050405020304" pitchFamily="18" charset="0"/>
              </a:rPr>
              <a:t>Tác</a:t>
            </a:r>
            <a:r>
              <a:rPr lang="en-US" altLang="vi-VN" sz="2600" b="1" dirty="0">
                <a:latin typeface="Times New Roman" panose="02020603050405020304" pitchFamily="18" charset="0"/>
                <a:cs typeface="Times New Roman" panose="02020603050405020304" pitchFamily="18" charset="0"/>
              </a:rPr>
              <a:t> </a:t>
            </a:r>
            <a:r>
              <a:rPr lang="en-US" altLang="vi-VN" sz="2600" b="1" dirty="0" err="1">
                <a:latin typeface="Times New Roman" panose="02020603050405020304" pitchFamily="18" charset="0"/>
                <a:cs typeface="Times New Roman" panose="02020603050405020304" pitchFamily="18" charset="0"/>
              </a:rPr>
              <a:t>giả</a:t>
            </a:r>
            <a:r>
              <a:rPr lang="en-US" altLang="vi-VN" sz="2600" b="1" dirty="0">
                <a:latin typeface="Times New Roman" panose="02020603050405020304" pitchFamily="18" charset="0"/>
                <a:cs typeface="Times New Roman" panose="02020603050405020304" pitchFamily="18" charset="0"/>
              </a:rPr>
              <a:t> </a:t>
            </a:r>
            <a:r>
              <a:rPr lang="en-US" altLang="vi-VN" sz="2600" b="1" dirty="0" err="1">
                <a:latin typeface="Times New Roman" panose="02020603050405020304" pitchFamily="18" charset="0"/>
                <a:cs typeface="Times New Roman" panose="02020603050405020304" pitchFamily="18" charset="0"/>
              </a:rPr>
              <a:t>mỗi</a:t>
            </a:r>
            <a:r>
              <a:rPr lang="en-US" altLang="vi-VN" sz="2600" b="1" dirty="0">
                <a:latin typeface="Times New Roman" panose="02020603050405020304" pitchFamily="18" charset="0"/>
                <a:cs typeface="Times New Roman" panose="02020603050405020304" pitchFamily="18" charset="0"/>
              </a:rPr>
              <a:t> </a:t>
            </a:r>
            <a:r>
              <a:rPr lang="en-US" altLang="vi-VN" sz="2600" b="1" dirty="0" err="1">
                <a:latin typeface="Times New Roman" panose="02020603050405020304" pitchFamily="18" charset="0"/>
                <a:cs typeface="Times New Roman" panose="02020603050405020304" pitchFamily="18" charset="0"/>
              </a:rPr>
              <a:t>bài</a:t>
            </a:r>
            <a:r>
              <a:rPr lang="en-US" altLang="vi-VN" sz="2600" b="1" dirty="0">
                <a:latin typeface="Times New Roman" panose="02020603050405020304" pitchFamily="18" charset="0"/>
                <a:cs typeface="Times New Roman" panose="02020603050405020304" pitchFamily="18" charset="0"/>
              </a:rPr>
              <a:t> </a:t>
            </a:r>
            <a:r>
              <a:rPr lang="en-US" altLang="vi-VN" sz="2600" b="1" dirty="0" err="1">
                <a:latin typeface="Times New Roman" panose="02020603050405020304" pitchFamily="18" charset="0"/>
                <a:cs typeface="Times New Roman" panose="02020603050405020304" pitchFamily="18" charset="0"/>
              </a:rPr>
              <a:t>văn</a:t>
            </a:r>
            <a:r>
              <a:rPr lang="en-US" altLang="vi-VN" sz="2600" b="1" dirty="0">
                <a:latin typeface="Times New Roman" panose="02020603050405020304" pitchFamily="18" charset="0"/>
                <a:cs typeface="Times New Roman" panose="02020603050405020304" pitchFamily="18" charset="0"/>
              </a:rPr>
              <a:t> </a:t>
            </a:r>
            <a:r>
              <a:rPr lang="en-US" altLang="vi-VN" sz="2600" b="1" dirty="0" err="1">
                <a:latin typeface="Times New Roman" panose="02020603050405020304" pitchFamily="18" charset="0"/>
                <a:cs typeface="Times New Roman" panose="02020603050405020304" pitchFamily="18" charset="0"/>
              </a:rPr>
              <a:t>quan</a:t>
            </a:r>
            <a:r>
              <a:rPr lang="en-US" altLang="vi-VN" sz="2600" b="1" dirty="0">
                <a:latin typeface="Times New Roman" panose="02020603050405020304" pitchFamily="18" charset="0"/>
                <a:cs typeface="Times New Roman" panose="02020603050405020304" pitchFamily="18" charset="0"/>
              </a:rPr>
              <a:t> </a:t>
            </a:r>
            <a:r>
              <a:rPr lang="en-US" altLang="vi-VN" sz="2600" b="1" dirty="0" err="1">
                <a:latin typeface="Times New Roman" panose="02020603050405020304" pitchFamily="18" charset="0"/>
                <a:cs typeface="Times New Roman" panose="02020603050405020304" pitchFamily="18" charset="0"/>
              </a:rPr>
              <a:t>sát</a:t>
            </a:r>
            <a:r>
              <a:rPr lang="en-US" altLang="vi-VN" sz="2600" b="1" dirty="0">
                <a:latin typeface="Times New Roman" panose="02020603050405020304" pitchFamily="18" charset="0"/>
                <a:cs typeface="Times New Roman" panose="02020603050405020304" pitchFamily="18" charset="0"/>
              </a:rPr>
              <a:t> </a:t>
            </a:r>
            <a:r>
              <a:rPr lang="en-US" altLang="vi-VN" sz="2600" b="1" dirty="0" err="1">
                <a:latin typeface="Times New Roman" panose="02020603050405020304" pitchFamily="18" charset="0"/>
                <a:cs typeface="Times New Roman" panose="02020603050405020304" pitchFamily="18" charset="0"/>
              </a:rPr>
              <a:t>cây</a:t>
            </a:r>
            <a:r>
              <a:rPr lang="en-US" altLang="vi-VN" sz="2600" b="1" dirty="0">
                <a:latin typeface="Times New Roman" panose="02020603050405020304" pitchFamily="18" charset="0"/>
                <a:cs typeface="Times New Roman" panose="02020603050405020304" pitchFamily="18" charset="0"/>
              </a:rPr>
              <a:t> </a:t>
            </a:r>
            <a:r>
              <a:rPr lang="en-US" altLang="vi-VN" sz="2600" b="1" dirty="0" err="1">
                <a:latin typeface="Times New Roman" panose="02020603050405020304" pitchFamily="18" charset="0"/>
                <a:cs typeface="Times New Roman" panose="02020603050405020304" pitchFamily="18" charset="0"/>
              </a:rPr>
              <a:t>theo</a:t>
            </a:r>
            <a:r>
              <a:rPr lang="en-US" altLang="vi-VN" sz="2600" b="1" dirty="0">
                <a:latin typeface="Times New Roman" panose="02020603050405020304" pitchFamily="18" charset="0"/>
                <a:cs typeface="Times New Roman" panose="02020603050405020304" pitchFamily="18" charset="0"/>
              </a:rPr>
              <a:t> </a:t>
            </a:r>
            <a:r>
              <a:rPr lang="en-US" altLang="vi-VN" sz="2600" b="1" dirty="0" err="1">
                <a:latin typeface="Times New Roman" panose="02020603050405020304" pitchFamily="18" charset="0"/>
                <a:cs typeface="Times New Roman" panose="02020603050405020304" pitchFamily="18" charset="0"/>
              </a:rPr>
              <a:t>trình</a:t>
            </a:r>
            <a:r>
              <a:rPr lang="en-US" altLang="vi-VN" sz="2600" b="1" dirty="0">
                <a:latin typeface="Times New Roman" panose="02020603050405020304" pitchFamily="18" charset="0"/>
                <a:cs typeface="Times New Roman" panose="02020603050405020304" pitchFamily="18" charset="0"/>
              </a:rPr>
              <a:t> </a:t>
            </a:r>
            <a:r>
              <a:rPr lang="en-US" altLang="vi-VN" sz="2600" b="1" dirty="0" err="1">
                <a:latin typeface="Times New Roman" panose="02020603050405020304" pitchFamily="18" charset="0"/>
                <a:cs typeface="Times New Roman" panose="02020603050405020304" pitchFamily="18" charset="0"/>
              </a:rPr>
              <a:t>tự</a:t>
            </a:r>
            <a:r>
              <a:rPr lang="en-US" altLang="vi-VN" sz="2600" b="1" dirty="0">
                <a:latin typeface="Times New Roman" panose="02020603050405020304" pitchFamily="18" charset="0"/>
                <a:cs typeface="Times New Roman" panose="02020603050405020304" pitchFamily="18" charset="0"/>
              </a:rPr>
              <a:t> </a:t>
            </a:r>
            <a:r>
              <a:rPr lang="en-US" altLang="vi-VN" sz="2600" b="1" dirty="0" err="1">
                <a:latin typeface="Times New Roman" panose="02020603050405020304" pitchFamily="18" charset="0"/>
                <a:cs typeface="Times New Roman" panose="02020603050405020304" pitchFamily="18" charset="0"/>
              </a:rPr>
              <a:t>như</a:t>
            </a:r>
            <a:r>
              <a:rPr lang="en-US" altLang="vi-VN" sz="2600" b="1" dirty="0">
                <a:latin typeface="Times New Roman" panose="02020603050405020304" pitchFamily="18" charset="0"/>
                <a:cs typeface="Times New Roman" panose="02020603050405020304" pitchFamily="18" charset="0"/>
              </a:rPr>
              <a:t> </a:t>
            </a:r>
            <a:r>
              <a:rPr lang="en-US" altLang="vi-VN" sz="2600" b="1" dirty="0" err="1">
                <a:latin typeface="Times New Roman" panose="02020603050405020304" pitchFamily="18" charset="0"/>
                <a:cs typeface="Times New Roman" panose="02020603050405020304" pitchFamily="18" charset="0"/>
              </a:rPr>
              <a:t>thế</a:t>
            </a:r>
            <a:r>
              <a:rPr lang="en-US" altLang="vi-VN" sz="2600" b="1" dirty="0">
                <a:latin typeface="Times New Roman" panose="02020603050405020304" pitchFamily="18" charset="0"/>
                <a:cs typeface="Times New Roman" panose="02020603050405020304" pitchFamily="18" charset="0"/>
              </a:rPr>
              <a:t> </a:t>
            </a:r>
            <a:r>
              <a:rPr lang="en-US" altLang="vi-VN" sz="2600" b="1" dirty="0" err="1">
                <a:latin typeface="Times New Roman" panose="02020603050405020304" pitchFamily="18" charset="0"/>
                <a:cs typeface="Times New Roman" panose="02020603050405020304" pitchFamily="18" charset="0"/>
              </a:rPr>
              <a:t>nào</a:t>
            </a:r>
            <a:r>
              <a:rPr lang="en-US" altLang="vi-VN" sz="2600" b="1" dirty="0">
                <a:latin typeface="Times New Roman" panose="02020603050405020304" pitchFamily="18" charset="0"/>
                <a:cs typeface="Times New Roman" panose="02020603050405020304" pitchFamily="18" charset="0"/>
              </a:rPr>
              <a:t>?</a:t>
            </a:r>
            <a:endParaRPr lang="en-US" altLang="vi-VN" sz="2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5623521"/>
      </p:ext>
    </p:extLst>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1757"/>
                                        </p:tgtEl>
                                        <p:attrNameLst>
                                          <p:attrName>style.visibility</p:attrName>
                                        </p:attrNameLst>
                                      </p:cBhvr>
                                      <p:to>
                                        <p:strVal val="visible"/>
                                      </p:to>
                                    </p:set>
                                    <p:anim calcmode="discrete" valueType="clr">
                                      <p:cBhvr override="childStyle">
                                        <p:cTn id="7" dur="80"/>
                                        <p:tgtEl>
                                          <p:spTgt spid="3175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1757"/>
                                        </p:tgtEl>
                                        <p:attrNameLst>
                                          <p:attrName>fillcolor</p:attrName>
                                        </p:attrNameLst>
                                      </p:cBhvr>
                                      <p:tavLst>
                                        <p:tav tm="0">
                                          <p:val>
                                            <p:clrVal>
                                              <a:schemeClr val="accent2"/>
                                            </p:clrVal>
                                          </p:val>
                                        </p:tav>
                                        <p:tav tm="50000">
                                          <p:val>
                                            <p:clrVal>
                                              <a:schemeClr val="hlink"/>
                                            </p:clrVal>
                                          </p:val>
                                        </p:tav>
                                      </p:tavLst>
                                    </p:anim>
                                    <p:set>
                                      <p:cBhvr>
                                        <p:cTn id="9" dur="80"/>
                                        <p:tgtEl>
                                          <p:spTgt spid="31757"/>
                                        </p:tgtEl>
                                        <p:attrNameLst>
                                          <p:attrName>fill.type</p:attrName>
                                        </p:attrNameLst>
                                      </p:cBhvr>
                                      <p:to>
                                        <p:strVal val="solid"/>
                                      </p:to>
                                    </p:set>
                                  </p:childTnLst>
                                </p:cTn>
                              </p:par>
                              <p:par>
                                <p:cTn id="10" presetID="27" presetClass="entr" presetSubtype="0" fill="hold" grpId="0" nodeType="withEffect">
                                  <p:stCondLst>
                                    <p:cond delay="0"/>
                                  </p:stCondLst>
                                  <p:iterate type="lt">
                                    <p:tmPct val="50000"/>
                                  </p:iterate>
                                  <p:childTnLst>
                                    <p:set>
                                      <p:cBhvr>
                                        <p:cTn id="11" dur="1" fill="hold">
                                          <p:stCondLst>
                                            <p:cond delay="0"/>
                                          </p:stCondLst>
                                        </p:cTn>
                                        <p:tgtEl>
                                          <p:spTgt spid="31762"/>
                                        </p:tgtEl>
                                        <p:attrNameLst>
                                          <p:attrName>style.visibility</p:attrName>
                                        </p:attrNameLst>
                                      </p:cBhvr>
                                      <p:to>
                                        <p:strVal val="visible"/>
                                      </p:to>
                                    </p:set>
                                    <p:anim calcmode="discrete" valueType="clr">
                                      <p:cBhvr override="childStyle">
                                        <p:cTn id="12" dur="80"/>
                                        <p:tgtEl>
                                          <p:spTgt spid="31762"/>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1762"/>
                                        </p:tgtEl>
                                        <p:attrNameLst>
                                          <p:attrName>fillcolor</p:attrName>
                                        </p:attrNameLst>
                                      </p:cBhvr>
                                      <p:tavLst>
                                        <p:tav tm="0">
                                          <p:val>
                                            <p:clrVal>
                                              <a:schemeClr val="accent2"/>
                                            </p:clrVal>
                                          </p:val>
                                        </p:tav>
                                        <p:tav tm="50000">
                                          <p:val>
                                            <p:clrVal>
                                              <a:schemeClr val="hlink"/>
                                            </p:clrVal>
                                          </p:val>
                                        </p:tav>
                                      </p:tavLst>
                                    </p:anim>
                                    <p:set>
                                      <p:cBhvr>
                                        <p:cTn id="14" dur="80"/>
                                        <p:tgtEl>
                                          <p:spTgt spid="31762"/>
                                        </p:tgtEl>
                                        <p:attrNameLst>
                                          <p:attrName>fill.type</p:attrName>
                                        </p:attrNameLst>
                                      </p:cBhvr>
                                      <p:to>
                                        <p:strVal val="solid"/>
                                      </p:to>
                                    </p:set>
                                  </p:childTnLst>
                                </p:cTn>
                              </p:par>
                              <p:par>
                                <p:cTn id="15" presetID="27" presetClass="entr" presetSubtype="0" fill="hold" grpId="0" nodeType="withEffect">
                                  <p:stCondLst>
                                    <p:cond delay="0"/>
                                  </p:stCondLst>
                                  <p:iterate type="lt">
                                    <p:tmPct val="50000"/>
                                  </p:iterate>
                                  <p:childTnLst>
                                    <p:set>
                                      <p:cBhvr>
                                        <p:cTn id="16" dur="1" fill="hold">
                                          <p:stCondLst>
                                            <p:cond delay="0"/>
                                          </p:stCondLst>
                                        </p:cTn>
                                        <p:tgtEl>
                                          <p:spTgt spid="31761"/>
                                        </p:tgtEl>
                                        <p:attrNameLst>
                                          <p:attrName>style.visibility</p:attrName>
                                        </p:attrNameLst>
                                      </p:cBhvr>
                                      <p:to>
                                        <p:strVal val="visible"/>
                                      </p:to>
                                    </p:set>
                                    <p:anim calcmode="discrete" valueType="clr">
                                      <p:cBhvr override="childStyle">
                                        <p:cTn id="17" dur="80"/>
                                        <p:tgtEl>
                                          <p:spTgt spid="31761"/>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31761"/>
                                        </p:tgtEl>
                                        <p:attrNameLst>
                                          <p:attrName>fillcolor</p:attrName>
                                        </p:attrNameLst>
                                      </p:cBhvr>
                                      <p:tavLst>
                                        <p:tav tm="0">
                                          <p:val>
                                            <p:clrVal>
                                              <a:schemeClr val="accent2"/>
                                            </p:clrVal>
                                          </p:val>
                                        </p:tav>
                                        <p:tav tm="50000">
                                          <p:val>
                                            <p:clrVal>
                                              <a:schemeClr val="hlink"/>
                                            </p:clrVal>
                                          </p:val>
                                        </p:tav>
                                      </p:tavLst>
                                    </p:anim>
                                    <p:set>
                                      <p:cBhvr>
                                        <p:cTn id="19" dur="80"/>
                                        <p:tgtEl>
                                          <p:spTgt spid="31761"/>
                                        </p:tgtEl>
                                        <p:attrNameLst>
                                          <p:attrName>fill.type</p:attrName>
                                        </p:attrNameLst>
                                      </p:cBhvr>
                                      <p:to>
                                        <p:strVal val="solid"/>
                                      </p:to>
                                    </p:set>
                                  </p:childTnLst>
                                </p:cTn>
                              </p:par>
                              <p:par>
                                <p:cTn id="20" presetID="27" presetClass="entr" presetSubtype="0" fill="hold" grpId="0" nodeType="withEffect">
                                  <p:stCondLst>
                                    <p:cond delay="0"/>
                                  </p:stCondLst>
                                  <p:iterate type="lt">
                                    <p:tmPct val="50000"/>
                                  </p:iterate>
                                  <p:childTnLst>
                                    <p:set>
                                      <p:cBhvr>
                                        <p:cTn id="21" dur="1" fill="hold">
                                          <p:stCondLst>
                                            <p:cond delay="0"/>
                                          </p:stCondLst>
                                        </p:cTn>
                                        <p:tgtEl>
                                          <p:spTgt spid="31760"/>
                                        </p:tgtEl>
                                        <p:attrNameLst>
                                          <p:attrName>style.visibility</p:attrName>
                                        </p:attrNameLst>
                                      </p:cBhvr>
                                      <p:to>
                                        <p:strVal val="visible"/>
                                      </p:to>
                                    </p:set>
                                    <p:anim calcmode="discrete" valueType="clr">
                                      <p:cBhvr override="childStyle">
                                        <p:cTn id="22" dur="80"/>
                                        <p:tgtEl>
                                          <p:spTgt spid="31760"/>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31760"/>
                                        </p:tgtEl>
                                        <p:attrNameLst>
                                          <p:attrName>fillcolor</p:attrName>
                                        </p:attrNameLst>
                                      </p:cBhvr>
                                      <p:tavLst>
                                        <p:tav tm="0">
                                          <p:val>
                                            <p:clrVal>
                                              <a:schemeClr val="accent2"/>
                                            </p:clrVal>
                                          </p:val>
                                        </p:tav>
                                        <p:tav tm="50000">
                                          <p:val>
                                            <p:clrVal>
                                              <a:schemeClr val="hlink"/>
                                            </p:clrVal>
                                          </p:val>
                                        </p:tav>
                                      </p:tavLst>
                                    </p:anim>
                                    <p:set>
                                      <p:cBhvr>
                                        <p:cTn id="24" dur="80"/>
                                        <p:tgtEl>
                                          <p:spTgt spid="31760"/>
                                        </p:tgtEl>
                                        <p:attrNameLst>
                                          <p:attrName>fill.type</p:attrName>
                                        </p:attrNameLst>
                                      </p:cBhvr>
                                      <p:to>
                                        <p:strVal val="solid"/>
                                      </p:to>
                                    </p:set>
                                  </p:childTnLst>
                                </p:cTn>
                              </p:par>
                              <p:par>
                                <p:cTn id="25" presetID="27" presetClass="entr" presetSubtype="0" fill="hold" grpId="0" nodeType="withEffect">
                                  <p:stCondLst>
                                    <p:cond delay="0"/>
                                  </p:stCondLst>
                                  <p:iterate type="lt">
                                    <p:tmPct val="50000"/>
                                  </p:iterate>
                                  <p:childTnLst>
                                    <p:set>
                                      <p:cBhvr>
                                        <p:cTn id="26" dur="1" fill="hold">
                                          <p:stCondLst>
                                            <p:cond delay="0"/>
                                          </p:stCondLst>
                                        </p:cTn>
                                        <p:tgtEl>
                                          <p:spTgt spid="31759"/>
                                        </p:tgtEl>
                                        <p:attrNameLst>
                                          <p:attrName>style.visibility</p:attrName>
                                        </p:attrNameLst>
                                      </p:cBhvr>
                                      <p:to>
                                        <p:strVal val="visible"/>
                                      </p:to>
                                    </p:set>
                                    <p:anim calcmode="discrete" valueType="clr">
                                      <p:cBhvr override="childStyle">
                                        <p:cTn id="27" dur="80"/>
                                        <p:tgtEl>
                                          <p:spTgt spid="31759"/>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31759"/>
                                        </p:tgtEl>
                                        <p:attrNameLst>
                                          <p:attrName>fillcolor</p:attrName>
                                        </p:attrNameLst>
                                      </p:cBhvr>
                                      <p:tavLst>
                                        <p:tav tm="0">
                                          <p:val>
                                            <p:clrVal>
                                              <a:schemeClr val="accent2"/>
                                            </p:clrVal>
                                          </p:val>
                                        </p:tav>
                                        <p:tav tm="50000">
                                          <p:val>
                                            <p:clrVal>
                                              <a:schemeClr val="hlink"/>
                                            </p:clrVal>
                                          </p:val>
                                        </p:tav>
                                      </p:tavLst>
                                    </p:anim>
                                    <p:set>
                                      <p:cBhvr>
                                        <p:cTn id="29" dur="80"/>
                                        <p:tgtEl>
                                          <p:spTgt spid="31759"/>
                                        </p:tgtEl>
                                        <p:attrNameLst>
                                          <p:attrName>fill.type</p:attrName>
                                        </p:attrNameLst>
                                      </p:cBhvr>
                                      <p:to>
                                        <p:strVal val="solid"/>
                                      </p:to>
                                    </p:set>
                                  </p:childTnLst>
                                </p:cTn>
                              </p:par>
                              <p:par>
                                <p:cTn id="30" presetID="27" presetClass="entr" presetSubtype="0" fill="hold" grpId="0" nodeType="withEffect">
                                  <p:stCondLst>
                                    <p:cond delay="0"/>
                                  </p:stCondLst>
                                  <p:iterate type="lt">
                                    <p:tmPct val="50000"/>
                                  </p:iterate>
                                  <p:childTnLst>
                                    <p:set>
                                      <p:cBhvr>
                                        <p:cTn id="31" dur="1" fill="hold">
                                          <p:stCondLst>
                                            <p:cond delay="0"/>
                                          </p:stCondLst>
                                        </p:cTn>
                                        <p:tgtEl>
                                          <p:spTgt spid="31758"/>
                                        </p:tgtEl>
                                        <p:attrNameLst>
                                          <p:attrName>style.visibility</p:attrName>
                                        </p:attrNameLst>
                                      </p:cBhvr>
                                      <p:to>
                                        <p:strVal val="visible"/>
                                      </p:to>
                                    </p:set>
                                    <p:anim calcmode="discrete" valueType="clr">
                                      <p:cBhvr override="childStyle">
                                        <p:cTn id="32" dur="80"/>
                                        <p:tgtEl>
                                          <p:spTgt spid="31758"/>
                                        </p:tgtEl>
                                        <p:attrNameLst>
                                          <p:attrName>style.color</p:attrName>
                                        </p:attrNameLst>
                                      </p:cBhvr>
                                      <p:tavLst>
                                        <p:tav tm="0">
                                          <p:val>
                                            <p:clrVal>
                                              <a:schemeClr val="accent2"/>
                                            </p:clrVal>
                                          </p:val>
                                        </p:tav>
                                        <p:tav tm="50000">
                                          <p:val>
                                            <p:clrVal>
                                              <a:schemeClr val="hlink"/>
                                            </p:clrVal>
                                          </p:val>
                                        </p:tav>
                                      </p:tavLst>
                                    </p:anim>
                                    <p:anim calcmode="discrete" valueType="clr">
                                      <p:cBhvr>
                                        <p:cTn id="33" dur="80"/>
                                        <p:tgtEl>
                                          <p:spTgt spid="31758"/>
                                        </p:tgtEl>
                                        <p:attrNameLst>
                                          <p:attrName>fillcolor</p:attrName>
                                        </p:attrNameLst>
                                      </p:cBhvr>
                                      <p:tavLst>
                                        <p:tav tm="0">
                                          <p:val>
                                            <p:clrVal>
                                              <a:schemeClr val="accent2"/>
                                            </p:clrVal>
                                          </p:val>
                                        </p:tav>
                                        <p:tav tm="50000">
                                          <p:val>
                                            <p:clrVal>
                                              <a:schemeClr val="hlink"/>
                                            </p:clrVal>
                                          </p:val>
                                        </p:tav>
                                      </p:tavLst>
                                    </p:anim>
                                    <p:set>
                                      <p:cBhvr>
                                        <p:cTn id="34" dur="80"/>
                                        <p:tgtEl>
                                          <p:spTgt spid="3175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7" grpId="0"/>
      <p:bldP spid="31758" grpId="0"/>
      <p:bldP spid="31759" grpId="0"/>
      <p:bldP spid="31760" grpId="0"/>
      <p:bldP spid="31761" grpId="0"/>
      <p:bldP spid="3176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Line 4"/>
          <p:cNvSpPr>
            <a:spLocks noChangeShapeType="1"/>
          </p:cNvSpPr>
          <p:nvPr/>
        </p:nvSpPr>
        <p:spPr bwMode="auto">
          <a:xfrm>
            <a:off x="974725" y="52578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57" name="Text Box 13"/>
          <p:cNvSpPr txBox="1">
            <a:spLocks noChangeArrowheads="1"/>
          </p:cNvSpPr>
          <p:nvPr/>
        </p:nvSpPr>
        <p:spPr bwMode="auto">
          <a:xfrm>
            <a:off x="457200" y="247047"/>
            <a:ext cx="11430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vi-VN" b="1" dirty="0" err="1">
                <a:solidFill>
                  <a:srgbClr val="0000FF"/>
                </a:solidFill>
                <a:latin typeface="Times New Roman" panose="02020603050405020304" pitchFamily="18" charset="0"/>
                <a:cs typeface="Times New Roman" panose="02020603050405020304" pitchFamily="18" charset="0"/>
              </a:rPr>
              <a:t>Bài</a:t>
            </a:r>
            <a:r>
              <a:rPr lang="en-US" altLang="vi-VN" b="1" dirty="0">
                <a:solidFill>
                  <a:srgbClr val="0000FF"/>
                </a:solidFill>
                <a:latin typeface="Times New Roman" panose="02020603050405020304" pitchFamily="18" charset="0"/>
                <a:cs typeface="Times New Roman" panose="02020603050405020304" pitchFamily="18" charset="0"/>
              </a:rPr>
              <a:t> 1: </a:t>
            </a:r>
            <a:r>
              <a:rPr lang="en-US" altLang="vi-VN" b="1" dirty="0" err="1">
                <a:solidFill>
                  <a:srgbClr val="0000FF"/>
                </a:solidFill>
                <a:latin typeface="Times New Roman" panose="02020603050405020304" pitchFamily="18" charset="0"/>
                <a:cs typeface="Times New Roman" panose="02020603050405020304" pitchFamily="18" charset="0"/>
              </a:rPr>
              <a:t>Đọc</a:t>
            </a:r>
            <a:r>
              <a:rPr lang="en-US" altLang="vi-VN" b="1" dirty="0">
                <a:solidFill>
                  <a:srgbClr val="0000FF"/>
                </a:solidFill>
                <a:latin typeface="Times New Roman" panose="02020603050405020304" pitchFamily="18" charset="0"/>
                <a:cs typeface="Times New Roman" panose="02020603050405020304" pitchFamily="18" charset="0"/>
              </a:rPr>
              <a:t> </a:t>
            </a:r>
            <a:r>
              <a:rPr lang="en-US" altLang="vi-VN" b="1" dirty="0" err="1">
                <a:solidFill>
                  <a:srgbClr val="0000FF"/>
                </a:solidFill>
                <a:latin typeface="Times New Roman" panose="02020603050405020304" pitchFamily="18" charset="0"/>
                <a:cs typeface="Times New Roman" panose="02020603050405020304" pitchFamily="18" charset="0"/>
              </a:rPr>
              <a:t>lại</a:t>
            </a:r>
            <a:r>
              <a:rPr lang="en-US" altLang="vi-VN" b="1" dirty="0">
                <a:solidFill>
                  <a:srgbClr val="0000FF"/>
                </a:solidFill>
                <a:latin typeface="Times New Roman" panose="02020603050405020304" pitchFamily="18" charset="0"/>
                <a:cs typeface="Times New Roman" panose="02020603050405020304" pitchFamily="18" charset="0"/>
              </a:rPr>
              <a:t> 3 </a:t>
            </a:r>
            <a:r>
              <a:rPr lang="en-US" altLang="vi-VN" b="1" dirty="0" err="1">
                <a:solidFill>
                  <a:srgbClr val="0000FF"/>
                </a:solidFill>
                <a:latin typeface="Times New Roman" panose="02020603050405020304" pitchFamily="18" charset="0"/>
                <a:cs typeface="Times New Roman" panose="02020603050405020304" pitchFamily="18" charset="0"/>
              </a:rPr>
              <a:t>bài</a:t>
            </a:r>
            <a:r>
              <a:rPr lang="en-US" altLang="vi-VN" b="1" dirty="0">
                <a:solidFill>
                  <a:srgbClr val="0000FF"/>
                </a:solidFill>
                <a:latin typeface="Times New Roman" panose="02020603050405020304" pitchFamily="18" charset="0"/>
                <a:cs typeface="Times New Roman" panose="02020603050405020304" pitchFamily="18" charset="0"/>
              </a:rPr>
              <a:t> </a:t>
            </a:r>
            <a:r>
              <a:rPr lang="en-US" altLang="vi-VN" b="1" dirty="0" err="1">
                <a:solidFill>
                  <a:srgbClr val="0000FF"/>
                </a:solidFill>
                <a:latin typeface="Times New Roman" panose="02020603050405020304" pitchFamily="18" charset="0"/>
                <a:cs typeface="Times New Roman" panose="02020603050405020304" pitchFamily="18" charset="0"/>
              </a:rPr>
              <a:t>văn</a:t>
            </a:r>
            <a:r>
              <a:rPr lang="en-US" altLang="vi-VN" b="1" dirty="0">
                <a:solidFill>
                  <a:srgbClr val="0000FF"/>
                </a:solidFill>
                <a:latin typeface="Times New Roman" panose="02020603050405020304" pitchFamily="18" charset="0"/>
                <a:cs typeface="Times New Roman" panose="02020603050405020304" pitchFamily="18" charset="0"/>
              </a:rPr>
              <a:t> </a:t>
            </a:r>
            <a:r>
              <a:rPr lang="en-US" altLang="vi-VN" b="1" dirty="0" err="1">
                <a:solidFill>
                  <a:srgbClr val="0000FF"/>
                </a:solidFill>
                <a:latin typeface="Times New Roman" panose="02020603050405020304" pitchFamily="18" charset="0"/>
                <a:cs typeface="Times New Roman" panose="02020603050405020304" pitchFamily="18" charset="0"/>
              </a:rPr>
              <a:t>tả</a:t>
            </a:r>
            <a:r>
              <a:rPr lang="en-US" altLang="vi-VN" b="1" dirty="0">
                <a:solidFill>
                  <a:srgbClr val="0000FF"/>
                </a:solidFill>
                <a:latin typeface="Times New Roman" panose="02020603050405020304" pitchFamily="18" charset="0"/>
                <a:cs typeface="Times New Roman" panose="02020603050405020304" pitchFamily="18" charset="0"/>
              </a:rPr>
              <a:t> </a:t>
            </a:r>
            <a:r>
              <a:rPr lang="en-US" altLang="vi-VN" b="1" dirty="0" err="1">
                <a:solidFill>
                  <a:srgbClr val="0000FF"/>
                </a:solidFill>
                <a:latin typeface="Times New Roman" panose="02020603050405020304" pitchFamily="18" charset="0"/>
                <a:cs typeface="Times New Roman" panose="02020603050405020304" pitchFamily="18" charset="0"/>
              </a:rPr>
              <a:t>cây</a:t>
            </a:r>
            <a:r>
              <a:rPr lang="en-US" altLang="vi-VN" b="1" dirty="0">
                <a:solidFill>
                  <a:srgbClr val="0000FF"/>
                </a:solidFill>
                <a:latin typeface="Times New Roman" panose="02020603050405020304" pitchFamily="18" charset="0"/>
                <a:cs typeface="Times New Roman" panose="02020603050405020304" pitchFamily="18" charset="0"/>
              </a:rPr>
              <a:t> </a:t>
            </a:r>
            <a:r>
              <a:rPr lang="en-US" altLang="vi-VN" b="1" dirty="0" err="1">
                <a:solidFill>
                  <a:srgbClr val="0000FF"/>
                </a:solidFill>
                <a:latin typeface="Times New Roman" panose="02020603050405020304" pitchFamily="18" charset="0"/>
                <a:cs typeface="Times New Roman" panose="02020603050405020304" pitchFamily="18" charset="0"/>
              </a:rPr>
              <a:t>cối</a:t>
            </a:r>
            <a:r>
              <a:rPr lang="en-US" altLang="vi-VN" b="1" dirty="0">
                <a:solidFill>
                  <a:srgbClr val="0000FF"/>
                </a:solidFill>
                <a:latin typeface="Times New Roman" panose="02020603050405020304" pitchFamily="18" charset="0"/>
                <a:cs typeface="Times New Roman" panose="02020603050405020304" pitchFamily="18" charset="0"/>
              </a:rPr>
              <a:t> </a:t>
            </a:r>
            <a:r>
              <a:rPr lang="en-US" altLang="vi-VN" b="1" dirty="0" err="1">
                <a:solidFill>
                  <a:srgbClr val="0000FF"/>
                </a:solidFill>
                <a:latin typeface="Times New Roman" panose="02020603050405020304" pitchFamily="18" charset="0"/>
                <a:cs typeface="Times New Roman" panose="02020603050405020304" pitchFamily="18" charset="0"/>
              </a:rPr>
              <a:t>mới</a:t>
            </a:r>
            <a:r>
              <a:rPr lang="en-US" altLang="vi-VN" b="1" dirty="0">
                <a:solidFill>
                  <a:srgbClr val="0000FF"/>
                </a:solidFill>
                <a:latin typeface="Times New Roman" panose="02020603050405020304" pitchFamily="18" charset="0"/>
                <a:cs typeface="Times New Roman" panose="02020603050405020304" pitchFamily="18" charset="0"/>
              </a:rPr>
              <a:t> </a:t>
            </a:r>
            <a:r>
              <a:rPr lang="en-US" altLang="vi-VN" b="1" dirty="0" err="1">
                <a:solidFill>
                  <a:srgbClr val="0000FF"/>
                </a:solidFill>
                <a:latin typeface="Times New Roman" panose="02020603050405020304" pitchFamily="18" charset="0"/>
                <a:cs typeface="Times New Roman" panose="02020603050405020304" pitchFamily="18" charset="0"/>
              </a:rPr>
              <a:t>học</a:t>
            </a:r>
            <a:r>
              <a:rPr lang="en-US" altLang="vi-VN" b="1" dirty="0">
                <a:solidFill>
                  <a:srgbClr val="0000FF"/>
                </a:solidFill>
                <a:latin typeface="Times New Roman" panose="02020603050405020304" pitchFamily="18" charset="0"/>
                <a:cs typeface="Times New Roman" panose="02020603050405020304" pitchFamily="18" charset="0"/>
              </a:rPr>
              <a:t> (</a:t>
            </a:r>
            <a:r>
              <a:rPr lang="en-US" altLang="vi-VN" b="1" dirty="0" err="1">
                <a:solidFill>
                  <a:srgbClr val="0000FF"/>
                </a:solidFill>
                <a:latin typeface="Times New Roman" panose="02020603050405020304" pitchFamily="18" charset="0"/>
                <a:cs typeface="Times New Roman" panose="02020603050405020304" pitchFamily="18" charset="0"/>
              </a:rPr>
              <a:t>Sầu</a:t>
            </a:r>
            <a:r>
              <a:rPr lang="en-US" altLang="vi-VN" b="1" dirty="0">
                <a:solidFill>
                  <a:srgbClr val="0000FF"/>
                </a:solidFill>
                <a:latin typeface="Times New Roman" panose="02020603050405020304" pitchFamily="18" charset="0"/>
                <a:cs typeface="Times New Roman" panose="02020603050405020304" pitchFamily="18" charset="0"/>
              </a:rPr>
              <a:t> </a:t>
            </a:r>
            <a:r>
              <a:rPr lang="en-US" altLang="vi-VN" b="1" dirty="0" err="1">
                <a:solidFill>
                  <a:srgbClr val="0000FF"/>
                </a:solidFill>
                <a:latin typeface="Times New Roman" panose="02020603050405020304" pitchFamily="18" charset="0"/>
                <a:cs typeface="Times New Roman" panose="02020603050405020304" pitchFamily="18" charset="0"/>
              </a:rPr>
              <a:t>riêng</a:t>
            </a:r>
            <a:r>
              <a:rPr lang="en-US" altLang="vi-VN" b="1" dirty="0">
                <a:solidFill>
                  <a:srgbClr val="0000FF"/>
                </a:solidFill>
                <a:latin typeface="Times New Roman" panose="02020603050405020304" pitchFamily="18" charset="0"/>
                <a:cs typeface="Times New Roman" panose="02020603050405020304" pitchFamily="18" charset="0"/>
              </a:rPr>
              <a:t>, </a:t>
            </a:r>
            <a:r>
              <a:rPr lang="en-US" altLang="vi-VN" b="1" dirty="0" err="1">
                <a:solidFill>
                  <a:srgbClr val="0000FF"/>
                </a:solidFill>
                <a:latin typeface="Times New Roman" panose="02020603050405020304" pitchFamily="18" charset="0"/>
                <a:cs typeface="Times New Roman" panose="02020603050405020304" pitchFamily="18" charset="0"/>
              </a:rPr>
              <a:t>Bãi</a:t>
            </a:r>
            <a:r>
              <a:rPr lang="en-US" altLang="vi-VN" b="1" dirty="0">
                <a:solidFill>
                  <a:srgbClr val="0000FF"/>
                </a:solidFill>
                <a:latin typeface="Times New Roman" panose="02020603050405020304" pitchFamily="18" charset="0"/>
                <a:cs typeface="Times New Roman" panose="02020603050405020304" pitchFamily="18" charset="0"/>
              </a:rPr>
              <a:t> </a:t>
            </a:r>
            <a:r>
              <a:rPr lang="en-US" altLang="vi-VN" b="1" dirty="0" err="1">
                <a:solidFill>
                  <a:srgbClr val="0000FF"/>
                </a:solidFill>
                <a:latin typeface="Times New Roman" panose="02020603050405020304" pitchFamily="18" charset="0"/>
                <a:cs typeface="Times New Roman" panose="02020603050405020304" pitchFamily="18" charset="0"/>
              </a:rPr>
              <a:t>ngô</a:t>
            </a:r>
            <a:r>
              <a:rPr lang="en-US" altLang="vi-VN" b="1" dirty="0">
                <a:solidFill>
                  <a:srgbClr val="0000FF"/>
                </a:solidFill>
                <a:latin typeface="Times New Roman" panose="02020603050405020304" pitchFamily="18" charset="0"/>
                <a:cs typeface="Times New Roman" panose="02020603050405020304" pitchFamily="18" charset="0"/>
              </a:rPr>
              <a:t>, </a:t>
            </a:r>
            <a:r>
              <a:rPr lang="en-US" altLang="vi-VN" b="1" dirty="0" err="1">
                <a:solidFill>
                  <a:srgbClr val="0000FF"/>
                </a:solidFill>
                <a:latin typeface="Times New Roman" panose="02020603050405020304" pitchFamily="18" charset="0"/>
                <a:cs typeface="Times New Roman" panose="02020603050405020304" pitchFamily="18" charset="0"/>
              </a:rPr>
              <a:t>Cây</a:t>
            </a:r>
            <a:r>
              <a:rPr lang="vi-VN" altLang="vi-VN" b="1" dirty="0">
                <a:solidFill>
                  <a:srgbClr val="0000FF"/>
                </a:solidFill>
                <a:latin typeface="Times New Roman" panose="02020603050405020304" pitchFamily="18" charset="0"/>
                <a:cs typeface="Times New Roman" panose="02020603050405020304" pitchFamily="18" charset="0"/>
              </a:rPr>
              <a:t> gạo) và  nhận xét:  </a:t>
            </a:r>
            <a:endParaRPr lang="en-US" altLang="vi-VN" b="1" dirty="0">
              <a:solidFill>
                <a:srgbClr val="0000FF"/>
              </a:solidFill>
              <a:latin typeface="Times New Roman" panose="02020603050405020304" pitchFamily="18" charset="0"/>
              <a:cs typeface="Times New Roman" panose="02020603050405020304" pitchFamily="18" charset="0"/>
            </a:endParaRPr>
          </a:p>
        </p:txBody>
      </p:sp>
      <p:sp>
        <p:nvSpPr>
          <p:cNvPr id="31762" name="Text Box 18"/>
          <p:cNvSpPr txBox="1">
            <a:spLocks noChangeArrowheads="1"/>
          </p:cNvSpPr>
          <p:nvPr/>
        </p:nvSpPr>
        <p:spPr bwMode="auto">
          <a:xfrm>
            <a:off x="762000" y="1676401"/>
            <a:ext cx="10820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vi-VN" sz="2800" b="1" dirty="0">
                <a:latin typeface="Times New Roman" panose="02020603050405020304" pitchFamily="18" charset="0"/>
                <a:cs typeface="Times New Roman" panose="02020603050405020304" pitchFamily="18" charset="0"/>
              </a:rPr>
              <a:t>a. </a:t>
            </a:r>
            <a:r>
              <a:rPr lang="en-US" altLang="vi-VN" sz="2800" b="1" dirty="0" err="1">
                <a:latin typeface="Times New Roman" panose="02020603050405020304" pitchFamily="18" charset="0"/>
                <a:cs typeface="Times New Roman" panose="02020603050405020304" pitchFamily="18" charset="0"/>
              </a:rPr>
              <a:t>Tác</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giả</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mỗi</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bài</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văn</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quan</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sát</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cây</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theo</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trình</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tự</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như</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thế</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nào</a:t>
            </a:r>
            <a:r>
              <a:rPr lang="en-US" altLang="vi-VN" sz="2800" b="1" dirty="0">
                <a:latin typeface="Times New Roman" panose="02020603050405020304" pitchFamily="18" charset="0"/>
                <a:cs typeface="Times New Roman" panose="02020603050405020304" pitchFamily="18" charset="0"/>
              </a:rPr>
              <a:t>?</a:t>
            </a:r>
            <a:endParaRPr lang="en-US" altLang="vi-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3528402"/>
      </p:ext>
    </p:extLst>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1757"/>
                                        </p:tgtEl>
                                        <p:attrNameLst>
                                          <p:attrName>style.visibility</p:attrName>
                                        </p:attrNameLst>
                                      </p:cBhvr>
                                      <p:to>
                                        <p:strVal val="visible"/>
                                      </p:to>
                                    </p:set>
                                    <p:anim calcmode="discrete" valueType="clr">
                                      <p:cBhvr override="childStyle">
                                        <p:cTn id="7" dur="80"/>
                                        <p:tgtEl>
                                          <p:spTgt spid="3175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1757"/>
                                        </p:tgtEl>
                                        <p:attrNameLst>
                                          <p:attrName>fillcolor</p:attrName>
                                        </p:attrNameLst>
                                      </p:cBhvr>
                                      <p:tavLst>
                                        <p:tav tm="0">
                                          <p:val>
                                            <p:clrVal>
                                              <a:schemeClr val="accent2"/>
                                            </p:clrVal>
                                          </p:val>
                                        </p:tav>
                                        <p:tav tm="50000">
                                          <p:val>
                                            <p:clrVal>
                                              <a:schemeClr val="hlink"/>
                                            </p:clrVal>
                                          </p:val>
                                        </p:tav>
                                      </p:tavLst>
                                    </p:anim>
                                    <p:set>
                                      <p:cBhvr>
                                        <p:cTn id="9" dur="80"/>
                                        <p:tgtEl>
                                          <p:spTgt spid="31757"/>
                                        </p:tgtEl>
                                        <p:attrNameLst>
                                          <p:attrName>fill.type</p:attrName>
                                        </p:attrNameLst>
                                      </p:cBhvr>
                                      <p:to>
                                        <p:strVal val="solid"/>
                                      </p:to>
                                    </p:set>
                                  </p:childTnLst>
                                </p:cTn>
                              </p:par>
                              <p:par>
                                <p:cTn id="10" presetID="27" presetClass="entr" presetSubtype="0" fill="hold" grpId="0" nodeType="withEffect">
                                  <p:stCondLst>
                                    <p:cond delay="0"/>
                                  </p:stCondLst>
                                  <p:iterate type="lt">
                                    <p:tmPct val="50000"/>
                                  </p:iterate>
                                  <p:childTnLst>
                                    <p:set>
                                      <p:cBhvr>
                                        <p:cTn id="11" dur="1" fill="hold">
                                          <p:stCondLst>
                                            <p:cond delay="0"/>
                                          </p:stCondLst>
                                        </p:cTn>
                                        <p:tgtEl>
                                          <p:spTgt spid="31762"/>
                                        </p:tgtEl>
                                        <p:attrNameLst>
                                          <p:attrName>style.visibility</p:attrName>
                                        </p:attrNameLst>
                                      </p:cBhvr>
                                      <p:to>
                                        <p:strVal val="visible"/>
                                      </p:to>
                                    </p:set>
                                    <p:anim calcmode="discrete" valueType="clr">
                                      <p:cBhvr override="childStyle">
                                        <p:cTn id="12" dur="80"/>
                                        <p:tgtEl>
                                          <p:spTgt spid="31762"/>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1762"/>
                                        </p:tgtEl>
                                        <p:attrNameLst>
                                          <p:attrName>fillcolor</p:attrName>
                                        </p:attrNameLst>
                                      </p:cBhvr>
                                      <p:tavLst>
                                        <p:tav tm="0">
                                          <p:val>
                                            <p:clrVal>
                                              <a:schemeClr val="accent2"/>
                                            </p:clrVal>
                                          </p:val>
                                        </p:tav>
                                        <p:tav tm="50000">
                                          <p:val>
                                            <p:clrVal>
                                              <a:schemeClr val="hlink"/>
                                            </p:clrVal>
                                          </p:val>
                                        </p:tav>
                                      </p:tavLst>
                                    </p:anim>
                                    <p:set>
                                      <p:cBhvr>
                                        <p:cTn id="14" dur="80"/>
                                        <p:tgtEl>
                                          <p:spTgt spid="3176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7" grpId="0"/>
      <p:bldP spid="3176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144</TotalTime>
  <Words>2206</Words>
  <Application>Microsoft Office PowerPoint</Application>
  <PresentationFormat>Widescreen</PresentationFormat>
  <Paragraphs>177</Paragraphs>
  <Slides>35</Slides>
  <Notes>0</Notes>
  <HiddenSlides>0</HiddenSlides>
  <MMClips>0</MMClips>
  <ScaleCrop>false</ScaleCrop>
  <HeadingPairs>
    <vt:vector size="6" baseType="variant">
      <vt:variant>
        <vt:lpstr>Fonts Used</vt:lpstr>
      </vt:variant>
      <vt:variant>
        <vt:i4>8</vt:i4>
      </vt:variant>
      <vt:variant>
        <vt:lpstr>Theme</vt:lpstr>
      </vt:variant>
      <vt:variant>
        <vt:i4>13</vt:i4>
      </vt:variant>
      <vt:variant>
        <vt:lpstr>Slide Titles</vt:lpstr>
      </vt:variant>
      <vt:variant>
        <vt:i4>35</vt:i4>
      </vt:variant>
    </vt:vector>
  </HeadingPairs>
  <TitlesOfParts>
    <vt:vector size="56" baseType="lpstr">
      <vt:lpstr>Arial</vt:lpstr>
      <vt:lpstr>Arial Black</vt:lpstr>
      <vt:lpstr>Calibri</vt:lpstr>
      <vt:lpstr>Calibri Light</vt:lpstr>
      <vt:lpstr>Times New Roman</vt:lpstr>
      <vt:lpstr>VNI-Helve</vt:lpstr>
      <vt:lpstr>VNI-Times</vt:lpstr>
      <vt:lpstr>Wingdings</vt:lpstr>
      <vt:lpstr>Office Theme</vt:lpstr>
      <vt:lpstr>Default Design</vt:lpstr>
      <vt:lpstr>1_Default Design</vt:lpstr>
      <vt:lpstr>2_Default Design</vt:lpstr>
      <vt:lpstr>3_Default Design</vt:lpstr>
      <vt:lpstr>4_Default Design</vt:lpstr>
      <vt:lpstr>5_Default Design</vt:lpstr>
      <vt:lpstr>6_Default Design</vt:lpstr>
      <vt:lpstr>7_Default Design</vt:lpstr>
      <vt:lpstr>8_Default Design</vt:lpstr>
      <vt:lpstr>9_Default Design</vt:lpstr>
      <vt:lpstr>10_Default Design</vt:lpstr>
      <vt:lpstr>11_Default Design</vt:lpstr>
      <vt:lpstr>PowerPoint Presentation</vt:lpstr>
      <vt:lpstr>NHỮNG ĐIỀU CẦN LƯU Ý</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ACER</dc:creator>
  <cp:lastModifiedBy>HP</cp:lastModifiedBy>
  <cp:revision>17</cp:revision>
  <dcterms:created xsi:type="dcterms:W3CDTF">2022-01-03T14:02:04Z</dcterms:created>
  <dcterms:modified xsi:type="dcterms:W3CDTF">2023-02-02T13:23:42Z</dcterms:modified>
</cp:coreProperties>
</file>