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0" r:id="rId6"/>
    <p:sldId id="266" r:id="rId7"/>
    <p:sldId id="267" r:id="rId8"/>
    <p:sldId id="268" r:id="rId9"/>
    <p:sldId id="25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A40C-620F-437A-BEEC-CAD60EDDC48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6.GIF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5.GIF"/><Relationship Id="rId10" Type="http://schemas.openxmlformats.org/officeDocument/2006/relationships/audio" Target="../media/audio1.wav"/><Relationship Id="rId19" Type="http://schemas.openxmlformats.org/officeDocument/2006/relationships/image" Target="../media/image9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0.png"/><Relationship Id="rId18" Type="http://schemas.openxmlformats.org/officeDocument/2006/relationships/image" Target="../media/image9.GIF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microsoft.com/office/2007/relationships/media" Target="../media/media1.mp3"/><Relationship Id="rId16" Type="http://schemas.openxmlformats.org/officeDocument/2006/relationships/image" Target="../media/image7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5" Type="http://schemas.openxmlformats.org/officeDocument/2006/relationships/image" Target="../media/image6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png"/><Relationship Id="rId18" Type="http://schemas.openxmlformats.org/officeDocument/2006/relationships/image" Target="../media/image9.GIF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17" Type="http://schemas.openxmlformats.org/officeDocument/2006/relationships/image" Target="../media/image8.png"/><Relationship Id="rId2" Type="http://schemas.microsoft.com/office/2007/relationships/media" Target="../media/media1.mp3"/><Relationship Id="rId16" Type="http://schemas.openxmlformats.org/officeDocument/2006/relationships/image" Target="../media/image7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5" Type="http://schemas.openxmlformats.org/officeDocument/2006/relationships/image" Target="../media/image6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3.png"/><Relationship Id="rId18" Type="http://schemas.openxmlformats.org/officeDocument/2006/relationships/image" Target="../media/image9.GIF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microsoft.com/office/2007/relationships/media" Target="../media/media1.mp3"/><Relationship Id="rId16" Type="http://schemas.openxmlformats.org/officeDocument/2006/relationships/image" Target="../media/image7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5" Type="http://schemas.openxmlformats.org/officeDocument/2006/relationships/image" Target="../media/image6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" y="699135"/>
            <a:ext cx="10537825" cy="51435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8851900" y="3586480"/>
            <a:ext cx="1177925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4" name="Rectangles 3"/>
          <p:cNvSpPr/>
          <p:nvPr/>
        </p:nvSpPr>
        <p:spPr>
          <a:xfrm>
            <a:off x="8930640" y="4284345"/>
            <a:ext cx="1189990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5" name="Rectangles 4"/>
          <p:cNvSpPr/>
          <p:nvPr/>
        </p:nvSpPr>
        <p:spPr>
          <a:xfrm>
            <a:off x="2980055" y="4867275"/>
            <a:ext cx="1177925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s 5"/>
          <p:cNvSpPr/>
          <p:nvPr/>
        </p:nvSpPr>
        <p:spPr>
          <a:xfrm>
            <a:off x="5827395" y="4867275"/>
            <a:ext cx="1177925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580" y="466090"/>
            <a:ext cx="7025005" cy="545147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69545" y="1461135"/>
            <a:ext cx="344868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9545" y="3142615"/>
            <a:ext cx="344868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54 quả thanh long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69545" y="4842510"/>
            <a:ext cx="344868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50 quả bưởi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9520555" y="1369695"/>
            <a:ext cx="267144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70 quả chuối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96730" y="4637594"/>
            <a:ext cx="21579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 PHẨM CỦA TRỢ GIẢNG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0925" y="4896030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by Vo Van Xin Em</a:t>
            </a:r>
          </a:p>
        </p:txBody>
      </p:sp>
      <p:pic>
        <p:nvPicPr>
          <p:cNvPr id="12" name="Bike_Ride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bldLvl="0" animBg="1"/>
      <p:bldP spid="26" grpId="0"/>
      <p:bldP spid="10" grpId="0"/>
      <p:bldP spid="19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 gồm mấy chục, mấy đơn vị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chục và 0 đơn vị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33 gồm mấy chục và mấy đơn vị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chục và 3 đơn vị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 gồm mấy chục, mấy đơn vị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chục và 0 đơn vị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6922" y="3219271"/>
              <a:ext cx="262985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" y="650875"/>
            <a:ext cx="4187825" cy="278701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2174240" y="2881630"/>
            <a:ext cx="800100" cy="498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3156585" y="2129155"/>
            <a:ext cx="741045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3897630" y="2129155"/>
            <a:ext cx="875030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1010285"/>
            <a:ext cx="4177030" cy="236982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7351395" y="2766695"/>
            <a:ext cx="74104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8" name="Rectangles 7"/>
          <p:cNvSpPr/>
          <p:nvPr/>
        </p:nvSpPr>
        <p:spPr>
          <a:xfrm>
            <a:off x="8542020" y="2049780"/>
            <a:ext cx="837565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Rectangles 8"/>
          <p:cNvSpPr/>
          <p:nvPr/>
        </p:nvSpPr>
        <p:spPr>
          <a:xfrm>
            <a:off x="9379585" y="2049780"/>
            <a:ext cx="910590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820" y="4098290"/>
            <a:ext cx="3442970" cy="2364105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3156585" y="5006975"/>
            <a:ext cx="78930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3983355" y="5006975"/>
            <a:ext cx="78930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2174240" y="5850255"/>
            <a:ext cx="78930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705" y="4098290"/>
            <a:ext cx="4412615" cy="2273300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8597265" y="4933950"/>
            <a:ext cx="874395" cy="44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9471660" y="4933950"/>
            <a:ext cx="874395" cy="44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s 17"/>
          <p:cNvSpPr/>
          <p:nvPr/>
        </p:nvSpPr>
        <p:spPr>
          <a:xfrm>
            <a:off x="7218045" y="5692140"/>
            <a:ext cx="874395" cy="44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" y="1571625"/>
            <a:ext cx="6978650" cy="371538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20280" y="2554605"/>
            <a:ext cx="3448685" cy="66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gồm 2 chục và 7 đơn vị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31685" y="3422015"/>
            <a:ext cx="3448685" cy="66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gồm 6 chục và 3 đơn vị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31685" y="4175125"/>
            <a:ext cx="3448685" cy="66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gồm 9 chục và 0 đơn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65" y="866140"/>
            <a:ext cx="10102850" cy="48818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123815" y="3039745"/>
            <a:ext cx="1202690" cy="1032510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134</Words>
  <Application>Microsoft Office PowerPoint</Application>
  <PresentationFormat>Widescreen</PresentationFormat>
  <Paragraphs>44</Paragraphs>
  <Slides>12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Windows User</cp:lastModifiedBy>
  <cp:revision>6</cp:revision>
  <dcterms:created xsi:type="dcterms:W3CDTF">2020-10-04T11:34:28Z</dcterms:created>
  <dcterms:modified xsi:type="dcterms:W3CDTF">2022-01-11T14:24:55Z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