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18"/>
  </p:notesMasterIdLst>
  <p:sldIdLst>
    <p:sldId id="310" r:id="rId3"/>
    <p:sldId id="311" r:id="rId4"/>
    <p:sldId id="318" r:id="rId5"/>
    <p:sldId id="312" r:id="rId6"/>
    <p:sldId id="256" r:id="rId7"/>
    <p:sldId id="320" r:id="rId8"/>
    <p:sldId id="289" r:id="rId9"/>
    <p:sldId id="306" r:id="rId10"/>
    <p:sldId id="301" r:id="rId11"/>
    <p:sldId id="316" r:id="rId12"/>
    <p:sldId id="322" r:id="rId13"/>
    <p:sldId id="308" r:id="rId14"/>
    <p:sldId id="323" r:id="rId15"/>
    <p:sldId id="324" r:id="rId16"/>
    <p:sldId id="315" r:id="rId17"/>
  </p:sldIdLst>
  <p:sldSz cx="12192000" cy="6858000"/>
  <p:notesSz cx="7104063" cy="10234613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D9F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93C11C-4AE0-40A6-B916-E08FF19B8D40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BC2E7A-8BD9-4D23-9A27-B6F3C05A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4203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2798DC8-3A8F-4703-B2BA-17DCF557345F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63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BB5CF98-2FEA-4D5C-AF68-1D4B20B9C5E7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42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D158E63-571E-4031-B156-CEBBAA56A74A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24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8B53-8CF3-4586-82DC-380332A64545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8C54-3441-4C17-8814-B91916C6FB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680351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6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56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88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4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24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56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0908-842F-47E8-96D1-8A44E6C124C3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361E-A88A-477D-B904-B36A6BC55B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678683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40E0-EB99-442D-ACD6-6CEF9C383B23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A903-ED14-4172-8002-0D61C9B6C0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996618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017283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43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48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0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09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14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A21411-1D38-4324-8596-FEC5107587F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D4DEDB-F8FC-4C12-9C47-4C465E727F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03C1-C2DF-4DA6-AC79-0F28E11D62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647F8-C479-45D0-8361-C7A2478A25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93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930400" y="177800"/>
            <a:ext cx="6299200" cy="63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100" smtClean="0">
                <a:latin typeface="UTM Avo" panose="02040603050506020204" pitchFamily="18" charset="0"/>
              </a:rPr>
              <a:t>Luyện đọc từ khó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75414"/>
            <a:ext cx="12192000" cy="7956222"/>
          </a:xfrm>
          <a:noFill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985559" y="3013174"/>
            <a:ext cx="100060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tuy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lÝp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p¬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luya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thñy</a:t>
            </a:r>
            <a:r>
              <a:rPr lang="en-US" altLang="en-US" sz="40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tiªn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khuya</a:t>
            </a:r>
            <a:endParaRPr lang="en-US" altLang="en-US" sz="4000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6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094" y="659877"/>
            <a:ext cx="639453" cy="3487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 1</a:t>
            </a:r>
            <a:endParaRPr lang="en-US" sz="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6691" y="1461155"/>
            <a:ext cx="641023" cy="3932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 2</a:t>
            </a:r>
            <a:endParaRPr lang="en-US" sz="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763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14475"/>
            <a:ext cx="19637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72140" y="0"/>
            <a:ext cx="2127158" cy="1725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727" y="529179"/>
            <a:ext cx="5106113" cy="66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2140" y="2104104"/>
            <a:ext cx="2127158" cy="179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727" y="2571136"/>
            <a:ext cx="554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đủ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sắc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09987" y="4401423"/>
            <a:ext cx="2127158" cy="1992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727" y="4797432"/>
            <a:ext cx="770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Hoa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giấy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cánh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mỏng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như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tờ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luya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361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38312" y="40823"/>
            <a:ext cx="2591162" cy="2162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427116" y="2317102"/>
            <a:ext cx="2534004" cy="2210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78204" y="4641012"/>
            <a:ext cx="2581635" cy="2120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732" y="5088093"/>
            <a:ext cx="758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Hoa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bách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nhật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chỉ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bằng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cái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khuy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áo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tươi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lâu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ơi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là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lâu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32" y="475730"/>
            <a:ext cx="758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thủy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tiên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trắng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nhụy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vàng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95" y="2875450"/>
            <a:ext cx="855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Hoa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dạ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hương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càng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về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khuya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càng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thơm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969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 dirty="0" smtClean="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KHỞI ĐỘNG</a:t>
            </a:r>
            <a:endParaRPr lang="en-US" altLang="en-US" sz="6400" dirty="0">
              <a:solidFill>
                <a:srgbClr val="00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1" name="Picture 27" descr="Copy of S128x128P_104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25" y="3895725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8438" y="3783013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Bufterfl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399">
            <a:off x="5997089" y="1833489"/>
            <a:ext cx="387051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S128x128P_101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55900" y="1627188"/>
            <a:ext cx="2673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7073900" y="4564064"/>
            <a:ext cx="2438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huơ</a:t>
            </a:r>
            <a:r>
              <a:rPr lang="en-US" sz="4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tay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3225800" y="42672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UTM Avo" panose="02040603050506020204" pitchFamily="18" charset="0"/>
              </a:rPr>
              <a:t>Huế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6715126" y="2559051"/>
            <a:ext cx="3179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vạn</a:t>
            </a:r>
            <a:r>
              <a:rPr lang="en-US" sz="4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tuế</a:t>
            </a:r>
            <a:endParaRPr 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569200" y="2590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2695576" y="2503489"/>
            <a:ext cx="3228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thuở</a:t>
            </a:r>
            <a:r>
              <a:rPr lang="en-US" sz="4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bé</a:t>
            </a:r>
            <a:endParaRPr lang="en-US" sz="4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170" name="Picture 5" descr="Progres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5400000">
              <a:off x="-2040" y="2088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6" descr="Progres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0800000">
              <a:off x="0" y="4137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7" descr="Progres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0800000">
              <a:off x="0" y="0"/>
              <a:ext cx="57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8" descr="Progres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5400000">
              <a:off x="3528" y="2040"/>
              <a:ext cx="4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4" descr="POINSET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POINSET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9296400" y="-7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blumenpflanzen124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14500" y="52578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blumenpflanzen124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398000" y="5043488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3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716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TRÒ CHƠI: AI NHANH HƠN</a:t>
            </a:r>
            <a:endParaRPr kumimoji="0" lang="en-US" sz="3600" b="1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987800" y="25908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35400" y="42672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721600" y="42672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</p:childTnLst>
        </p:cTn>
      </p:par>
    </p:tnLst>
    <p:bldLst>
      <p:bldP spid="11285" grpId="0"/>
      <p:bldP spid="11283" grpId="0"/>
      <p:bldP spid="11286" grpId="0"/>
      <p:bldP spid="112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914400"/>
            <a:ext cx="106775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4" name="图片 3" descr="1a0e45f1285c02103820eb8b7fd0c90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-32899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4307271" y="2099168"/>
            <a:ext cx="4402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3979425" y="3509963"/>
            <a:ext cx="48526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Bài </a:t>
            </a:r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115: </a:t>
            </a:r>
            <a:r>
              <a:rPr lang="en-US" altLang="en-US" sz="44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uy - uya</a:t>
            </a:r>
            <a:endParaRPr lang="en-US" altLang="en-US" sz="44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0121173"/>
              </p:ext>
            </p:extLst>
          </p:nvPr>
        </p:nvGraphicFramePr>
        <p:xfrm>
          <a:off x="726719" y="55032"/>
          <a:ext cx="3496368" cy="189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130"/>
                <a:gridCol w="1745238"/>
              </a:tblGrid>
              <a:tr h="9475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759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2985685"/>
              </p:ext>
            </p:extLst>
          </p:nvPr>
        </p:nvGraphicFramePr>
        <p:xfrm>
          <a:off x="574573" y="4806382"/>
          <a:ext cx="369205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867"/>
                <a:gridCol w="2211185"/>
              </a:tblGrid>
              <a:tr h="5502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7413575" y="76219"/>
          <a:ext cx="36094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5863"/>
                <a:gridCol w="1201806"/>
                <a:gridCol w="1201806"/>
              </a:tblGrid>
              <a:tr h="64400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632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13574" y="4761952"/>
          <a:ext cx="36094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608"/>
                <a:gridCol w="2086867"/>
              </a:tblGrid>
              <a:tr h="6295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2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36090" y="4821382"/>
            <a:ext cx="1969017" cy="727511"/>
          </a:xfrm>
          <a:prstGeom prst="rect">
            <a:avLst/>
          </a:prstGeom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12" y="1983477"/>
            <a:ext cx="4371975" cy="203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6894" y="3975536"/>
            <a:ext cx="3546193" cy="711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1088" y="5791959"/>
            <a:ext cx="971686" cy="711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3741" y="5776010"/>
            <a:ext cx="1181265" cy="825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05910" y="1114510"/>
            <a:ext cx="590632" cy="676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60517" y="1193879"/>
            <a:ext cx="615324" cy="710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485740" y="96087"/>
            <a:ext cx="1781424" cy="891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149326" y="1143882"/>
            <a:ext cx="704948" cy="762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931902" y="101498"/>
            <a:ext cx="1086002" cy="8859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84280" y="1110210"/>
            <a:ext cx="594946" cy="6763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906128" y="1143882"/>
            <a:ext cx="615324" cy="710608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553" y="1937162"/>
            <a:ext cx="4562475" cy="199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231247" y="3975536"/>
            <a:ext cx="3965086" cy="714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108292" y="4832338"/>
            <a:ext cx="2210996" cy="7430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684280" y="5719511"/>
            <a:ext cx="984277" cy="7270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9213790" y="5881399"/>
            <a:ext cx="1463291" cy="6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3649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8738" y="73025"/>
            <a:ext cx="984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</a:t>
            </a:r>
            <a:r>
              <a:rPr lang="en-US" altLang="en-US" sz="3200">
                <a:latin typeface=".VnAvant" panose="020B7200000000000000" pitchFamily="34" charset="0"/>
              </a:rPr>
              <a:t>TiÕng nµo cã vÇn uy ? TiÕng nµo cã vÇn uya?</a:t>
            </a:r>
            <a:r>
              <a:rPr lang="en-US" altLang="en-US" sz="3200">
                <a:latin typeface="UTM Avo" panose="020406030505060202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560388"/>
            <a:ext cx="35099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1188" y="560388"/>
            <a:ext cx="36496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50" y="704850"/>
            <a:ext cx="36449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8" y="3887788"/>
            <a:ext cx="35750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975100"/>
            <a:ext cx="36290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260975" y="4994275"/>
            <a:ext cx="1852613" cy="112871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rgbClr val="002060"/>
                </a:solidFill>
                <a:latin typeface=".VnAvant" panose="020B7200000000000000" pitchFamily="34" charset="0"/>
              </a:rPr>
              <a:t>uya</a:t>
            </a:r>
            <a:endParaRPr lang="en-US" sz="48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1913" y="3475038"/>
            <a:ext cx="2081212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uy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6" idx="2"/>
          </p:cNvCxnSpPr>
          <p:nvPr/>
        </p:nvCxnSpPr>
        <p:spPr>
          <a:xfrm>
            <a:off x="1941513" y="3024982"/>
            <a:ext cx="1930400" cy="950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6"/>
          </p:cNvCxnSpPr>
          <p:nvPr/>
        </p:nvCxnSpPr>
        <p:spPr>
          <a:xfrm flipV="1">
            <a:off x="5953125" y="3094039"/>
            <a:ext cx="3173413" cy="881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89051" y="4475163"/>
            <a:ext cx="3338512" cy="20494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62626" y="4186238"/>
            <a:ext cx="2923242" cy="23209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403181" y="2834482"/>
            <a:ext cx="804071" cy="2159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398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r>
              <a:rPr lang="en-US" alt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4000" b="1" dirty="0" err="1">
                <a:latin typeface="UTM Avo" panose="02040603050506020204" pitchFamily="18" charset="0"/>
              </a:rPr>
              <a:t>Tập</a:t>
            </a: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</a:rPr>
              <a:t>viết</a:t>
            </a:r>
            <a:endParaRPr lang="en-US" altLang="en-US" sz="4000" b="1" dirty="0">
              <a:latin typeface="UTM Avo" panose="02040603050506020204" pitchFamily="18" charset="0"/>
            </a:endParaRPr>
          </a:p>
        </p:txBody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3440113"/>
            <a:ext cx="118395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6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110" y="-28280"/>
            <a:ext cx="22133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125</Words>
  <Application>Microsoft Office PowerPoint</Application>
  <PresentationFormat>Custom</PresentationFormat>
  <Paragraphs>37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主题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Luyện đọc từ khó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MayI</cp:lastModifiedBy>
  <cp:revision>41</cp:revision>
  <dcterms:created xsi:type="dcterms:W3CDTF">2017-09-16T09:15:00Z</dcterms:created>
  <dcterms:modified xsi:type="dcterms:W3CDTF">2022-01-19T00:25:45Z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