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5" autoAdjust="0"/>
    <p:restoredTop sz="94660"/>
  </p:normalViewPr>
  <p:slideViewPr>
    <p:cSldViewPr snapToGrid="0">
      <p:cViewPr varScale="1">
        <p:scale>
          <a:sx n="85" d="100"/>
          <a:sy n="85" d="100"/>
        </p:scale>
        <p:origin x="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45A75E-8A3C-4190-8336-51D30220AEFE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21BF5A-4CFE-4771-ACDC-E058652346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78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B77D03-77BF-4E0C-B3C7-FB2059763B7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124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078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581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582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66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145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9689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93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097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117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640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196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EBBD83-5E8A-4162-AAC0-D969989EC3ED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884484-9EC5-4FD1-8773-BFEA42DFBA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63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1808489"/>
              </p:ext>
            </p:extLst>
          </p:nvPr>
        </p:nvGraphicFramePr>
        <p:xfrm>
          <a:off x="103031" y="884947"/>
          <a:ext cx="11964472" cy="5442851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32807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81136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24248"/>
                <a:gridCol w="824248"/>
                <a:gridCol w="989631"/>
                <a:gridCol w="118689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30555"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</a:t>
                      </a:r>
                      <a:r>
                        <a:rPr lang="en-US" sz="220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DUNG</a:t>
                      </a: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NB</a:t>
                      </a: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</a:t>
                      </a: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VD</a:t>
                      </a: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VDC</a:t>
                      </a: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TỔNG</a:t>
                      </a:r>
                      <a:endParaRPr lang="en-US" sz="220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sự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triển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kinh</a:t>
                      </a:r>
                      <a:r>
                        <a:rPr lang="en-US" sz="2100" b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tế</a:t>
                      </a:r>
                      <a:endParaRPr lang="en-US" sz="2100" b="0" dirty="0">
                        <a:ln>
                          <a:noFill/>
                        </a:ln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Tiền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tệ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Thị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trường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</a:t>
                      </a:r>
                      <a:r>
                        <a:rPr lang="en-US" sz="21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luật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trị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Cạnh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tranh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lưu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thông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hóa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luật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Thực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luật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8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đẳng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pháp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luật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49717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Quyền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BĐ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công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một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lĩnh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vực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đời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xã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hội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6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Bình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đẳng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giữa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tộc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tôn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giáo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388075">
                <a:tc>
                  <a:txBody>
                    <a:bodyPr/>
                    <a:lstStyle/>
                    <a:p>
                      <a:pPr algn="l"/>
                      <a:r>
                        <a:rPr lang="en-US" sz="2100" b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Công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dân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với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các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quyền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cơ</a:t>
                      </a:r>
                      <a:r>
                        <a:rPr lang="en-US" sz="2100" b="0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bản</a:t>
                      </a:r>
                      <a:endParaRPr lang="en-US" sz="2100" b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</a:rPr>
                        <a:t>7</a:t>
                      </a:r>
                      <a:endParaRPr lang="en-US" sz="2000" b="0" i="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noFill/>
                  </a:tcPr>
                </a:tc>
              </a:tr>
              <a:tr h="447779">
                <a:tc>
                  <a:txBody>
                    <a:bodyPr/>
                    <a:lstStyle/>
                    <a:p>
                      <a:pPr algn="l"/>
                      <a:r>
                        <a:rPr lang="en-US" sz="2100" b="0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Số</a:t>
                      </a:r>
                      <a:r>
                        <a:rPr lang="en-US" sz="2100" b="0" i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i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câu</a:t>
                      </a:r>
                      <a:endParaRPr lang="en-US" sz="2100" b="0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  <a:tr h="317632">
                <a:tc>
                  <a:txBody>
                    <a:bodyPr/>
                    <a:lstStyle/>
                    <a:p>
                      <a:pPr algn="l"/>
                      <a:r>
                        <a:rPr lang="en-US" sz="2100" b="0" i="1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Tỉ</a:t>
                      </a:r>
                      <a:r>
                        <a:rPr lang="en-US" sz="2100" b="0" i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100" b="0" i="1" baseline="0" dirty="0" err="1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</a:t>
                      </a:r>
                      <a:r>
                        <a:rPr lang="en-US" sz="2100" b="0" i="1" baseline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  <a:endParaRPr lang="en-US" sz="2100" b="0" i="1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</a:t>
                      </a:r>
                      <a:endParaRPr lang="en-US" sz="2000" b="0" i="0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noFill/>
                  </a:tcPr>
                </a:tc>
              </a:tr>
            </a:tbl>
          </a:graphicData>
        </a:graphic>
      </p:graphicFrame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37881" y="-104762"/>
            <a:ext cx="11294771" cy="8107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40000"/>
              </a:lnSpc>
              <a:defRPr/>
            </a:pP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</a:rPr>
              <a:t>XÂY DỰNG MA TRẬN ĐỀ 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</a:rPr>
              <a:t>THI THỬ LẦN 1 – MÔN GDCD</a:t>
            </a:r>
            <a:endParaRPr lang="en-US" sz="24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1914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158</Words>
  <Application>Microsoft Office PowerPoint</Application>
  <PresentationFormat>Widescreen</PresentationFormat>
  <Paragraphs>66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created xsi:type="dcterms:W3CDTF">2023-02-01T15:07:19Z</dcterms:created>
  <dcterms:modified xsi:type="dcterms:W3CDTF">2023-02-01T15:09:35Z</dcterms:modified>
</cp:coreProperties>
</file>