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5"/>
  </p:notesMasterIdLst>
  <p:sldIdLst>
    <p:sldId id="257" r:id="rId3"/>
    <p:sldId id="353" r:id="rId4"/>
    <p:sldId id="261" r:id="rId5"/>
    <p:sldId id="803" r:id="rId6"/>
    <p:sldId id="290" r:id="rId7"/>
    <p:sldId id="796" r:id="rId8"/>
    <p:sldId id="321" r:id="rId9"/>
    <p:sldId id="804" r:id="rId10"/>
    <p:sldId id="806" r:id="rId11"/>
    <p:sldId id="795" r:id="rId12"/>
    <p:sldId id="797" r:id="rId13"/>
    <p:sldId id="32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75" autoAdjust="0"/>
  </p:normalViewPr>
  <p:slideViewPr>
    <p:cSldViewPr snapToGrid="0">
      <p:cViewPr varScale="1">
        <p:scale>
          <a:sx n="58" d="100"/>
          <a:sy n="58" d="100"/>
        </p:scale>
        <p:origin x="9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8605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218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60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6891574B-C867-4CC2-BC4F-27AA16EF5CAB}" type="slidenum">
              <a:rPr lang="zh-CN" altLang="en-US" smtClean="0">
                <a:solidFill>
                  <a:prstClr val="black"/>
                </a:solidFill>
                <a:latin typeface="三极准柔宋" panose="00000500000000000000" pitchFamily="2" charset="-122"/>
                <a:ea typeface="三极准柔宋" panose="00000500000000000000" pitchFamily="2" charset="-122"/>
              </a:rPr>
              <a:pPr defTabSz="457200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三极准柔宋" panose="00000500000000000000" pitchFamily="2" charset="-122"/>
              <a:ea typeface="三极准柔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401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96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7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50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>
                <a:solidFill>
                  <a:prstClr val="black"/>
                </a:solidFill>
              </a:rPr>
              <a:pPr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>
                <a:solidFill>
                  <a:prstClr val="black"/>
                </a:solidFill>
              </a:rPr>
              <a:pPr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pPr algn="r">
                <a:lnSpc>
                  <a:spcPct val="70000"/>
                </a:lnSpc>
              </a:pPr>
              <a:t>‹#›</a:t>
            </a:fld>
            <a:endParaRPr lang="en-US" sz="2800" b="1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25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5786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F2AD5-B65A-4009-BD9D-7467BEADD9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313" y="228599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6CD167-D85F-43D5-B219-C965756519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1" y="255105"/>
            <a:ext cx="1082239" cy="10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2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1566" y="2468601"/>
            <a:ext cx="755359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20499" y="914471"/>
            <a:ext cx="10213242" cy="4336566"/>
            <a:chOff x="446777" y="1474440"/>
            <a:chExt cx="6796593" cy="97591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387965" y="1591260"/>
              <a:ext cx="5855405" cy="859093"/>
              <a:chOff x="1726" y="3064"/>
              <a:chExt cx="16378" cy="4010"/>
            </a:xfrm>
          </p:grpSpPr>
          <p:sp>
            <p:nvSpPr>
              <p:cNvPr id="24" name="圆角矩形 14">
                <a:extLst>
                  <a:ext uri="{FF2B5EF4-FFF2-40B4-BE49-F238E27FC236}">
                    <a16:creationId xmlns:a16="http://schemas.microsoft.com/office/drawing/2014/main" id="{F186A7B7-A0B5-440A-958D-7D5272CE356E}"/>
                  </a:ext>
                </a:extLst>
              </p:cNvPr>
              <p:cNvSpPr/>
              <p:nvPr/>
            </p:nvSpPr>
            <p:spPr>
              <a:xfrm>
                <a:off x="1726" y="3124"/>
                <a:ext cx="16378" cy="389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1892" y="3064"/>
                <a:ext cx="15838" cy="4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Luyện tập một tiết mục hoặc làm một sản phẩm thể hiện một trong những sở thích của em để chia sẻ vào tiết học sau nhé!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2331" y="632709"/>
            <a:ext cx="326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 Hoạt Hình Cho Bé – KLMN_ Tập 56 _Đừng để sở thích của mình ảnh hưởng đến người khác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00" end="9660.4887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305060" y="2265280"/>
            <a:ext cx="7866153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55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55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5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55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55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55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049" y="1096606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33617" y="1517676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856307" y="123622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2" y="2600253"/>
            <a:ext cx="4062153" cy="4062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349" y="158828"/>
            <a:ext cx="8693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67320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4138" y="21050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0070C0"/>
                </a:solidFill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2800" kern="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29417" y="459894"/>
            <a:ext cx="10672313" cy="145270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đều thích làm một việc hoặc một số việc nào đó. Điều ấy tạo nên sở thích-sự khác biệt của mỗi con người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87" y="2578100"/>
            <a:ext cx="10786613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848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270726" y="-268490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5102087" y="0"/>
            <a:ext cx="6798365" cy="1739900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165" y="2413000"/>
            <a:ext cx="5938221" cy="444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2" y="794195"/>
            <a:ext cx="4613100" cy="6150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211191"/>
            <a:ext cx="5609502" cy="444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14055" y="996476"/>
            <a:ext cx="9899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54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22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圆角矩形 1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2" name="图片 71" descr="甜甜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190" y="4514215"/>
            <a:ext cx="3573780" cy="3573780"/>
          </a:xfrm>
          <a:prstGeom prst="rect">
            <a:avLst/>
          </a:prstGeom>
        </p:spPr>
      </p:pic>
      <p:pic>
        <p:nvPicPr>
          <p:cNvPr id="73" name="图片 72" descr="纸张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726" y="4388212"/>
            <a:ext cx="2992120" cy="2992120"/>
          </a:xfrm>
          <a:prstGeom prst="rect">
            <a:avLst/>
          </a:prstGeom>
        </p:spPr>
      </p:pic>
      <p:pic>
        <p:nvPicPr>
          <p:cNvPr id="74" name="图片 73" descr="笔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005" y="-1118870"/>
            <a:ext cx="2482215" cy="2482215"/>
          </a:xfrm>
          <a:prstGeom prst="rect">
            <a:avLst/>
          </a:prstGeom>
        </p:spPr>
      </p:pic>
      <p:pic>
        <p:nvPicPr>
          <p:cNvPr id="75" name="图片 74" descr="橡皮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7995" y="-190500"/>
            <a:ext cx="2564130" cy="2564130"/>
          </a:xfrm>
          <a:prstGeom prst="rect">
            <a:avLst/>
          </a:prstGeom>
        </p:spPr>
      </p:pic>
      <p:pic>
        <p:nvPicPr>
          <p:cNvPr id="76" name="图片 75" descr="书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445" y="-465455"/>
            <a:ext cx="1939925" cy="1939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79CC45-BD0A-4959-9812-60878CE92F31}"/>
              </a:ext>
            </a:extLst>
          </p:cNvPr>
          <p:cNvSpPr txBox="1"/>
          <p:nvPr/>
        </p:nvSpPr>
        <p:spPr>
          <a:xfrm rot="313003">
            <a:off x="2226278" y="2098659"/>
            <a:ext cx="7959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2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135</Words>
  <Application>Microsoft Office PowerPoint</Application>
  <PresentationFormat>Widescreen</PresentationFormat>
  <Paragraphs>13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Arial</vt:lpstr>
      <vt:lpstr>Calibri</vt:lpstr>
      <vt:lpstr>Coiny</vt:lpstr>
      <vt:lpstr>Times New Roman</vt:lpstr>
      <vt:lpstr>三极准柔宋</vt:lpstr>
      <vt:lpstr>字魂105号-简雅黑</vt:lpstr>
      <vt:lpstr>阿里巴巴普惠体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85</cp:revision>
  <dcterms:created xsi:type="dcterms:W3CDTF">2022-04-10T06:32:45Z</dcterms:created>
  <dcterms:modified xsi:type="dcterms:W3CDTF">2022-09-16T03:12:11Z</dcterms:modified>
</cp:coreProperties>
</file>