
<file path=[Content_Types].xml><?xml version="1.0" encoding="utf-8"?>
<Types xmlns="http://schemas.openxmlformats.org/package/2006/content-types">
  <Default Extension="png" ContentType="image/png"/>
  <Default Extension="mp3" ContentType="audio/mpe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4" r:id="rId2"/>
  </p:sldMasterIdLst>
  <p:notesMasterIdLst>
    <p:notesMasterId r:id="rId22"/>
  </p:notesMasterIdLst>
  <p:sldIdLst>
    <p:sldId id="332" r:id="rId3"/>
    <p:sldId id="331" r:id="rId4"/>
    <p:sldId id="293" r:id="rId5"/>
    <p:sldId id="297" r:id="rId6"/>
    <p:sldId id="337" r:id="rId7"/>
    <p:sldId id="333" r:id="rId8"/>
    <p:sldId id="315" r:id="rId9"/>
    <p:sldId id="318" r:id="rId10"/>
    <p:sldId id="319" r:id="rId11"/>
    <p:sldId id="317" r:id="rId12"/>
    <p:sldId id="320" r:id="rId13"/>
    <p:sldId id="323" r:id="rId14"/>
    <p:sldId id="328" r:id="rId15"/>
    <p:sldId id="336" r:id="rId16"/>
    <p:sldId id="326" r:id="rId17"/>
    <p:sldId id="322" r:id="rId18"/>
    <p:sldId id="324" r:id="rId19"/>
    <p:sldId id="338" r:id="rId20"/>
    <p:sldId id="314" r:id="rId21"/>
  </p:sldIdLst>
  <p:sldSz cx="9144000" cy="5143500" type="screen16x9"/>
  <p:notesSz cx="6858000" cy="9144000"/>
  <p:embeddedFontLst>
    <p:embeddedFont>
      <p:font typeface="Wingdings 3" panose="05040102010807070707" pitchFamily="18" charset="2"/>
      <p:regular r:id="rId23"/>
    </p:embeddedFont>
    <p:embeddedFont>
      <p:font typeface="微软雅黑" panose="020B0503020204020204" pitchFamily="34" charset="-122"/>
      <p:regular r:id="rId24"/>
      <p:bold r:id="rId25"/>
    </p:embeddedFont>
    <p:embeddedFont>
      <p:font typeface="Calibri" panose="020F0502020204030204" pitchFamily="34" charset="0"/>
      <p:regular r:id="rId26"/>
      <p:bold r:id="rId27"/>
      <p:italic r:id="rId28"/>
      <p:boldItalic r:id="rId29"/>
    </p:embeddedFont>
    <p:embeddedFont>
      <p:font typeface="宋体" panose="02010600030101010101" pitchFamily="2" charset="-122"/>
      <p:regular r:id="rId30"/>
    </p:embeddedFont>
    <p:embeddedFont>
      <p:font typeface="HP001 4 hàng" panose="020B0604020202020204" charset="0"/>
      <p:regular r:id="rId31"/>
      <p:bold r:id="rId32"/>
    </p:embeddedFont>
  </p:embeddedFontLst>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745F"/>
    <a:srgbClr val="FFF6DD"/>
    <a:srgbClr val="FFFBE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93035" autoAdjust="0"/>
  </p:normalViewPr>
  <p:slideViewPr>
    <p:cSldViewPr>
      <p:cViewPr varScale="1">
        <p:scale>
          <a:sx n="104" d="100"/>
          <a:sy n="104" d="100"/>
        </p:scale>
        <p:origin x="1190" y="2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48EDF8-E22C-4D79-9B7B-D2700DDDFEDF}" type="datetimeFigureOut">
              <a:rPr lang="zh-CN" altLang="en-US" smtClean="0"/>
              <a:pPr/>
              <a:t>2022/9/16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EE08DF-DA78-46F4-852F-0D5173D95A43}" type="slidenum">
              <a:rPr lang="zh-CN" altLang="en-US" smtClean="0"/>
              <a:pPr/>
              <a:t>‹#›</a:t>
            </a:fld>
            <a:endParaRPr lang="zh-CN" altLang="en-US"/>
          </a:p>
        </p:txBody>
      </p:sp>
    </p:spTree>
    <p:extLst>
      <p:ext uri="{BB962C8B-B14F-4D97-AF65-F5344CB8AC3E}">
        <p14:creationId xmlns:p14="http://schemas.microsoft.com/office/powerpoint/2010/main" val="905491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E08DF-DA78-46F4-852F-0D5173D95A4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999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11</a:t>
            </a:fld>
            <a:endParaRPr lang="zh-CN" altLang="en-US"/>
          </a:p>
        </p:txBody>
      </p:sp>
    </p:spTree>
    <p:extLst>
      <p:ext uri="{BB962C8B-B14F-4D97-AF65-F5344CB8AC3E}">
        <p14:creationId xmlns:p14="http://schemas.microsoft.com/office/powerpoint/2010/main" val="959032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12</a:t>
            </a:fld>
            <a:endParaRPr lang="zh-CN" altLang="en-US"/>
          </a:p>
        </p:txBody>
      </p:sp>
    </p:spTree>
    <p:extLst>
      <p:ext uri="{BB962C8B-B14F-4D97-AF65-F5344CB8AC3E}">
        <p14:creationId xmlns:p14="http://schemas.microsoft.com/office/powerpoint/2010/main" val="3753495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13</a:t>
            </a:fld>
            <a:endParaRPr lang="zh-CN" altLang="en-US"/>
          </a:p>
        </p:txBody>
      </p:sp>
    </p:spTree>
    <p:extLst>
      <p:ext uri="{BB962C8B-B14F-4D97-AF65-F5344CB8AC3E}">
        <p14:creationId xmlns:p14="http://schemas.microsoft.com/office/powerpoint/2010/main" val="3546521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[KHÁM PHÁ]</a:t>
            </a:r>
          </a:p>
          <a:p>
            <a:r>
              <a:rPr lang="en-GB" altLang="en-US"/>
              <a:t>1. So sánh nghĩa của hai cặp từ để hiểu thế nào là từ đồng nghĩa </a:t>
            </a:r>
          </a:p>
          <a:p>
            <a:r>
              <a:rPr lang="en-GB" altLang="en-US"/>
              <a:t>- HS nêu yêu cầu của hoạt động</a:t>
            </a:r>
          </a:p>
          <a:p>
            <a:r>
              <a:rPr lang="en-GB" altLang="en-US"/>
              <a:t>- HS nghe GV hướng dẫn:  Quan sát tranh ở mục a), cho biết hai từ cùng chỉ ai?;  Quan sát tranh ở mục b) tương ứng hai từ chỉ “khiêng” và “vác”, cho biết nghĩa hai từ này có điểm nào giống nhau, điểm nào khác nhau? </a:t>
            </a:r>
          </a:p>
          <a:p>
            <a:r>
              <a:rPr lang="en-GB" altLang="en-US"/>
              <a:t>- HS hoạt động theo nhóm, thảo luận, so sánh nghĩa của hai cặp từ “học sinh, học trò”, “khiêng, vác”. </a:t>
            </a:r>
          </a:p>
          <a:p>
            <a:r>
              <a:rPr lang="en-GB" altLang="en-US"/>
              <a:t>- Một số HS báo cáo trước lớp. Cả lớp lắng nghe, nhận xét, bổ sung. HV và HS thống nhất đáp án:</a:t>
            </a:r>
          </a:p>
          <a:p>
            <a:r>
              <a:rPr lang="en-GB" altLang="en-US"/>
              <a:t>+ “học sinh” và “học trò” đều để chỉ người đi học ở trường.</a:t>
            </a:r>
          </a:p>
          <a:p>
            <a:r>
              <a:rPr lang="en-GB" altLang="en-US"/>
              <a:t>+ “khiêng” và “vác” khác nhau ở chỗ “khiêng” (nâng và chuyển vật nặng hoặc cồng kềnh bằng sức của hai hay nhiều người hợp lại), “vác” (nâng, chuyển vật nặng hoặc cồng kềnh bằng cách đặt lên vai). Tuy nhiên cả hai từ giống nhau đều chỉ “hoạt động di chuyển một vật khỏi vị trí ban đầu”. </a:t>
            </a:r>
          </a:p>
          <a:p>
            <a:r>
              <a:rPr lang="en-GB" altLang="en-US"/>
              <a:t>- GV: Những từ có nghĩa giống nhau hoặc gần giống nhau là các từ đồng nghĩa. </a:t>
            </a:r>
          </a:p>
        </p:txBody>
      </p:sp>
    </p:spTree>
    <p:extLst>
      <p:ext uri="{BB962C8B-B14F-4D97-AF65-F5344CB8AC3E}">
        <p14:creationId xmlns:p14="http://schemas.microsoft.com/office/powerpoint/2010/main" val="2789427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15</a:t>
            </a:fld>
            <a:endParaRPr lang="zh-CN" altLang="en-US"/>
          </a:p>
        </p:txBody>
      </p:sp>
    </p:spTree>
    <p:extLst>
      <p:ext uri="{BB962C8B-B14F-4D97-AF65-F5344CB8AC3E}">
        <p14:creationId xmlns:p14="http://schemas.microsoft.com/office/powerpoint/2010/main" val="2795645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16</a:t>
            </a:fld>
            <a:endParaRPr lang="zh-CN" altLang="en-US"/>
          </a:p>
        </p:txBody>
      </p:sp>
    </p:spTree>
    <p:extLst>
      <p:ext uri="{BB962C8B-B14F-4D97-AF65-F5344CB8AC3E}">
        <p14:creationId xmlns:p14="http://schemas.microsoft.com/office/powerpoint/2010/main" val="4205900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17</a:t>
            </a:fld>
            <a:endParaRPr lang="zh-CN" altLang="en-US"/>
          </a:p>
        </p:txBody>
      </p:sp>
    </p:spTree>
    <p:extLst>
      <p:ext uri="{BB962C8B-B14F-4D97-AF65-F5344CB8AC3E}">
        <p14:creationId xmlns:p14="http://schemas.microsoft.com/office/powerpoint/2010/main" val="2499556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18</a:t>
            </a:fld>
            <a:endParaRPr lang="zh-CN" altLang="en-US"/>
          </a:p>
        </p:txBody>
      </p:sp>
    </p:spTree>
    <p:extLst>
      <p:ext uri="{BB962C8B-B14F-4D97-AF65-F5344CB8AC3E}">
        <p14:creationId xmlns:p14="http://schemas.microsoft.com/office/powerpoint/2010/main" val="1951073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19</a:t>
            </a:fld>
            <a:endParaRPr lang="zh-CN" altLang="en-US"/>
          </a:p>
        </p:txBody>
      </p:sp>
    </p:spTree>
    <p:extLst>
      <p:ext uri="{BB962C8B-B14F-4D97-AF65-F5344CB8AC3E}">
        <p14:creationId xmlns:p14="http://schemas.microsoft.com/office/powerpoint/2010/main" val="2887805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3</a:t>
            </a:fld>
            <a:endParaRPr lang="zh-CN" altLang="en-US"/>
          </a:p>
        </p:txBody>
      </p:sp>
    </p:spTree>
    <p:extLst>
      <p:ext uri="{BB962C8B-B14F-4D97-AF65-F5344CB8AC3E}">
        <p14:creationId xmlns:p14="http://schemas.microsoft.com/office/powerpoint/2010/main" val="2862773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4</a:t>
            </a:fld>
            <a:endParaRPr lang="zh-CN" altLang="en-US"/>
          </a:p>
        </p:txBody>
      </p:sp>
    </p:spTree>
    <p:extLst>
      <p:ext uri="{BB962C8B-B14F-4D97-AF65-F5344CB8AC3E}">
        <p14:creationId xmlns:p14="http://schemas.microsoft.com/office/powerpoint/2010/main" val="1520991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5</a:t>
            </a:fld>
            <a:endParaRPr lang="zh-CN" altLang="en-US"/>
          </a:p>
        </p:txBody>
      </p:sp>
    </p:spTree>
    <p:extLst>
      <p:ext uri="{BB962C8B-B14F-4D97-AF65-F5344CB8AC3E}">
        <p14:creationId xmlns:p14="http://schemas.microsoft.com/office/powerpoint/2010/main" val="11467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E08DF-DA78-46F4-852F-0D5173D95A4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07413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7</a:t>
            </a:fld>
            <a:endParaRPr lang="zh-CN" altLang="en-US"/>
          </a:p>
        </p:txBody>
      </p:sp>
    </p:spTree>
    <p:extLst>
      <p:ext uri="{BB962C8B-B14F-4D97-AF65-F5344CB8AC3E}">
        <p14:creationId xmlns:p14="http://schemas.microsoft.com/office/powerpoint/2010/main" val="1922432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8</a:t>
            </a:fld>
            <a:endParaRPr lang="zh-CN" altLang="en-US"/>
          </a:p>
        </p:txBody>
      </p:sp>
    </p:spTree>
    <p:extLst>
      <p:ext uri="{BB962C8B-B14F-4D97-AF65-F5344CB8AC3E}">
        <p14:creationId xmlns:p14="http://schemas.microsoft.com/office/powerpoint/2010/main" val="1562924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9</a:t>
            </a:fld>
            <a:endParaRPr lang="zh-CN" altLang="en-US"/>
          </a:p>
        </p:txBody>
      </p:sp>
    </p:spTree>
    <p:extLst>
      <p:ext uri="{BB962C8B-B14F-4D97-AF65-F5344CB8AC3E}">
        <p14:creationId xmlns:p14="http://schemas.microsoft.com/office/powerpoint/2010/main" val="997326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10</a:t>
            </a:fld>
            <a:endParaRPr lang="zh-CN" altLang="en-US"/>
          </a:p>
        </p:txBody>
      </p:sp>
    </p:spTree>
    <p:extLst>
      <p:ext uri="{BB962C8B-B14F-4D97-AF65-F5344CB8AC3E}">
        <p14:creationId xmlns:p14="http://schemas.microsoft.com/office/powerpoint/2010/main" val="4214177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2022/9/16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BB9E6C50-F2B0-4117-AF69-C839F5CC2C8C}" type="datetimeFigureOut">
              <a:rPr lang="zh-CN" altLang="en-US" smtClean="0"/>
              <a:pPr/>
              <a:t>2022/9/16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2022/9/16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2022/9/16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2022/9/16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2022/9/16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2022/9/16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Grp="1" noChangeArrowheads="1"/>
          </p:cNvSpPr>
          <p:nvPr>
            <p:ph type="ftr" sz="quarter" idx="11"/>
          </p:nvPr>
        </p:nvSpPr>
        <p:spPr>
          <a:xfrm>
            <a:off x="8028305" y="4371975"/>
            <a:ext cx="916305" cy="357505"/>
          </a:xfrm>
        </p:spPr>
        <p:txBody>
          <a:bodyPr/>
          <a:lstStyle>
            <a:lvl1pPr>
              <a:defRPr sz="1400">
                <a:solidFill>
                  <a:schemeClr val="tx1"/>
                </a:solidFill>
                <a:effectLst>
                  <a:outerShdw blurRad="38100" dist="19050" dir="2700000" algn="tl" rotWithShape="0">
                    <a:schemeClr val="dk1">
                      <a:alpha val="40000"/>
                    </a:schemeClr>
                  </a:outerShdw>
                </a:effectLst>
              </a:defRPr>
            </a:lvl1pPr>
          </a:lstStyle>
          <a:p>
            <a:pPr>
              <a:defRPr/>
            </a:pPr>
            <a:r>
              <a:rPr lang="en-GB" altLang="zh-CN" b="1" dirty="0">
                <a:latin typeface="Calibri" panose="020F0502020204030204" charset="0"/>
                <a:ea typeface="Yeseva One" panose="00000500000000000000" charset="0"/>
                <a:cs typeface="Calibri" panose="020F0502020204030204" charset="0"/>
                <a:sym typeface="+mn-ea"/>
              </a:rPr>
              <a:t>EduFive</a:t>
            </a:r>
          </a:p>
        </p:txBody>
      </p:sp>
    </p:spTree>
    <p:extLst>
      <p:ext uri="{BB962C8B-B14F-4D97-AF65-F5344CB8AC3E}">
        <p14:creationId xmlns:p14="http://schemas.microsoft.com/office/powerpoint/2010/main" val="661485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201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541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4648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344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958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473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63"/>
            <a:ext cx="2133600" cy="274637"/>
          </a:xfrm>
          <a:prstGeom prst="rect">
            <a:avLst/>
          </a:prstGeom>
        </p:spPr>
        <p:txBody>
          <a:bodyPr/>
          <a:lstStyle/>
          <a:p>
            <a:fld id="{CDCB7474-AC18-4462-9967-766FB798D0E5}" type="datetimeFigureOut">
              <a:rPr lang="zh-CN" altLang="en-US" smtClean="0"/>
              <a:t>2022/9/16</a:t>
            </a:fld>
            <a:endParaRPr lang="zh-CN" altLang="en-US"/>
          </a:p>
        </p:txBody>
      </p:sp>
      <p:sp>
        <p:nvSpPr>
          <p:cNvPr id="5" name="页脚占位符 4"/>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4637"/>
          </a:xfrm>
          <a:prstGeom prst="rect">
            <a:avLst/>
          </a:prstGeom>
        </p:spPr>
        <p:txBody>
          <a:bodyPr/>
          <a:lstStyle/>
          <a:p>
            <a:fld id="{A4D9A019-0009-41E6-843E-D66C74BC76A4}" type="slidenum">
              <a:rPr lang="zh-CN" altLang="en-US" smtClean="0"/>
              <a:t>‹#›</a:t>
            </a:fld>
            <a:endParaRPr lang="zh-CN" altLang="en-US"/>
          </a:p>
        </p:txBody>
      </p:sp>
      <p:sp>
        <p:nvSpPr>
          <p:cNvPr id="7" name="Rectangle 5"/>
          <p:cNvSpPr>
            <a:spLocks noGrp="1" noChangeArrowheads="1"/>
          </p:cNvSpPr>
          <p:nvPr userDrawn="1"/>
        </p:nvSpPr>
        <p:spPr>
          <a:xfrm>
            <a:off x="7524115" y="4686300"/>
            <a:ext cx="1379220" cy="357505"/>
          </a:xfrm>
        </p:spPr>
        <p:txBody>
          <a:bodyPr/>
          <a:lstStyle>
            <a:lvl1pPr>
              <a:defRPr sz="1400">
                <a:solidFill>
                  <a:schemeClr val="tx1"/>
                </a:solidFill>
                <a:effectLst>
                  <a:outerShdw blurRad="38100" dist="19050" dir="2700000" algn="tl" rotWithShape="0">
                    <a:schemeClr val="dk1">
                      <a:alpha val="40000"/>
                    </a:schemeClr>
                  </a:outerShdw>
                </a:effectLst>
              </a:defRPr>
            </a:lvl1pPr>
          </a:lstStyle>
          <a:p>
            <a:pPr>
              <a:defRPr/>
            </a:pPr>
            <a:r>
              <a:rPr lang="en-GB" altLang="zh-CN" b="1" dirty="0">
                <a:latin typeface="Calibri" panose="020F0502020204030204" charset="0"/>
                <a:ea typeface="Yeseva One" panose="00000500000000000000" charset="0"/>
                <a:cs typeface="Calibri" panose="020F0502020204030204" charset="0"/>
                <a:sym typeface="+mn-ea"/>
              </a:rPr>
              <a:t>EduFive</a:t>
            </a:r>
          </a:p>
        </p:txBody>
      </p:sp>
    </p:spTree>
    <p:extLst>
      <p:ext uri="{BB962C8B-B14F-4D97-AF65-F5344CB8AC3E}">
        <p14:creationId xmlns:p14="http://schemas.microsoft.com/office/powerpoint/2010/main" val="5074927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5"/>
            <a:ext cx="8229600" cy="1038225"/>
          </a:xfrm>
        </p:spPr>
        <p:txBody>
          <a:bodyPr/>
          <a:lstStyle/>
          <a:p>
            <a:r>
              <a:rPr lang="vi-VN"/>
              <a:t>Bấm &amp; sửa kiểu tiêu đề</a:t>
            </a:r>
            <a:endParaRPr lang="en-US"/>
          </a:p>
        </p:txBody>
      </p:sp>
      <p:sp>
        <p:nvSpPr>
          <p:cNvPr id="3" name="Nơi giữ chỗ cho Nội dung 2"/>
          <p:cNvSpPr>
            <a:spLocks noGrp="1"/>
          </p:cNvSpPr>
          <p:nvPr>
            <p:ph idx="1" hasCustomPrompt="1"/>
          </p:nvPr>
        </p:nvSpPr>
        <p:spPr>
          <a:xfrm>
            <a:off x="457200" y="1428750"/>
            <a:ext cx="8229600" cy="3086100"/>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p:cNvSpPr>
            <a:spLocks noGrp="1" noChangeArrowheads="1"/>
          </p:cNvSpPr>
          <p:nvPr>
            <p:ph type="dt" sz="half" idx="10"/>
          </p:nvPr>
        </p:nvSpPr>
        <p:spPr>
          <a:xfrm>
            <a:off x="457200" y="4683919"/>
            <a:ext cx="2133600" cy="357188"/>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7524115" y="4686300"/>
            <a:ext cx="1379220" cy="357505"/>
          </a:xfrm>
        </p:spPr>
        <p:txBody>
          <a:bodyPr/>
          <a:lstStyle>
            <a:lvl1pPr>
              <a:defRPr sz="1400">
                <a:ln/>
                <a:solidFill>
                  <a:schemeClr val="tx1"/>
                </a:solidFill>
                <a:effectLst>
                  <a:outerShdw blurRad="38100" dist="19050" dir="2700000" algn="tl" rotWithShape="0">
                    <a:schemeClr val="dk1">
                      <a:alpha val="40000"/>
                    </a:schemeClr>
                  </a:outerShdw>
                </a:effectLst>
              </a:defRPr>
            </a:lvl1pPr>
          </a:lstStyle>
          <a:p>
            <a:pPr>
              <a:defRPr/>
            </a:pPr>
            <a:r>
              <a:rPr lang="en-GB" altLang="zh-CN" b="1" dirty="0">
                <a:latin typeface="Calibri" panose="020F0502020204030204" charset="0"/>
                <a:ea typeface="Yeseva One" panose="00000500000000000000" charset="0"/>
                <a:cs typeface="Calibri" panose="020F0502020204030204" charset="0"/>
                <a:sym typeface="+mn-ea"/>
              </a:rPr>
              <a:t>EduFive</a:t>
            </a:r>
          </a:p>
        </p:txBody>
      </p:sp>
    </p:spTree>
    <p:extLst>
      <p:ext uri="{BB962C8B-B14F-4D97-AF65-F5344CB8AC3E}">
        <p14:creationId xmlns:p14="http://schemas.microsoft.com/office/powerpoint/2010/main" val="8922816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5"/>
            <a:ext cx="8229600" cy="1038225"/>
          </a:xfrm>
        </p:spPr>
        <p:txBody>
          <a:bodyPr/>
          <a:lstStyle/>
          <a:p>
            <a:r>
              <a:rPr lang="vi-VN"/>
              <a:t>Bấm &amp; sửa kiểu tiêu đề</a:t>
            </a:r>
            <a:endParaRPr lang="en-US"/>
          </a:p>
        </p:txBody>
      </p:sp>
      <p:sp>
        <p:nvSpPr>
          <p:cNvPr id="3" name="Rectangle 4"/>
          <p:cNvSpPr>
            <a:spLocks noGrp="1" noChangeArrowheads="1"/>
          </p:cNvSpPr>
          <p:nvPr>
            <p:ph type="dt" sz="half" idx="10"/>
          </p:nvPr>
        </p:nvSpPr>
        <p:spPr>
          <a:xfrm>
            <a:off x="457200" y="4683919"/>
            <a:ext cx="2133600" cy="357188"/>
          </a:xfr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4683919"/>
            <a:ext cx="2895600" cy="357188"/>
          </a:xfr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4683919"/>
            <a:ext cx="2133600" cy="357188"/>
          </a:xfrm>
        </p:spPr>
        <p:txBody>
          <a:bodyPr/>
          <a:lstStyle>
            <a:lvl1pPr>
              <a:defRPr/>
            </a:lvl1pPr>
          </a:lstStyle>
          <a:p>
            <a:fld id="{A698DE8B-A2C1-487B-86E3-DF3263ADD5C1}" type="slidenum">
              <a:rPr lang="en-US"/>
              <a:t>‹#›</a:t>
            </a:fld>
            <a:endParaRPr lang="en-US"/>
          </a:p>
        </p:txBody>
      </p:sp>
    </p:spTree>
    <p:extLst>
      <p:ext uri="{BB962C8B-B14F-4D97-AF65-F5344CB8AC3E}">
        <p14:creationId xmlns:p14="http://schemas.microsoft.com/office/powerpoint/2010/main" val="19382785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4683919"/>
            <a:ext cx="2895600" cy="357188"/>
          </a:xfr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4683919"/>
            <a:ext cx="2133600" cy="357188"/>
          </a:xfrm>
        </p:spPr>
        <p:txBody>
          <a:bodyPr/>
          <a:lstStyle>
            <a:lvl1pPr>
              <a:defRPr/>
            </a:lvl1pPr>
          </a:lstStyle>
          <a:p>
            <a:fld id="{75091D7D-6AD0-428E-9E45-21E12DB69F19}" type="slidenum">
              <a:rPr lang="en-US"/>
              <a:t>‹#›</a:t>
            </a:fld>
            <a:endParaRPr lang="en-US"/>
          </a:p>
        </p:txBody>
      </p:sp>
    </p:spTree>
    <p:extLst>
      <p:ext uri="{BB962C8B-B14F-4D97-AF65-F5344CB8AC3E}">
        <p14:creationId xmlns:p14="http://schemas.microsoft.com/office/powerpoint/2010/main" val="3325580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590"/>
            <a:ext cx="9144000" cy="2619375"/>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4288" y="3750965"/>
            <a:ext cx="2142464" cy="2142464"/>
          </a:xfrm>
          <a:prstGeom prst="rect">
            <a:avLst/>
          </a:prstGeom>
        </p:spPr>
      </p:pic>
      <p:grpSp>
        <p:nvGrpSpPr>
          <p:cNvPr id="11" name="组合 10"/>
          <p:cNvGrpSpPr/>
          <p:nvPr userDrawn="1"/>
        </p:nvGrpSpPr>
        <p:grpSpPr>
          <a:xfrm>
            <a:off x="-1426112" y="-55792"/>
            <a:ext cx="11474420" cy="1558327"/>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07654"/>
            <a:ext cx="9144000" cy="2619375"/>
          </a:xfrm>
          <a:prstGeom prst="rect">
            <a:avLst/>
          </a:prstGeom>
        </p:spPr>
      </p:pic>
      <p:grpSp>
        <p:nvGrpSpPr>
          <p:cNvPr id="4" name="组合 3"/>
          <p:cNvGrpSpPr/>
          <p:nvPr userDrawn="1"/>
        </p:nvGrpSpPr>
        <p:grpSpPr>
          <a:xfrm>
            <a:off x="-1426112" y="-55792"/>
            <a:ext cx="11474420" cy="1558327"/>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2022/9/16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2022/9/16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BB9E6C50-F2B0-4117-AF69-C839F5CC2C8C}" type="datetimeFigureOut">
              <a:rPr lang="zh-CN" altLang="en-US" smtClean="0"/>
              <a:pPr/>
              <a:t>2022/9/16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B9E6C50-F2B0-4117-AF69-C839F5CC2C8C}" type="datetimeFigureOut">
              <a:rPr lang="zh-CN" altLang="en-US" smtClean="0"/>
              <a:pPr/>
              <a:t>2022/9/16</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B6AB1BC-A075-4A18-8F82-2A7D645F568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CAAE2E9A-00B5-4805-AE03-73A763711D5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194413662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6.xml"/><Relationship Id="rId7"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4.jfif"/><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5.jfif"/></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8.jp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a:ln>
            <a:noFill/>
          </a:ln>
          <a:effectLst>
            <a:softEdge rad="112500"/>
          </a:effectLst>
        </p:spPr>
      </p:pic>
      <p:sp>
        <p:nvSpPr>
          <p:cNvPr id="5" name="Rectangle 4"/>
          <p:cNvSpPr/>
          <p:nvPr/>
        </p:nvSpPr>
        <p:spPr>
          <a:xfrm>
            <a:off x="282886" y="859282"/>
            <a:ext cx="8861114" cy="392415"/>
          </a:xfrm>
          <a:prstGeom prst="rect">
            <a:avLst/>
          </a:prstGeom>
          <a:noFill/>
        </p:spPr>
        <p:txBody>
          <a:bodyPr wrap="square" lIns="68580" tIns="34290" rIns="68580" bIns="34290">
            <a:spAutoFit/>
          </a:bodyPr>
          <a:lstStyle/>
          <a:p>
            <a:pPr algn="ctr"/>
            <a:r>
              <a:rPr lang="en-US" sz="2100" b="1" dirty="0">
                <a:ln w="12700">
                  <a:solidFill>
                    <a:srgbClr val="9BBB59">
                      <a:lumMod val="50000"/>
                    </a:srgbClr>
                  </a:solidFill>
                  <a:prstDash val="solid"/>
                </a:ln>
                <a:solidFill>
                  <a:schemeClr val="tx2">
                    <a:lumMod val="75000"/>
                  </a:schemeClr>
                </a:solidFill>
                <a:effectLst>
                  <a:innerShdw blurRad="177800">
                    <a:srgbClr val="9BBB59">
                      <a:lumMod val="50000"/>
                    </a:srgbClr>
                  </a:innerShdw>
                </a:effectLst>
              </a:rPr>
              <a:t>NHIỆT LIỆT CHÀO MỪNG QUÝ THẦY CÔ VỀ DỰ GIỜ</a:t>
            </a:r>
          </a:p>
        </p:txBody>
      </p:sp>
      <p:sp>
        <p:nvSpPr>
          <p:cNvPr id="2" name="TextBox 1"/>
          <p:cNvSpPr txBox="1"/>
          <p:nvPr/>
        </p:nvSpPr>
        <p:spPr>
          <a:xfrm>
            <a:off x="4121871" y="1513002"/>
            <a:ext cx="184731" cy="300082"/>
          </a:xfrm>
          <a:prstGeom prst="rect">
            <a:avLst/>
          </a:prstGeom>
          <a:noFill/>
        </p:spPr>
        <p:txBody>
          <a:bodyPr wrap="none" rtlCol="0">
            <a:spAutoFit/>
          </a:bodyPr>
          <a:lstStyle/>
          <a:p>
            <a:endParaRPr lang="en-US" sz="1350" dirty="0"/>
          </a:p>
        </p:txBody>
      </p:sp>
      <p:sp>
        <p:nvSpPr>
          <p:cNvPr id="6" name="Rectangle 5"/>
          <p:cNvSpPr/>
          <p:nvPr/>
        </p:nvSpPr>
        <p:spPr>
          <a:xfrm>
            <a:off x="132056" y="1182644"/>
            <a:ext cx="8861114" cy="392415"/>
          </a:xfrm>
          <a:prstGeom prst="rect">
            <a:avLst/>
          </a:prstGeom>
          <a:noFill/>
        </p:spPr>
        <p:txBody>
          <a:bodyPr wrap="square" lIns="68580" tIns="34290" rIns="68580" bIns="34290">
            <a:spAutoFit/>
          </a:bodyPr>
          <a:lstStyle/>
          <a:p>
            <a:pPr algn="ctr"/>
            <a:r>
              <a:rPr lang="en-US" sz="2100" b="1" dirty="0">
                <a:ln w="12700">
                  <a:solidFill>
                    <a:srgbClr val="9BBB59">
                      <a:lumMod val="50000"/>
                    </a:srgbClr>
                  </a:solidFill>
                  <a:prstDash val="solid"/>
                </a:ln>
                <a:solidFill>
                  <a:schemeClr val="tx2">
                    <a:lumMod val="75000"/>
                  </a:schemeClr>
                </a:solidFill>
                <a:effectLst>
                  <a:innerShdw blurRad="177800">
                    <a:srgbClr val="9BBB59">
                      <a:lumMod val="50000"/>
                    </a:srgbClr>
                  </a:innerShdw>
                </a:effectLst>
              </a:rPr>
              <a:t>LỚP </a:t>
            </a:r>
            <a:r>
              <a:rPr lang="en-US" sz="2100" b="1" dirty="0" smtClean="0">
                <a:ln w="12700">
                  <a:solidFill>
                    <a:srgbClr val="9BBB59">
                      <a:lumMod val="50000"/>
                    </a:srgbClr>
                  </a:solidFill>
                  <a:prstDash val="solid"/>
                </a:ln>
                <a:solidFill>
                  <a:schemeClr val="tx2">
                    <a:lumMod val="75000"/>
                  </a:schemeClr>
                </a:solidFill>
                <a:effectLst>
                  <a:innerShdw blurRad="177800">
                    <a:srgbClr val="9BBB59">
                      <a:lumMod val="50000"/>
                    </a:srgbClr>
                  </a:innerShdw>
                </a:effectLst>
              </a:rPr>
              <a:t>5C</a:t>
            </a:r>
            <a:endParaRPr lang="en-US" sz="2100" b="1" dirty="0">
              <a:ln w="12700">
                <a:solidFill>
                  <a:srgbClr val="9BBB59">
                    <a:lumMod val="50000"/>
                  </a:srgbClr>
                </a:solidFill>
                <a:prstDash val="solid"/>
              </a:ln>
              <a:solidFill>
                <a:schemeClr val="tx2">
                  <a:lumMod val="75000"/>
                </a:schemeClr>
              </a:solidFill>
              <a:effectLst>
                <a:innerShdw blurRad="177800">
                  <a:srgbClr val="9BBB59">
                    <a:lumMod val="50000"/>
                  </a:srgbClr>
                </a:innerShdw>
              </a:effectLst>
            </a:endParaRPr>
          </a:p>
        </p:txBody>
      </p:sp>
      <p:sp>
        <p:nvSpPr>
          <p:cNvPr id="4" name="TextBox 3"/>
          <p:cNvSpPr txBox="1"/>
          <p:nvPr/>
        </p:nvSpPr>
        <p:spPr>
          <a:xfrm>
            <a:off x="3216898" y="2113960"/>
            <a:ext cx="184731" cy="300082"/>
          </a:xfrm>
          <a:prstGeom prst="rect">
            <a:avLst/>
          </a:prstGeom>
          <a:noFill/>
        </p:spPr>
        <p:txBody>
          <a:bodyPr wrap="none" rtlCol="0">
            <a:spAutoFit/>
          </a:bodyPr>
          <a:lstStyle/>
          <a:p>
            <a:endParaRPr lang="en-US" sz="1350" dirty="0"/>
          </a:p>
        </p:txBody>
      </p:sp>
      <p:sp>
        <p:nvSpPr>
          <p:cNvPr id="7" name="Rectangle 6"/>
          <p:cNvSpPr/>
          <p:nvPr/>
        </p:nvSpPr>
        <p:spPr>
          <a:xfrm>
            <a:off x="132056" y="1800039"/>
            <a:ext cx="8861114" cy="438582"/>
          </a:xfrm>
          <a:prstGeom prst="rect">
            <a:avLst/>
          </a:prstGeom>
          <a:noFill/>
        </p:spPr>
        <p:txBody>
          <a:bodyPr wrap="square" lIns="68580" tIns="34290" rIns="68580" bIns="34290">
            <a:spAutoFit/>
          </a:bodyPr>
          <a:lstStyle/>
          <a:p>
            <a:pPr algn="ctr"/>
            <a:r>
              <a:rPr lang="en-US" sz="2400" b="1" dirty="0" err="1" smtClean="0">
                <a:ln w="12700">
                  <a:solidFill>
                    <a:srgbClr val="9BBB59">
                      <a:lumMod val="50000"/>
                    </a:srgbClr>
                  </a:solidFill>
                  <a:prstDash val="solid"/>
                </a:ln>
                <a:solidFill>
                  <a:srgbClr val="FFFF00"/>
                </a:solidFill>
                <a:effectLst>
                  <a:innerShdw blurRad="177800">
                    <a:srgbClr val="9BBB59">
                      <a:lumMod val="50000"/>
                    </a:srgbClr>
                  </a:innerShdw>
                </a:effectLst>
              </a:rPr>
              <a:t>Phân</a:t>
            </a:r>
            <a:r>
              <a:rPr lang="en-US" sz="2400" b="1" dirty="0" smtClean="0">
                <a:ln w="12700">
                  <a:solidFill>
                    <a:srgbClr val="9BBB59">
                      <a:lumMod val="50000"/>
                    </a:srgbClr>
                  </a:solidFill>
                  <a:prstDash val="solid"/>
                </a:ln>
                <a:solidFill>
                  <a:srgbClr val="FFFF00"/>
                </a:solidFill>
                <a:effectLst>
                  <a:innerShdw blurRad="177800">
                    <a:srgbClr val="9BBB59">
                      <a:lumMod val="50000"/>
                    </a:srgbClr>
                  </a:innerShdw>
                </a:effectLst>
              </a:rPr>
              <a:t> </a:t>
            </a:r>
            <a:r>
              <a:rPr lang="en-US" sz="2400" b="1" dirty="0" err="1" smtClean="0">
                <a:ln w="12700">
                  <a:solidFill>
                    <a:srgbClr val="9BBB59">
                      <a:lumMod val="50000"/>
                    </a:srgbClr>
                  </a:solidFill>
                  <a:prstDash val="solid"/>
                </a:ln>
                <a:solidFill>
                  <a:srgbClr val="FFFF00"/>
                </a:solidFill>
                <a:effectLst>
                  <a:innerShdw blurRad="177800">
                    <a:srgbClr val="9BBB59">
                      <a:lumMod val="50000"/>
                    </a:srgbClr>
                  </a:innerShdw>
                </a:effectLst>
              </a:rPr>
              <a:t>môn</a:t>
            </a:r>
            <a:r>
              <a:rPr lang="en-US" sz="2400" b="1" dirty="0" smtClean="0">
                <a:ln w="12700">
                  <a:solidFill>
                    <a:srgbClr val="9BBB59">
                      <a:lumMod val="50000"/>
                    </a:srgbClr>
                  </a:solidFill>
                  <a:prstDash val="solid"/>
                </a:ln>
                <a:solidFill>
                  <a:srgbClr val="FFFF00"/>
                </a:solidFill>
                <a:effectLst>
                  <a:innerShdw blurRad="177800">
                    <a:srgbClr val="9BBB59">
                      <a:lumMod val="50000"/>
                    </a:srgbClr>
                  </a:innerShdw>
                </a:effectLst>
              </a:rPr>
              <a:t> : </a:t>
            </a:r>
            <a:r>
              <a:rPr lang="en-US" sz="2400" b="1" dirty="0" err="1" smtClean="0">
                <a:ln w="12700">
                  <a:solidFill>
                    <a:srgbClr val="9BBB59">
                      <a:lumMod val="50000"/>
                    </a:srgbClr>
                  </a:solidFill>
                  <a:prstDash val="solid"/>
                </a:ln>
                <a:solidFill>
                  <a:srgbClr val="FFFF00"/>
                </a:solidFill>
                <a:effectLst>
                  <a:innerShdw blurRad="177800">
                    <a:srgbClr val="9BBB59">
                      <a:lumMod val="50000"/>
                    </a:srgbClr>
                  </a:innerShdw>
                </a:effectLst>
              </a:rPr>
              <a:t>Luyện</a:t>
            </a:r>
            <a:r>
              <a:rPr lang="en-US" sz="2400" b="1" dirty="0" smtClean="0">
                <a:ln w="12700">
                  <a:solidFill>
                    <a:srgbClr val="9BBB59">
                      <a:lumMod val="50000"/>
                    </a:srgbClr>
                  </a:solidFill>
                  <a:prstDash val="solid"/>
                </a:ln>
                <a:solidFill>
                  <a:srgbClr val="FFFF00"/>
                </a:solidFill>
                <a:effectLst>
                  <a:innerShdw blurRad="177800">
                    <a:srgbClr val="9BBB59">
                      <a:lumMod val="50000"/>
                    </a:srgbClr>
                  </a:innerShdw>
                </a:effectLst>
              </a:rPr>
              <a:t> </a:t>
            </a:r>
            <a:r>
              <a:rPr lang="en-US" sz="2400" b="1" dirty="0" err="1" smtClean="0">
                <a:ln w="12700">
                  <a:solidFill>
                    <a:srgbClr val="9BBB59">
                      <a:lumMod val="50000"/>
                    </a:srgbClr>
                  </a:solidFill>
                  <a:prstDash val="solid"/>
                </a:ln>
                <a:solidFill>
                  <a:srgbClr val="FFFF00"/>
                </a:solidFill>
                <a:effectLst>
                  <a:innerShdw blurRad="177800">
                    <a:srgbClr val="9BBB59">
                      <a:lumMod val="50000"/>
                    </a:srgbClr>
                  </a:innerShdw>
                </a:effectLst>
              </a:rPr>
              <a:t>từ</a:t>
            </a:r>
            <a:r>
              <a:rPr lang="en-US" sz="2400" b="1" dirty="0" smtClean="0">
                <a:ln w="12700">
                  <a:solidFill>
                    <a:srgbClr val="9BBB59">
                      <a:lumMod val="50000"/>
                    </a:srgbClr>
                  </a:solidFill>
                  <a:prstDash val="solid"/>
                </a:ln>
                <a:solidFill>
                  <a:srgbClr val="FFFF00"/>
                </a:solidFill>
                <a:effectLst>
                  <a:innerShdw blurRad="177800">
                    <a:srgbClr val="9BBB59">
                      <a:lumMod val="50000"/>
                    </a:srgbClr>
                  </a:innerShdw>
                </a:effectLst>
              </a:rPr>
              <a:t> </a:t>
            </a:r>
            <a:r>
              <a:rPr lang="en-US" sz="2400" b="1" dirty="0" err="1" smtClean="0">
                <a:ln w="12700">
                  <a:solidFill>
                    <a:srgbClr val="9BBB59">
                      <a:lumMod val="50000"/>
                    </a:srgbClr>
                  </a:solidFill>
                  <a:prstDash val="solid"/>
                </a:ln>
                <a:solidFill>
                  <a:srgbClr val="FFFF00"/>
                </a:solidFill>
                <a:effectLst>
                  <a:innerShdw blurRad="177800">
                    <a:srgbClr val="9BBB59">
                      <a:lumMod val="50000"/>
                    </a:srgbClr>
                  </a:innerShdw>
                </a:effectLst>
              </a:rPr>
              <a:t>và</a:t>
            </a:r>
            <a:r>
              <a:rPr lang="en-US" sz="2400" b="1" dirty="0" smtClean="0">
                <a:ln w="12700">
                  <a:solidFill>
                    <a:srgbClr val="9BBB59">
                      <a:lumMod val="50000"/>
                    </a:srgbClr>
                  </a:solidFill>
                  <a:prstDash val="solid"/>
                </a:ln>
                <a:solidFill>
                  <a:srgbClr val="FFFF00"/>
                </a:solidFill>
                <a:effectLst>
                  <a:innerShdw blurRad="177800">
                    <a:srgbClr val="9BBB59">
                      <a:lumMod val="50000"/>
                    </a:srgbClr>
                  </a:innerShdw>
                </a:effectLst>
              </a:rPr>
              <a:t> </a:t>
            </a:r>
            <a:r>
              <a:rPr lang="en-US" sz="2400" b="1" dirty="0" err="1" smtClean="0">
                <a:ln w="12700">
                  <a:solidFill>
                    <a:srgbClr val="9BBB59">
                      <a:lumMod val="50000"/>
                    </a:srgbClr>
                  </a:solidFill>
                  <a:prstDash val="solid"/>
                </a:ln>
                <a:solidFill>
                  <a:srgbClr val="FFFF00"/>
                </a:solidFill>
                <a:effectLst>
                  <a:innerShdw blurRad="177800">
                    <a:srgbClr val="9BBB59">
                      <a:lumMod val="50000"/>
                    </a:srgbClr>
                  </a:innerShdw>
                </a:effectLst>
              </a:rPr>
              <a:t>câu</a:t>
            </a:r>
            <a:endParaRPr lang="en-US" sz="2400" b="1" dirty="0">
              <a:ln w="12700">
                <a:solidFill>
                  <a:srgbClr val="9BBB59">
                    <a:lumMod val="50000"/>
                  </a:srgbClr>
                </a:solidFill>
                <a:prstDash val="solid"/>
              </a:ln>
              <a:solidFill>
                <a:srgbClr val="FFFF00"/>
              </a:solidFill>
              <a:effectLst>
                <a:innerShdw blurRad="177800">
                  <a:srgbClr val="9BBB59">
                    <a:lumMod val="50000"/>
                  </a:srgbClr>
                </a:innerShdw>
              </a:effectLst>
            </a:endParaRPr>
          </a:p>
        </p:txBody>
      </p:sp>
      <p:sp>
        <p:nvSpPr>
          <p:cNvPr id="8" name="Rectangle 7"/>
          <p:cNvSpPr/>
          <p:nvPr/>
        </p:nvSpPr>
        <p:spPr>
          <a:xfrm>
            <a:off x="141442" y="2287085"/>
            <a:ext cx="8861114" cy="484748"/>
          </a:xfrm>
          <a:prstGeom prst="rect">
            <a:avLst/>
          </a:prstGeom>
          <a:noFill/>
        </p:spPr>
        <p:txBody>
          <a:bodyPr wrap="square" lIns="68580" tIns="34290" rIns="68580" bIns="34290">
            <a:spAutoFit/>
          </a:bodyPr>
          <a:lstStyle/>
          <a:p>
            <a:pPr algn="ctr"/>
            <a:r>
              <a:rPr lang="en-US" sz="2700" b="1" dirty="0" err="1">
                <a:ln w="12700">
                  <a:solidFill>
                    <a:srgbClr val="9BBB59">
                      <a:lumMod val="50000"/>
                    </a:srgbClr>
                  </a:solidFill>
                  <a:prstDash val="solid"/>
                </a:ln>
                <a:solidFill>
                  <a:srgbClr val="FFFF00"/>
                </a:solidFill>
                <a:effectLst>
                  <a:innerShdw blurRad="177800">
                    <a:srgbClr val="9BBB59">
                      <a:lumMod val="50000"/>
                    </a:srgbClr>
                  </a:innerShdw>
                </a:effectLst>
              </a:rPr>
              <a:t>Bài</a:t>
            </a:r>
            <a:r>
              <a:rPr lang="en-US" sz="2700" b="1" dirty="0">
                <a:ln w="12700">
                  <a:solidFill>
                    <a:srgbClr val="9BBB59">
                      <a:lumMod val="50000"/>
                    </a:srgbClr>
                  </a:solidFill>
                  <a:prstDash val="solid"/>
                </a:ln>
                <a:solidFill>
                  <a:srgbClr val="FFFF00"/>
                </a:solidFill>
                <a:effectLst>
                  <a:innerShdw blurRad="177800">
                    <a:srgbClr val="9BBB59">
                      <a:lumMod val="50000"/>
                    </a:srgbClr>
                  </a:innerShdw>
                </a:effectLst>
              </a:rPr>
              <a:t> : </a:t>
            </a:r>
            <a:r>
              <a:rPr lang="en-US" sz="2700" b="1" dirty="0" err="1" smtClean="0">
                <a:ln w="12700">
                  <a:solidFill>
                    <a:srgbClr val="9BBB59">
                      <a:lumMod val="50000"/>
                    </a:srgbClr>
                  </a:solidFill>
                  <a:prstDash val="solid"/>
                </a:ln>
                <a:solidFill>
                  <a:srgbClr val="FFFF00"/>
                </a:solidFill>
                <a:effectLst>
                  <a:innerShdw blurRad="177800">
                    <a:srgbClr val="9BBB59">
                      <a:lumMod val="50000"/>
                    </a:srgbClr>
                  </a:innerShdw>
                </a:effectLst>
              </a:rPr>
              <a:t>Từ</a:t>
            </a:r>
            <a:r>
              <a:rPr lang="en-US" sz="2700" b="1" dirty="0" smtClean="0">
                <a:ln w="12700">
                  <a:solidFill>
                    <a:srgbClr val="9BBB59">
                      <a:lumMod val="50000"/>
                    </a:srgbClr>
                  </a:solidFill>
                  <a:prstDash val="solid"/>
                </a:ln>
                <a:solidFill>
                  <a:srgbClr val="FFFF00"/>
                </a:solidFill>
                <a:effectLst>
                  <a:innerShdw blurRad="177800">
                    <a:srgbClr val="9BBB59">
                      <a:lumMod val="50000"/>
                    </a:srgbClr>
                  </a:innerShdw>
                </a:effectLst>
              </a:rPr>
              <a:t> </a:t>
            </a:r>
            <a:r>
              <a:rPr lang="en-US" sz="2700" b="1" dirty="0" err="1" smtClean="0">
                <a:ln w="12700">
                  <a:solidFill>
                    <a:srgbClr val="9BBB59">
                      <a:lumMod val="50000"/>
                    </a:srgbClr>
                  </a:solidFill>
                  <a:prstDash val="solid"/>
                </a:ln>
                <a:solidFill>
                  <a:srgbClr val="FFFF00"/>
                </a:solidFill>
                <a:effectLst>
                  <a:innerShdw blurRad="177800">
                    <a:srgbClr val="9BBB59">
                      <a:lumMod val="50000"/>
                    </a:srgbClr>
                  </a:innerShdw>
                </a:effectLst>
              </a:rPr>
              <a:t>đồng</a:t>
            </a:r>
            <a:r>
              <a:rPr lang="en-US" sz="2700" b="1" dirty="0" smtClean="0">
                <a:ln w="12700">
                  <a:solidFill>
                    <a:srgbClr val="9BBB59">
                      <a:lumMod val="50000"/>
                    </a:srgbClr>
                  </a:solidFill>
                  <a:prstDash val="solid"/>
                </a:ln>
                <a:solidFill>
                  <a:srgbClr val="FFFF00"/>
                </a:solidFill>
                <a:effectLst>
                  <a:innerShdw blurRad="177800">
                    <a:srgbClr val="9BBB59">
                      <a:lumMod val="50000"/>
                    </a:srgbClr>
                  </a:innerShdw>
                </a:effectLst>
              </a:rPr>
              <a:t> </a:t>
            </a:r>
            <a:r>
              <a:rPr lang="en-US" sz="2700" b="1" dirty="0" err="1" smtClean="0">
                <a:ln w="12700">
                  <a:solidFill>
                    <a:srgbClr val="9BBB59">
                      <a:lumMod val="50000"/>
                    </a:srgbClr>
                  </a:solidFill>
                  <a:prstDash val="solid"/>
                </a:ln>
                <a:solidFill>
                  <a:srgbClr val="FFFF00"/>
                </a:solidFill>
                <a:effectLst>
                  <a:innerShdw blurRad="177800">
                    <a:srgbClr val="9BBB59">
                      <a:lumMod val="50000"/>
                    </a:srgbClr>
                  </a:innerShdw>
                </a:effectLst>
              </a:rPr>
              <a:t>nghĩa</a:t>
            </a:r>
            <a:r>
              <a:rPr lang="en-US" sz="2700" b="1" dirty="0" smtClean="0">
                <a:ln w="12700">
                  <a:solidFill>
                    <a:srgbClr val="9BBB59">
                      <a:lumMod val="50000"/>
                    </a:srgbClr>
                  </a:solidFill>
                  <a:prstDash val="solid"/>
                </a:ln>
                <a:solidFill>
                  <a:srgbClr val="FFFF00"/>
                </a:solidFill>
                <a:effectLst>
                  <a:innerShdw blurRad="177800">
                    <a:srgbClr val="9BBB59">
                      <a:lumMod val="50000"/>
                    </a:srgbClr>
                  </a:innerShdw>
                </a:effectLst>
              </a:rPr>
              <a:t> </a:t>
            </a:r>
            <a:endParaRPr lang="en-US" sz="2700" b="1" dirty="0">
              <a:ln w="12700">
                <a:solidFill>
                  <a:srgbClr val="9BBB59">
                    <a:lumMod val="50000"/>
                  </a:srgbClr>
                </a:solidFill>
                <a:prstDash val="solid"/>
              </a:ln>
              <a:solidFill>
                <a:srgbClr val="FFFF00"/>
              </a:solidFill>
              <a:effectLst>
                <a:innerShdw blurRad="177800">
                  <a:srgbClr val="9BBB59">
                    <a:lumMod val="50000"/>
                  </a:srgbClr>
                </a:innerShdw>
              </a:effectLst>
            </a:endParaRPr>
          </a:p>
        </p:txBody>
      </p:sp>
      <p:sp>
        <p:nvSpPr>
          <p:cNvPr id="9" name="Rectangle 8"/>
          <p:cNvSpPr/>
          <p:nvPr/>
        </p:nvSpPr>
        <p:spPr>
          <a:xfrm>
            <a:off x="132055" y="3057420"/>
            <a:ext cx="8861114" cy="346249"/>
          </a:xfrm>
          <a:prstGeom prst="rect">
            <a:avLst/>
          </a:prstGeom>
          <a:noFill/>
        </p:spPr>
        <p:txBody>
          <a:bodyPr wrap="square" lIns="68580" tIns="34290" rIns="68580" bIns="34290">
            <a:spAutoFit/>
          </a:bodyPr>
          <a:lstStyle/>
          <a:p>
            <a:pPr algn="ctr"/>
            <a:r>
              <a:rPr lang="en-US" b="1" dirty="0" err="1">
                <a:ln w="12700">
                  <a:solidFill>
                    <a:srgbClr val="9BBB59">
                      <a:lumMod val="50000"/>
                    </a:srgbClr>
                  </a:solidFill>
                  <a:prstDash val="solid"/>
                </a:ln>
                <a:solidFill>
                  <a:srgbClr val="FFFF00"/>
                </a:solidFill>
                <a:effectLst>
                  <a:innerShdw blurRad="177800">
                    <a:srgbClr val="9BBB59">
                      <a:lumMod val="50000"/>
                    </a:srgbClr>
                  </a:innerShdw>
                </a:effectLst>
              </a:rPr>
              <a:t>Giáo</a:t>
            </a:r>
            <a:r>
              <a:rPr lang="en-US" b="1" dirty="0">
                <a:ln w="12700">
                  <a:solidFill>
                    <a:srgbClr val="9BBB59">
                      <a:lumMod val="50000"/>
                    </a:srgbClr>
                  </a:solidFill>
                  <a:prstDash val="solid"/>
                </a:ln>
                <a:solidFill>
                  <a:srgbClr val="FFFF00"/>
                </a:solidFill>
                <a:effectLst>
                  <a:innerShdw blurRad="177800">
                    <a:srgbClr val="9BBB59">
                      <a:lumMod val="50000"/>
                    </a:srgbClr>
                  </a:innerShdw>
                </a:effectLst>
              </a:rPr>
              <a:t> </a:t>
            </a:r>
            <a:r>
              <a:rPr lang="en-US" b="1" dirty="0" err="1">
                <a:ln w="12700">
                  <a:solidFill>
                    <a:srgbClr val="9BBB59">
                      <a:lumMod val="50000"/>
                    </a:srgbClr>
                  </a:solidFill>
                  <a:prstDash val="solid"/>
                </a:ln>
                <a:solidFill>
                  <a:srgbClr val="FFFF00"/>
                </a:solidFill>
                <a:effectLst>
                  <a:innerShdw blurRad="177800">
                    <a:srgbClr val="9BBB59">
                      <a:lumMod val="50000"/>
                    </a:srgbClr>
                  </a:innerShdw>
                </a:effectLst>
              </a:rPr>
              <a:t>viên</a:t>
            </a:r>
            <a:r>
              <a:rPr lang="en-US" b="1" dirty="0">
                <a:ln w="12700">
                  <a:solidFill>
                    <a:srgbClr val="9BBB59">
                      <a:lumMod val="50000"/>
                    </a:srgbClr>
                  </a:solidFill>
                  <a:prstDash val="solid"/>
                </a:ln>
                <a:solidFill>
                  <a:srgbClr val="FFFF00"/>
                </a:solidFill>
                <a:effectLst>
                  <a:innerShdw blurRad="177800">
                    <a:srgbClr val="9BBB59">
                      <a:lumMod val="50000"/>
                    </a:srgbClr>
                  </a:innerShdw>
                </a:effectLst>
              </a:rPr>
              <a:t> : </a:t>
            </a:r>
            <a:r>
              <a:rPr lang="en-US" b="1" dirty="0" err="1">
                <a:ln w="12700">
                  <a:solidFill>
                    <a:srgbClr val="9BBB59">
                      <a:lumMod val="50000"/>
                    </a:srgbClr>
                  </a:solidFill>
                  <a:prstDash val="solid"/>
                </a:ln>
                <a:solidFill>
                  <a:srgbClr val="FFFF00"/>
                </a:solidFill>
                <a:effectLst>
                  <a:innerShdw blurRad="177800">
                    <a:srgbClr val="9BBB59">
                      <a:lumMod val="50000"/>
                    </a:srgbClr>
                  </a:innerShdw>
                </a:effectLst>
              </a:rPr>
              <a:t>Lê</a:t>
            </a:r>
            <a:r>
              <a:rPr lang="en-US" b="1" dirty="0">
                <a:ln w="12700">
                  <a:solidFill>
                    <a:srgbClr val="9BBB59">
                      <a:lumMod val="50000"/>
                    </a:srgbClr>
                  </a:solidFill>
                  <a:prstDash val="solid"/>
                </a:ln>
                <a:solidFill>
                  <a:srgbClr val="FFFF00"/>
                </a:solidFill>
                <a:effectLst>
                  <a:innerShdw blurRad="177800">
                    <a:srgbClr val="9BBB59">
                      <a:lumMod val="50000"/>
                    </a:srgbClr>
                  </a:innerShdw>
                </a:effectLst>
              </a:rPr>
              <a:t> </a:t>
            </a:r>
            <a:r>
              <a:rPr lang="en-US" b="1" dirty="0" err="1">
                <a:ln w="12700">
                  <a:solidFill>
                    <a:srgbClr val="9BBB59">
                      <a:lumMod val="50000"/>
                    </a:srgbClr>
                  </a:solidFill>
                  <a:prstDash val="solid"/>
                </a:ln>
                <a:solidFill>
                  <a:srgbClr val="FFFF00"/>
                </a:solidFill>
                <a:effectLst>
                  <a:innerShdw blurRad="177800">
                    <a:srgbClr val="9BBB59">
                      <a:lumMod val="50000"/>
                    </a:srgbClr>
                  </a:innerShdw>
                </a:effectLst>
              </a:rPr>
              <a:t>Phương</a:t>
            </a:r>
            <a:r>
              <a:rPr lang="en-US" b="1" dirty="0">
                <a:ln w="12700">
                  <a:solidFill>
                    <a:srgbClr val="9BBB59">
                      <a:lumMod val="50000"/>
                    </a:srgbClr>
                  </a:solidFill>
                  <a:prstDash val="solid"/>
                </a:ln>
                <a:solidFill>
                  <a:srgbClr val="FFFF00"/>
                </a:solidFill>
                <a:effectLst>
                  <a:innerShdw blurRad="177800">
                    <a:srgbClr val="9BBB59">
                      <a:lumMod val="50000"/>
                    </a:srgbClr>
                  </a:innerShdw>
                </a:effectLst>
              </a:rPr>
              <a:t> </a:t>
            </a:r>
            <a:r>
              <a:rPr lang="en-US" b="1" dirty="0" err="1">
                <a:ln w="12700">
                  <a:solidFill>
                    <a:srgbClr val="9BBB59">
                      <a:lumMod val="50000"/>
                    </a:srgbClr>
                  </a:solidFill>
                  <a:prstDash val="solid"/>
                </a:ln>
                <a:solidFill>
                  <a:srgbClr val="FFFF00"/>
                </a:solidFill>
                <a:effectLst>
                  <a:innerShdw blurRad="177800">
                    <a:srgbClr val="9BBB59">
                      <a:lumMod val="50000"/>
                    </a:srgbClr>
                  </a:innerShdw>
                </a:effectLst>
              </a:rPr>
              <a:t>Thảo</a:t>
            </a:r>
            <a:endParaRPr lang="en-US" b="1" dirty="0">
              <a:ln w="12700">
                <a:solidFill>
                  <a:srgbClr val="9BBB59">
                    <a:lumMod val="50000"/>
                  </a:srgbClr>
                </a:solidFill>
                <a:prstDash val="solid"/>
              </a:ln>
              <a:solidFill>
                <a:srgbClr val="FFFF00"/>
              </a:solidFill>
              <a:effectLst>
                <a:innerShdw blurRad="177800">
                  <a:srgbClr val="9BBB59">
                    <a:lumMod val="50000"/>
                  </a:srgbClr>
                </a:innerShdw>
              </a:effectLst>
            </a:endParaRPr>
          </a:p>
        </p:txBody>
      </p:sp>
    </p:spTree>
    <p:extLst>
      <p:ext uri="{BB962C8B-B14F-4D97-AF65-F5344CB8AC3E}">
        <p14:creationId xmlns:p14="http://schemas.microsoft.com/office/powerpoint/2010/main" val="117408570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6767736" y="1538771"/>
            <a:ext cx="2376264" cy="3421705"/>
          </a:xfrm>
          <a:prstGeom prst="rect">
            <a:avLst/>
          </a:prstGeom>
          <a:effectLst>
            <a:outerShdw blurRad="50800" dist="38100" dir="5400000" algn="t" rotWithShape="0">
              <a:prstClr val="black">
                <a:alpha val="40000"/>
              </a:prstClr>
            </a:outerShdw>
          </a:effectLst>
        </p:spPr>
      </p:pic>
      <p:sp>
        <p:nvSpPr>
          <p:cNvPr id="46" name="Rectangle 5">
            <a:extLst>
              <a:ext uri="{FF2B5EF4-FFF2-40B4-BE49-F238E27FC236}">
                <a16:creationId xmlns:a16="http://schemas.microsoft.com/office/drawing/2014/main" id="{966A64CA-7427-4AA6-ABFC-B78456664566}"/>
              </a:ext>
            </a:extLst>
          </p:cNvPr>
          <p:cNvSpPr txBox="1">
            <a:spLocks noChangeArrowheads="1"/>
          </p:cNvSpPr>
          <p:nvPr/>
        </p:nvSpPr>
        <p:spPr bwMode="auto">
          <a:xfrm>
            <a:off x="300027" y="483518"/>
            <a:ext cx="8820472" cy="2318048"/>
          </a:xfrm>
          <a:prstGeom prst="rect">
            <a:avLst/>
          </a:prstGeom>
          <a:noFill/>
          <a:ln w="9525">
            <a:noFill/>
            <a:miter lim="800000"/>
            <a:headEnd/>
            <a:tailEnd/>
          </a:ln>
        </p:spPr>
        <p:txBody>
          <a:bodyPr>
            <a:normAutofit/>
          </a:bodyPr>
          <a:lstStyle/>
          <a:p>
            <a:pPr marL="914400" lvl="1" indent="-457200">
              <a:lnSpc>
                <a:spcPct val="90000"/>
              </a:lnSpc>
              <a:spcBef>
                <a:spcPct val="20000"/>
              </a:spcBef>
              <a:defRPr/>
            </a:pPr>
            <a:r>
              <a:rPr lang="en-US" sz="2800" b="1" i="1" dirty="0" smtClean="0">
                <a:latin typeface="Times New Roman" panose="02020603050405020304" pitchFamily="18" charset="0"/>
                <a:cs typeface="Times New Roman" panose="02020603050405020304" pitchFamily="18" charset="0"/>
              </a:rPr>
              <a:t>2. </a:t>
            </a:r>
            <a:r>
              <a:rPr lang="en-US" sz="2800" b="1" i="1" dirty="0" err="1" smtClean="0">
                <a:latin typeface="Times New Roman" panose="02020603050405020304" pitchFamily="18" charset="0"/>
                <a:cs typeface="Times New Roman" panose="02020603050405020304" pitchFamily="18" charset="0"/>
              </a:rPr>
              <a:t>Thay</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những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từ</a:t>
            </a:r>
            <a:r>
              <a:rPr lang="en-US" sz="2800" b="1" i="1" dirty="0" smtClean="0">
                <a:latin typeface="Times New Roman" panose="02020603050405020304" pitchFamily="18" charset="0"/>
                <a:cs typeface="Times New Roman" panose="02020603050405020304" pitchFamily="18" charset="0"/>
              </a:rPr>
              <a:t> in </a:t>
            </a:r>
            <a:r>
              <a:rPr lang="en-US" sz="2800" b="1" i="1" dirty="0" err="1" smtClean="0">
                <a:latin typeface="Times New Roman" panose="02020603050405020304" pitchFamily="18" charset="0"/>
                <a:cs typeface="Times New Roman" panose="02020603050405020304" pitchFamily="18" charset="0"/>
              </a:rPr>
              <a:t>đậm</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trong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mỗi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ví</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dụ</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trên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cho</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nhau</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rồi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rút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ra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nhận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xét.Những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từ</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nào</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thay</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thế</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được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cho</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nhau</a:t>
            </a:r>
            <a:r>
              <a:rPr lang="en-US" sz="2800" b="1" i="1" dirty="0" smtClean="0">
                <a:latin typeface="Times New Roman" panose="02020603050405020304" pitchFamily="18" charset="0"/>
                <a:cs typeface="Times New Roman" panose="02020603050405020304" pitchFamily="18" charset="0"/>
              </a:rPr>
              <a:t> ? </a:t>
            </a:r>
            <a:r>
              <a:rPr lang="en-US" sz="2800" b="1" i="1" dirty="0" err="1" smtClean="0">
                <a:latin typeface="Times New Roman" panose="02020603050405020304" pitchFamily="18" charset="0"/>
                <a:cs typeface="Times New Roman" panose="02020603050405020304" pitchFamily="18" charset="0"/>
              </a:rPr>
              <a:t>Những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từ</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nào</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không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thay</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thế</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được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cho</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nhau</a:t>
            </a:r>
            <a:r>
              <a:rPr lang="en-US" sz="2800" b="1" i="1" dirty="0" smtClean="0">
                <a:latin typeface="Times New Roman" panose="02020603050405020304" pitchFamily="18" charset="0"/>
                <a:cs typeface="Times New Roman" panose="02020603050405020304" pitchFamily="18" charset="0"/>
              </a:rPr>
              <a:t> ? </a:t>
            </a:r>
            <a:r>
              <a:rPr lang="en-US" sz="2800" b="1" i="1" dirty="0" err="1" smtClean="0">
                <a:latin typeface="Times New Roman" panose="02020603050405020304" pitchFamily="18" charset="0"/>
                <a:cs typeface="Times New Roman" panose="02020603050405020304" pitchFamily="18" charset="0"/>
              </a:rPr>
              <a:t>Vì</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sao</a:t>
            </a:r>
            <a:r>
              <a:rPr lang="en-US" sz="2800" b="1" i="1" dirty="0" smtClean="0">
                <a:latin typeface="Times New Roman" panose="02020603050405020304" pitchFamily="18" charset="0"/>
                <a:cs typeface="Times New Roman" panose="02020603050405020304" pitchFamily="18" charset="0"/>
              </a:rPr>
              <a:t> ?</a:t>
            </a:r>
          </a:p>
          <a:p>
            <a:pPr marL="533400" indent="-533400" algn="r">
              <a:lnSpc>
                <a:spcPct val="90000"/>
              </a:lnSpc>
              <a:spcBef>
                <a:spcPct val="20000"/>
              </a:spcBef>
              <a:defRPr/>
            </a:pPr>
            <a:endParaRPr lang="en-US" sz="2800" i="1" dirty="0"/>
          </a:p>
        </p:txBody>
      </p:sp>
    </p:spTree>
    <p:extLst>
      <p:ext uri="{BB962C8B-B14F-4D97-AF65-F5344CB8AC3E}">
        <p14:creationId xmlns:p14="http://schemas.microsoft.com/office/powerpoint/2010/main" val="392544493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1FBD789-D872-46F8-A0C9-61AF7D47767C}"/>
              </a:ext>
            </a:extLst>
          </p:cNvPr>
          <p:cNvSpPr txBox="1"/>
          <p:nvPr/>
        </p:nvSpPr>
        <p:spPr>
          <a:xfrm>
            <a:off x="76867" y="966527"/>
            <a:ext cx="8887621" cy="2419124"/>
          </a:xfrm>
          <a:prstGeom prst="rect">
            <a:avLst/>
          </a:prstGeom>
          <a:noFill/>
        </p:spPr>
        <p:txBody>
          <a:bodyPr wrap="square">
            <a:spAutoFit/>
          </a:bodyPr>
          <a:lstStyle/>
          <a:p>
            <a:pPr eaLnBrk="1" hangingPunct="1">
              <a:lnSpc>
                <a:spcPct val="90000"/>
              </a:lnSpc>
              <a:buFontTx/>
              <a:buNone/>
            </a:pPr>
            <a:r>
              <a:rPr lang="en-US" altLang="en-US" sz="2800" dirty="0" smtClean="0">
                <a:latin typeface="Times New Roman" panose="02020603050405020304" pitchFamily="18" charset="0"/>
              </a:rPr>
              <a:t>	a</a:t>
            </a:r>
            <a:r>
              <a:rPr lang="en-US" altLang="en-US" sz="2800" dirty="0">
                <a:latin typeface="Times New Roman" panose="02020603050405020304" pitchFamily="18" charset="0"/>
              </a:rPr>
              <a:t>. Sau 80 </a:t>
            </a:r>
            <a:r>
              <a:rPr lang="en-US" altLang="en-US" sz="2800" dirty="0" err="1">
                <a:latin typeface="Times New Roman" panose="02020603050405020304" pitchFamily="18" charset="0"/>
              </a:rPr>
              <a:t>năm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giời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nô</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lệ</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làm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nước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bị</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yếu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hèn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ngày</a:t>
            </a:r>
            <a:r>
              <a:rPr lang="en-US" altLang="en-US" sz="2800" dirty="0">
                <a:latin typeface="Times New Roman" panose="02020603050405020304" pitchFamily="18" charset="0"/>
              </a:rPr>
              <a:t> nay </a:t>
            </a:r>
            <a:r>
              <a:rPr lang="en-US" altLang="en-US" sz="2800" dirty="0" err="1">
                <a:latin typeface="Times New Roman" panose="02020603050405020304" pitchFamily="18" charset="0"/>
              </a:rPr>
              <a:t>chúng</a:t>
            </a:r>
            <a:r>
              <a:rPr lang="en-US" altLang="en-US" sz="2800" dirty="0">
                <a:latin typeface="Times New Roman" panose="02020603050405020304" pitchFamily="18" charset="0"/>
              </a:rPr>
              <a:t> ta </a:t>
            </a:r>
            <a:r>
              <a:rPr lang="en-US" altLang="en-US" sz="2800" dirty="0" err="1">
                <a:latin typeface="Times New Roman" panose="02020603050405020304" pitchFamily="18" charset="0"/>
              </a:rPr>
              <a:t>cần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phải</a:t>
            </a:r>
            <a:r>
              <a:rPr lang="en-US" altLang="en-US" sz="2800" dirty="0">
                <a:latin typeface="Times New Roman" panose="02020603050405020304" pitchFamily="18" charset="0"/>
              </a:rPr>
              <a:t> </a:t>
            </a:r>
            <a:r>
              <a:rPr lang="en-US" altLang="en-US" sz="2800" b="1" i="1" dirty="0" err="1">
                <a:latin typeface="Times New Roman" panose="02020603050405020304" pitchFamily="18" charset="0"/>
              </a:rPr>
              <a:t>xây</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dựng</a:t>
            </a:r>
            <a:r>
              <a:rPr lang="en-US" altLang="en-US" sz="2800" b="1" dirty="0">
                <a:latin typeface="Times New Roman" panose="02020603050405020304" pitchFamily="18" charset="0"/>
              </a:rPr>
              <a:t> </a:t>
            </a:r>
            <a:r>
              <a:rPr lang="en-US" altLang="en-US" sz="2800" dirty="0" err="1">
                <a:latin typeface="Times New Roman" panose="02020603050405020304" pitchFamily="18" charset="0"/>
              </a:rPr>
              <a:t>lại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cơ</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đồ</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tổ</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tiên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đã</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để</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lại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chúng</a:t>
            </a:r>
            <a:r>
              <a:rPr lang="en-US" altLang="en-US" sz="2800" dirty="0">
                <a:latin typeface="Times New Roman" panose="02020603050405020304" pitchFamily="18" charset="0"/>
              </a:rPr>
              <a:t> ta, </a:t>
            </a:r>
            <a:r>
              <a:rPr lang="en-US" altLang="en-US" sz="2800" dirty="0" err="1">
                <a:latin typeface="Times New Roman" panose="02020603050405020304" pitchFamily="18" charset="0"/>
              </a:rPr>
              <a:t>làm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sao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chúng</a:t>
            </a:r>
            <a:r>
              <a:rPr lang="en-US" altLang="en-US" sz="2800" dirty="0">
                <a:latin typeface="Times New Roman" panose="02020603050405020304" pitchFamily="18" charset="0"/>
              </a:rPr>
              <a:t> ta </a:t>
            </a:r>
            <a:r>
              <a:rPr lang="en-US" altLang="en-US" sz="2800" dirty="0" err="1">
                <a:latin typeface="Times New Roman" panose="02020603050405020304" pitchFamily="18" charset="0"/>
              </a:rPr>
              <a:t>theo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kịp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các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nước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khác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hoàn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cầu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Trong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công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cuộc</a:t>
            </a:r>
            <a:r>
              <a:rPr lang="en-US" altLang="en-US" sz="2800" dirty="0">
                <a:latin typeface="Times New Roman" panose="02020603050405020304" pitchFamily="18" charset="0"/>
              </a:rPr>
              <a:t> </a:t>
            </a:r>
            <a:r>
              <a:rPr lang="en-US" altLang="en-US" sz="2800" b="1" i="1" dirty="0" err="1">
                <a:latin typeface="Times New Roman" panose="02020603050405020304" pitchFamily="18" charset="0"/>
              </a:rPr>
              <a:t>kiến</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thiết</a:t>
            </a:r>
            <a:r>
              <a:rPr lang="en-US" altLang="en-US" sz="2800" b="1" dirty="0">
                <a:latin typeface="Times New Roman" panose="02020603050405020304" pitchFamily="18" charset="0"/>
              </a:rPr>
              <a:t> </a:t>
            </a:r>
            <a:r>
              <a:rPr lang="en-US" altLang="en-US" sz="2800" dirty="0" err="1">
                <a:latin typeface="Times New Roman" panose="02020603050405020304" pitchFamily="18" charset="0"/>
              </a:rPr>
              <a:t>đó</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nước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trông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mong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chờ</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đợi</a:t>
            </a:r>
            <a:r>
              <a:rPr lang="en-US" altLang="en-US" sz="2800" dirty="0">
                <a:latin typeface="Times New Roman" panose="02020603050405020304" pitchFamily="18" charset="0"/>
              </a:rPr>
              <a:t> ở </a:t>
            </a:r>
            <a:r>
              <a:rPr lang="en-US" altLang="en-US" sz="2800" dirty="0" err="1">
                <a:latin typeface="Times New Roman" panose="02020603050405020304" pitchFamily="18" charset="0"/>
              </a:rPr>
              <a:t>các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em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rất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nhiều</a:t>
            </a:r>
            <a:r>
              <a:rPr lang="en-US" altLang="en-US" sz="2800" dirty="0">
                <a:latin typeface="Times New Roman" panose="02020603050405020304" pitchFamily="18" charset="0"/>
              </a:rPr>
              <a:t>.</a:t>
            </a:r>
          </a:p>
          <a:p>
            <a:pPr eaLnBrk="1" hangingPunct="1">
              <a:lnSpc>
                <a:spcPct val="90000"/>
              </a:lnSpc>
              <a:buFontTx/>
              <a:buNone/>
            </a:pPr>
            <a:r>
              <a:rPr lang="en-US" altLang="en-US" sz="2800" dirty="0">
                <a:latin typeface="Times New Roman" panose="02020603050405020304" pitchFamily="18" charset="0"/>
              </a:rPr>
              <a:t>                                                               </a:t>
            </a:r>
            <a:r>
              <a:rPr lang="vi-VN" altLang="en-US" sz="2800" dirty="0" smtClean="0">
                <a:latin typeface="Times New Roman" panose="02020603050405020304" pitchFamily="18" charset="0"/>
              </a:rPr>
              <a:t> </a:t>
            </a:r>
            <a:r>
              <a:rPr lang="en-US" altLang="en-US" sz="2800" dirty="0" err="1">
                <a:latin typeface="Times New Roman" panose="02020603050405020304" pitchFamily="18" charset="0"/>
              </a:rPr>
              <a:t>Hồ</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Chí</a:t>
            </a:r>
            <a:r>
              <a:rPr lang="en-US" altLang="en-US" sz="2800" dirty="0">
                <a:latin typeface="Times New Roman" panose="02020603050405020304" pitchFamily="18" charset="0"/>
              </a:rPr>
              <a:t> Minh</a:t>
            </a:r>
            <a:endParaRPr lang="en-US" altLang="en-US" sz="2000" dirty="0">
              <a:latin typeface="Times New Roman" panose="02020603050405020304" pitchFamily="18" charset="0"/>
            </a:endParaRPr>
          </a:p>
        </p:txBody>
      </p:sp>
      <p:sp>
        <p:nvSpPr>
          <p:cNvPr id="12" name="Rectangle 11">
            <a:extLst>
              <a:ext uri="{FF2B5EF4-FFF2-40B4-BE49-F238E27FC236}">
                <a16:creationId xmlns:a16="http://schemas.microsoft.com/office/drawing/2014/main" id="{D92660D7-3F5A-48D8-816B-0DD97EB4C948}"/>
              </a:ext>
            </a:extLst>
          </p:cNvPr>
          <p:cNvSpPr/>
          <p:nvPr/>
        </p:nvSpPr>
        <p:spPr>
          <a:xfrm>
            <a:off x="4067944" y="1419622"/>
            <a:ext cx="1512168" cy="3393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i="1" dirty="0" err="1" smtClean="0">
                <a:solidFill>
                  <a:schemeClr val="accent6">
                    <a:lumMod val="75000"/>
                  </a:schemeClr>
                </a:solidFill>
                <a:latin typeface="Times New Roman" panose="02020603050405020304" pitchFamily="18" charset="0"/>
                <a:cs typeface="Times New Roman" panose="02020603050405020304" pitchFamily="18" charset="0"/>
              </a:rPr>
              <a:t>kiến</a:t>
            </a:r>
            <a:r>
              <a:rPr lang="vi-VN" sz="2400" b="1" i="1" dirty="0" smtClean="0">
                <a:solidFill>
                  <a:schemeClr val="accent6">
                    <a:lumMod val="75000"/>
                  </a:schemeClr>
                </a:solidFill>
                <a:latin typeface="Times New Roman" panose="02020603050405020304" pitchFamily="18" charset="0"/>
                <a:cs typeface="Times New Roman" panose="02020603050405020304" pitchFamily="18" charset="0"/>
              </a:rPr>
              <a:t> </a:t>
            </a:r>
            <a:r>
              <a:rPr lang="vi-VN" sz="2400" b="1" i="1" dirty="0" err="1" smtClean="0">
                <a:solidFill>
                  <a:schemeClr val="accent6">
                    <a:lumMod val="75000"/>
                  </a:schemeClr>
                </a:solidFill>
                <a:latin typeface="Times New Roman" panose="02020603050405020304" pitchFamily="18" charset="0"/>
                <a:cs typeface="Times New Roman" panose="02020603050405020304" pitchFamily="18" charset="0"/>
              </a:rPr>
              <a:t>thiết</a:t>
            </a:r>
            <a:endParaRPr lang="en-US" sz="2400" b="1" i="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3E5CAB4F-DDD0-4D5D-9443-75345D56911E}"/>
              </a:ext>
            </a:extLst>
          </p:cNvPr>
          <p:cNvSpPr/>
          <p:nvPr/>
        </p:nvSpPr>
        <p:spPr>
          <a:xfrm>
            <a:off x="5436096" y="2176089"/>
            <a:ext cx="1584176" cy="3393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i="1" dirty="0">
                <a:solidFill>
                  <a:schemeClr val="accent6">
                    <a:lumMod val="75000"/>
                  </a:schemeClr>
                </a:solidFill>
                <a:latin typeface="Times New Roman" panose="02020603050405020304" pitchFamily="18" charset="0"/>
                <a:cs typeface="Times New Roman" panose="02020603050405020304" pitchFamily="18" charset="0"/>
              </a:rPr>
              <a:t>xây dựng</a:t>
            </a:r>
            <a:endParaRPr lang="en-US" sz="2400" b="1" i="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4" name="Rectangle 22">
            <a:extLst>
              <a:ext uri="{FF2B5EF4-FFF2-40B4-BE49-F238E27FC236}">
                <a16:creationId xmlns:a16="http://schemas.microsoft.com/office/drawing/2014/main" id="{1CD2C715-A5D2-442A-A64C-D0E6BDF70E7A}"/>
              </a:ext>
            </a:extLst>
          </p:cNvPr>
          <p:cNvSpPr>
            <a:spLocks noChangeArrowheads="1"/>
          </p:cNvSpPr>
          <p:nvPr/>
        </p:nvSpPr>
        <p:spPr bwMode="auto">
          <a:xfrm>
            <a:off x="315909" y="3557145"/>
            <a:ext cx="174801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Book Antiqua" panose="02040602050305030304" pitchFamily="18" charset="0"/>
              </a:defRPr>
            </a:lvl1pPr>
            <a:lvl2pPr marL="742950" indent="-285750">
              <a:spcBef>
                <a:spcPct val="20000"/>
              </a:spcBef>
              <a:buChar char="–"/>
              <a:defRPr sz="2800">
                <a:solidFill>
                  <a:schemeClr val="tx1"/>
                </a:solidFill>
                <a:latin typeface="Book Antiqua" panose="02040602050305030304" pitchFamily="18" charset="0"/>
              </a:defRPr>
            </a:lvl2pPr>
            <a:lvl3pPr marL="1143000" indent="-228600">
              <a:spcBef>
                <a:spcPct val="20000"/>
              </a:spcBef>
              <a:buChar char="•"/>
              <a:defRPr sz="2400">
                <a:solidFill>
                  <a:schemeClr val="tx1"/>
                </a:solidFill>
                <a:latin typeface="Book Antiqua" panose="02040602050305030304" pitchFamily="18" charset="0"/>
              </a:defRPr>
            </a:lvl3pPr>
            <a:lvl4pPr marL="1600200" indent="-228600">
              <a:spcBef>
                <a:spcPct val="20000"/>
              </a:spcBef>
              <a:buChar char="–"/>
              <a:defRPr sz="2000">
                <a:solidFill>
                  <a:schemeClr val="tx1"/>
                </a:solidFill>
                <a:latin typeface="Book Antiqua" panose="02040602050305030304" pitchFamily="18" charset="0"/>
              </a:defRPr>
            </a:lvl4pPr>
            <a:lvl5pPr marL="2057400" indent="-228600">
              <a:spcBef>
                <a:spcPct val="20000"/>
              </a:spcBef>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defRPr>
            </a:lvl9pPr>
          </a:lstStyle>
          <a:p>
            <a:pPr algn="justLow" eaLnBrk="1" hangingPunct="1">
              <a:spcBef>
                <a:spcPct val="0"/>
              </a:spcBef>
              <a:buFontTx/>
              <a:buNone/>
            </a:pPr>
            <a:r>
              <a:rPr lang="en-US" altLang="en-US" sz="2800" i="1" dirty="0" err="1" smtClean="0">
                <a:latin typeface="Times New Roman" panose="02020603050405020304" pitchFamily="18" charset="0"/>
              </a:rPr>
              <a:t>X</a:t>
            </a:r>
            <a:r>
              <a:rPr lang="en-US" altLang="en-US" sz="2800" dirty="0" err="1" smtClean="0">
                <a:latin typeface="Times New Roman" panose="02020603050405020304" pitchFamily="18" charset="0"/>
              </a:rPr>
              <a:t>ây</a:t>
            </a:r>
            <a:r>
              <a:rPr lang="en-US" altLang="en-US" sz="2800" dirty="0">
                <a:latin typeface="Times New Roman" panose="02020603050405020304" pitchFamily="18" charset="0"/>
              </a:rPr>
              <a:t> </a:t>
            </a:r>
            <a:r>
              <a:rPr lang="en-US" altLang="en-US" sz="2800" dirty="0" err="1" smtClean="0">
                <a:latin typeface="Times New Roman" panose="02020603050405020304" pitchFamily="18" charset="0"/>
              </a:rPr>
              <a:t>dựng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kiến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thiết</a:t>
            </a:r>
            <a:endParaRPr lang="en-US" altLang="en-US" sz="2800" dirty="0">
              <a:latin typeface="Times New Roman" panose="02020603050405020304" pitchFamily="18" charset="0"/>
            </a:endParaRPr>
          </a:p>
        </p:txBody>
      </p:sp>
      <p:sp>
        <p:nvSpPr>
          <p:cNvPr id="15" name="Right Arrow 6">
            <a:extLst>
              <a:ext uri="{FF2B5EF4-FFF2-40B4-BE49-F238E27FC236}">
                <a16:creationId xmlns:a16="http://schemas.microsoft.com/office/drawing/2014/main" id="{39D87C36-82F0-41AB-A679-C323AC161D43}"/>
              </a:ext>
            </a:extLst>
          </p:cNvPr>
          <p:cNvSpPr>
            <a:spLocks noChangeArrowheads="1"/>
          </p:cNvSpPr>
          <p:nvPr/>
        </p:nvSpPr>
        <p:spPr bwMode="auto">
          <a:xfrm>
            <a:off x="2276670" y="3932094"/>
            <a:ext cx="639146" cy="334763"/>
          </a:xfrm>
          <a:prstGeom prst="rightArrow">
            <a:avLst>
              <a:gd name="adj1" fmla="val 74742"/>
              <a:gd name="adj2" fmla="val 49992"/>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Book Antiqua" panose="02040602050305030304" pitchFamily="18" charset="0"/>
              </a:defRPr>
            </a:lvl1pPr>
            <a:lvl2pPr marL="742950" indent="-285750">
              <a:spcBef>
                <a:spcPct val="20000"/>
              </a:spcBef>
              <a:buChar char="–"/>
              <a:defRPr sz="2800">
                <a:solidFill>
                  <a:schemeClr val="tx1"/>
                </a:solidFill>
                <a:latin typeface="Book Antiqua" panose="02040602050305030304" pitchFamily="18" charset="0"/>
              </a:defRPr>
            </a:lvl2pPr>
            <a:lvl3pPr marL="1143000" indent="-228600">
              <a:spcBef>
                <a:spcPct val="20000"/>
              </a:spcBef>
              <a:buChar char="•"/>
              <a:defRPr sz="2400">
                <a:solidFill>
                  <a:schemeClr val="tx1"/>
                </a:solidFill>
                <a:latin typeface="Book Antiqua" panose="02040602050305030304" pitchFamily="18" charset="0"/>
              </a:defRPr>
            </a:lvl3pPr>
            <a:lvl4pPr marL="1600200" indent="-228600">
              <a:spcBef>
                <a:spcPct val="20000"/>
              </a:spcBef>
              <a:buChar char="–"/>
              <a:defRPr sz="2000">
                <a:solidFill>
                  <a:schemeClr val="tx1"/>
                </a:solidFill>
                <a:latin typeface="Book Antiqua" panose="02040602050305030304" pitchFamily="18" charset="0"/>
              </a:defRPr>
            </a:lvl4pPr>
            <a:lvl5pPr marL="2057400" indent="-228600">
              <a:spcBef>
                <a:spcPct val="20000"/>
              </a:spcBef>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defRPr>
            </a:lvl9pPr>
          </a:lstStyle>
          <a:p>
            <a:pPr algn="ctr" eaLnBrk="1" hangingPunct="1">
              <a:spcBef>
                <a:spcPct val="0"/>
              </a:spcBef>
              <a:buFontTx/>
              <a:buNone/>
            </a:pPr>
            <a:endParaRPr lang="vi-VN" altLang="en-US" sz="2800">
              <a:latin typeface="Times New Roman" panose="02020603050405020304" pitchFamily="18" charset="0"/>
            </a:endParaRPr>
          </a:p>
        </p:txBody>
      </p:sp>
      <p:sp>
        <p:nvSpPr>
          <p:cNvPr id="16" name="Rectangle 22">
            <a:extLst>
              <a:ext uri="{FF2B5EF4-FFF2-40B4-BE49-F238E27FC236}">
                <a16:creationId xmlns:a16="http://schemas.microsoft.com/office/drawing/2014/main" id="{40D011C5-64D6-4FE4-81B5-05724EBD169A}"/>
              </a:ext>
            </a:extLst>
          </p:cNvPr>
          <p:cNvSpPr>
            <a:spLocks noChangeArrowheads="1"/>
          </p:cNvSpPr>
          <p:nvPr/>
        </p:nvSpPr>
        <p:spPr bwMode="auto">
          <a:xfrm>
            <a:off x="2696379" y="3572996"/>
            <a:ext cx="256605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Book Antiqua" panose="02040602050305030304" pitchFamily="18" charset="0"/>
              </a:defRPr>
            </a:lvl1pPr>
            <a:lvl2pPr marL="742950" indent="-285750">
              <a:spcBef>
                <a:spcPct val="20000"/>
              </a:spcBef>
              <a:buChar char="–"/>
              <a:defRPr sz="2800">
                <a:solidFill>
                  <a:schemeClr val="tx1"/>
                </a:solidFill>
                <a:latin typeface="Book Antiqua" panose="02040602050305030304" pitchFamily="18" charset="0"/>
              </a:defRPr>
            </a:lvl2pPr>
            <a:lvl3pPr marL="1143000" indent="-228600">
              <a:spcBef>
                <a:spcPct val="20000"/>
              </a:spcBef>
              <a:buChar char="•"/>
              <a:defRPr sz="2400">
                <a:solidFill>
                  <a:schemeClr val="tx1"/>
                </a:solidFill>
                <a:latin typeface="Book Antiqua" panose="02040602050305030304" pitchFamily="18" charset="0"/>
              </a:defRPr>
            </a:lvl3pPr>
            <a:lvl4pPr marL="1600200" indent="-228600">
              <a:spcBef>
                <a:spcPct val="20000"/>
              </a:spcBef>
              <a:buChar char="–"/>
              <a:defRPr sz="2000">
                <a:solidFill>
                  <a:schemeClr val="tx1"/>
                </a:solidFill>
                <a:latin typeface="Book Antiqua" panose="02040602050305030304" pitchFamily="18" charset="0"/>
              </a:defRPr>
            </a:lvl4pPr>
            <a:lvl5pPr marL="2057400" indent="-228600">
              <a:spcBef>
                <a:spcPct val="20000"/>
              </a:spcBef>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defRPr>
            </a:lvl9pPr>
          </a:lstStyle>
          <a:p>
            <a:pPr algn="ctr" eaLnBrk="1" hangingPunct="1">
              <a:spcBef>
                <a:spcPct val="0"/>
              </a:spcBef>
              <a:buFontTx/>
              <a:buNone/>
            </a:pPr>
            <a:r>
              <a:rPr lang="en-US" altLang="en-US" sz="2800" b="1" i="1" dirty="0">
                <a:latin typeface="Times New Roman" panose="02020603050405020304" pitchFamily="18" charset="0"/>
              </a:rPr>
              <a:t>  </a:t>
            </a:r>
            <a:r>
              <a:rPr lang="en-US" altLang="en-US" sz="2800" b="1" dirty="0" err="1">
                <a:solidFill>
                  <a:srgbClr val="3333CC"/>
                </a:solidFill>
                <a:latin typeface="Times New Roman" panose="02020603050405020304" pitchFamily="18" charset="0"/>
              </a:rPr>
              <a:t>Nghĩa</a:t>
            </a:r>
            <a:r>
              <a:rPr lang="en-US" altLang="en-US" sz="2800" b="1" dirty="0">
                <a:solidFill>
                  <a:srgbClr val="3333CC"/>
                </a:solidFill>
                <a:latin typeface="Times New Roman" panose="02020603050405020304" pitchFamily="18" charset="0"/>
              </a:rPr>
              <a:t> </a:t>
            </a:r>
            <a:r>
              <a:rPr lang="en-US" altLang="en-US" sz="2800" b="1" dirty="0" err="1">
                <a:solidFill>
                  <a:srgbClr val="3333CC"/>
                </a:solidFill>
                <a:latin typeface="Times New Roman" panose="02020603050405020304" pitchFamily="18" charset="0"/>
              </a:rPr>
              <a:t>giống</a:t>
            </a:r>
            <a:r>
              <a:rPr lang="en-US" altLang="en-US" sz="2800" b="1" dirty="0">
                <a:solidFill>
                  <a:srgbClr val="3333CC"/>
                </a:solidFill>
                <a:latin typeface="Times New Roman" panose="02020603050405020304" pitchFamily="18" charset="0"/>
              </a:rPr>
              <a:t> </a:t>
            </a:r>
            <a:r>
              <a:rPr lang="en-US" altLang="en-US" sz="2800" b="1" dirty="0" err="1">
                <a:solidFill>
                  <a:srgbClr val="3333CC"/>
                </a:solidFill>
                <a:latin typeface="Times New Roman" panose="02020603050405020304" pitchFamily="18" charset="0"/>
              </a:rPr>
              <a:t>nhau</a:t>
            </a:r>
            <a:endParaRPr lang="en-US" altLang="en-US" sz="2800" dirty="0">
              <a:solidFill>
                <a:srgbClr val="3333CC"/>
              </a:solidFill>
              <a:latin typeface="Times New Roman" panose="02020603050405020304" pitchFamily="18" charset="0"/>
            </a:endParaRPr>
          </a:p>
        </p:txBody>
      </p:sp>
      <p:sp>
        <p:nvSpPr>
          <p:cNvPr id="17" name="Rectangle 22">
            <a:extLst>
              <a:ext uri="{FF2B5EF4-FFF2-40B4-BE49-F238E27FC236}">
                <a16:creationId xmlns:a16="http://schemas.microsoft.com/office/drawing/2014/main" id="{3A521701-1371-4029-B65A-0DB4CD24BA78}"/>
              </a:ext>
            </a:extLst>
          </p:cNvPr>
          <p:cNvSpPr>
            <a:spLocks noChangeArrowheads="1"/>
          </p:cNvSpPr>
          <p:nvPr/>
        </p:nvSpPr>
        <p:spPr bwMode="auto">
          <a:xfrm>
            <a:off x="6088339" y="3622421"/>
            <a:ext cx="2732133" cy="95410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Book Antiqua" panose="02040602050305030304" pitchFamily="18" charset="0"/>
              </a:defRPr>
            </a:lvl1pPr>
            <a:lvl2pPr marL="742950" indent="-285750">
              <a:spcBef>
                <a:spcPct val="20000"/>
              </a:spcBef>
              <a:buChar char="–"/>
              <a:defRPr sz="2800">
                <a:solidFill>
                  <a:schemeClr val="tx1"/>
                </a:solidFill>
                <a:latin typeface="Book Antiqua" panose="02040602050305030304" pitchFamily="18" charset="0"/>
              </a:defRPr>
            </a:lvl2pPr>
            <a:lvl3pPr marL="1143000" indent="-228600">
              <a:spcBef>
                <a:spcPct val="20000"/>
              </a:spcBef>
              <a:buChar char="•"/>
              <a:defRPr sz="2400">
                <a:solidFill>
                  <a:schemeClr val="tx1"/>
                </a:solidFill>
                <a:latin typeface="Book Antiqua" panose="02040602050305030304" pitchFamily="18" charset="0"/>
              </a:defRPr>
            </a:lvl3pPr>
            <a:lvl4pPr marL="1600200" indent="-228600">
              <a:spcBef>
                <a:spcPct val="20000"/>
              </a:spcBef>
              <a:buChar char="–"/>
              <a:defRPr sz="2000">
                <a:solidFill>
                  <a:schemeClr val="tx1"/>
                </a:solidFill>
                <a:latin typeface="Book Antiqua" panose="02040602050305030304" pitchFamily="18" charset="0"/>
              </a:defRPr>
            </a:lvl4pPr>
            <a:lvl5pPr marL="2057400" indent="-228600">
              <a:spcBef>
                <a:spcPct val="20000"/>
              </a:spcBef>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defRPr>
            </a:lvl9pPr>
          </a:lstStyle>
          <a:p>
            <a:pPr algn="ctr" eaLnBrk="1" hangingPunct="1">
              <a:spcBef>
                <a:spcPct val="0"/>
              </a:spcBef>
              <a:buFontTx/>
              <a:buNone/>
            </a:pPr>
            <a:r>
              <a:rPr lang="en-US" altLang="en-US" sz="2800" b="1" i="1" dirty="0">
                <a:latin typeface="Times New Roman" panose="02020603050405020304" pitchFamily="18" charset="0"/>
              </a:rPr>
              <a:t>  </a:t>
            </a:r>
            <a:r>
              <a:rPr lang="en-US" altLang="en-US" sz="2800" b="1" dirty="0" err="1">
                <a:solidFill>
                  <a:srgbClr val="FF0000"/>
                </a:solidFill>
                <a:latin typeface="Times New Roman" panose="02020603050405020304" pitchFamily="18" charset="0"/>
              </a:rPr>
              <a:t>Từ</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đồng</a:t>
            </a:r>
            <a:r>
              <a:rPr lang="en-US" altLang="en-US" sz="2800" b="1" dirty="0">
                <a:solidFill>
                  <a:srgbClr val="FF0000"/>
                </a:solidFill>
                <a:latin typeface="Times New Roman" panose="02020603050405020304" pitchFamily="18" charset="0"/>
              </a:rPr>
              <a:t> </a:t>
            </a:r>
            <a:r>
              <a:rPr lang="en-US" altLang="en-US" sz="2800" b="1" dirty="0" err="1" smtClean="0">
                <a:solidFill>
                  <a:srgbClr val="FF0000"/>
                </a:solidFill>
                <a:latin typeface="Times New Roman" panose="02020603050405020304" pitchFamily="18" charset="0"/>
              </a:rPr>
              <a:t>nghĩa</a:t>
            </a:r>
            <a:r>
              <a:rPr lang="en-US" altLang="en-US" sz="2800" b="1" dirty="0" smtClean="0">
                <a:solidFill>
                  <a:srgbClr val="FF0000"/>
                </a:solidFill>
                <a:latin typeface="Times New Roman" panose="02020603050405020304" pitchFamily="18" charset="0"/>
              </a:rPr>
              <a:t> </a:t>
            </a:r>
            <a:r>
              <a:rPr lang="en-US" altLang="en-US" sz="2800" b="1" dirty="0" err="1" smtClean="0">
                <a:solidFill>
                  <a:srgbClr val="FF0000"/>
                </a:solidFill>
                <a:latin typeface="Times New Roman" panose="02020603050405020304" pitchFamily="18" charset="0"/>
              </a:rPr>
              <a:t>hoàn</a:t>
            </a:r>
            <a:r>
              <a:rPr lang="en-US" altLang="en-US" sz="2800" b="1" dirty="0" smtClean="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toàn</a:t>
            </a:r>
            <a:endParaRPr lang="en-US" altLang="en-US" sz="2800" dirty="0">
              <a:solidFill>
                <a:srgbClr val="FF0000"/>
              </a:solidFill>
              <a:latin typeface="Times New Roman" panose="02020603050405020304" pitchFamily="18" charset="0"/>
            </a:endParaRPr>
          </a:p>
        </p:txBody>
      </p:sp>
      <p:sp>
        <p:nvSpPr>
          <p:cNvPr id="18" name="Right Arrow 14">
            <a:extLst>
              <a:ext uri="{FF2B5EF4-FFF2-40B4-BE49-F238E27FC236}">
                <a16:creationId xmlns:a16="http://schemas.microsoft.com/office/drawing/2014/main" id="{74B2E36D-1BA2-41EB-9463-06D666B314E3}"/>
              </a:ext>
            </a:extLst>
          </p:cNvPr>
          <p:cNvSpPr>
            <a:spLocks noChangeArrowheads="1"/>
          </p:cNvSpPr>
          <p:nvPr/>
        </p:nvSpPr>
        <p:spPr bwMode="auto">
          <a:xfrm>
            <a:off x="5436096" y="3838746"/>
            <a:ext cx="489464" cy="556387"/>
          </a:xfrm>
          <a:prstGeom prst="rightArrow">
            <a:avLst>
              <a:gd name="adj1" fmla="val 50000"/>
              <a:gd name="adj2" fmla="val 33505"/>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Book Antiqua" panose="02040602050305030304" pitchFamily="18" charset="0"/>
              </a:defRPr>
            </a:lvl1pPr>
            <a:lvl2pPr marL="742950" indent="-285750">
              <a:spcBef>
                <a:spcPct val="20000"/>
              </a:spcBef>
              <a:buChar char="–"/>
              <a:defRPr sz="2800">
                <a:solidFill>
                  <a:schemeClr val="tx1"/>
                </a:solidFill>
                <a:latin typeface="Book Antiqua" panose="02040602050305030304" pitchFamily="18" charset="0"/>
              </a:defRPr>
            </a:lvl2pPr>
            <a:lvl3pPr marL="1143000" indent="-228600">
              <a:spcBef>
                <a:spcPct val="20000"/>
              </a:spcBef>
              <a:buChar char="•"/>
              <a:defRPr sz="2400">
                <a:solidFill>
                  <a:schemeClr val="tx1"/>
                </a:solidFill>
                <a:latin typeface="Book Antiqua" panose="02040602050305030304" pitchFamily="18" charset="0"/>
              </a:defRPr>
            </a:lvl3pPr>
            <a:lvl4pPr marL="1600200" indent="-228600">
              <a:spcBef>
                <a:spcPct val="20000"/>
              </a:spcBef>
              <a:buChar char="–"/>
              <a:defRPr sz="2000">
                <a:solidFill>
                  <a:schemeClr val="tx1"/>
                </a:solidFill>
                <a:latin typeface="Book Antiqua" panose="02040602050305030304" pitchFamily="18" charset="0"/>
              </a:defRPr>
            </a:lvl4pPr>
            <a:lvl5pPr marL="2057400" indent="-228600">
              <a:spcBef>
                <a:spcPct val="20000"/>
              </a:spcBef>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defRPr>
            </a:lvl9pPr>
          </a:lstStyle>
          <a:p>
            <a:pPr algn="ctr" eaLnBrk="1" hangingPunct="1">
              <a:spcBef>
                <a:spcPct val="0"/>
              </a:spcBef>
              <a:buFontTx/>
              <a:buNone/>
            </a:pPr>
            <a:endParaRPr lang="vi-VN" altLang="en-US" sz="2800">
              <a:latin typeface="Times New Roman" panose="02020603050405020304" pitchFamily="18" charset="0"/>
            </a:endParaRPr>
          </a:p>
        </p:txBody>
      </p:sp>
    </p:spTree>
    <p:extLst>
      <p:ext uri="{BB962C8B-B14F-4D97-AF65-F5344CB8AC3E}">
        <p14:creationId xmlns:p14="http://schemas.microsoft.com/office/powerpoint/2010/main" val="26574225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P spid="14" grpId="0"/>
      <p:bldP spid="15" grpId="0" animBg="1"/>
      <p:bldP spid="16" grpId="0"/>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8288795" y="726342"/>
            <a:ext cx="633788" cy="674030"/>
            <a:chOff x="11050288" y="954351"/>
            <a:chExt cx="844941" cy="898707"/>
          </a:xfrm>
        </p:grpSpPr>
        <p:sp>
          <p:nvSpPr>
            <p:cNvPr id="30" name="Freeform 14"/>
            <p:cNvSpPr/>
            <p:nvPr/>
          </p:nvSpPr>
          <p:spPr bwMode="auto">
            <a:xfrm rot="1358535" flipH="1">
              <a:off x="11050288" y="954351"/>
              <a:ext cx="844941" cy="7234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4"/>
            </a:solidFill>
            <a:ln w="15875" cap="flat">
              <a:noFill/>
              <a:prstDash val="solid"/>
              <a:miter lim="800000"/>
            </a:ln>
          </p:spPr>
          <p:txBody>
            <a:bodyPr vert="horz" wrap="square" lIns="91440" tIns="45720" rIns="91440" bIns="45720" numCol="1" anchor="t" anchorCtr="0" compatLnSpc="1"/>
            <a:lstStyle/>
            <a:p>
              <a:endParaRPr lang="zh-CN" altLang="en-US"/>
            </a:p>
          </p:txBody>
        </p:sp>
        <p:grpSp>
          <p:nvGrpSpPr>
            <p:cNvPr id="31" name="组合 30"/>
            <p:cNvGrpSpPr/>
            <p:nvPr/>
          </p:nvGrpSpPr>
          <p:grpSpPr>
            <a:xfrm>
              <a:off x="11099054" y="976235"/>
              <a:ext cx="443012" cy="876823"/>
              <a:chOff x="11099054" y="976235"/>
              <a:chExt cx="443012" cy="876823"/>
            </a:xfrm>
          </p:grpSpPr>
          <p:sp>
            <p:nvSpPr>
              <p:cNvPr id="32" name="Line 15"/>
              <p:cNvSpPr>
                <a:spLocks noChangeShapeType="1"/>
              </p:cNvSpPr>
              <p:nvPr/>
            </p:nvSpPr>
            <p:spPr bwMode="auto">
              <a:xfrm rot="1358535" flipH="1">
                <a:off x="11396220" y="178659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Line 16"/>
              <p:cNvSpPr>
                <a:spLocks noChangeShapeType="1"/>
              </p:cNvSpPr>
              <p:nvPr/>
            </p:nvSpPr>
            <p:spPr bwMode="auto">
              <a:xfrm rot="1358535" flipH="1">
                <a:off x="11396220" y="1786592"/>
                <a:ext cx="0" cy="0"/>
              </a:xfrm>
              <a:prstGeom prst="line">
                <a:avLst/>
              </a:prstGeom>
              <a:noFill/>
              <a:ln w="15875" cap="flat">
                <a:solidFill>
                  <a:srgbClr val="000000"/>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4" name="Freeform 17"/>
              <p:cNvSpPr/>
              <p:nvPr/>
            </p:nvSpPr>
            <p:spPr bwMode="auto">
              <a:xfrm rot="1358535" flipH="1">
                <a:off x="11121571" y="1623137"/>
                <a:ext cx="242921" cy="229921"/>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B5E201"/>
                </a:solidFill>
                <a:prstDash val="solid"/>
                <a:miter lim="800000"/>
              </a:ln>
            </p:spPr>
            <p:txBody>
              <a:bodyPr vert="horz" wrap="square" lIns="91440" tIns="45720" rIns="91440" bIns="45720" numCol="1" anchor="t" anchorCtr="0" compatLnSpc="1"/>
              <a:lstStyle/>
              <a:p>
                <a:endParaRPr lang="zh-CN" altLang="en-US"/>
              </a:p>
            </p:txBody>
          </p:sp>
          <p:sp>
            <p:nvSpPr>
              <p:cNvPr id="35" name="Freeform 18"/>
              <p:cNvSpPr/>
              <p:nvPr/>
            </p:nvSpPr>
            <p:spPr bwMode="auto">
              <a:xfrm rot="1358535" flipH="1">
                <a:off x="11099054" y="1721403"/>
                <a:ext cx="245764" cy="127147"/>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rgbClr val="B5E201"/>
              </a:solidFill>
              <a:ln w="15875" cap="flat">
                <a:noFill/>
                <a:prstDash val="solid"/>
                <a:miter lim="800000"/>
              </a:ln>
            </p:spPr>
            <p:txBody>
              <a:bodyPr vert="horz" wrap="square" lIns="91440" tIns="45720" rIns="91440" bIns="45720" numCol="1" anchor="t" anchorCtr="0" compatLnSpc="1"/>
              <a:lstStyle/>
              <a:p>
                <a:endParaRPr lang="zh-CN" altLang="en-US"/>
              </a:p>
            </p:txBody>
          </p:sp>
          <p:sp>
            <p:nvSpPr>
              <p:cNvPr id="36" name="Freeform 19"/>
              <p:cNvSpPr/>
              <p:nvPr/>
            </p:nvSpPr>
            <p:spPr bwMode="auto">
              <a:xfrm rot="1358535" flipH="1">
                <a:off x="11297114" y="976235"/>
                <a:ext cx="244952" cy="682452"/>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rgbClr val="B6E300"/>
              </a:solidFill>
              <a:ln w="15875" cap="flat">
                <a:noFill/>
                <a:prstDash val="solid"/>
                <a:miter lim="800000"/>
              </a:ln>
            </p:spPr>
            <p:txBody>
              <a:bodyPr vert="horz" wrap="square" lIns="91440" tIns="45720" rIns="91440" bIns="45720" numCol="1" anchor="t" anchorCtr="0" compatLnSpc="1"/>
              <a:lstStyle/>
              <a:p>
                <a:endParaRPr lang="zh-CN" altLang="en-US"/>
              </a:p>
            </p:txBody>
          </p:sp>
        </p:grpSp>
      </p:grpSp>
      <p:grpSp>
        <p:nvGrpSpPr>
          <p:cNvPr id="70" name="Group 13"/>
          <p:cNvGrpSpPr>
            <a:grpSpLocks noChangeAspect="1"/>
          </p:cNvGrpSpPr>
          <p:nvPr/>
        </p:nvGrpSpPr>
        <p:grpSpPr bwMode="auto">
          <a:xfrm rot="20521541" flipH="1">
            <a:off x="7720968" y="638478"/>
            <a:ext cx="479262" cy="541403"/>
            <a:chOff x="2678" y="933"/>
            <a:chExt cx="2080" cy="2350"/>
          </a:xfrm>
          <a:solidFill>
            <a:srgbClr val="206F6F"/>
          </a:solidFill>
        </p:grpSpPr>
        <p:sp>
          <p:nvSpPr>
            <p:cNvPr id="71" name="Freeform 14"/>
            <p:cNvSpPr/>
            <p:nvPr/>
          </p:nvSpPr>
          <p:spPr bwMode="auto">
            <a:xfrm>
              <a:off x="2678" y="933"/>
              <a:ext cx="2080" cy="17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2"/>
            </a:solidFill>
            <a:ln w="15875" cap="flat">
              <a:noFill/>
              <a:prstDash val="solid"/>
              <a:miter lim="800000"/>
            </a:ln>
          </p:spPr>
          <p:txBody>
            <a:bodyPr vert="horz" wrap="square" lIns="91440" tIns="45720" rIns="91440" bIns="45720" numCol="1" anchor="t" anchorCtr="0" compatLnSpc="1"/>
            <a:lstStyle/>
            <a:p>
              <a:endParaRPr lang="zh-CN" altLang="en-US"/>
            </a:p>
          </p:txBody>
        </p:sp>
        <p:sp>
          <p:nvSpPr>
            <p:cNvPr id="72" name="Line 15"/>
            <p:cNvSpPr>
              <a:spLocks noChangeShapeType="1"/>
            </p:cNvSpPr>
            <p:nvPr/>
          </p:nvSpPr>
          <p:spPr bwMode="auto">
            <a:xfrm>
              <a:off x="3446" y="296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Line 16"/>
            <p:cNvSpPr>
              <a:spLocks noChangeShapeType="1"/>
            </p:cNvSpPr>
            <p:nvPr/>
          </p:nvSpPr>
          <p:spPr bwMode="auto">
            <a:xfrm>
              <a:off x="3446" y="2965"/>
              <a:ext cx="0" cy="0"/>
            </a:xfrm>
            <a:prstGeom prst="line">
              <a:avLst/>
            </a:prstGeom>
            <a:grpFill/>
            <a:ln w="15875" cap="flat">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74" name="Freeform 17"/>
            <p:cNvSpPr/>
            <p:nvPr/>
          </p:nvSpPr>
          <p:spPr bwMode="auto">
            <a:xfrm>
              <a:off x="3541" y="2717"/>
              <a:ext cx="598" cy="566"/>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FFF701"/>
              </a:solidFill>
              <a:prstDash val="solid"/>
              <a:miter lim="800000"/>
            </a:ln>
          </p:spPr>
          <p:txBody>
            <a:bodyPr vert="horz" wrap="square" lIns="91440" tIns="45720" rIns="91440" bIns="45720" numCol="1" anchor="t" anchorCtr="0" compatLnSpc="1"/>
            <a:lstStyle/>
            <a:p>
              <a:endParaRPr lang="zh-CN" altLang="en-US"/>
            </a:p>
          </p:txBody>
        </p:sp>
        <p:sp>
          <p:nvSpPr>
            <p:cNvPr id="75" name="Freeform 18"/>
            <p:cNvSpPr/>
            <p:nvPr/>
          </p:nvSpPr>
          <p:spPr bwMode="auto">
            <a:xfrm>
              <a:off x="3541" y="2970"/>
              <a:ext cx="605" cy="313"/>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chemeClr val="accent2">
                <a:lumMod val="40000"/>
                <a:lumOff val="60000"/>
              </a:schemeClr>
            </a:solidFill>
            <a:ln w="15875" cap="flat">
              <a:noFill/>
              <a:prstDash val="solid"/>
              <a:miter lim="800000"/>
            </a:ln>
          </p:spPr>
          <p:txBody>
            <a:bodyPr vert="horz" wrap="square" lIns="91440" tIns="45720" rIns="91440" bIns="45720" numCol="1" anchor="t" anchorCtr="0" compatLnSpc="1"/>
            <a:lstStyle/>
            <a:p>
              <a:endParaRPr lang="zh-CN" altLang="en-US"/>
            </a:p>
          </p:txBody>
        </p:sp>
        <p:sp>
          <p:nvSpPr>
            <p:cNvPr id="76" name="Freeform 19"/>
            <p:cNvSpPr/>
            <p:nvPr/>
          </p:nvSpPr>
          <p:spPr bwMode="auto">
            <a:xfrm>
              <a:off x="3536" y="1037"/>
              <a:ext cx="603" cy="1680"/>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chemeClr val="accent2">
                <a:lumMod val="40000"/>
                <a:lumOff val="60000"/>
              </a:schemeClr>
            </a:solidFill>
            <a:ln w="15875" cap="flat">
              <a:noFill/>
              <a:prstDash val="solid"/>
              <a:miter lim="800000"/>
            </a:ln>
          </p:spPr>
          <p:txBody>
            <a:bodyPr vert="horz" wrap="square" lIns="91440" tIns="45720" rIns="91440" bIns="45720" numCol="1" anchor="t" anchorCtr="0" compatLnSpc="1"/>
            <a:lstStyle/>
            <a:p>
              <a:endParaRPr lang="zh-CN" altLang="en-US"/>
            </a:p>
          </p:txBody>
        </p:sp>
      </p:grpSp>
      <p:sp>
        <p:nvSpPr>
          <p:cNvPr id="17" name="TextBox 16">
            <a:extLst>
              <a:ext uri="{FF2B5EF4-FFF2-40B4-BE49-F238E27FC236}">
                <a16:creationId xmlns:a16="http://schemas.microsoft.com/office/drawing/2014/main" id="{77626F01-C56E-4609-82FA-EB9E13F22DCF}"/>
              </a:ext>
            </a:extLst>
          </p:cNvPr>
          <p:cNvSpPr txBox="1"/>
          <p:nvPr/>
        </p:nvSpPr>
        <p:spPr>
          <a:xfrm>
            <a:off x="382195" y="641739"/>
            <a:ext cx="8382495" cy="2031325"/>
          </a:xfrm>
          <a:prstGeom prst="rect">
            <a:avLst/>
          </a:prstGeom>
          <a:noFill/>
        </p:spPr>
        <p:txBody>
          <a:bodyPr wrap="square">
            <a:spAutoFit/>
          </a:bodyPr>
          <a:lstStyle/>
          <a:p>
            <a:pPr eaLnBrk="1" hangingPunct="1">
              <a:lnSpc>
                <a:spcPct val="90000"/>
              </a:lnSpc>
              <a:buFontTx/>
              <a:buNone/>
            </a:pPr>
            <a:r>
              <a:rPr lang="en-US" altLang="en-US" sz="2800" dirty="0">
                <a:latin typeface="Times New Roman" panose="02020603050405020304" pitchFamily="18" charset="0"/>
              </a:rPr>
              <a:t>b. </a:t>
            </a:r>
            <a:r>
              <a:rPr lang="en-US" altLang="en-US" sz="2800" dirty="0" err="1">
                <a:latin typeface="Times New Roman" panose="02020603050405020304" pitchFamily="18" charset="0"/>
              </a:rPr>
              <a:t>Màu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lúa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chín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dưới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đồng</a:t>
            </a:r>
            <a:r>
              <a:rPr lang="en-US" altLang="en-US" sz="2800" dirty="0">
                <a:latin typeface="Times New Roman" panose="02020603050405020304" pitchFamily="18" charset="0"/>
              </a:rPr>
              <a:t> </a:t>
            </a:r>
            <a:r>
              <a:rPr lang="en-US" altLang="en-US" sz="2800" b="1" i="1" dirty="0" err="1">
                <a:latin typeface="Times New Roman" panose="02020603050405020304" pitchFamily="18" charset="0"/>
              </a:rPr>
              <a:t>vàng</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xuộm</a:t>
            </a:r>
            <a:r>
              <a:rPr lang="en-US" altLang="en-US" sz="2800" b="1" dirty="0">
                <a:latin typeface="Times New Roman" panose="02020603050405020304" pitchFamily="18" charset="0"/>
              </a:rPr>
              <a:t> </a:t>
            </a:r>
            <a:r>
              <a:rPr lang="en-US" altLang="en-US" sz="2800" dirty="0" err="1">
                <a:latin typeface="Times New Roman" panose="02020603050405020304" pitchFamily="18" charset="0"/>
              </a:rPr>
              <a:t>lại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Nắng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nhạt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ngả</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màu</a:t>
            </a:r>
            <a:r>
              <a:rPr lang="en-US" altLang="en-US" sz="2800" dirty="0">
                <a:latin typeface="Times New Roman" panose="02020603050405020304" pitchFamily="18" charset="0"/>
              </a:rPr>
              <a:t> </a:t>
            </a:r>
            <a:r>
              <a:rPr lang="en-US" altLang="en-US" sz="2800" b="1" i="1" dirty="0" err="1">
                <a:latin typeface="Times New Roman" panose="02020603050405020304" pitchFamily="18" charset="0"/>
              </a:rPr>
              <a:t>vàng</a:t>
            </a:r>
            <a:r>
              <a:rPr lang="en-US" altLang="en-US" sz="2800" b="1" i="1" dirty="0">
                <a:latin typeface="Times New Roman" panose="02020603050405020304" pitchFamily="18" charset="0"/>
              </a:rPr>
              <a:t> hoe</a:t>
            </a:r>
            <a:r>
              <a:rPr lang="en-US" altLang="en-US" sz="2800" dirty="0">
                <a:latin typeface="Times New Roman" panose="02020603050405020304" pitchFamily="18" charset="0"/>
              </a:rPr>
              <a:t> </a:t>
            </a:r>
            <a:r>
              <a:rPr lang="vi-VN" altLang="en-US" sz="2800" dirty="0">
                <a:latin typeface="Times New Roman" panose="02020603050405020304" pitchFamily="18" charset="0"/>
              </a:rPr>
              <a:t>.</a:t>
            </a:r>
            <a:r>
              <a:rPr lang="en-US" altLang="en-US" sz="2800" dirty="0" err="1">
                <a:latin typeface="Times New Roman" panose="02020603050405020304" pitchFamily="18" charset="0"/>
              </a:rPr>
              <a:t>Trong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vườn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lắc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lư</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những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chùm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quả</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xoan</a:t>
            </a:r>
            <a:r>
              <a:rPr lang="en-US" altLang="en-US" sz="2800" dirty="0">
                <a:latin typeface="Times New Roman" panose="02020603050405020304" pitchFamily="18" charset="0"/>
              </a:rPr>
              <a:t> </a:t>
            </a:r>
            <a:r>
              <a:rPr lang="en-US" altLang="en-US" sz="2800" b="1" i="1" dirty="0" err="1">
                <a:latin typeface="Times New Roman" panose="02020603050405020304" pitchFamily="18" charset="0"/>
              </a:rPr>
              <a:t>vàng</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lịm</a:t>
            </a:r>
            <a:r>
              <a:rPr lang="en-US" altLang="en-US" sz="2800" b="1" dirty="0">
                <a:latin typeface="Times New Roman" panose="02020603050405020304" pitchFamily="18" charset="0"/>
              </a:rPr>
              <a:t> </a:t>
            </a:r>
            <a:r>
              <a:rPr lang="vi-VN" altLang="en-US" sz="2800" b="1" dirty="0">
                <a:latin typeface="Times New Roman" panose="02020603050405020304" pitchFamily="18" charset="0"/>
              </a:rPr>
              <a:t>   </a:t>
            </a:r>
            <a:r>
              <a:rPr lang="en-US" altLang="en-US" sz="2800" dirty="0" err="1">
                <a:latin typeface="Times New Roman" panose="02020603050405020304" pitchFamily="18" charset="0"/>
              </a:rPr>
              <a:t>không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trông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thấy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cuống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như</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những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chuỗi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tràng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hạt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bồ</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đề</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treo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lơ</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lửng</a:t>
            </a:r>
            <a:r>
              <a:rPr lang="en-US" altLang="en-US" sz="2800" dirty="0" smtClean="0">
                <a:latin typeface="Times New Roman" panose="02020603050405020304" pitchFamily="18" charset="0"/>
              </a:rPr>
              <a:t>.                                                         </a:t>
            </a:r>
            <a:r>
              <a:rPr lang="vi-VN" altLang="en-US" sz="2800" dirty="0" smtClean="0">
                <a:latin typeface="Times New Roman" panose="02020603050405020304" pitchFamily="18" charset="0"/>
              </a:rPr>
              <a:t>                                         </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Tô</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Hoài</a:t>
            </a:r>
            <a:endParaRPr lang="en-US" altLang="en-US" sz="2800" dirty="0">
              <a:latin typeface="Times New Roman" panose="02020603050405020304" pitchFamily="18" charset="0"/>
            </a:endParaRPr>
          </a:p>
        </p:txBody>
      </p:sp>
      <p:sp>
        <p:nvSpPr>
          <p:cNvPr id="18" name="Rectangle 17">
            <a:extLst>
              <a:ext uri="{FF2B5EF4-FFF2-40B4-BE49-F238E27FC236}">
                <a16:creationId xmlns:a16="http://schemas.microsoft.com/office/drawing/2014/main" id="{D38120E5-533D-4516-9802-EDA3432FA7C5}"/>
              </a:ext>
            </a:extLst>
          </p:cNvPr>
          <p:cNvSpPr/>
          <p:nvPr/>
        </p:nvSpPr>
        <p:spPr>
          <a:xfrm>
            <a:off x="4355727" y="713009"/>
            <a:ext cx="1656184" cy="3353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i="1" dirty="0">
                <a:solidFill>
                  <a:schemeClr val="accent6">
                    <a:lumMod val="75000"/>
                  </a:schemeClr>
                </a:solidFill>
                <a:latin typeface="Times New Roman" panose="02020603050405020304" pitchFamily="18" charset="0"/>
                <a:cs typeface="Times New Roman" panose="02020603050405020304" pitchFamily="18" charset="0"/>
              </a:rPr>
              <a:t>vàng hoe</a:t>
            </a:r>
            <a:endParaRPr lang="en-US" sz="2400" b="1" i="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6C0F34E5-AA3D-4FB3-AA16-5AC780FB11B8}"/>
              </a:ext>
            </a:extLst>
          </p:cNvPr>
          <p:cNvSpPr/>
          <p:nvPr/>
        </p:nvSpPr>
        <p:spPr>
          <a:xfrm>
            <a:off x="394383" y="1502225"/>
            <a:ext cx="1587634" cy="31035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i="1" dirty="0">
                <a:solidFill>
                  <a:schemeClr val="accent6">
                    <a:lumMod val="75000"/>
                  </a:schemeClr>
                </a:solidFill>
                <a:latin typeface="Times New Roman" panose="02020603050405020304" pitchFamily="18" charset="0"/>
                <a:cs typeface="Times New Roman" panose="02020603050405020304" pitchFamily="18" charset="0"/>
              </a:rPr>
              <a:t>vàng xuộm</a:t>
            </a:r>
            <a:endParaRPr lang="en-US" sz="2400" b="1" i="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343CC9C9-03CF-413D-8481-4FB281B1A6AC}"/>
              </a:ext>
            </a:extLst>
          </p:cNvPr>
          <p:cNvSpPr/>
          <p:nvPr/>
        </p:nvSpPr>
        <p:spPr>
          <a:xfrm>
            <a:off x="1080813" y="1095251"/>
            <a:ext cx="1546972" cy="3353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i="1" dirty="0">
                <a:solidFill>
                  <a:schemeClr val="accent6">
                    <a:lumMod val="75000"/>
                  </a:schemeClr>
                </a:solidFill>
                <a:latin typeface="Times New Roman" panose="02020603050405020304" pitchFamily="18" charset="0"/>
                <a:cs typeface="Times New Roman" panose="02020603050405020304" pitchFamily="18" charset="0"/>
              </a:rPr>
              <a:t>vàng lịm</a:t>
            </a:r>
            <a:endParaRPr lang="en-US" sz="2400" b="1" i="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21" name="Rectangle 22">
            <a:extLst>
              <a:ext uri="{FF2B5EF4-FFF2-40B4-BE49-F238E27FC236}">
                <a16:creationId xmlns:a16="http://schemas.microsoft.com/office/drawing/2014/main" id="{31D0884B-6D50-40C2-8A9B-CA064A152F6F}"/>
              </a:ext>
            </a:extLst>
          </p:cNvPr>
          <p:cNvSpPr>
            <a:spLocks noChangeArrowheads="1"/>
          </p:cNvSpPr>
          <p:nvPr/>
        </p:nvSpPr>
        <p:spPr bwMode="auto">
          <a:xfrm>
            <a:off x="-45477" y="3139838"/>
            <a:ext cx="28083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Book Antiqua" panose="02040602050305030304" pitchFamily="18" charset="0"/>
              </a:defRPr>
            </a:lvl1pPr>
            <a:lvl2pPr marL="742950" indent="-285750">
              <a:spcBef>
                <a:spcPct val="20000"/>
              </a:spcBef>
              <a:buChar char="–"/>
              <a:defRPr sz="2800">
                <a:solidFill>
                  <a:schemeClr val="tx1"/>
                </a:solidFill>
                <a:latin typeface="Book Antiqua" panose="02040602050305030304" pitchFamily="18" charset="0"/>
              </a:defRPr>
            </a:lvl2pPr>
            <a:lvl3pPr marL="1143000" indent="-228600">
              <a:spcBef>
                <a:spcPct val="20000"/>
              </a:spcBef>
              <a:buChar char="•"/>
              <a:defRPr sz="2400">
                <a:solidFill>
                  <a:schemeClr val="tx1"/>
                </a:solidFill>
                <a:latin typeface="Book Antiqua" panose="02040602050305030304" pitchFamily="18" charset="0"/>
              </a:defRPr>
            </a:lvl3pPr>
            <a:lvl4pPr marL="1600200" indent="-228600">
              <a:spcBef>
                <a:spcPct val="20000"/>
              </a:spcBef>
              <a:buChar char="–"/>
              <a:defRPr sz="2000">
                <a:solidFill>
                  <a:schemeClr val="tx1"/>
                </a:solidFill>
                <a:latin typeface="Book Antiqua" panose="02040602050305030304" pitchFamily="18" charset="0"/>
              </a:defRPr>
            </a:lvl4pPr>
            <a:lvl5pPr marL="2057400" indent="-228600">
              <a:spcBef>
                <a:spcPct val="20000"/>
              </a:spcBef>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defRPr>
            </a:lvl9pPr>
          </a:lstStyle>
          <a:p>
            <a:pPr eaLnBrk="1" hangingPunct="1">
              <a:spcBef>
                <a:spcPct val="0"/>
              </a:spcBef>
              <a:buFontTx/>
              <a:buNone/>
            </a:pPr>
            <a:r>
              <a:rPr lang="en-US" altLang="en-US" sz="2800" dirty="0" err="1">
                <a:latin typeface="Times New Roman" panose="02020603050405020304" pitchFamily="18" charset="0"/>
              </a:rPr>
              <a:t>vàng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xuộm</a:t>
            </a:r>
            <a:r>
              <a:rPr lang="en-US" altLang="en-US" sz="2800" dirty="0">
                <a:latin typeface="Times New Roman" panose="02020603050405020304" pitchFamily="18" charset="0"/>
              </a:rPr>
              <a:t>, </a:t>
            </a:r>
            <a:r>
              <a:rPr lang="en-US" altLang="en-US" sz="2800" dirty="0" err="1" smtClean="0">
                <a:latin typeface="Times New Roman" panose="02020603050405020304" pitchFamily="18" charset="0"/>
              </a:rPr>
              <a:t>vàng</a:t>
            </a:r>
            <a:r>
              <a:rPr lang="en-US" altLang="en-US" sz="2800" dirty="0">
                <a:latin typeface="Times New Roman" panose="02020603050405020304" pitchFamily="18" charset="0"/>
              </a:rPr>
              <a:t> </a:t>
            </a:r>
            <a:r>
              <a:rPr lang="en-US" altLang="en-US" sz="2800" dirty="0" smtClean="0">
                <a:latin typeface="Times New Roman" panose="02020603050405020304" pitchFamily="18" charset="0"/>
              </a:rPr>
              <a:t>hoe</a:t>
            </a:r>
            <a:r>
              <a:rPr lang="en-US" altLang="en-US" sz="2800" dirty="0">
                <a:latin typeface="Times New Roman" panose="02020603050405020304" pitchFamily="18" charset="0"/>
              </a:rPr>
              <a:t>, </a:t>
            </a:r>
            <a:r>
              <a:rPr lang="en-US" altLang="en-US" sz="2800" dirty="0" err="1" smtClean="0">
                <a:latin typeface="Times New Roman" panose="02020603050405020304" pitchFamily="18" charset="0"/>
              </a:rPr>
              <a:t>vàng</a:t>
            </a:r>
            <a:r>
              <a:rPr lang="en-US" altLang="en-US" sz="2800" dirty="0" smtClean="0">
                <a:latin typeface="Times New Roman" panose="02020603050405020304" pitchFamily="18" charset="0"/>
              </a:rPr>
              <a:t> </a:t>
            </a:r>
            <a:r>
              <a:rPr lang="en-US" altLang="en-US" sz="2800" dirty="0" err="1">
                <a:latin typeface="Times New Roman" panose="02020603050405020304" pitchFamily="18" charset="0"/>
              </a:rPr>
              <a:t>lịm</a:t>
            </a:r>
            <a:endParaRPr lang="en-US" altLang="en-US" sz="2800" dirty="0">
              <a:latin typeface="Times New Roman" panose="02020603050405020304" pitchFamily="18" charset="0"/>
            </a:endParaRPr>
          </a:p>
        </p:txBody>
      </p:sp>
      <p:sp>
        <p:nvSpPr>
          <p:cNvPr id="22" name="Right Arrow 10">
            <a:extLst>
              <a:ext uri="{FF2B5EF4-FFF2-40B4-BE49-F238E27FC236}">
                <a16:creationId xmlns:a16="http://schemas.microsoft.com/office/drawing/2014/main" id="{7FEA7243-2FAA-4600-BA89-038045D9DD8E}"/>
              </a:ext>
            </a:extLst>
          </p:cNvPr>
          <p:cNvSpPr>
            <a:spLocks noChangeArrowheads="1"/>
          </p:cNvSpPr>
          <p:nvPr/>
        </p:nvSpPr>
        <p:spPr bwMode="auto">
          <a:xfrm>
            <a:off x="2572335" y="3502591"/>
            <a:ext cx="381000" cy="228600"/>
          </a:xfrm>
          <a:prstGeom prst="rightArrow">
            <a:avLst>
              <a:gd name="adj1" fmla="val 50000"/>
              <a:gd name="adj2" fmla="val 49992"/>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Book Antiqua" panose="02040602050305030304" pitchFamily="18" charset="0"/>
              </a:defRPr>
            </a:lvl1pPr>
            <a:lvl2pPr marL="742950" indent="-285750">
              <a:spcBef>
                <a:spcPct val="20000"/>
              </a:spcBef>
              <a:buChar char="–"/>
              <a:defRPr sz="2800">
                <a:solidFill>
                  <a:schemeClr val="tx1"/>
                </a:solidFill>
                <a:latin typeface="Book Antiqua" panose="02040602050305030304" pitchFamily="18" charset="0"/>
              </a:defRPr>
            </a:lvl2pPr>
            <a:lvl3pPr marL="1143000" indent="-228600">
              <a:spcBef>
                <a:spcPct val="20000"/>
              </a:spcBef>
              <a:buChar char="•"/>
              <a:defRPr sz="2400">
                <a:solidFill>
                  <a:schemeClr val="tx1"/>
                </a:solidFill>
                <a:latin typeface="Book Antiqua" panose="02040602050305030304" pitchFamily="18" charset="0"/>
              </a:defRPr>
            </a:lvl3pPr>
            <a:lvl4pPr marL="1600200" indent="-228600">
              <a:spcBef>
                <a:spcPct val="20000"/>
              </a:spcBef>
              <a:buChar char="–"/>
              <a:defRPr sz="2000">
                <a:solidFill>
                  <a:schemeClr val="tx1"/>
                </a:solidFill>
                <a:latin typeface="Book Antiqua" panose="02040602050305030304" pitchFamily="18" charset="0"/>
              </a:defRPr>
            </a:lvl4pPr>
            <a:lvl5pPr marL="2057400" indent="-228600">
              <a:spcBef>
                <a:spcPct val="20000"/>
              </a:spcBef>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defRPr>
            </a:lvl9pPr>
          </a:lstStyle>
          <a:p>
            <a:pPr algn="ctr" eaLnBrk="1" hangingPunct="1">
              <a:spcBef>
                <a:spcPct val="0"/>
              </a:spcBef>
              <a:buFontTx/>
              <a:buNone/>
            </a:pPr>
            <a:endParaRPr lang="vi-VN" altLang="en-US" sz="3600">
              <a:latin typeface="Times New Roman" panose="02020603050405020304" pitchFamily="18" charset="0"/>
            </a:endParaRPr>
          </a:p>
        </p:txBody>
      </p:sp>
      <p:sp>
        <p:nvSpPr>
          <p:cNvPr id="23" name="Rectangle 22">
            <a:extLst>
              <a:ext uri="{FF2B5EF4-FFF2-40B4-BE49-F238E27FC236}">
                <a16:creationId xmlns:a16="http://schemas.microsoft.com/office/drawing/2014/main" id="{7827E5EE-3F40-499C-9F40-0951A03510E2}"/>
              </a:ext>
            </a:extLst>
          </p:cNvPr>
          <p:cNvSpPr>
            <a:spLocks noChangeArrowheads="1"/>
          </p:cNvSpPr>
          <p:nvPr/>
        </p:nvSpPr>
        <p:spPr bwMode="auto">
          <a:xfrm>
            <a:off x="2938723" y="3139838"/>
            <a:ext cx="322632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Book Antiqua" panose="02040602050305030304" pitchFamily="18" charset="0"/>
              </a:defRPr>
            </a:lvl1pPr>
            <a:lvl2pPr marL="742950" indent="-285750">
              <a:spcBef>
                <a:spcPct val="20000"/>
              </a:spcBef>
              <a:buChar char="–"/>
              <a:defRPr sz="2800">
                <a:solidFill>
                  <a:schemeClr val="tx1"/>
                </a:solidFill>
                <a:latin typeface="Book Antiqua" panose="02040602050305030304" pitchFamily="18" charset="0"/>
              </a:defRPr>
            </a:lvl2pPr>
            <a:lvl3pPr marL="1143000" indent="-228600">
              <a:spcBef>
                <a:spcPct val="20000"/>
              </a:spcBef>
              <a:buChar char="•"/>
              <a:defRPr sz="2400">
                <a:solidFill>
                  <a:schemeClr val="tx1"/>
                </a:solidFill>
                <a:latin typeface="Book Antiqua" panose="02040602050305030304" pitchFamily="18" charset="0"/>
              </a:defRPr>
            </a:lvl3pPr>
            <a:lvl4pPr marL="1600200" indent="-228600">
              <a:spcBef>
                <a:spcPct val="20000"/>
              </a:spcBef>
              <a:buChar char="–"/>
              <a:defRPr sz="2000">
                <a:solidFill>
                  <a:schemeClr val="tx1"/>
                </a:solidFill>
                <a:latin typeface="Book Antiqua" panose="02040602050305030304" pitchFamily="18" charset="0"/>
              </a:defRPr>
            </a:lvl4pPr>
            <a:lvl5pPr marL="2057400" indent="-228600">
              <a:spcBef>
                <a:spcPct val="20000"/>
              </a:spcBef>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defRPr>
            </a:lvl9pPr>
          </a:lstStyle>
          <a:p>
            <a:pPr eaLnBrk="1" hangingPunct="1">
              <a:spcBef>
                <a:spcPct val="0"/>
              </a:spcBef>
              <a:buFontTx/>
              <a:buNone/>
            </a:pPr>
            <a:r>
              <a:rPr lang="en-US" altLang="en-US" sz="2800" b="1" i="1" dirty="0">
                <a:latin typeface="Times New Roman" panose="02020603050405020304" pitchFamily="18" charset="0"/>
              </a:rPr>
              <a:t> </a:t>
            </a:r>
            <a:r>
              <a:rPr lang="en-US" altLang="en-US" sz="2800" b="1" dirty="0" err="1">
                <a:solidFill>
                  <a:srgbClr val="3333CC"/>
                </a:solidFill>
                <a:latin typeface="Times New Roman" panose="02020603050405020304" pitchFamily="18" charset="0"/>
              </a:rPr>
              <a:t>Nghĩa</a:t>
            </a:r>
            <a:r>
              <a:rPr lang="en-US" altLang="en-US" sz="2800" b="1" dirty="0">
                <a:solidFill>
                  <a:srgbClr val="3333CC"/>
                </a:solidFill>
                <a:latin typeface="Times New Roman" panose="02020603050405020304" pitchFamily="18" charset="0"/>
              </a:rPr>
              <a:t> </a:t>
            </a:r>
            <a:r>
              <a:rPr lang="en-US" altLang="en-US" sz="2800" b="1" dirty="0" err="1">
                <a:solidFill>
                  <a:srgbClr val="3333CC"/>
                </a:solidFill>
                <a:latin typeface="Times New Roman" panose="02020603050405020304" pitchFamily="18" charset="0"/>
              </a:rPr>
              <a:t>gần</a:t>
            </a:r>
            <a:r>
              <a:rPr lang="en-US" altLang="en-US" sz="2800" b="1" dirty="0">
                <a:solidFill>
                  <a:srgbClr val="3333CC"/>
                </a:solidFill>
                <a:latin typeface="Times New Roman" panose="02020603050405020304" pitchFamily="18" charset="0"/>
              </a:rPr>
              <a:t> </a:t>
            </a:r>
            <a:r>
              <a:rPr lang="en-US" altLang="en-US" sz="2800" b="1" dirty="0" err="1">
                <a:solidFill>
                  <a:srgbClr val="3333CC"/>
                </a:solidFill>
                <a:latin typeface="Times New Roman" panose="02020603050405020304" pitchFamily="18" charset="0"/>
              </a:rPr>
              <a:t>giống</a:t>
            </a:r>
            <a:r>
              <a:rPr lang="en-US" altLang="en-US" sz="2800" b="1" dirty="0">
                <a:solidFill>
                  <a:srgbClr val="3333CC"/>
                </a:solidFill>
                <a:latin typeface="Times New Roman" panose="02020603050405020304" pitchFamily="18" charset="0"/>
              </a:rPr>
              <a:t> </a:t>
            </a:r>
            <a:r>
              <a:rPr lang="en-US" altLang="en-US" sz="2800" b="1" dirty="0" err="1">
                <a:solidFill>
                  <a:srgbClr val="3333CC"/>
                </a:solidFill>
                <a:latin typeface="Times New Roman" panose="02020603050405020304" pitchFamily="18" charset="0"/>
              </a:rPr>
              <a:t>nhau</a:t>
            </a:r>
            <a:endParaRPr lang="en-US" altLang="en-US" sz="2800" dirty="0">
              <a:solidFill>
                <a:srgbClr val="3333CC"/>
              </a:solidFill>
              <a:latin typeface="Times New Roman" panose="02020603050405020304" pitchFamily="18" charset="0"/>
            </a:endParaRPr>
          </a:p>
        </p:txBody>
      </p:sp>
      <p:sp>
        <p:nvSpPr>
          <p:cNvPr id="24" name="Rectangle 22">
            <a:extLst>
              <a:ext uri="{FF2B5EF4-FFF2-40B4-BE49-F238E27FC236}">
                <a16:creationId xmlns:a16="http://schemas.microsoft.com/office/drawing/2014/main" id="{5D287E53-E768-4209-AFF9-6B0D74AA4BB1}"/>
              </a:ext>
            </a:extLst>
          </p:cNvPr>
          <p:cNvSpPr>
            <a:spLocks noChangeArrowheads="1"/>
          </p:cNvSpPr>
          <p:nvPr/>
        </p:nvSpPr>
        <p:spPr bwMode="auto">
          <a:xfrm>
            <a:off x="6245799" y="2866792"/>
            <a:ext cx="2722314" cy="138499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Book Antiqua" panose="02040602050305030304" pitchFamily="18" charset="0"/>
              </a:defRPr>
            </a:lvl1pPr>
            <a:lvl2pPr marL="742950" indent="-285750">
              <a:spcBef>
                <a:spcPct val="20000"/>
              </a:spcBef>
              <a:buChar char="–"/>
              <a:defRPr sz="2800">
                <a:solidFill>
                  <a:schemeClr val="tx1"/>
                </a:solidFill>
                <a:latin typeface="Book Antiqua" panose="02040602050305030304" pitchFamily="18" charset="0"/>
              </a:defRPr>
            </a:lvl2pPr>
            <a:lvl3pPr marL="1143000" indent="-228600">
              <a:spcBef>
                <a:spcPct val="20000"/>
              </a:spcBef>
              <a:buChar char="•"/>
              <a:defRPr sz="2400">
                <a:solidFill>
                  <a:schemeClr val="tx1"/>
                </a:solidFill>
                <a:latin typeface="Book Antiqua" panose="02040602050305030304" pitchFamily="18" charset="0"/>
              </a:defRPr>
            </a:lvl3pPr>
            <a:lvl4pPr marL="1600200" indent="-228600">
              <a:spcBef>
                <a:spcPct val="20000"/>
              </a:spcBef>
              <a:buChar char="–"/>
              <a:defRPr sz="2000">
                <a:solidFill>
                  <a:schemeClr val="tx1"/>
                </a:solidFill>
                <a:latin typeface="Book Antiqua" panose="02040602050305030304" pitchFamily="18" charset="0"/>
              </a:defRPr>
            </a:lvl4pPr>
            <a:lvl5pPr marL="2057400" indent="-228600">
              <a:spcBef>
                <a:spcPct val="20000"/>
              </a:spcBef>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defRPr>
            </a:lvl9pPr>
          </a:lstStyle>
          <a:p>
            <a:pPr algn="ctr" eaLnBrk="1" hangingPunct="1">
              <a:spcBef>
                <a:spcPct val="0"/>
              </a:spcBef>
              <a:buFontTx/>
              <a:buNone/>
            </a:pPr>
            <a:r>
              <a:rPr lang="en-US" altLang="en-US" sz="2800" b="1" i="1" dirty="0">
                <a:latin typeface="Times New Roman" panose="02020603050405020304" pitchFamily="18" charset="0"/>
              </a:rPr>
              <a:t> </a:t>
            </a:r>
            <a:r>
              <a:rPr lang="en-US" altLang="en-US" sz="2800" b="1" dirty="0" err="1">
                <a:solidFill>
                  <a:srgbClr val="FF0000"/>
                </a:solidFill>
                <a:latin typeface="Times New Roman" panose="02020603050405020304" pitchFamily="18" charset="0"/>
              </a:rPr>
              <a:t>Từ</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đồng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nghĩa</a:t>
            </a:r>
            <a:endParaRPr lang="en-US" altLang="en-US" sz="2800" b="1" dirty="0">
              <a:solidFill>
                <a:srgbClr val="FF0000"/>
              </a:solidFill>
              <a:latin typeface="Times New Roman" panose="02020603050405020304" pitchFamily="18" charset="0"/>
            </a:endParaRPr>
          </a:p>
          <a:p>
            <a:pPr algn="ctr" eaLnBrk="1" hangingPunct="1">
              <a:spcBef>
                <a:spcPct val="0"/>
              </a:spcBef>
              <a:buFontTx/>
              <a:buNone/>
            </a:pP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không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hoàn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toàn</a:t>
            </a:r>
            <a:endParaRPr lang="en-US" altLang="en-US" sz="2800" dirty="0">
              <a:solidFill>
                <a:srgbClr val="FF0000"/>
              </a:solidFill>
              <a:latin typeface="Times New Roman" panose="02020603050405020304" pitchFamily="18" charset="0"/>
            </a:endParaRPr>
          </a:p>
        </p:txBody>
      </p:sp>
      <p:sp>
        <p:nvSpPr>
          <p:cNvPr id="25" name="Right Arrow 16">
            <a:extLst>
              <a:ext uri="{FF2B5EF4-FFF2-40B4-BE49-F238E27FC236}">
                <a16:creationId xmlns:a16="http://schemas.microsoft.com/office/drawing/2014/main" id="{C55BF3B1-FCB6-400F-A1C2-1E4CF00D212B}"/>
              </a:ext>
            </a:extLst>
          </p:cNvPr>
          <p:cNvSpPr>
            <a:spLocks noChangeArrowheads="1"/>
          </p:cNvSpPr>
          <p:nvPr/>
        </p:nvSpPr>
        <p:spPr bwMode="auto">
          <a:xfrm>
            <a:off x="5741788" y="3427925"/>
            <a:ext cx="342507" cy="262728"/>
          </a:xfrm>
          <a:prstGeom prst="rightArrow">
            <a:avLst>
              <a:gd name="adj1" fmla="val 50000"/>
              <a:gd name="adj2" fmla="val 50000"/>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Book Antiqua" panose="02040602050305030304" pitchFamily="18" charset="0"/>
              </a:defRPr>
            </a:lvl1pPr>
            <a:lvl2pPr marL="742950" indent="-285750">
              <a:spcBef>
                <a:spcPct val="20000"/>
              </a:spcBef>
              <a:buChar char="–"/>
              <a:defRPr sz="2800">
                <a:solidFill>
                  <a:schemeClr val="tx1"/>
                </a:solidFill>
                <a:latin typeface="Book Antiqua" panose="02040602050305030304" pitchFamily="18" charset="0"/>
              </a:defRPr>
            </a:lvl2pPr>
            <a:lvl3pPr marL="1143000" indent="-228600">
              <a:spcBef>
                <a:spcPct val="20000"/>
              </a:spcBef>
              <a:buChar char="•"/>
              <a:defRPr sz="2400">
                <a:solidFill>
                  <a:schemeClr val="tx1"/>
                </a:solidFill>
                <a:latin typeface="Book Antiqua" panose="02040602050305030304" pitchFamily="18" charset="0"/>
              </a:defRPr>
            </a:lvl3pPr>
            <a:lvl4pPr marL="1600200" indent="-228600">
              <a:spcBef>
                <a:spcPct val="20000"/>
              </a:spcBef>
              <a:buChar char="–"/>
              <a:defRPr sz="2000">
                <a:solidFill>
                  <a:schemeClr val="tx1"/>
                </a:solidFill>
                <a:latin typeface="Book Antiqua" panose="02040602050305030304" pitchFamily="18" charset="0"/>
              </a:defRPr>
            </a:lvl4pPr>
            <a:lvl5pPr marL="2057400" indent="-228600">
              <a:spcBef>
                <a:spcPct val="20000"/>
              </a:spcBef>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defRPr>
            </a:lvl9pPr>
          </a:lstStyle>
          <a:p>
            <a:pPr algn="ctr" eaLnBrk="1" hangingPunct="1">
              <a:spcBef>
                <a:spcPct val="0"/>
              </a:spcBef>
              <a:buFontTx/>
              <a:buNone/>
            </a:pPr>
            <a:endParaRPr lang="vi-VN" altLang="en-US" sz="3600">
              <a:latin typeface="Times New Roman" panose="02020603050405020304" pitchFamily="18" charset="0"/>
            </a:endParaRPr>
          </a:p>
        </p:txBody>
      </p:sp>
    </p:spTree>
    <p:extLst>
      <p:ext uri="{BB962C8B-B14F-4D97-AF65-F5344CB8AC3E}">
        <p14:creationId xmlns:p14="http://schemas.microsoft.com/office/powerpoint/2010/main" val="339151549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anim calcmode="lin" valueType="num">
                                      <p:cBhvr>
                                        <p:cTn id="8" dur="750" fill="hold"/>
                                        <p:tgtEl>
                                          <p:spTgt spid="29"/>
                                        </p:tgtEl>
                                        <p:attrNameLst>
                                          <p:attrName>ppt_x</p:attrName>
                                        </p:attrNameLst>
                                      </p:cBhvr>
                                      <p:tavLst>
                                        <p:tav tm="0">
                                          <p:val>
                                            <p:strVal val="#ppt_x"/>
                                          </p:val>
                                        </p:tav>
                                        <p:tav tm="100000">
                                          <p:val>
                                            <p:strVal val="#ppt_x"/>
                                          </p:val>
                                        </p:tav>
                                      </p:tavLst>
                                    </p:anim>
                                    <p:anim calcmode="lin" valueType="num">
                                      <p:cBhvr>
                                        <p:cTn id="9" dur="75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25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750"/>
                                        <p:tgtEl>
                                          <p:spTgt spid="70"/>
                                        </p:tgtEl>
                                      </p:cBhvr>
                                    </p:animEffect>
                                    <p:anim calcmode="lin" valueType="num">
                                      <p:cBhvr>
                                        <p:cTn id="13" dur="750" fill="hold"/>
                                        <p:tgtEl>
                                          <p:spTgt spid="70"/>
                                        </p:tgtEl>
                                        <p:attrNameLst>
                                          <p:attrName>ppt_x</p:attrName>
                                        </p:attrNameLst>
                                      </p:cBhvr>
                                      <p:tavLst>
                                        <p:tav tm="0">
                                          <p:val>
                                            <p:strVal val="#ppt_x"/>
                                          </p:val>
                                        </p:tav>
                                        <p:tav tm="100000">
                                          <p:val>
                                            <p:strVal val="#ppt_x"/>
                                          </p:val>
                                        </p:tav>
                                      </p:tavLst>
                                    </p:anim>
                                    <p:anim calcmode="lin" valueType="num">
                                      <p:cBhvr>
                                        <p:cTn id="14" dur="75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2" presetClass="entr" presetSubtype="4"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1" presetClass="exit" presetSubtype="0" fill="hold" grpId="1" nodeType="withEffect">
                                  <p:stCondLst>
                                    <p:cond delay="0"/>
                                  </p:stCondLst>
                                  <p:childTnLst>
                                    <p:set>
                                      <p:cBhvr>
                                        <p:cTn id="42" dur="1" fill="hold">
                                          <p:stCondLst>
                                            <p:cond delay="0"/>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ppt_x"/>
                                          </p:val>
                                        </p:tav>
                                        <p:tav tm="100000">
                                          <p:val>
                                            <p:strVal val="#ppt_x"/>
                                          </p:val>
                                        </p:tav>
                                      </p:tavLst>
                                    </p:anim>
                                    <p:anim calcmode="lin" valueType="num">
                                      <p:cBhvr additive="base">
                                        <p:cTn id="5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8" grpId="1" animBg="1"/>
      <p:bldP spid="19" grpId="0" animBg="1"/>
      <p:bldP spid="19" grpId="1" animBg="1"/>
      <p:bldP spid="20" grpId="0" animBg="1"/>
      <p:bldP spid="20" grpId="1" animBg="1"/>
      <p:bldP spid="21" grpId="0"/>
      <p:bldP spid="22" grpId="0" animBg="1"/>
      <p:bldP spid="23" grpId="0"/>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95736" y="195486"/>
            <a:ext cx="6948264" cy="4893647"/>
          </a:xfrm>
          <a:prstGeom prst="rect">
            <a:avLst/>
          </a:prstGeom>
          <a:solidFill>
            <a:schemeClr val="bg1"/>
          </a:solidFill>
          <a:ln>
            <a:solidFill>
              <a:schemeClr val="accent2"/>
            </a:solidFill>
          </a:ln>
        </p:spPr>
        <p:txBody>
          <a:bodyPr wrap="square">
            <a:spAutoFit/>
          </a:bodyPr>
          <a:lstStyle/>
          <a:p>
            <a:pPr>
              <a:spcBef>
                <a:spcPct val="0"/>
              </a:spcBef>
            </a:pPr>
            <a:r>
              <a:rPr lang="en-US" altLang="en-US" sz="2400" b="1" dirty="0">
                <a:latin typeface="HP001 4 hàng" panose="020B0603050302020204" pitchFamily="34" charset="0"/>
              </a:rPr>
              <a:t>1.Từ </a:t>
            </a:r>
            <a:r>
              <a:rPr lang="en-US" altLang="en-US" sz="2400" b="1" dirty="0" err="1">
                <a:latin typeface="HP001 4 hàng" panose="020B0603050302020204" pitchFamily="34" charset="0"/>
              </a:rPr>
              <a:t>đồng</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nghĩa</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là</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những</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từ</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có</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nghĩa</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giống</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nhau</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hoặc</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gần</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giống</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nhau</a:t>
            </a:r>
            <a:r>
              <a:rPr lang="en-US" altLang="en-US" sz="2400" b="1" dirty="0">
                <a:latin typeface="HP001 4 hàng" panose="020B0603050302020204" pitchFamily="34" charset="0"/>
              </a:rPr>
              <a:t> .</a:t>
            </a:r>
          </a:p>
          <a:p>
            <a:pPr>
              <a:spcBef>
                <a:spcPct val="0"/>
              </a:spcBef>
            </a:pPr>
            <a:r>
              <a:rPr lang="en-US" altLang="en-US" sz="2400" b="1" dirty="0">
                <a:latin typeface="HP001 4 hàng" panose="020B0603050302020204" pitchFamily="34" charset="0"/>
              </a:rPr>
              <a:t>       VD: </a:t>
            </a:r>
            <a:r>
              <a:rPr lang="en-US" altLang="en-US" sz="2400" b="1" dirty="0" err="1">
                <a:latin typeface="HP001 4 hàng" panose="020B0603050302020204" pitchFamily="34" charset="0"/>
              </a:rPr>
              <a:t>siêng</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năng</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chăm</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chỉ</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cần</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cù</a:t>
            </a:r>
            <a:r>
              <a:rPr lang="en-US" altLang="en-US" sz="2400" b="1" dirty="0">
                <a:latin typeface="HP001 4 hàng" panose="020B0603050302020204" pitchFamily="34" charset="0"/>
              </a:rPr>
              <a:t> ,…</a:t>
            </a:r>
          </a:p>
          <a:p>
            <a:pPr>
              <a:spcBef>
                <a:spcPct val="0"/>
              </a:spcBef>
            </a:pPr>
            <a:r>
              <a:rPr lang="en-US" altLang="en-US" sz="2400" b="1" dirty="0">
                <a:latin typeface="HP001 4 hàng" panose="020B0603050302020204" pitchFamily="34" charset="0"/>
              </a:rPr>
              <a:t>2.Có </a:t>
            </a:r>
            <a:r>
              <a:rPr lang="en-US" altLang="en-US" sz="2400" b="1" dirty="0" err="1">
                <a:latin typeface="HP001 4 hàng" panose="020B0603050302020204" pitchFamily="34" charset="0"/>
              </a:rPr>
              <a:t>những</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từ</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đồng</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nghĩa</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hoàn</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toàn</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có</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thể</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thay</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thế</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cho</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nhau</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trong</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lời</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nói</a:t>
            </a:r>
            <a:r>
              <a:rPr lang="en-US" altLang="en-US" sz="2400" b="1" dirty="0">
                <a:latin typeface="HP001 4 hàng" panose="020B0603050302020204" pitchFamily="34" charset="0"/>
              </a:rPr>
              <a:t> .VD: </a:t>
            </a:r>
            <a:r>
              <a:rPr lang="en-US" altLang="en-US" sz="2400" b="1" dirty="0" err="1">
                <a:latin typeface="HP001 4 hàng" panose="020B0603050302020204" pitchFamily="34" charset="0"/>
              </a:rPr>
              <a:t>hổ</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cọp</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hùm</a:t>
            </a:r>
            <a:r>
              <a:rPr lang="en-US" altLang="en-US" sz="2400" b="1" dirty="0">
                <a:latin typeface="HP001 4 hàng" panose="020B0603050302020204" pitchFamily="34" charset="0"/>
              </a:rPr>
              <a:t> ,…</a:t>
            </a:r>
          </a:p>
          <a:p>
            <a:pPr>
              <a:spcBef>
                <a:spcPct val="0"/>
              </a:spcBef>
            </a:pPr>
            <a:r>
              <a:rPr lang="en-US" altLang="en-US" sz="2400" b="1" dirty="0">
                <a:latin typeface="HP001 4 hàng" panose="020B0603050302020204" pitchFamily="34" charset="0"/>
              </a:rPr>
              <a:t>3. </a:t>
            </a:r>
            <a:r>
              <a:rPr lang="en-US" altLang="en-US" sz="2400" b="1" dirty="0" err="1">
                <a:latin typeface="HP001 4 hàng" panose="020B0603050302020204" pitchFamily="34" charset="0"/>
              </a:rPr>
              <a:t>Có</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những</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từ</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đồng</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nghĩa</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không</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hoàn</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toàn</a:t>
            </a:r>
            <a:r>
              <a:rPr lang="en-US" altLang="en-US" sz="2400" b="1" dirty="0">
                <a:latin typeface="HP001 4 hàng" panose="020B0603050302020204" pitchFamily="34" charset="0"/>
              </a:rPr>
              <a:t> .Khi </a:t>
            </a:r>
            <a:r>
              <a:rPr lang="en-US" altLang="en-US" sz="2400" b="1" dirty="0" err="1">
                <a:latin typeface="HP001 4 hàng" panose="020B0603050302020204" pitchFamily="34" charset="0"/>
              </a:rPr>
              <a:t>dùng</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những</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từ</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này</a:t>
            </a:r>
            <a:r>
              <a:rPr lang="en-US" altLang="en-US" sz="2400" b="1" dirty="0">
                <a:latin typeface="HP001 4 hàng" panose="020B0603050302020204" pitchFamily="34" charset="0"/>
              </a:rPr>
              <a:t> ,ta </a:t>
            </a:r>
            <a:r>
              <a:rPr lang="en-US" altLang="en-US" sz="2400" b="1" dirty="0" err="1">
                <a:latin typeface="HP001 4 hàng" panose="020B0603050302020204" pitchFamily="34" charset="0"/>
              </a:rPr>
              <a:t>phải</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cân</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nhắc</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để</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lựa</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chọn</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cho</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đúng</a:t>
            </a:r>
            <a:r>
              <a:rPr lang="en-US" altLang="en-US" sz="2400" b="1" dirty="0">
                <a:latin typeface="HP001 4 hàng" panose="020B0603050302020204" pitchFamily="34" charset="0"/>
              </a:rPr>
              <a:t> . VD:  </a:t>
            </a:r>
          </a:p>
          <a:p>
            <a:pPr>
              <a:spcBef>
                <a:spcPct val="0"/>
              </a:spcBef>
            </a:pPr>
            <a:r>
              <a:rPr lang="en-US" altLang="en-US" sz="2400" b="1" dirty="0">
                <a:latin typeface="HP001 4 hàng" panose="020B0603050302020204" pitchFamily="34" charset="0"/>
              </a:rPr>
              <a:t>      -  </a:t>
            </a:r>
            <a:r>
              <a:rPr lang="en-US" altLang="en-US" sz="2400" b="1" dirty="0" err="1" smtClean="0">
                <a:latin typeface="HP001 4 hàng" panose="020B0603050302020204" pitchFamily="34" charset="0"/>
              </a:rPr>
              <a:t>Ăn</a:t>
            </a:r>
            <a:r>
              <a:rPr lang="en-US" altLang="en-US" sz="2400" b="1" dirty="0" smtClean="0">
                <a:latin typeface="HP001 4 hàng" panose="020B0603050302020204" pitchFamily="34" charset="0"/>
              </a:rPr>
              <a:t>, </a:t>
            </a:r>
            <a:r>
              <a:rPr lang="en-US" altLang="en-US" sz="2400" b="1" dirty="0" err="1" smtClean="0">
                <a:latin typeface="HP001 4 hàng" panose="020B0603050302020204" pitchFamily="34" charset="0"/>
              </a:rPr>
              <a:t>xơi</a:t>
            </a:r>
            <a:r>
              <a:rPr lang="en-US" altLang="en-US" sz="2400" b="1" dirty="0" smtClean="0">
                <a:latin typeface="HP001 4 hàng" panose="020B0603050302020204" pitchFamily="34" charset="0"/>
              </a:rPr>
              <a:t>, </a:t>
            </a:r>
            <a:r>
              <a:rPr lang="en-US" altLang="en-US" sz="2400" b="1" dirty="0" err="1" smtClean="0">
                <a:latin typeface="HP001 4 hàng" panose="020B0603050302020204" pitchFamily="34" charset="0"/>
              </a:rPr>
              <a:t>chén</a:t>
            </a:r>
            <a:r>
              <a:rPr lang="en-US" altLang="en-US" sz="2400" b="1" dirty="0" smtClean="0">
                <a:latin typeface="HP001 4 hàng" panose="020B0603050302020204" pitchFamily="34" charset="0"/>
              </a:rPr>
              <a:t> </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biểu</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thị</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những</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thái</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độ</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tình</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cảm</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khác</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nhau</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đối</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với</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người</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đối</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thoại</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hoặc</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điều</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được</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nói</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đến</a:t>
            </a:r>
            <a:r>
              <a:rPr lang="en-US" altLang="en-US" sz="2400" b="1" dirty="0">
                <a:latin typeface="HP001 4 hàng" panose="020B0603050302020204" pitchFamily="34" charset="0"/>
              </a:rPr>
              <a:t> ).</a:t>
            </a:r>
          </a:p>
          <a:p>
            <a:pPr>
              <a:spcBef>
                <a:spcPct val="0"/>
              </a:spcBef>
            </a:pPr>
            <a:r>
              <a:rPr lang="en-US" altLang="en-US" sz="2400" b="1" dirty="0">
                <a:latin typeface="HP001 4 hàng" panose="020B0603050302020204" pitchFamily="34" charset="0"/>
              </a:rPr>
              <a:t>      -  </a:t>
            </a:r>
            <a:r>
              <a:rPr lang="en-US" altLang="en-US" sz="2400" b="1" dirty="0" err="1">
                <a:latin typeface="HP001 4 hàng" panose="020B0603050302020204" pitchFamily="34" charset="0"/>
              </a:rPr>
              <a:t>Mang</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khiêng</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vác</a:t>
            </a:r>
            <a:r>
              <a:rPr lang="en-US" altLang="en-US" sz="2400" b="1" dirty="0">
                <a:latin typeface="HP001 4 hàng" panose="020B0603050302020204" pitchFamily="34" charset="0"/>
              </a:rPr>
              <a:t> ,…( </a:t>
            </a:r>
            <a:r>
              <a:rPr lang="en-US" altLang="en-US" sz="2400" b="1" dirty="0" err="1">
                <a:latin typeface="HP001 4 hàng" panose="020B0603050302020204" pitchFamily="34" charset="0"/>
              </a:rPr>
              <a:t>biểu</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thị</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những</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cách</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thức</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hành</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động</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khác</a:t>
            </a:r>
            <a:r>
              <a:rPr lang="en-US" altLang="en-US" sz="2400" b="1" dirty="0">
                <a:latin typeface="HP001 4 hàng" panose="020B0603050302020204" pitchFamily="34" charset="0"/>
              </a:rPr>
              <a:t> </a:t>
            </a:r>
            <a:r>
              <a:rPr lang="en-US" altLang="en-US" sz="2400" b="1" dirty="0" err="1">
                <a:latin typeface="HP001 4 hàng" panose="020B0603050302020204" pitchFamily="34" charset="0"/>
              </a:rPr>
              <a:t>nhau</a:t>
            </a:r>
            <a:r>
              <a:rPr lang="en-US" altLang="en-US" sz="2400" b="1" dirty="0">
                <a:latin typeface="HP001 4 hàng" panose="020B0603050302020204" pitchFamily="34" charset="0"/>
              </a:rPr>
              <a:t> ).</a:t>
            </a:r>
          </a:p>
        </p:txBody>
      </p:sp>
      <p:sp>
        <p:nvSpPr>
          <p:cNvPr id="3" name="矩形 2"/>
          <p:cNvSpPr/>
          <p:nvPr/>
        </p:nvSpPr>
        <p:spPr>
          <a:xfrm rot="19975346">
            <a:off x="-6133" y="826441"/>
            <a:ext cx="2641127" cy="76944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n-US" altLang="zh-CN" sz="4400" b="1" spc="50" dirty="0" err="1" smtClean="0">
                <a:ln w="11430"/>
                <a:solidFill>
                  <a:schemeClr val="accent3">
                    <a:lumMod val="50000"/>
                  </a:schemeClr>
                </a:solidFill>
                <a:effectLst>
                  <a:outerShdw blurRad="76200" dist="50800" dir="5400000" algn="tl" rotWithShape="0">
                    <a:srgbClr val="000000">
                      <a:alpha val="65000"/>
                    </a:srgbClr>
                  </a:outerShdw>
                </a:effectLst>
                <a:latin typeface="HP001 4 hàng" panose="020B0603050302020204" pitchFamily="34" charset="0"/>
                <a:ea typeface="华康方圆体W7(P)" pitchFamily="82" charset="-122"/>
              </a:rPr>
              <a:t>Ghi</a:t>
            </a:r>
            <a:r>
              <a:rPr lang="en-US" altLang="zh-CN" sz="4400" b="1" spc="50" dirty="0" smtClean="0">
                <a:ln w="11430"/>
                <a:solidFill>
                  <a:schemeClr val="accent3">
                    <a:lumMod val="50000"/>
                  </a:schemeClr>
                </a:solidFill>
                <a:effectLst>
                  <a:outerShdw blurRad="76200" dist="50800" dir="5400000" algn="tl" rotWithShape="0">
                    <a:srgbClr val="000000">
                      <a:alpha val="65000"/>
                    </a:srgbClr>
                  </a:outerShdw>
                </a:effectLst>
                <a:latin typeface="HP001 4 hàng" panose="020B0603050302020204" pitchFamily="34" charset="0"/>
                <a:ea typeface="华康方圆体W7(P)" pitchFamily="82" charset="-122"/>
              </a:rPr>
              <a:t> </a:t>
            </a:r>
            <a:r>
              <a:rPr lang="en-US" altLang="zh-CN" sz="4400" b="1" spc="50" dirty="0" err="1" smtClean="0">
                <a:ln w="11430"/>
                <a:solidFill>
                  <a:schemeClr val="accent3">
                    <a:lumMod val="50000"/>
                  </a:schemeClr>
                </a:solidFill>
                <a:effectLst>
                  <a:outerShdw blurRad="76200" dist="50800" dir="5400000" algn="tl" rotWithShape="0">
                    <a:srgbClr val="000000">
                      <a:alpha val="65000"/>
                    </a:srgbClr>
                  </a:outerShdw>
                </a:effectLst>
                <a:latin typeface="HP001 4 hàng" panose="020B0603050302020204" pitchFamily="34" charset="0"/>
                <a:ea typeface="华康方圆体W7(P)" pitchFamily="82" charset="-122"/>
              </a:rPr>
              <a:t>nhớ</a:t>
            </a:r>
            <a:endParaRPr lang="zh-CN" altLang="en-US" sz="4400" b="1" spc="50" dirty="0">
              <a:ln w="11430"/>
              <a:solidFill>
                <a:schemeClr val="accent3">
                  <a:lumMod val="50000"/>
                </a:schemeClr>
              </a:solidFill>
              <a:effectLst>
                <a:outerShdw blurRad="76200" dist="50800" dir="5400000" algn="tl" rotWithShape="0">
                  <a:srgbClr val="000000">
                    <a:alpha val="65000"/>
                  </a:srgbClr>
                </a:outerShdw>
              </a:effectLst>
              <a:latin typeface="HP001 4 hàng" panose="020B0603050302020204" pitchFamily="34" charset="0"/>
              <a:ea typeface="华康方圆体W7(P)" pitchFamily="82" charset="-122"/>
            </a:endParaRPr>
          </a:p>
        </p:txBody>
      </p:sp>
      <p:pic>
        <p:nvPicPr>
          <p:cNvPr id="5"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571749"/>
            <a:ext cx="2064444" cy="2571751"/>
          </a:xfrm>
          <a:prstGeom prst="rect">
            <a:avLst/>
          </a:prstGeom>
        </p:spPr>
      </p:pic>
    </p:spTree>
    <p:extLst>
      <p:ext uri="{BB962C8B-B14F-4D97-AF65-F5344CB8AC3E}">
        <p14:creationId xmlns:p14="http://schemas.microsoft.com/office/powerpoint/2010/main" val="322134104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1625"/>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6"/>
          <p:cNvPicPr>
            <a:picLocks noChangeAspect="1"/>
          </p:cNvPicPr>
          <p:nvPr/>
        </p:nvPicPr>
        <p:blipFill>
          <a:blip r:embed="rId3" cstate="print"/>
          <a:srcRect l="1132" r="3129" b="753"/>
          <a:stretch>
            <a:fillRect/>
          </a:stretch>
        </p:blipFill>
        <p:spPr>
          <a:xfrm>
            <a:off x="1559560" y="483518"/>
            <a:ext cx="6120130" cy="3384267"/>
          </a:xfrm>
          <a:prstGeom prst="rect">
            <a:avLst/>
          </a:prstGeom>
        </p:spPr>
      </p:pic>
      <p:sp>
        <p:nvSpPr>
          <p:cNvPr id="2" name="TextBox 1"/>
          <p:cNvSpPr txBox="1"/>
          <p:nvPr/>
        </p:nvSpPr>
        <p:spPr>
          <a:xfrm>
            <a:off x="2555776" y="3939902"/>
            <a:ext cx="878767" cy="369332"/>
          </a:xfrm>
          <a:prstGeom prst="rect">
            <a:avLst/>
          </a:prstGeom>
          <a:noFill/>
        </p:spPr>
        <p:txBody>
          <a:bodyPr wrap="none" rtlCol="0">
            <a:spAutoFit/>
          </a:bodyPr>
          <a:lstStyle/>
          <a:p>
            <a:r>
              <a:rPr lang="en-US" dirty="0" err="1" smtClean="0">
                <a:solidFill>
                  <a:srgbClr val="FFFF00"/>
                </a:solidFill>
              </a:rPr>
              <a:t>Khiêng</a:t>
            </a:r>
            <a:r>
              <a:rPr lang="en-US" dirty="0" smtClean="0"/>
              <a:t> </a:t>
            </a:r>
            <a:endParaRPr lang="en-US" dirty="0"/>
          </a:p>
        </p:txBody>
      </p:sp>
      <p:sp>
        <p:nvSpPr>
          <p:cNvPr id="6" name="TextBox 5"/>
          <p:cNvSpPr txBox="1"/>
          <p:nvPr/>
        </p:nvSpPr>
        <p:spPr>
          <a:xfrm>
            <a:off x="6228184" y="3927060"/>
            <a:ext cx="546753" cy="369332"/>
          </a:xfrm>
          <a:prstGeom prst="rect">
            <a:avLst/>
          </a:prstGeom>
          <a:noFill/>
        </p:spPr>
        <p:txBody>
          <a:bodyPr wrap="none" rtlCol="0">
            <a:spAutoFit/>
          </a:bodyPr>
          <a:lstStyle/>
          <a:p>
            <a:r>
              <a:rPr lang="en-US" dirty="0" err="1" smtClean="0">
                <a:solidFill>
                  <a:srgbClr val="FFFF00"/>
                </a:solidFill>
              </a:rPr>
              <a:t>vác</a:t>
            </a:r>
            <a:r>
              <a:rPr lang="en-US" dirty="0" smtClean="0"/>
              <a:t> </a:t>
            </a:r>
            <a:endParaRPr lang="en-US" dirty="0"/>
          </a:p>
        </p:txBody>
      </p:sp>
    </p:spTree>
    <p:extLst>
      <p:ext uri="{BB962C8B-B14F-4D97-AF65-F5344CB8AC3E}">
        <p14:creationId xmlns:p14="http://schemas.microsoft.com/office/powerpoint/2010/main" val="2761324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8288795" y="726342"/>
            <a:ext cx="633788" cy="674030"/>
            <a:chOff x="11050288" y="954351"/>
            <a:chExt cx="844941" cy="898707"/>
          </a:xfrm>
        </p:grpSpPr>
        <p:sp>
          <p:nvSpPr>
            <p:cNvPr id="30" name="Freeform 14"/>
            <p:cNvSpPr/>
            <p:nvPr/>
          </p:nvSpPr>
          <p:spPr bwMode="auto">
            <a:xfrm rot="1358535" flipH="1">
              <a:off x="11050288" y="954351"/>
              <a:ext cx="844941" cy="7234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4"/>
            </a:solidFill>
            <a:ln w="15875" cap="flat">
              <a:noFill/>
              <a:prstDash val="solid"/>
              <a:miter lim="800000"/>
            </a:ln>
          </p:spPr>
          <p:txBody>
            <a:bodyPr vert="horz" wrap="square" lIns="91440" tIns="45720" rIns="91440" bIns="45720" numCol="1" anchor="t" anchorCtr="0" compatLnSpc="1"/>
            <a:lstStyle/>
            <a:p>
              <a:endParaRPr lang="zh-CN" altLang="en-US"/>
            </a:p>
          </p:txBody>
        </p:sp>
        <p:grpSp>
          <p:nvGrpSpPr>
            <p:cNvPr id="31" name="组合 30"/>
            <p:cNvGrpSpPr/>
            <p:nvPr/>
          </p:nvGrpSpPr>
          <p:grpSpPr>
            <a:xfrm>
              <a:off x="11099054" y="976235"/>
              <a:ext cx="443012" cy="876823"/>
              <a:chOff x="11099054" y="976235"/>
              <a:chExt cx="443012" cy="876823"/>
            </a:xfrm>
          </p:grpSpPr>
          <p:sp>
            <p:nvSpPr>
              <p:cNvPr id="32" name="Line 15"/>
              <p:cNvSpPr>
                <a:spLocks noChangeShapeType="1"/>
              </p:cNvSpPr>
              <p:nvPr/>
            </p:nvSpPr>
            <p:spPr bwMode="auto">
              <a:xfrm rot="1358535" flipH="1">
                <a:off x="11396220" y="178659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Line 16"/>
              <p:cNvSpPr>
                <a:spLocks noChangeShapeType="1"/>
              </p:cNvSpPr>
              <p:nvPr/>
            </p:nvSpPr>
            <p:spPr bwMode="auto">
              <a:xfrm rot="1358535" flipH="1">
                <a:off x="11396220" y="1786592"/>
                <a:ext cx="0" cy="0"/>
              </a:xfrm>
              <a:prstGeom prst="line">
                <a:avLst/>
              </a:prstGeom>
              <a:noFill/>
              <a:ln w="15875" cap="flat">
                <a:solidFill>
                  <a:srgbClr val="000000"/>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4" name="Freeform 17"/>
              <p:cNvSpPr/>
              <p:nvPr/>
            </p:nvSpPr>
            <p:spPr bwMode="auto">
              <a:xfrm rot="1358535" flipH="1">
                <a:off x="11121571" y="1623137"/>
                <a:ext cx="242921" cy="229921"/>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B5E201"/>
                </a:solidFill>
                <a:prstDash val="solid"/>
                <a:miter lim="800000"/>
              </a:ln>
            </p:spPr>
            <p:txBody>
              <a:bodyPr vert="horz" wrap="square" lIns="91440" tIns="45720" rIns="91440" bIns="45720" numCol="1" anchor="t" anchorCtr="0" compatLnSpc="1"/>
              <a:lstStyle/>
              <a:p>
                <a:endParaRPr lang="zh-CN" altLang="en-US"/>
              </a:p>
            </p:txBody>
          </p:sp>
          <p:sp>
            <p:nvSpPr>
              <p:cNvPr id="35" name="Freeform 18"/>
              <p:cNvSpPr/>
              <p:nvPr/>
            </p:nvSpPr>
            <p:spPr bwMode="auto">
              <a:xfrm rot="1358535" flipH="1">
                <a:off x="11099054" y="1721403"/>
                <a:ext cx="245764" cy="127147"/>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rgbClr val="B5E201"/>
              </a:solidFill>
              <a:ln w="15875" cap="flat">
                <a:noFill/>
                <a:prstDash val="solid"/>
                <a:miter lim="800000"/>
              </a:ln>
            </p:spPr>
            <p:txBody>
              <a:bodyPr vert="horz" wrap="square" lIns="91440" tIns="45720" rIns="91440" bIns="45720" numCol="1" anchor="t" anchorCtr="0" compatLnSpc="1"/>
              <a:lstStyle/>
              <a:p>
                <a:endParaRPr lang="zh-CN" altLang="en-US"/>
              </a:p>
            </p:txBody>
          </p:sp>
          <p:sp>
            <p:nvSpPr>
              <p:cNvPr id="36" name="Freeform 19"/>
              <p:cNvSpPr/>
              <p:nvPr/>
            </p:nvSpPr>
            <p:spPr bwMode="auto">
              <a:xfrm rot="1358535" flipH="1">
                <a:off x="11297114" y="976235"/>
                <a:ext cx="244952" cy="682452"/>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rgbClr val="B6E300"/>
              </a:solidFill>
              <a:ln w="15875" cap="flat">
                <a:noFill/>
                <a:prstDash val="solid"/>
                <a:miter lim="800000"/>
              </a:ln>
            </p:spPr>
            <p:txBody>
              <a:bodyPr vert="horz" wrap="square" lIns="91440" tIns="45720" rIns="91440" bIns="45720" numCol="1" anchor="t" anchorCtr="0" compatLnSpc="1"/>
              <a:lstStyle/>
              <a:p>
                <a:endParaRPr lang="zh-CN" altLang="en-US"/>
              </a:p>
            </p:txBody>
          </p:sp>
        </p:grpSp>
      </p:grpSp>
      <p:grpSp>
        <p:nvGrpSpPr>
          <p:cNvPr id="70" name="Group 13"/>
          <p:cNvGrpSpPr>
            <a:grpSpLocks noChangeAspect="1"/>
          </p:cNvGrpSpPr>
          <p:nvPr/>
        </p:nvGrpSpPr>
        <p:grpSpPr bwMode="auto">
          <a:xfrm rot="20521541" flipH="1">
            <a:off x="7720968" y="638478"/>
            <a:ext cx="479262" cy="541403"/>
            <a:chOff x="2678" y="933"/>
            <a:chExt cx="2080" cy="2350"/>
          </a:xfrm>
          <a:solidFill>
            <a:srgbClr val="206F6F"/>
          </a:solidFill>
        </p:grpSpPr>
        <p:sp>
          <p:nvSpPr>
            <p:cNvPr id="71" name="Freeform 14"/>
            <p:cNvSpPr/>
            <p:nvPr/>
          </p:nvSpPr>
          <p:spPr bwMode="auto">
            <a:xfrm>
              <a:off x="2678" y="933"/>
              <a:ext cx="2080" cy="17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2"/>
            </a:solidFill>
            <a:ln w="15875" cap="flat">
              <a:noFill/>
              <a:prstDash val="solid"/>
              <a:miter lim="800000"/>
            </a:ln>
          </p:spPr>
          <p:txBody>
            <a:bodyPr vert="horz" wrap="square" lIns="91440" tIns="45720" rIns="91440" bIns="45720" numCol="1" anchor="t" anchorCtr="0" compatLnSpc="1"/>
            <a:lstStyle/>
            <a:p>
              <a:endParaRPr lang="zh-CN" altLang="en-US"/>
            </a:p>
          </p:txBody>
        </p:sp>
        <p:sp>
          <p:nvSpPr>
            <p:cNvPr id="72" name="Line 15"/>
            <p:cNvSpPr>
              <a:spLocks noChangeShapeType="1"/>
            </p:cNvSpPr>
            <p:nvPr/>
          </p:nvSpPr>
          <p:spPr bwMode="auto">
            <a:xfrm>
              <a:off x="3446" y="296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Line 16"/>
            <p:cNvSpPr>
              <a:spLocks noChangeShapeType="1"/>
            </p:cNvSpPr>
            <p:nvPr/>
          </p:nvSpPr>
          <p:spPr bwMode="auto">
            <a:xfrm>
              <a:off x="3446" y="2965"/>
              <a:ext cx="0" cy="0"/>
            </a:xfrm>
            <a:prstGeom prst="line">
              <a:avLst/>
            </a:prstGeom>
            <a:grpFill/>
            <a:ln w="15875" cap="flat">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74" name="Freeform 17"/>
            <p:cNvSpPr/>
            <p:nvPr/>
          </p:nvSpPr>
          <p:spPr bwMode="auto">
            <a:xfrm>
              <a:off x="3541" y="2717"/>
              <a:ext cx="598" cy="566"/>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FFF701"/>
              </a:solidFill>
              <a:prstDash val="solid"/>
              <a:miter lim="800000"/>
            </a:ln>
          </p:spPr>
          <p:txBody>
            <a:bodyPr vert="horz" wrap="square" lIns="91440" tIns="45720" rIns="91440" bIns="45720" numCol="1" anchor="t" anchorCtr="0" compatLnSpc="1"/>
            <a:lstStyle/>
            <a:p>
              <a:endParaRPr lang="zh-CN" altLang="en-US"/>
            </a:p>
          </p:txBody>
        </p:sp>
        <p:sp>
          <p:nvSpPr>
            <p:cNvPr id="75" name="Freeform 18"/>
            <p:cNvSpPr/>
            <p:nvPr/>
          </p:nvSpPr>
          <p:spPr bwMode="auto">
            <a:xfrm>
              <a:off x="3541" y="2970"/>
              <a:ext cx="605" cy="313"/>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chemeClr val="accent2">
                <a:lumMod val="40000"/>
                <a:lumOff val="60000"/>
              </a:schemeClr>
            </a:solidFill>
            <a:ln w="15875" cap="flat">
              <a:noFill/>
              <a:prstDash val="solid"/>
              <a:miter lim="800000"/>
            </a:ln>
          </p:spPr>
          <p:txBody>
            <a:bodyPr vert="horz" wrap="square" lIns="91440" tIns="45720" rIns="91440" bIns="45720" numCol="1" anchor="t" anchorCtr="0" compatLnSpc="1"/>
            <a:lstStyle/>
            <a:p>
              <a:endParaRPr lang="zh-CN" altLang="en-US"/>
            </a:p>
          </p:txBody>
        </p:sp>
        <p:sp>
          <p:nvSpPr>
            <p:cNvPr id="76" name="Freeform 19"/>
            <p:cNvSpPr/>
            <p:nvPr/>
          </p:nvSpPr>
          <p:spPr bwMode="auto">
            <a:xfrm>
              <a:off x="3536" y="1037"/>
              <a:ext cx="603" cy="1680"/>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chemeClr val="accent2">
                <a:lumMod val="40000"/>
                <a:lumOff val="60000"/>
              </a:schemeClr>
            </a:solidFill>
            <a:ln w="15875" cap="flat">
              <a:noFill/>
              <a:prstDash val="solid"/>
              <a:miter lim="800000"/>
            </a:ln>
          </p:spPr>
          <p:txBody>
            <a:bodyPr vert="horz" wrap="square" lIns="91440" tIns="45720" rIns="91440" bIns="45720" numCol="1" anchor="t" anchorCtr="0" compatLnSpc="1"/>
            <a:lstStyle/>
            <a:p>
              <a:endParaRPr lang="zh-CN" altLang="en-US"/>
            </a:p>
          </p:txBody>
        </p:sp>
      </p:grpSp>
      <p:sp>
        <p:nvSpPr>
          <p:cNvPr id="17" name="Rectangle 22">
            <a:extLst>
              <a:ext uri="{FF2B5EF4-FFF2-40B4-BE49-F238E27FC236}">
                <a16:creationId xmlns:a16="http://schemas.microsoft.com/office/drawing/2014/main" id="{C69C412B-39E0-4271-BDE2-17C048D28902}"/>
              </a:ext>
            </a:extLst>
          </p:cNvPr>
          <p:cNvSpPr>
            <a:spLocks noChangeArrowheads="1"/>
          </p:cNvSpPr>
          <p:nvPr/>
        </p:nvSpPr>
        <p:spPr bwMode="auto">
          <a:xfrm>
            <a:off x="107504" y="-138333"/>
            <a:ext cx="739074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Book Antiqua" panose="02040602050305030304" pitchFamily="18" charset="0"/>
              </a:defRPr>
            </a:lvl1pPr>
            <a:lvl2pPr marL="742950" indent="-285750">
              <a:spcBef>
                <a:spcPct val="20000"/>
              </a:spcBef>
              <a:buChar char="–"/>
              <a:defRPr sz="2800">
                <a:solidFill>
                  <a:schemeClr val="tx1"/>
                </a:solidFill>
                <a:latin typeface="Book Antiqua" panose="02040602050305030304" pitchFamily="18" charset="0"/>
              </a:defRPr>
            </a:lvl2pPr>
            <a:lvl3pPr marL="1143000" indent="-228600">
              <a:spcBef>
                <a:spcPct val="20000"/>
              </a:spcBef>
              <a:buChar char="•"/>
              <a:defRPr sz="2400">
                <a:solidFill>
                  <a:schemeClr val="tx1"/>
                </a:solidFill>
                <a:latin typeface="Book Antiqua" panose="02040602050305030304" pitchFamily="18" charset="0"/>
              </a:defRPr>
            </a:lvl3pPr>
            <a:lvl4pPr marL="1600200" indent="-228600">
              <a:spcBef>
                <a:spcPct val="20000"/>
              </a:spcBef>
              <a:buChar char="–"/>
              <a:defRPr sz="2000">
                <a:solidFill>
                  <a:schemeClr val="tx1"/>
                </a:solidFill>
                <a:latin typeface="Book Antiqua" panose="02040602050305030304" pitchFamily="18" charset="0"/>
              </a:defRPr>
            </a:lvl4pPr>
            <a:lvl5pPr marL="2057400" indent="-228600">
              <a:spcBef>
                <a:spcPct val="20000"/>
              </a:spcBef>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defRPr>
            </a:lvl9pPr>
          </a:lstStyle>
          <a:p>
            <a:pPr eaLnBrk="1" hangingPunct="1">
              <a:spcBef>
                <a:spcPct val="0"/>
              </a:spcBef>
              <a:buFontTx/>
              <a:buNone/>
            </a:pPr>
            <a:r>
              <a:rPr lang="en-US" altLang="en-US" sz="2800" b="1" i="1" dirty="0">
                <a:latin typeface="Times New Roman" panose="02020603050405020304" pitchFamily="18" charset="0"/>
              </a:rPr>
              <a:t>  </a:t>
            </a:r>
          </a:p>
          <a:p>
            <a:pPr eaLnBrk="1" hangingPunct="1">
              <a:spcBef>
                <a:spcPct val="0"/>
              </a:spcBef>
              <a:buFontTx/>
              <a:buNone/>
            </a:pP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III.Luyện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tập</a:t>
            </a:r>
            <a:endParaRPr lang="en-US" altLang="en-US" sz="2800" b="1" dirty="0">
              <a:latin typeface="Times New Roman" panose="02020603050405020304" pitchFamily="18" charset="0"/>
            </a:endParaRPr>
          </a:p>
        </p:txBody>
      </p:sp>
      <p:sp>
        <p:nvSpPr>
          <p:cNvPr id="18" name="Rectangle 3">
            <a:extLst>
              <a:ext uri="{FF2B5EF4-FFF2-40B4-BE49-F238E27FC236}">
                <a16:creationId xmlns:a16="http://schemas.microsoft.com/office/drawing/2014/main" id="{AB3EDB1A-29C7-422A-AD8B-919D5D86B5FE}"/>
              </a:ext>
            </a:extLst>
          </p:cNvPr>
          <p:cNvSpPr txBox="1">
            <a:spLocks noChangeArrowheads="1"/>
          </p:cNvSpPr>
          <p:nvPr/>
        </p:nvSpPr>
        <p:spPr bwMode="auto">
          <a:xfrm>
            <a:off x="172884" y="917631"/>
            <a:ext cx="8829722" cy="3860227"/>
          </a:xfrm>
          <a:prstGeom prst="rect">
            <a:avLst/>
          </a:prstGeom>
          <a:noFill/>
          <a:ln w="9525">
            <a:noFill/>
            <a:miter lim="800000"/>
            <a:headEnd/>
            <a:tailEnd/>
          </a:ln>
        </p:spPr>
        <p:txBody>
          <a:bodyPr>
            <a:normAutofit/>
          </a:bodyPr>
          <a:lstStyle/>
          <a:p>
            <a:pPr>
              <a:lnSpc>
                <a:spcPct val="80000"/>
              </a:lnSpc>
              <a:spcBef>
                <a:spcPct val="20000"/>
              </a:spcBef>
              <a:defRPr/>
            </a:pP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1: </a:t>
            </a:r>
            <a:r>
              <a:rPr lang="en-US" sz="2400" b="1" dirty="0" err="1">
                <a:latin typeface="Times New Roman" panose="02020603050405020304" pitchFamily="18" charset="0"/>
                <a:cs typeface="Times New Roman" panose="02020603050405020304" pitchFamily="18" charset="0"/>
              </a:rPr>
              <a:t>Xếp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in </a:t>
            </a:r>
            <a:r>
              <a:rPr lang="en-US" sz="2400" b="1" dirty="0" err="1">
                <a:latin typeface="Times New Roman" panose="02020603050405020304" pitchFamily="18" charset="0"/>
                <a:cs typeface="Times New Roman" panose="02020603050405020304" pitchFamily="18" charset="0"/>
              </a:rPr>
              <a:t>đậm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đồng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nghĩa</a:t>
            </a:r>
            <a:r>
              <a:rPr lang="en-US" sz="2400" b="1" dirty="0">
                <a:latin typeface="Times New Roman" panose="02020603050405020304" pitchFamily="18" charset="0"/>
                <a:cs typeface="Times New Roman" panose="02020603050405020304" pitchFamily="18" charset="0"/>
              </a:rPr>
              <a:t>: </a:t>
            </a:r>
          </a:p>
          <a:p>
            <a:pPr>
              <a:lnSpc>
                <a:spcPct val="80000"/>
              </a:lnSpc>
              <a:spcBef>
                <a:spcPct val="20000"/>
              </a:spcBef>
              <a:defRPr/>
            </a:pPr>
            <a:r>
              <a:rPr lang="en-US" sz="24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Sau</a:t>
            </a:r>
            <a:r>
              <a:rPr lang="en-US" sz="2200" dirty="0">
                <a:latin typeface="Times New Roman" panose="02020603050405020304" pitchFamily="18" charset="0"/>
                <a:cs typeface="Times New Roman" panose="02020603050405020304" pitchFamily="18" charset="0"/>
              </a:rPr>
              <a:t> 80 </a:t>
            </a:r>
            <a:r>
              <a:rPr lang="en-US" sz="2200" dirty="0" err="1">
                <a:latin typeface="Times New Roman" panose="02020603050405020304" pitchFamily="18" charset="0"/>
                <a:cs typeface="Times New Roman" panose="02020603050405020304" pitchFamily="18" charset="0"/>
              </a:rPr>
              <a:t>năm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nô</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lệ</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b="1" i="1" dirty="0" err="1">
                <a:solidFill>
                  <a:schemeClr val="accent2"/>
                </a:solidFill>
                <a:latin typeface="Times New Roman" panose="02020603050405020304" pitchFamily="18" charset="0"/>
                <a:cs typeface="Times New Roman" panose="02020603050405020304" pitchFamily="18" charset="0"/>
              </a:rPr>
              <a:t>nước</a:t>
            </a:r>
            <a:r>
              <a:rPr lang="en-US" sz="2200" b="1" i="1" dirty="0">
                <a:solidFill>
                  <a:schemeClr val="accent2"/>
                </a:solidFill>
                <a:latin typeface="Times New Roman" panose="02020603050405020304" pitchFamily="18" charset="0"/>
                <a:cs typeface="Times New Roman" panose="02020603050405020304" pitchFamily="18" charset="0"/>
              </a:rPr>
              <a:t> </a:t>
            </a:r>
            <a:r>
              <a:rPr lang="en-US" sz="2200" b="1" i="1" dirty="0" err="1">
                <a:solidFill>
                  <a:schemeClr val="accent2"/>
                </a:solidFill>
                <a:latin typeface="Times New Roman" panose="02020603050405020304" pitchFamily="18" charset="0"/>
                <a:cs typeface="Times New Roman" panose="02020603050405020304" pitchFamily="18" charset="0"/>
              </a:rPr>
              <a:t>nhà</a:t>
            </a:r>
            <a:r>
              <a:rPr lang="en-US" sz="2200" b="1" i="1" dirty="0">
                <a:solidFill>
                  <a:schemeClr val="accent2"/>
                </a:solidFill>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yếu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hèn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ngày</a:t>
            </a:r>
            <a:r>
              <a:rPr lang="en-US" sz="2200" dirty="0">
                <a:latin typeface="Times New Roman" panose="02020603050405020304" pitchFamily="18" charset="0"/>
                <a:cs typeface="Times New Roman" panose="02020603050405020304" pitchFamily="18" charset="0"/>
              </a:rPr>
              <a:t> nay </a:t>
            </a:r>
            <a:r>
              <a:rPr lang="en-US" sz="2200" dirty="0" err="1">
                <a:latin typeface="Times New Roman" panose="02020603050405020304" pitchFamily="18" charset="0"/>
                <a:cs typeface="Times New Roman" panose="02020603050405020304" pitchFamily="18" charset="0"/>
              </a:rPr>
              <a:t>chúng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xây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dựng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đồ</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tổ</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chúng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chúng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kịp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nước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trên</a:t>
            </a:r>
            <a:r>
              <a:rPr lang="en-US" sz="2200" dirty="0">
                <a:latin typeface="Times New Roman" panose="02020603050405020304" pitchFamily="18" charset="0"/>
                <a:cs typeface="Times New Roman" panose="02020603050405020304" pitchFamily="18" charset="0"/>
              </a:rPr>
              <a:t> </a:t>
            </a:r>
            <a:r>
              <a:rPr lang="en-US" sz="2200" b="1" i="1" dirty="0" err="1">
                <a:solidFill>
                  <a:schemeClr val="accent2"/>
                </a:solidFill>
                <a:latin typeface="Times New Roman" panose="02020603050405020304" pitchFamily="18" charset="0"/>
                <a:cs typeface="Times New Roman" panose="02020603050405020304" pitchFamily="18" charset="0"/>
              </a:rPr>
              <a:t>hoàn</a:t>
            </a:r>
            <a:r>
              <a:rPr lang="en-US" sz="2200" b="1" i="1" dirty="0">
                <a:solidFill>
                  <a:schemeClr val="accent2"/>
                </a:solidFill>
                <a:latin typeface="Times New Roman" panose="02020603050405020304" pitchFamily="18" charset="0"/>
                <a:cs typeface="Times New Roman" panose="02020603050405020304" pitchFamily="18" charset="0"/>
              </a:rPr>
              <a:t> </a:t>
            </a:r>
            <a:r>
              <a:rPr lang="en-US" sz="2200" b="1" i="1" dirty="0" err="1">
                <a:solidFill>
                  <a:schemeClr val="accent2"/>
                </a:solidFill>
                <a:latin typeface="Times New Roman" panose="02020603050405020304" pitchFamily="18" charset="0"/>
                <a:cs typeface="Times New Roman" panose="02020603050405020304" pitchFamily="18" charset="0"/>
              </a:rPr>
              <a:t>cầu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cuộc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nước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đợi</a:t>
            </a:r>
            <a:r>
              <a:rPr lang="en-US" sz="2200" dirty="0">
                <a:latin typeface="Times New Roman" panose="02020603050405020304" pitchFamily="18" charset="0"/>
                <a:cs typeface="Times New Roman" panose="02020603050405020304" pitchFamily="18" charset="0"/>
              </a:rPr>
              <a:t> ở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nhiều</a:t>
            </a:r>
            <a:r>
              <a:rPr lang="en-US" sz="2200" dirty="0">
                <a:latin typeface="Times New Roman" panose="02020603050405020304" pitchFamily="18" charset="0"/>
                <a:cs typeface="Times New Roman" panose="02020603050405020304" pitchFamily="18" charset="0"/>
              </a:rPr>
              <a:t>. </a:t>
            </a:r>
            <a:r>
              <a:rPr lang="en-US" sz="2200" b="1" i="1" dirty="0">
                <a:solidFill>
                  <a:schemeClr val="accent2"/>
                </a:solidFill>
                <a:latin typeface="Times New Roman" panose="02020603050405020304" pitchFamily="18" charset="0"/>
                <a:cs typeface="Times New Roman" panose="02020603050405020304" pitchFamily="18" charset="0"/>
              </a:rPr>
              <a:t>Non </a:t>
            </a:r>
            <a:r>
              <a:rPr lang="en-US" sz="2200" b="1" i="1" dirty="0" err="1">
                <a:solidFill>
                  <a:schemeClr val="accent2"/>
                </a:solidFill>
                <a:latin typeface="Times New Roman" panose="02020603050405020304" pitchFamily="18" charset="0"/>
                <a:cs typeface="Times New Roman" panose="02020603050405020304" pitchFamily="18" charset="0"/>
              </a:rPr>
              <a:t>sông</a:t>
            </a:r>
            <a:r>
              <a:rPr lang="en-US" sz="2200" b="1" i="1" dirty="0">
                <a:solidFill>
                  <a:schemeClr val="accent2"/>
                </a:solidFill>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Việt</a:t>
            </a:r>
            <a:r>
              <a:rPr lang="en-US" sz="2200" dirty="0">
                <a:latin typeface="Times New Roman" panose="02020603050405020304" pitchFamily="18" charset="0"/>
                <a:cs typeface="Times New Roman" panose="02020603050405020304" pitchFamily="18" charset="0"/>
              </a:rPr>
              <a:t> Nam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tươi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đẹp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hay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tộc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Việt</a:t>
            </a:r>
            <a:r>
              <a:rPr lang="en-US" sz="2200" dirty="0">
                <a:latin typeface="Times New Roman" panose="02020603050405020304" pitchFamily="18" charset="0"/>
                <a:cs typeface="Times New Roman" panose="02020603050405020304" pitchFamily="18" charset="0"/>
              </a:rPr>
              <a:t> Nam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bước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sánh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quốc</a:t>
            </a:r>
            <a:r>
              <a:rPr lang="en-US" sz="2200" dirty="0">
                <a:latin typeface="Times New Roman" panose="02020603050405020304" pitchFamily="18" charset="0"/>
                <a:cs typeface="Times New Roman" panose="02020603050405020304" pitchFamily="18" charset="0"/>
              </a:rPr>
              <a:t> </a:t>
            </a:r>
            <a:r>
              <a:rPr lang="en-US" sz="2200" b="1" i="1" dirty="0" err="1">
                <a:solidFill>
                  <a:schemeClr val="accent2"/>
                </a:solidFill>
                <a:latin typeface="Times New Roman" panose="02020603050405020304" pitchFamily="18" charset="0"/>
                <a:cs typeface="Times New Roman" panose="02020603050405020304" pitchFamily="18" charset="0"/>
              </a:rPr>
              <a:t>năm</a:t>
            </a:r>
            <a:r>
              <a:rPr lang="en-US" sz="2200" b="1" i="1" dirty="0">
                <a:solidFill>
                  <a:schemeClr val="accent2"/>
                </a:solidFill>
                <a:latin typeface="Times New Roman" panose="02020603050405020304" pitchFamily="18" charset="0"/>
                <a:cs typeface="Times New Roman" panose="02020603050405020304" pitchFamily="18" charset="0"/>
              </a:rPr>
              <a:t> </a:t>
            </a:r>
            <a:r>
              <a:rPr lang="en-US" sz="2200" b="1" i="1" dirty="0" err="1">
                <a:solidFill>
                  <a:schemeClr val="accent2"/>
                </a:solidFill>
                <a:latin typeface="Times New Roman" panose="02020603050405020304" pitchFamily="18" charset="0"/>
                <a:cs typeface="Times New Roman" panose="02020603050405020304" pitchFamily="18" charset="0"/>
              </a:rPr>
              <a:t>châu</a:t>
            </a:r>
            <a:r>
              <a:rPr lang="en-US" sz="2200" b="1" i="1"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hay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lớn</a:t>
            </a:r>
            <a:r>
              <a:rPr lang="en-US" sz="2200" dirty="0">
                <a:latin typeface="Times New Roman" panose="02020603050405020304" pitchFamily="18" charset="0"/>
                <a:cs typeface="Times New Roman" panose="02020603050405020304" pitchFamily="18" charset="0"/>
              </a:rPr>
              <a:t> ở </a:t>
            </a:r>
            <a:r>
              <a:rPr lang="en-US" sz="2200" dirty="0" err="1">
                <a:latin typeface="Times New Roman" panose="02020603050405020304" pitchFamily="18" charset="0"/>
                <a:cs typeface="Times New Roman" panose="02020603050405020304" pitchFamily="18" charset="0"/>
              </a:rPr>
              <a:t>công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em</a:t>
            </a:r>
            <a:r>
              <a:rPr lang="en-US" sz="2200" dirty="0">
                <a:latin typeface="Times New Roman" panose="02020603050405020304" pitchFamily="18" charset="0"/>
                <a:cs typeface="Times New Roman" panose="02020603050405020304" pitchFamily="18" charset="0"/>
              </a:rPr>
              <a:t>.</a:t>
            </a:r>
          </a:p>
          <a:p>
            <a:pPr>
              <a:lnSpc>
                <a:spcPct val="80000"/>
              </a:lnSpc>
              <a:spcBef>
                <a:spcPct val="20000"/>
              </a:spcBef>
              <a:defRPr/>
            </a:pP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Hồ</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Chí</a:t>
            </a:r>
            <a:r>
              <a:rPr lang="en-US" sz="2400" b="1" dirty="0">
                <a:latin typeface="Times New Roman" panose="02020603050405020304" pitchFamily="18" charset="0"/>
                <a:cs typeface="Times New Roman" panose="02020603050405020304" pitchFamily="18" charset="0"/>
              </a:rPr>
              <a:t> Minh  </a:t>
            </a:r>
          </a:p>
        </p:txBody>
      </p:sp>
      <p:sp>
        <p:nvSpPr>
          <p:cNvPr id="19" name="Rectangle 4">
            <a:extLst>
              <a:ext uri="{FF2B5EF4-FFF2-40B4-BE49-F238E27FC236}">
                <a16:creationId xmlns:a16="http://schemas.microsoft.com/office/drawing/2014/main" id="{E3C17E22-F63F-41D2-AEA6-33919E201B35}"/>
              </a:ext>
            </a:extLst>
          </p:cNvPr>
          <p:cNvSpPr txBox="1">
            <a:spLocks/>
          </p:cNvSpPr>
          <p:nvPr/>
        </p:nvSpPr>
        <p:spPr>
          <a:xfrm>
            <a:off x="395536" y="3147814"/>
            <a:ext cx="4822203" cy="1169455"/>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Tx/>
              <a:buNone/>
            </a:pPr>
            <a:endParaRPr lang="en-US" altLang="en-US" sz="2800" dirty="0">
              <a:solidFill>
                <a:srgbClr val="2E0CC0"/>
              </a:solidFill>
              <a:latin typeface="Times New Roman" panose="02020603050405020304" pitchFamily="18" charset="0"/>
            </a:endParaRPr>
          </a:p>
          <a:p>
            <a:r>
              <a:rPr lang="vi-VN" altLang="en-US" sz="2800" dirty="0">
                <a:solidFill>
                  <a:srgbClr val="2E0CC0"/>
                </a:solidFill>
                <a:latin typeface="Times New Roman" panose="02020603050405020304" pitchFamily="18" charset="0"/>
              </a:rPr>
              <a:t> Nước nhà – non sông</a:t>
            </a:r>
            <a:endParaRPr lang="en-US" altLang="en-US" sz="2800" dirty="0">
              <a:solidFill>
                <a:srgbClr val="2E0CC0"/>
              </a:solidFill>
              <a:latin typeface="Times New Roman" panose="02020603050405020304" pitchFamily="18" charset="0"/>
            </a:endParaRPr>
          </a:p>
        </p:txBody>
      </p:sp>
      <p:sp>
        <p:nvSpPr>
          <p:cNvPr id="21" name="Rectangle 4">
            <a:extLst>
              <a:ext uri="{FF2B5EF4-FFF2-40B4-BE49-F238E27FC236}">
                <a16:creationId xmlns:a16="http://schemas.microsoft.com/office/drawing/2014/main" id="{E3C17E22-F63F-41D2-AEA6-33919E201B35}"/>
              </a:ext>
            </a:extLst>
          </p:cNvPr>
          <p:cNvSpPr txBox="1">
            <a:spLocks/>
          </p:cNvSpPr>
          <p:nvPr/>
        </p:nvSpPr>
        <p:spPr>
          <a:xfrm>
            <a:off x="395535" y="3732541"/>
            <a:ext cx="4822203" cy="1169455"/>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Tx/>
              <a:buNone/>
            </a:pPr>
            <a:endParaRPr lang="en-US" altLang="en-US" sz="2800" dirty="0">
              <a:solidFill>
                <a:srgbClr val="2E0CC0"/>
              </a:solidFill>
              <a:latin typeface="Times New Roman" panose="02020603050405020304" pitchFamily="18" charset="0"/>
            </a:endParaRPr>
          </a:p>
          <a:p>
            <a:r>
              <a:rPr lang="vi-VN" altLang="en-US" sz="2800" dirty="0">
                <a:solidFill>
                  <a:srgbClr val="2E0CC0"/>
                </a:solidFill>
                <a:latin typeface="Times New Roman" panose="02020603050405020304" pitchFamily="18" charset="0"/>
              </a:rPr>
              <a:t> </a:t>
            </a:r>
            <a:r>
              <a:rPr lang="en-US" altLang="en-US" sz="2800" dirty="0" err="1" smtClean="0">
                <a:solidFill>
                  <a:srgbClr val="2E0CC0"/>
                </a:solidFill>
                <a:latin typeface="Times New Roman" panose="02020603050405020304" pitchFamily="18" charset="0"/>
              </a:rPr>
              <a:t>Hoàn</a:t>
            </a:r>
            <a:r>
              <a:rPr lang="en-US" altLang="en-US" sz="2800" dirty="0" smtClean="0">
                <a:solidFill>
                  <a:srgbClr val="2E0CC0"/>
                </a:solidFill>
                <a:latin typeface="Times New Roman" panose="02020603050405020304" pitchFamily="18" charset="0"/>
              </a:rPr>
              <a:t> </a:t>
            </a:r>
            <a:r>
              <a:rPr lang="en-US" altLang="en-US" sz="2800" dirty="0" err="1" smtClean="0">
                <a:solidFill>
                  <a:srgbClr val="2E0CC0"/>
                </a:solidFill>
                <a:latin typeface="Times New Roman" panose="02020603050405020304" pitchFamily="18" charset="0"/>
              </a:rPr>
              <a:t>cầu</a:t>
            </a:r>
            <a:r>
              <a:rPr lang="en-US" altLang="en-US" sz="2800" dirty="0" smtClean="0">
                <a:solidFill>
                  <a:srgbClr val="2E0CC0"/>
                </a:solidFill>
                <a:latin typeface="Times New Roman" panose="02020603050405020304" pitchFamily="18" charset="0"/>
              </a:rPr>
              <a:t> – </a:t>
            </a:r>
            <a:r>
              <a:rPr lang="en-US" altLang="en-US" sz="2800" dirty="0" err="1" smtClean="0">
                <a:solidFill>
                  <a:srgbClr val="2E0CC0"/>
                </a:solidFill>
                <a:latin typeface="Times New Roman" panose="02020603050405020304" pitchFamily="18" charset="0"/>
              </a:rPr>
              <a:t>năm</a:t>
            </a:r>
            <a:r>
              <a:rPr lang="en-US" altLang="en-US" sz="2800" dirty="0" smtClean="0">
                <a:solidFill>
                  <a:srgbClr val="2E0CC0"/>
                </a:solidFill>
                <a:latin typeface="Times New Roman" panose="02020603050405020304" pitchFamily="18" charset="0"/>
              </a:rPr>
              <a:t> </a:t>
            </a:r>
            <a:r>
              <a:rPr lang="en-US" altLang="en-US" sz="2800" dirty="0" err="1" smtClean="0">
                <a:solidFill>
                  <a:srgbClr val="2E0CC0"/>
                </a:solidFill>
                <a:latin typeface="Times New Roman" panose="02020603050405020304" pitchFamily="18" charset="0"/>
              </a:rPr>
              <a:t>châu</a:t>
            </a:r>
            <a:endParaRPr lang="en-US" altLang="en-US" sz="2800" dirty="0">
              <a:solidFill>
                <a:srgbClr val="2E0CC0"/>
              </a:solidFill>
              <a:latin typeface="Times New Roman" panose="02020603050405020304" pitchFamily="18" charset="0"/>
            </a:endParaRPr>
          </a:p>
        </p:txBody>
      </p:sp>
    </p:spTree>
    <p:extLst>
      <p:ext uri="{BB962C8B-B14F-4D97-AF65-F5344CB8AC3E}">
        <p14:creationId xmlns:p14="http://schemas.microsoft.com/office/powerpoint/2010/main" val="412980387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anim calcmode="lin" valueType="num">
                                      <p:cBhvr>
                                        <p:cTn id="8" dur="750" fill="hold"/>
                                        <p:tgtEl>
                                          <p:spTgt spid="29"/>
                                        </p:tgtEl>
                                        <p:attrNameLst>
                                          <p:attrName>ppt_x</p:attrName>
                                        </p:attrNameLst>
                                      </p:cBhvr>
                                      <p:tavLst>
                                        <p:tav tm="0">
                                          <p:val>
                                            <p:strVal val="#ppt_x"/>
                                          </p:val>
                                        </p:tav>
                                        <p:tav tm="100000">
                                          <p:val>
                                            <p:strVal val="#ppt_x"/>
                                          </p:val>
                                        </p:tav>
                                      </p:tavLst>
                                    </p:anim>
                                    <p:anim calcmode="lin" valueType="num">
                                      <p:cBhvr>
                                        <p:cTn id="9" dur="75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25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750"/>
                                        <p:tgtEl>
                                          <p:spTgt spid="70"/>
                                        </p:tgtEl>
                                      </p:cBhvr>
                                    </p:animEffect>
                                    <p:anim calcmode="lin" valueType="num">
                                      <p:cBhvr>
                                        <p:cTn id="13" dur="750" fill="hold"/>
                                        <p:tgtEl>
                                          <p:spTgt spid="70"/>
                                        </p:tgtEl>
                                        <p:attrNameLst>
                                          <p:attrName>ppt_x</p:attrName>
                                        </p:attrNameLst>
                                      </p:cBhvr>
                                      <p:tavLst>
                                        <p:tav tm="0">
                                          <p:val>
                                            <p:strVal val="#ppt_x"/>
                                          </p:val>
                                        </p:tav>
                                        <p:tav tm="100000">
                                          <p:val>
                                            <p:strVal val="#ppt_x"/>
                                          </p:val>
                                        </p:tav>
                                      </p:tavLst>
                                    </p:anim>
                                    <p:anim calcmode="lin" valueType="num">
                                      <p:cBhvr>
                                        <p:cTn id="14" dur="75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animEffect transition="in" filter="diamond(in)">
                                      <p:cBhvr>
                                        <p:cTn id="19" dur="2000"/>
                                        <p:tgtEl>
                                          <p:spTgt spid="1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nodeType="clickEffect">
                                  <p:stCondLst>
                                    <p:cond delay="0"/>
                                  </p:stCondLst>
                                  <p:childTnLst>
                                    <p:set>
                                      <p:cBhvr>
                                        <p:cTn id="23" dur="1" fill="hold">
                                          <p:stCondLst>
                                            <p:cond delay="0"/>
                                          </p:stCondLst>
                                        </p:cTn>
                                        <p:tgtEl>
                                          <p:spTgt spid="21">
                                            <p:txEl>
                                              <p:pRg st="1" end="1"/>
                                            </p:txEl>
                                          </p:spTgt>
                                        </p:tgtEl>
                                        <p:attrNameLst>
                                          <p:attrName>style.visibility</p:attrName>
                                        </p:attrNameLst>
                                      </p:cBhvr>
                                      <p:to>
                                        <p:strVal val="visible"/>
                                      </p:to>
                                    </p:set>
                                    <p:animEffect transition="in" filter="diamond(in)">
                                      <p:cBhvr>
                                        <p:cTn id="24" dur="20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E97C8CC6-B99C-4943-97B3-60B8E3FF1184}"/>
              </a:ext>
            </a:extLst>
          </p:cNvPr>
          <p:cNvSpPr>
            <a:spLocks noChangeArrowheads="1"/>
          </p:cNvSpPr>
          <p:nvPr/>
        </p:nvSpPr>
        <p:spPr bwMode="auto">
          <a:xfrm>
            <a:off x="5859620" y="1653565"/>
            <a:ext cx="2125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Book Antiqua" panose="02040602050305030304" pitchFamily="18" charset="0"/>
              </a:defRPr>
            </a:lvl1pPr>
            <a:lvl2pPr marL="742950" indent="-285750">
              <a:spcBef>
                <a:spcPct val="20000"/>
              </a:spcBef>
              <a:buChar char="–"/>
              <a:defRPr sz="2800">
                <a:solidFill>
                  <a:schemeClr val="tx1"/>
                </a:solidFill>
                <a:latin typeface="Book Antiqua" panose="02040602050305030304" pitchFamily="18" charset="0"/>
              </a:defRPr>
            </a:lvl2pPr>
            <a:lvl3pPr marL="1143000" indent="-228600">
              <a:spcBef>
                <a:spcPct val="20000"/>
              </a:spcBef>
              <a:buChar char="•"/>
              <a:defRPr sz="2400">
                <a:solidFill>
                  <a:schemeClr val="tx1"/>
                </a:solidFill>
                <a:latin typeface="Book Antiqua" panose="02040602050305030304" pitchFamily="18" charset="0"/>
              </a:defRPr>
            </a:lvl3pPr>
            <a:lvl4pPr marL="1600200" indent="-228600">
              <a:spcBef>
                <a:spcPct val="20000"/>
              </a:spcBef>
              <a:buChar char="–"/>
              <a:defRPr sz="2000">
                <a:solidFill>
                  <a:schemeClr val="tx1"/>
                </a:solidFill>
                <a:latin typeface="Book Antiqua" panose="02040602050305030304" pitchFamily="18" charset="0"/>
              </a:defRPr>
            </a:lvl4pPr>
            <a:lvl5pPr marL="2057400" indent="-228600">
              <a:spcBef>
                <a:spcPct val="20000"/>
              </a:spcBef>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defRPr>
            </a:lvl9pPr>
          </a:lstStyle>
          <a:p>
            <a:pPr algn="ctr" eaLnBrk="1" hangingPunct="1">
              <a:spcBef>
                <a:spcPct val="0"/>
              </a:spcBef>
              <a:buFontTx/>
              <a:buNone/>
            </a:pPr>
            <a:endParaRPr lang="en-US" altLang="en-US" sz="3600">
              <a:latin typeface="Times New Roman" panose="02020603050405020304" pitchFamily="18" charset="0"/>
            </a:endParaRPr>
          </a:p>
        </p:txBody>
      </p:sp>
      <p:sp>
        <p:nvSpPr>
          <p:cNvPr id="3" name="Rectangle 14">
            <a:extLst>
              <a:ext uri="{FF2B5EF4-FFF2-40B4-BE49-F238E27FC236}">
                <a16:creationId xmlns:a16="http://schemas.microsoft.com/office/drawing/2014/main" id="{763F744D-EA8B-4879-8A96-EF3EB36908D0}"/>
              </a:ext>
            </a:extLst>
          </p:cNvPr>
          <p:cNvSpPr>
            <a:spLocks noChangeArrowheads="1"/>
          </p:cNvSpPr>
          <p:nvPr/>
        </p:nvSpPr>
        <p:spPr bwMode="auto">
          <a:xfrm>
            <a:off x="5859620" y="2882290"/>
            <a:ext cx="2125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Book Antiqua" panose="02040602050305030304" pitchFamily="18" charset="0"/>
              </a:defRPr>
            </a:lvl1pPr>
            <a:lvl2pPr marL="742950" indent="-285750">
              <a:spcBef>
                <a:spcPct val="20000"/>
              </a:spcBef>
              <a:buChar char="–"/>
              <a:defRPr sz="2800">
                <a:solidFill>
                  <a:schemeClr val="tx1"/>
                </a:solidFill>
                <a:latin typeface="Book Antiqua" panose="02040602050305030304" pitchFamily="18" charset="0"/>
              </a:defRPr>
            </a:lvl2pPr>
            <a:lvl3pPr marL="1143000" indent="-228600">
              <a:spcBef>
                <a:spcPct val="20000"/>
              </a:spcBef>
              <a:buChar char="•"/>
              <a:defRPr sz="2400">
                <a:solidFill>
                  <a:schemeClr val="tx1"/>
                </a:solidFill>
                <a:latin typeface="Book Antiqua" panose="02040602050305030304" pitchFamily="18" charset="0"/>
              </a:defRPr>
            </a:lvl3pPr>
            <a:lvl4pPr marL="1600200" indent="-228600">
              <a:spcBef>
                <a:spcPct val="20000"/>
              </a:spcBef>
              <a:buChar char="–"/>
              <a:defRPr sz="2000">
                <a:solidFill>
                  <a:schemeClr val="tx1"/>
                </a:solidFill>
                <a:latin typeface="Book Antiqua" panose="02040602050305030304" pitchFamily="18" charset="0"/>
              </a:defRPr>
            </a:lvl4pPr>
            <a:lvl5pPr marL="2057400" indent="-228600">
              <a:spcBef>
                <a:spcPct val="20000"/>
              </a:spcBef>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defRPr>
            </a:lvl9pPr>
          </a:lstStyle>
          <a:p>
            <a:pPr algn="ctr" eaLnBrk="1" hangingPunct="1">
              <a:spcBef>
                <a:spcPct val="0"/>
              </a:spcBef>
              <a:buFontTx/>
              <a:buNone/>
            </a:pPr>
            <a:endParaRPr lang="en-US" altLang="en-US" sz="3600">
              <a:latin typeface="Times New Roman" panose="02020603050405020304" pitchFamily="18" charset="0"/>
            </a:endParaRPr>
          </a:p>
        </p:txBody>
      </p:sp>
      <p:sp>
        <p:nvSpPr>
          <p:cNvPr id="4" name="Rectangle 3">
            <a:extLst>
              <a:ext uri="{FF2B5EF4-FFF2-40B4-BE49-F238E27FC236}">
                <a16:creationId xmlns:a16="http://schemas.microsoft.com/office/drawing/2014/main" id="{3BC9E2BF-4B22-42FA-AEB4-24FF46B69B01}"/>
              </a:ext>
            </a:extLst>
          </p:cNvPr>
          <p:cNvSpPr txBox="1">
            <a:spLocks noChangeArrowheads="1"/>
          </p:cNvSpPr>
          <p:nvPr/>
        </p:nvSpPr>
        <p:spPr bwMode="auto">
          <a:xfrm>
            <a:off x="107504" y="843558"/>
            <a:ext cx="8784976" cy="1009796"/>
          </a:xfrm>
          <a:prstGeom prst="rect">
            <a:avLst/>
          </a:prstGeom>
          <a:noFill/>
          <a:ln w="9525">
            <a:noFill/>
            <a:miter lim="800000"/>
            <a:headEnd/>
            <a:tailEnd/>
          </a:ln>
        </p:spPr>
        <p:txBody>
          <a:bodyPr>
            <a:normAutofit fontScale="92500" lnSpcReduction="10000"/>
          </a:bodyPr>
          <a:lstStyle/>
          <a:p>
            <a:pPr>
              <a:lnSpc>
                <a:spcPct val="80000"/>
              </a:lnSpc>
              <a:spcBef>
                <a:spcPct val="20000"/>
              </a:spcBef>
              <a:defRPr/>
            </a:pPr>
            <a:r>
              <a:rPr lang="en-US" sz="2800" b="1" dirty="0" smtClean="0">
                <a:latin typeface="Times New Roman" panose="02020603050405020304" pitchFamily="18" charset="0"/>
                <a:cs typeface="Times New Roman" panose="02020603050405020304" pitchFamily="18" charset="0"/>
              </a:rPr>
              <a:t>	</a:t>
            </a:r>
            <a:r>
              <a:rPr lang="en-US" sz="3000" b="1" u="sng" dirty="0" smtClean="0">
                <a:latin typeface="Times New Roman" panose="02020603050405020304" pitchFamily="18" charset="0"/>
                <a:cs typeface="Times New Roman" panose="02020603050405020304" pitchFamily="18" charset="0"/>
              </a:rPr>
              <a:t>Bài</a:t>
            </a:r>
            <a:r>
              <a:rPr lang="en-US" sz="2800" b="1" u="sng" dirty="0" smtClean="0">
                <a:latin typeface="Times New Roman" panose="02020603050405020304" pitchFamily="18" charset="0"/>
                <a:cs typeface="Times New Roman" panose="02020603050405020304" pitchFamily="18" charset="0"/>
              </a:rPr>
              <a:t> </a:t>
            </a:r>
            <a:r>
              <a:rPr lang="en-US" sz="2800" b="1" u="sng" dirty="0">
                <a:latin typeface="Times New Roman" panose="02020603050405020304" pitchFamily="18" charset="0"/>
                <a:cs typeface="Times New Roman" panose="02020603050405020304" pitchFamily="18" charset="0"/>
              </a:rPr>
              <a:t>2: </a:t>
            </a:r>
            <a:r>
              <a:rPr lang="en-US" sz="2800" b="1" dirty="0">
                <a:latin typeface="Times New Roman" panose="02020603050405020304" pitchFamily="18" charset="0"/>
                <a:cs typeface="Times New Roman" panose="02020603050405020304" pitchFamily="18" charset="0"/>
              </a:rPr>
              <a:t>Tìm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nghĩa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mỗi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đẹp</a:t>
            </a:r>
            <a:r>
              <a:rPr lang="en-US" sz="2800" b="1" dirty="0">
                <a:latin typeface="Times New Roman" panose="02020603050405020304" pitchFamily="18" charset="0"/>
                <a:cs typeface="Times New Roman" panose="02020603050405020304" pitchFamily="18" charset="0"/>
              </a:rPr>
              <a:t>, to </a:t>
            </a:r>
            <a:r>
              <a:rPr lang="en-US" sz="2800" b="1" dirty="0" err="1">
                <a:latin typeface="Times New Roman" panose="02020603050405020304" pitchFamily="18" charset="0"/>
                <a:cs typeface="Times New Roman" panose="02020603050405020304" pitchFamily="18" charset="0"/>
              </a:rPr>
              <a:t>lớn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a:t>
            </a:r>
          </a:p>
          <a:p>
            <a:pPr>
              <a:lnSpc>
                <a:spcPct val="80000"/>
              </a:lnSpc>
              <a:spcBef>
                <a:spcPct val="20000"/>
              </a:spcBef>
              <a:defRPr/>
            </a:pPr>
            <a:r>
              <a:rPr lang="en-US" sz="2400" b="1" dirty="0"/>
              <a:t>          </a:t>
            </a:r>
          </a:p>
        </p:txBody>
      </p:sp>
      <p:sp>
        <p:nvSpPr>
          <p:cNvPr id="5" name="TextBox 4">
            <a:extLst>
              <a:ext uri="{FF2B5EF4-FFF2-40B4-BE49-F238E27FC236}">
                <a16:creationId xmlns:a16="http://schemas.microsoft.com/office/drawing/2014/main" id="{65472E31-4A21-41E2-915D-5FF4CFB81E37}"/>
              </a:ext>
            </a:extLst>
          </p:cNvPr>
          <p:cNvSpPr txBox="1"/>
          <p:nvPr/>
        </p:nvSpPr>
        <p:spPr>
          <a:xfrm>
            <a:off x="227268" y="2234901"/>
            <a:ext cx="9316908" cy="492443"/>
          </a:xfrm>
          <a:prstGeom prst="rect">
            <a:avLst/>
          </a:prstGeom>
          <a:noFill/>
        </p:spPr>
        <p:txBody>
          <a:bodyPr wrap="square" rtlCol="0">
            <a:spAutoFit/>
          </a:bodyPr>
          <a:lstStyle/>
          <a:p>
            <a:pPr marL="457200" indent="-457200">
              <a:buFont typeface="Wingdings" panose="05000000000000000000" pitchFamily="2" charset="2"/>
              <a:buChar char="ü"/>
            </a:pPr>
            <a:r>
              <a:rPr lang="en-US" sz="2600" dirty="0" err="1">
                <a:solidFill>
                  <a:schemeClr val="accent6">
                    <a:lumMod val="75000"/>
                  </a:schemeClr>
                </a:solidFill>
                <a:latin typeface="Times New Roman" panose="02020603050405020304" pitchFamily="18" charset="0"/>
                <a:cs typeface="Times New Roman" panose="02020603050405020304" pitchFamily="18" charset="0"/>
              </a:rPr>
              <a:t>Đẹp</a:t>
            </a:r>
            <a:r>
              <a:rPr lang="en-US" sz="2600" dirty="0">
                <a:solidFill>
                  <a:schemeClr val="accent6">
                    <a:lumMod val="75000"/>
                  </a:schemeClr>
                </a:solidFill>
                <a:latin typeface="Times New Roman" panose="02020603050405020304" pitchFamily="18" charset="0"/>
                <a:cs typeface="Times New Roman" panose="02020603050405020304" pitchFamily="18" charset="0"/>
              </a:rPr>
              <a:t>: </a:t>
            </a:r>
            <a:r>
              <a:rPr lang="en-US" sz="2600" dirty="0" err="1">
                <a:solidFill>
                  <a:schemeClr val="accent6">
                    <a:lumMod val="75000"/>
                  </a:schemeClr>
                </a:solidFill>
                <a:latin typeface="Times New Roman" panose="02020603050405020304" pitchFamily="18" charset="0"/>
                <a:cs typeface="Times New Roman" panose="02020603050405020304" pitchFamily="18" charset="0"/>
              </a:rPr>
              <a:t>xinh</a:t>
            </a:r>
            <a:r>
              <a:rPr lang="en-US" sz="2600" dirty="0">
                <a:solidFill>
                  <a:schemeClr val="accent6">
                    <a:lumMod val="75000"/>
                  </a:schemeClr>
                </a:solidFill>
                <a:latin typeface="Times New Roman" panose="02020603050405020304" pitchFamily="18" charset="0"/>
                <a:cs typeface="Times New Roman" panose="02020603050405020304" pitchFamily="18" charset="0"/>
              </a:rPr>
              <a:t>, </a:t>
            </a:r>
            <a:r>
              <a:rPr lang="en-US" sz="2600" dirty="0" err="1">
                <a:solidFill>
                  <a:schemeClr val="accent6">
                    <a:lumMod val="75000"/>
                  </a:schemeClr>
                </a:solidFill>
                <a:latin typeface="Times New Roman" panose="02020603050405020304" pitchFamily="18" charset="0"/>
                <a:cs typeface="Times New Roman" panose="02020603050405020304" pitchFamily="18" charset="0"/>
              </a:rPr>
              <a:t>đẹp</a:t>
            </a:r>
            <a:r>
              <a:rPr lang="en-US" sz="2600" dirty="0">
                <a:solidFill>
                  <a:schemeClr val="accent6">
                    <a:lumMod val="75000"/>
                  </a:schemeClr>
                </a:solidFill>
                <a:latin typeface="Times New Roman" panose="02020603050405020304" pitchFamily="18" charset="0"/>
                <a:cs typeface="Times New Roman" panose="02020603050405020304" pitchFamily="18" charset="0"/>
              </a:rPr>
              <a:t> </a:t>
            </a:r>
            <a:r>
              <a:rPr lang="en-US" sz="2600" dirty="0" err="1">
                <a:solidFill>
                  <a:schemeClr val="accent6">
                    <a:lumMod val="75000"/>
                  </a:schemeClr>
                </a:solidFill>
                <a:latin typeface="Times New Roman" panose="02020603050405020304" pitchFamily="18" charset="0"/>
                <a:cs typeface="Times New Roman" panose="02020603050405020304" pitchFamily="18" charset="0"/>
              </a:rPr>
              <a:t>đẽ</a:t>
            </a:r>
            <a:r>
              <a:rPr lang="en-US" sz="2600" dirty="0">
                <a:solidFill>
                  <a:schemeClr val="accent6">
                    <a:lumMod val="75000"/>
                  </a:schemeClr>
                </a:solidFill>
                <a:latin typeface="Times New Roman" panose="02020603050405020304" pitchFamily="18" charset="0"/>
                <a:cs typeface="Times New Roman" panose="02020603050405020304" pitchFamily="18" charset="0"/>
              </a:rPr>
              <a:t>, </a:t>
            </a:r>
            <a:r>
              <a:rPr lang="en-US" sz="2600" dirty="0" err="1">
                <a:solidFill>
                  <a:schemeClr val="accent6">
                    <a:lumMod val="75000"/>
                  </a:schemeClr>
                </a:solidFill>
                <a:latin typeface="Times New Roman" panose="02020603050405020304" pitchFamily="18" charset="0"/>
                <a:cs typeface="Times New Roman" panose="02020603050405020304" pitchFamily="18" charset="0"/>
              </a:rPr>
              <a:t>xinh</a:t>
            </a:r>
            <a:r>
              <a:rPr lang="en-US" sz="2600" dirty="0">
                <a:solidFill>
                  <a:schemeClr val="accent6">
                    <a:lumMod val="75000"/>
                  </a:schemeClr>
                </a:solidFill>
                <a:latin typeface="Times New Roman" panose="02020603050405020304" pitchFamily="18" charset="0"/>
                <a:cs typeface="Times New Roman" panose="02020603050405020304" pitchFamily="18" charset="0"/>
              </a:rPr>
              <a:t> </a:t>
            </a:r>
            <a:r>
              <a:rPr lang="en-US" sz="2600" dirty="0" err="1">
                <a:solidFill>
                  <a:schemeClr val="accent6">
                    <a:lumMod val="75000"/>
                  </a:schemeClr>
                </a:solidFill>
                <a:latin typeface="Times New Roman" panose="02020603050405020304" pitchFamily="18" charset="0"/>
                <a:cs typeface="Times New Roman" panose="02020603050405020304" pitchFamily="18" charset="0"/>
              </a:rPr>
              <a:t>xắn</a:t>
            </a:r>
            <a:r>
              <a:rPr lang="en-US" sz="2600" dirty="0">
                <a:solidFill>
                  <a:schemeClr val="accent6">
                    <a:lumMod val="75000"/>
                  </a:schemeClr>
                </a:solidFill>
                <a:latin typeface="Times New Roman" panose="02020603050405020304" pitchFamily="18" charset="0"/>
                <a:cs typeface="Times New Roman" panose="02020603050405020304" pitchFamily="18" charset="0"/>
              </a:rPr>
              <a:t> , </a:t>
            </a:r>
            <a:r>
              <a:rPr lang="en-US" sz="2600" dirty="0" err="1">
                <a:solidFill>
                  <a:schemeClr val="accent6">
                    <a:lumMod val="75000"/>
                  </a:schemeClr>
                </a:solidFill>
                <a:latin typeface="Times New Roman" panose="02020603050405020304" pitchFamily="18" charset="0"/>
                <a:cs typeface="Times New Roman" panose="02020603050405020304" pitchFamily="18" charset="0"/>
              </a:rPr>
              <a:t>xinh</a:t>
            </a:r>
            <a:r>
              <a:rPr lang="en-US" sz="2600" dirty="0">
                <a:solidFill>
                  <a:schemeClr val="accent6">
                    <a:lumMod val="75000"/>
                  </a:schemeClr>
                </a:solidFill>
                <a:latin typeface="Times New Roman" panose="02020603050405020304" pitchFamily="18" charset="0"/>
                <a:cs typeface="Times New Roman" panose="02020603050405020304" pitchFamily="18" charset="0"/>
              </a:rPr>
              <a:t> </a:t>
            </a:r>
            <a:r>
              <a:rPr lang="en-US" sz="2600" dirty="0" err="1">
                <a:solidFill>
                  <a:schemeClr val="accent6">
                    <a:lumMod val="75000"/>
                  </a:schemeClr>
                </a:solidFill>
                <a:latin typeface="Times New Roman" panose="02020603050405020304" pitchFamily="18" charset="0"/>
                <a:cs typeface="Times New Roman" panose="02020603050405020304" pitchFamily="18" charset="0"/>
              </a:rPr>
              <a:t>tươi</a:t>
            </a:r>
            <a:r>
              <a:rPr lang="en-US" sz="2600" dirty="0">
                <a:solidFill>
                  <a:schemeClr val="accent6">
                    <a:lumMod val="75000"/>
                  </a:schemeClr>
                </a:solidFill>
                <a:latin typeface="Times New Roman" panose="02020603050405020304" pitchFamily="18" charset="0"/>
                <a:cs typeface="Times New Roman" panose="02020603050405020304" pitchFamily="18" charset="0"/>
              </a:rPr>
              <a:t>, </a:t>
            </a:r>
            <a:r>
              <a:rPr lang="en-US" sz="2600" dirty="0" err="1">
                <a:solidFill>
                  <a:schemeClr val="accent6">
                    <a:lumMod val="75000"/>
                  </a:schemeClr>
                </a:solidFill>
                <a:latin typeface="Times New Roman" panose="02020603050405020304" pitchFamily="18" charset="0"/>
                <a:cs typeface="Times New Roman" panose="02020603050405020304" pitchFamily="18" charset="0"/>
              </a:rPr>
              <a:t>xinh</a:t>
            </a:r>
            <a:r>
              <a:rPr lang="en-US" sz="2600" dirty="0">
                <a:solidFill>
                  <a:schemeClr val="accent6">
                    <a:lumMod val="75000"/>
                  </a:schemeClr>
                </a:solidFill>
                <a:latin typeface="Times New Roman" panose="02020603050405020304" pitchFamily="18" charset="0"/>
                <a:cs typeface="Times New Roman" panose="02020603050405020304" pitchFamily="18" charset="0"/>
              </a:rPr>
              <a:t> </a:t>
            </a:r>
            <a:r>
              <a:rPr lang="en-US" sz="2600" dirty="0" err="1">
                <a:solidFill>
                  <a:schemeClr val="accent6">
                    <a:lumMod val="75000"/>
                  </a:schemeClr>
                </a:solidFill>
                <a:latin typeface="Times New Roman" panose="02020603050405020304" pitchFamily="18" charset="0"/>
                <a:cs typeface="Times New Roman" panose="02020603050405020304" pitchFamily="18" charset="0"/>
              </a:rPr>
              <a:t>đẹp</a:t>
            </a:r>
            <a:r>
              <a:rPr lang="en-US" sz="2600" dirty="0">
                <a:solidFill>
                  <a:schemeClr val="accent6">
                    <a:lumMod val="75000"/>
                  </a:schemeClr>
                </a:solidFill>
                <a:latin typeface="Times New Roman" panose="02020603050405020304" pitchFamily="18" charset="0"/>
                <a:cs typeface="Times New Roman" panose="02020603050405020304" pitchFamily="18" charset="0"/>
              </a:rPr>
              <a:t>, </a:t>
            </a:r>
            <a:r>
              <a:rPr lang="en-US" sz="2600" dirty="0" err="1">
                <a:solidFill>
                  <a:schemeClr val="accent6">
                    <a:lumMod val="75000"/>
                  </a:schemeClr>
                </a:solidFill>
                <a:latin typeface="Times New Roman" panose="02020603050405020304" pitchFamily="18" charset="0"/>
                <a:cs typeface="Times New Roman" panose="02020603050405020304" pitchFamily="18" charset="0"/>
              </a:rPr>
              <a:t>mĩ</a:t>
            </a:r>
            <a:r>
              <a:rPr lang="en-US" sz="2600" dirty="0">
                <a:solidFill>
                  <a:schemeClr val="accent6">
                    <a:lumMod val="75000"/>
                  </a:schemeClr>
                </a:solidFill>
                <a:latin typeface="Times New Roman" panose="02020603050405020304" pitchFamily="18" charset="0"/>
                <a:cs typeface="Times New Roman" panose="02020603050405020304" pitchFamily="18" charset="0"/>
              </a:rPr>
              <a:t> </a:t>
            </a:r>
            <a:r>
              <a:rPr lang="en-US" sz="2600" dirty="0" err="1">
                <a:solidFill>
                  <a:schemeClr val="accent6">
                    <a:lumMod val="75000"/>
                  </a:schemeClr>
                </a:solidFill>
                <a:latin typeface="Times New Roman" panose="02020603050405020304" pitchFamily="18" charset="0"/>
                <a:cs typeface="Times New Roman" panose="02020603050405020304" pitchFamily="18" charset="0"/>
              </a:rPr>
              <a:t>lệ</a:t>
            </a:r>
            <a:r>
              <a:rPr lang="en-US" sz="2600" dirty="0">
                <a:solidFill>
                  <a:schemeClr val="accent6">
                    <a:lumMod val="75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9BBF746F-594D-481D-B813-63C5626E444F}"/>
              </a:ext>
            </a:extLst>
          </p:cNvPr>
          <p:cNvSpPr txBox="1"/>
          <p:nvPr/>
        </p:nvSpPr>
        <p:spPr>
          <a:xfrm>
            <a:off x="227268" y="1653565"/>
            <a:ext cx="8916732" cy="492443"/>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D52A2F1B-82AD-4E9A-A9CC-E67FC9B58A4D}"/>
              </a:ext>
            </a:extLst>
          </p:cNvPr>
          <p:cNvSpPr txBox="1"/>
          <p:nvPr/>
        </p:nvSpPr>
        <p:spPr>
          <a:xfrm>
            <a:off x="274017" y="3889795"/>
            <a:ext cx="9481036" cy="492443"/>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tập</a:t>
            </a:r>
            <a:r>
              <a:rPr lang="en-US" sz="2600" dirty="0">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EA37DDBB-4BD8-4A12-86F9-8005FC524630}"/>
              </a:ext>
            </a:extLst>
          </p:cNvPr>
          <p:cNvSpPr txBox="1"/>
          <p:nvPr/>
        </p:nvSpPr>
        <p:spPr>
          <a:xfrm>
            <a:off x="221664" y="2866639"/>
            <a:ext cx="9275378"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To </a:t>
            </a:r>
            <a:r>
              <a:rPr lang="en-US" sz="2600" dirty="0" err="1">
                <a:latin typeface="Times New Roman" panose="02020603050405020304" pitchFamily="18" charset="0"/>
                <a:cs typeface="Times New Roman" panose="02020603050405020304" pitchFamily="18" charset="0"/>
              </a:rPr>
              <a:t>lớn</a:t>
            </a:r>
            <a:r>
              <a:rPr lang="en-US" sz="26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B04675CC-5668-4478-BC67-BEA185C79B2C}"/>
              </a:ext>
            </a:extLst>
          </p:cNvPr>
          <p:cNvSpPr txBox="1"/>
          <p:nvPr/>
        </p:nvSpPr>
        <p:spPr>
          <a:xfrm>
            <a:off x="221664" y="3371183"/>
            <a:ext cx="8569078" cy="492443"/>
          </a:xfrm>
          <a:prstGeom prst="rect">
            <a:avLst/>
          </a:prstGeom>
          <a:noFill/>
        </p:spPr>
        <p:txBody>
          <a:bodyPr wrap="square" rtlCol="0">
            <a:spAutoFit/>
          </a:bodyPr>
          <a:lstStyle/>
          <a:p>
            <a:pPr marL="457200" indent="-457200">
              <a:buFont typeface="Wingdings" panose="05000000000000000000" pitchFamily="2" charset="2"/>
              <a:buChar char="ü"/>
            </a:pPr>
            <a:r>
              <a:rPr lang="en-US" sz="2600" dirty="0">
                <a:solidFill>
                  <a:schemeClr val="accent6">
                    <a:lumMod val="75000"/>
                  </a:schemeClr>
                </a:solidFill>
                <a:latin typeface="Times New Roman" panose="02020603050405020304" pitchFamily="18" charset="0"/>
                <a:cs typeface="Times New Roman" panose="02020603050405020304" pitchFamily="18" charset="0"/>
              </a:rPr>
              <a:t>To </a:t>
            </a:r>
            <a:r>
              <a:rPr lang="en-US" sz="2600" dirty="0" err="1">
                <a:solidFill>
                  <a:schemeClr val="accent6">
                    <a:lumMod val="75000"/>
                  </a:schemeClr>
                </a:solidFill>
                <a:latin typeface="Times New Roman" panose="02020603050405020304" pitchFamily="18" charset="0"/>
                <a:cs typeface="Times New Roman" panose="02020603050405020304" pitchFamily="18" charset="0"/>
              </a:rPr>
              <a:t>lớn</a:t>
            </a:r>
            <a:r>
              <a:rPr lang="en-US" sz="2600" dirty="0">
                <a:solidFill>
                  <a:schemeClr val="accent6">
                    <a:lumMod val="75000"/>
                  </a:schemeClr>
                </a:solidFill>
                <a:latin typeface="Times New Roman" panose="02020603050405020304" pitchFamily="18" charset="0"/>
                <a:cs typeface="Times New Roman" panose="02020603050405020304" pitchFamily="18" charset="0"/>
              </a:rPr>
              <a:t>: to </a:t>
            </a:r>
            <a:r>
              <a:rPr lang="en-US" sz="2600" dirty="0" err="1">
                <a:solidFill>
                  <a:schemeClr val="accent6">
                    <a:lumMod val="75000"/>
                  </a:schemeClr>
                </a:solidFill>
                <a:latin typeface="Times New Roman" panose="02020603050405020304" pitchFamily="18" charset="0"/>
                <a:cs typeface="Times New Roman" panose="02020603050405020304" pitchFamily="18" charset="0"/>
              </a:rPr>
              <a:t>đùng</a:t>
            </a:r>
            <a:r>
              <a:rPr lang="en-US" sz="2600" dirty="0">
                <a:solidFill>
                  <a:schemeClr val="accent6">
                    <a:lumMod val="75000"/>
                  </a:schemeClr>
                </a:solidFill>
                <a:latin typeface="Times New Roman" panose="02020603050405020304" pitchFamily="18" charset="0"/>
                <a:cs typeface="Times New Roman" panose="02020603050405020304" pitchFamily="18" charset="0"/>
              </a:rPr>
              <a:t>, to </a:t>
            </a:r>
            <a:r>
              <a:rPr lang="en-US" sz="2600" dirty="0" err="1">
                <a:solidFill>
                  <a:schemeClr val="accent6">
                    <a:lumMod val="75000"/>
                  </a:schemeClr>
                </a:solidFill>
                <a:latin typeface="Times New Roman" panose="02020603050405020304" pitchFamily="18" charset="0"/>
                <a:cs typeface="Times New Roman" panose="02020603050405020304" pitchFamily="18" charset="0"/>
              </a:rPr>
              <a:t>tướng</a:t>
            </a:r>
            <a:r>
              <a:rPr lang="en-US" sz="2600" dirty="0">
                <a:solidFill>
                  <a:schemeClr val="accent6">
                    <a:lumMod val="75000"/>
                  </a:schemeClr>
                </a:solidFill>
                <a:latin typeface="Times New Roman" panose="02020603050405020304" pitchFamily="18" charset="0"/>
                <a:cs typeface="Times New Roman" panose="02020603050405020304" pitchFamily="18" charset="0"/>
              </a:rPr>
              <a:t>, to </a:t>
            </a:r>
            <a:r>
              <a:rPr lang="en-US" sz="2600" dirty="0" err="1">
                <a:solidFill>
                  <a:schemeClr val="accent6">
                    <a:lumMod val="75000"/>
                  </a:schemeClr>
                </a:solidFill>
                <a:latin typeface="Times New Roman" panose="02020603050405020304" pitchFamily="18" charset="0"/>
                <a:cs typeface="Times New Roman" panose="02020603050405020304" pitchFamily="18" charset="0"/>
              </a:rPr>
              <a:t>kềnh</a:t>
            </a:r>
            <a:r>
              <a:rPr lang="en-US" sz="2600" dirty="0">
                <a:solidFill>
                  <a:schemeClr val="accent6">
                    <a:lumMod val="75000"/>
                  </a:schemeClr>
                </a:solidFill>
                <a:latin typeface="Times New Roman" panose="02020603050405020304" pitchFamily="18" charset="0"/>
                <a:cs typeface="Times New Roman" panose="02020603050405020304" pitchFamily="18" charset="0"/>
              </a:rPr>
              <a:t>, </a:t>
            </a:r>
            <a:r>
              <a:rPr lang="en-US" sz="2600" dirty="0" err="1">
                <a:solidFill>
                  <a:schemeClr val="accent6">
                    <a:lumMod val="75000"/>
                  </a:schemeClr>
                </a:solidFill>
                <a:latin typeface="Times New Roman" panose="02020603050405020304" pitchFamily="18" charset="0"/>
                <a:cs typeface="Times New Roman" panose="02020603050405020304" pitchFamily="18" charset="0"/>
              </a:rPr>
              <a:t>vĩ</a:t>
            </a:r>
            <a:r>
              <a:rPr lang="en-US" sz="2600" dirty="0">
                <a:solidFill>
                  <a:schemeClr val="accent6">
                    <a:lumMod val="75000"/>
                  </a:schemeClr>
                </a:solidFill>
                <a:latin typeface="Times New Roman" panose="02020603050405020304" pitchFamily="18" charset="0"/>
                <a:cs typeface="Times New Roman" panose="02020603050405020304" pitchFamily="18" charset="0"/>
              </a:rPr>
              <a:t> </a:t>
            </a:r>
            <a:r>
              <a:rPr lang="en-US" sz="2600" dirty="0" err="1">
                <a:solidFill>
                  <a:schemeClr val="accent6">
                    <a:lumMod val="75000"/>
                  </a:schemeClr>
                </a:solidFill>
                <a:latin typeface="Times New Roman" panose="02020603050405020304" pitchFamily="18" charset="0"/>
                <a:cs typeface="Times New Roman" panose="02020603050405020304" pitchFamily="18" charset="0"/>
              </a:rPr>
              <a:t>đại</a:t>
            </a:r>
            <a:r>
              <a:rPr lang="en-US" sz="2600" dirty="0">
                <a:solidFill>
                  <a:schemeClr val="accent6">
                    <a:lumMod val="75000"/>
                  </a:schemeClr>
                </a:solidFill>
                <a:latin typeface="Times New Roman" panose="02020603050405020304" pitchFamily="18" charset="0"/>
                <a:cs typeface="Times New Roman" panose="02020603050405020304" pitchFamily="18" charset="0"/>
              </a:rPr>
              <a:t>, </a:t>
            </a:r>
            <a:r>
              <a:rPr lang="en-US" sz="2600" dirty="0" err="1">
                <a:solidFill>
                  <a:schemeClr val="accent6">
                    <a:lumMod val="75000"/>
                  </a:schemeClr>
                </a:solidFill>
                <a:latin typeface="Times New Roman" panose="02020603050405020304" pitchFamily="18" charset="0"/>
                <a:cs typeface="Times New Roman" panose="02020603050405020304" pitchFamily="18" charset="0"/>
              </a:rPr>
              <a:t>khổng</a:t>
            </a:r>
            <a:r>
              <a:rPr lang="en-US" sz="2600" dirty="0">
                <a:solidFill>
                  <a:schemeClr val="accent6">
                    <a:lumMod val="75000"/>
                  </a:schemeClr>
                </a:solidFill>
                <a:latin typeface="Times New Roman" panose="02020603050405020304" pitchFamily="18" charset="0"/>
                <a:cs typeface="Times New Roman" panose="02020603050405020304" pitchFamily="18" charset="0"/>
              </a:rPr>
              <a:t> </a:t>
            </a:r>
            <a:r>
              <a:rPr lang="en-US" sz="2600" dirty="0" err="1">
                <a:solidFill>
                  <a:schemeClr val="accent6">
                    <a:lumMod val="75000"/>
                  </a:schemeClr>
                </a:solidFill>
                <a:latin typeface="Times New Roman" panose="02020603050405020304" pitchFamily="18" charset="0"/>
                <a:cs typeface="Times New Roman" panose="02020603050405020304" pitchFamily="18" charset="0"/>
              </a:rPr>
              <a:t>lồ</a:t>
            </a:r>
            <a:r>
              <a:rPr lang="en-US" sz="2600" dirty="0">
                <a:solidFill>
                  <a:schemeClr val="accent6">
                    <a:lumMod val="75000"/>
                  </a:schemeClr>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51A61CC7-079D-48F0-81A9-FEA736506BFF}"/>
              </a:ext>
            </a:extLst>
          </p:cNvPr>
          <p:cNvSpPr txBox="1"/>
          <p:nvPr/>
        </p:nvSpPr>
        <p:spPr>
          <a:xfrm>
            <a:off x="274017" y="4471022"/>
            <a:ext cx="5206344" cy="492443"/>
          </a:xfrm>
          <a:prstGeom prst="rect">
            <a:avLst/>
          </a:prstGeom>
          <a:noFill/>
        </p:spPr>
        <p:txBody>
          <a:bodyPr wrap="square" rtlCol="0">
            <a:spAutoFit/>
          </a:bodyPr>
          <a:lstStyle/>
          <a:p>
            <a:pPr marL="457200" indent="-457200">
              <a:buFont typeface="Wingdings" panose="05000000000000000000" pitchFamily="2" charset="2"/>
              <a:buChar char="ü"/>
            </a:pPr>
            <a:r>
              <a:rPr lang="en-US" sz="2600" dirty="0" err="1">
                <a:solidFill>
                  <a:schemeClr val="accent6">
                    <a:lumMod val="75000"/>
                  </a:schemeClr>
                </a:solidFill>
                <a:latin typeface="Times New Roman" panose="02020603050405020304" pitchFamily="18" charset="0"/>
                <a:cs typeface="Times New Roman" panose="02020603050405020304" pitchFamily="18" charset="0"/>
              </a:rPr>
              <a:t>Học</a:t>
            </a:r>
            <a:r>
              <a:rPr lang="en-US" sz="2600" dirty="0">
                <a:solidFill>
                  <a:schemeClr val="accent6">
                    <a:lumMod val="75000"/>
                  </a:schemeClr>
                </a:solidFill>
                <a:latin typeface="Times New Roman" panose="02020603050405020304" pitchFamily="18" charset="0"/>
                <a:cs typeface="Times New Roman" panose="02020603050405020304" pitchFamily="18" charset="0"/>
              </a:rPr>
              <a:t> </a:t>
            </a:r>
            <a:r>
              <a:rPr lang="en-US" sz="2600" dirty="0" err="1">
                <a:solidFill>
                  <a:schemeClr val="accent6">
                    <a:lumMod val="75000"/>
                  </a:schemeClr>
                </a:solidFill>
                <a:latin typeface="Times New Roman" panose="02020603050405020304" pitchFamily="18" charset="0"/>
                <a:cs typeface="Times New Roman" panose="02020603050405020304" pitchFamily="18" charset="0"/>
              </a:rPr>
              <a:t>tập</a:t>
            </a:r>
            <a:r>
              <a:rPr lang="en-US" sz="2600" dirty="0">
                <a:solidFill>
                  <a:schemeClr val="accent6">
                    <a:lumMod val="75000"/>
                  </a:schemeClr>
                </a:solidFill>
                <a:latin typeface="Times New Roman" panose="02020603050405020304" pitchFamily="18" charset="0"/>
                <a:cs typeface="Times New Roman" panose="02020603050405020304" pitchFamily="18" charset="0"/>
              </a:rPr>
              <a:t>: </a:t>
            </a:r>
            <a:r>
              <a:rPr lang="en-US" sz="2600" dirty="0" err="1">
                <a:solidFill>
                  <a:schemeClr val="accent6">
                    <a:lumMod val="75000"/>
                  </a:schemeClr>
                </a:solidFill>
                <a:latin typeface="Times New Roman" panose="02020603050405020304" pitchFamily="18" charset="0"/>
                <a:cs typeface="Times New Roman" panose="02020603050405020304" pitchFamily="18" charset="0"/>
              </a:rPr>
              <a:t>học</a:t>
            </a:r>
            <a:r>
              <a:rPr lang="en-US" sz="2600" dirty="0">
                <a:solidFill>
                  <a:schemeClr val="accent6">
                    <a:lumMod val="75000"/>
                  </a:schemeClr>
                </a:solidFill>
                <a:latin typeface="Times New Roman" panose="02020603050405020304" pitchFamily="18" charset="0"/>
                <a:cs typeface="Times New Roman" panose="02020603050405020304" pitchFamily="18" charset="0"/>
              </a:rPr>
              <a:t> </a:t>
            </a:r>
            <a:r>
              <a:rPr lang="en-US" sz="2600" dirty="0" err="1">
                <a:solidFill>
                  <a:schemeClr val="accent6">
                    <a:lumMod val="75000"/>
                  </a:schemeClr>
                </a:solidFill>
                <a:latin typeface="Times New Roman" panose="02020603050405020304" pitchFamily="18" charset="0"/>
                <a:cs typeface="Times New Roman" panose="02020603050405020304" pitchFamily="18" charset="0"/>
              </a:rPr>
              <a:t>hành</a:t>
            </a:r>
            <a:r>
              <a:rPr lang="en-US" sz="2600" dirty="0">
                <a:solidFill>
                  <a:schemeClr val="accent6">
                    <a:lumMod val="75000"/>
                  </a:schemeClr>
                </a:solidFill>
                <a:latin typeface="Times New Roman" panose="02020603050405020304" pitchFamily="18" charset="0"/>
                <a:cs typeface="Times New Roman" panose="02020603050405020304" pitchFamily="18" charset="0"/>
              </a:rPr>
              <a:t>, </a:t>
            </a:r>
            <a:r>
              <a:rPr lang="en-US" sz="2600" dirty="0" err="1">
                <a:solidFill>
                  <a:schemeClr val="accent6">
                    <a:lumMod val="75000"/>
                  </a:schemeClr>
                </a:solidFill>
                <a:latin typeface="Times New Roman" panose="02020603050405020304" pitchFamily="18" charset="0"/>
                <a:cs typeface="Times New Roman" panose="02020603050405020304" pitchFamily="18" charset="0"/>
              </a:rPr>
              <a:t>học</a:t>
            </a:r>
            <a:r>
              <a:rPr lang="en-US" sz="2600" dirty="0">
                <a:solidFill>
                  <a:schemeClr val="accent6">
                    <a:lumMod val="75000"/>
                  </a:schemeClr>
                </a:solidFill>
                <a:latin typeface="Times New Roman" panose="02020603050405020304" pitchFamily="18" charset="0"/>
                <a:cs typeface="Times New Roman" panose="02020603050405020304" pitchFamily="18" charset="0"/>
              </a:rPr>
              <a:t> </a:t>
            </a:r>
            <a:r>
              <a:rPr lang="en-US" sz="2600" dirty="0" err="1">
                <a:solidFill>
                  <a:schemeClr val="accent6">
                    <a:lumMod val="75000"/>
                  </a:schemeClr>
                </a:solidFill>
                <a:latin typeface="Times New Roman" panose="02020603050405020304" pitchFamily="18" charset="0"/>
                <a:cs typeface="Times New Roman" panose="02020603050405020304" pitchFamily="18" charset="0"/>
              </a:rPr>
              <a:t>hỏi</a:t>
            </a:r>
            <a:r>
              <a:rPr lang="en-US" sz="2600" dirty="0">
                <a:solidFill>
                  <a:schemeClr val="accent6">
                    <a:lumMod val="7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441997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7" grpId="0"/>
      <p:bldP spid="7" grpId="1"/>
      <p:bldP spid="8" grpId="0"/>
      <p:bldP spid="8" grpId="1"/>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8288795" y="726342"/>
            <a:ext cx="633788" cy="674030"/>
            <a:chOff x="11050288" y="954351"/>
            <a:chExt cx="844941" cy="898707"/>
          </a:xfrm>
        </p:grpSpPr>
        <p:sp>
          <p:nvSpPr>
            <p:cNvPr id="30" name="Freeform 14"/>
            <p:cNvSpPr/>
            <p:nvPr/>
          </p:nvSpPr>
          <p:spPr bwMode="auto">
            <a:xfrm rot="1358535" flipH="1">
              <a:off x="11050288" y="954351"/>
              <a:ext cx="844941" cy="7234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4"/>
            </a:solidFill>
            <a:ln w="15875" cap="flat">
              <a:noFill/>
              <a:prstDash val="solid"/>
              <a:miter lim="800000"/>
            </a:ln>
          </p:spPr>
          <p:txBody>
            <a:bodyPr vert="horz" wrap="square" lIns="91440" tIns="45720" rIns="91440" bIns="45720" numCol="1" anchor="t" anchorCtr="0" compatLnSpc="1"/>
            <a:lstStyle/>
            <a:p>
              <a:endParaRPr lang="zh-CN" altLang="en-US"/>
            </a:p>
          </p:txBody>
        </p:sp>
        <p:grpSp>
          <p:nvGrpSpPr>
            <p:cNvPr id="31" name="组合 30"/>
            <p:cNvGrpSpPr/>
            <p:nvPr/>
          </p:nvGrpSpPr>
          <p:grpSpPr>
            <a:xfrm>
              <a:off x="11099054" y="976235"/>
              <a:ext cx="443012" cy="876823"/>
              <a:chOff x="11099054" y="976235"/>
              <a:chExt cx="443012" cy="876823"/>
            </a:xfrm>
          </p:grpSpPr>
          <p:sp>
            <p:nvSpPr>
              <p:cNvPr id="32" name="Line 15"/>
              <p:cNvSpPr>
                <a:spLocks noChangeShapeType="1"/>
              </p:cNvSpPr>
              <p:nvPr/>
            </p:nvSpPr>
            <p:spPr bwMode="auto">
              <a:xfrm rot="1358535" flipH="1">
                <a:off x="11396220" y="178659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Line 16"/>
              <p:cNvSpPr>
                <a:spLocks noChangeShapeType="1"/>
              </p:cNvSpPr>
              <p:nvPr/>
            </p:nvSpPr>
            <p:spPr bwMode="auto">
              <a:xfrm rot="1358535" flipH="1">
                <a:off x="11396220" y="1786592"/>
                <a:ext cx="0" cy="0"/>
              </a:xfrm>
              <a:prstGeom prst="line">
                <a:avLst/>
              </a:prstGeom>
              <a:noFill/>
              <a:ln w="15875" cap="flat">
                <a:solidFill>
                  <a:srgbClr val="000000"/>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4" name="Freeform 17"/>
              <p:cNvSpPr/>
              <p:nvPr/>
            </p:nvSpPr>
            <p:spPr bwMode="auto">
              <a:xfrm rot="1358535" flipH="1">
                <a:off x="11121571" y="1623137"/>
                <a:ext cx="242921" cy="229921"/>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B5E201"/>
                </a:solidFill>
                <a:prstDash val="solid"/>
                <a:miter lim="800000"/>
              </a:ln>
            </p:spPr>
            <p:txBody>
              <a:bodyPr vert="horz" wrap="square" lIns="91440" tIns="45720" rIns="91440" bIns="45720" numCol="1" anchor="t" anchorCtr="0" compatLnSpc="1"/>
              <a:lstStyle/>
              <a:p>
                <a:endParaRPr lang="zh-CN" altLang="en-US"/>
              </a:p>
            </p:txBody>
          </p:sp>
          <p:sp>
            <p:nvSpPr>
              <p:cNvPr id="35" name="Freeform 18"/>
              <p:cNvSpPr/>
              <p:nvPr/>
            </p:nvSpPr>
            <p:spPr bwMode="auto">
              <a:xfrm rot="1358535" flipH="1">
                <a:off x="11099054" y="1721403"/>
                <a:ext cx="245764" cy="127147"/>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rgbClr val="B5E201"/>
              </a:solidFill>
              <a:ln w="15875" cap="flat">
                <a:noFill/>
                <a:prstDash val="solid"/>
                <a:miter lim="800000"/>
              </a:ln>
            </p:spPr>
            <p:txBody>
              <a:bodyPr vert="horz" wrap="square" lIns="91440" tIns="45720" rIns="91440" bIns="45720" numCol="1" anchor="t" anchorCtr="0" compatLnSpc="1"/>
              <a:lstStyle/>
              <a:p>
                <a:endParaRPr lang="zh-CN" altLang="en-US"/>
              </a:p>
            </p:txBody>
          </p:sp>
          <p:sp>
            <p:nvSpPr>
              <p:cNvPr id="36" name="Freeform 19"/>
              <p:cNvSpPr/>
              <p:nvPr/>
            </p:nvSpPr>
            <p:spPr bwMode="auto">
              <a:xfrm rot="1358535" flipH="1">
                <a:off x="11297114" y="976235"/>
                <a:ext cx="244952" cy="682452"/>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rgbClr val="B6E300"/>
              </a:solidFill>
              <a:ln w="15875" cap="flat">
                <a:noFill/>
                <a:prstDash val="solid"/>
                <a:miter lim="800000"/>
              </a:ln>
            </p:spPr>
            <p:txBody>
              <a:bodyPr vert="horz" wrap="square" lIns="91440" tIns="45720" rIns="91440" bIns="45720" numCol="1" anchor="t" anchorCtr="0" compatLnSpc="1"/>
              <a:lstStyle/>
              <a:p>
                <a:endParaRPr lang="zh-CN" altLang="en-US"/>
              </a:p>
            </p:txBody>
          </p:sp>
        </p:grpSp>
      </p:grpSp>
      <p:grpSp>
        <p:nvGrpSpPr>
          <p:cNvPr id="70" name="Group 13"/>
          <p:cNvGrpSpPr>
            <a:grpSpLocks noChangeAspect="1"/>
          </p:cNvGrpSpPr>
          <p:nvPr/>
        </p:nvGrpSpPr>
        <p:grpSpPr bwMode="auto">
          <a:xfrm rot="20521541" flipH="1">
            <a:off x="7720968" y="638478"/>
            <a:ext cx="479262" cy="541403"/>
            <a:chOff x="2678" y="933"/>
            <a:chExt cx="2080" cy="2350"/>
          </a:xfrm>
          <a:solidFill>
            <a:srgbClr val="206F6F"/>
          </a:solidFill>
        </p:grpSpPr>
        <p:sp>
          <p:nvSpPr>
            <p:cNvPr id="71" name="Freeform 14"/>
            <p:cNvSpPr/>
            <p:nvPr/>
          </p:nvSpPr>
          <p:spPr bwMode="auto">
            <a:xfrm>
              <a:off x="2678" y="933"/>
              <a:ext cx="2080" cy="17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2"/>
            </a:solidFill>
            <a:ln w="15875" cap="flat">
              <a:noFill/>
              <a:prstDash val="solid"/>
              <a:miter lim="800000"/>
            </a:ln>
          </p:spPr>
          <p:txBody>
            <a:bodyPr vert="horz" wrap="square" lIns="91440" tIns="45720" rIns="91440" bIns="45720" numCol="1" anchor="t" anchorCtr="0" compatLnSpc="1"/>
            <a:lstStyle/>
            <a:p>
              <a:endParaRPr lang="zh-CN" altLang="en-US"/>
            </a:p>
          </p:txBody>
        </p:sp>
        <p:sp>
          <p:nvSpPr>
            <p:cNvPr id="72" name="Line 15"/>
            <p:cNvSpPr>
              <a:spLocks noChangeShapeType="1"/>
            </p:cNvSpPr>
            <p:nvPr/>
          </p:nvSpPr>
          <p:spPr bwMode="auto">
            <a:xfrm>
              <a:off x="3446" y="296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Line 16"/>
            <p:cNvSpPr>
              <a:spLocks noChangeShapeType="1"/>
            </p:cNvSpPr>
            <p:nvPr/>
          </p:nvSpPr>
          <p:spPr bwMode="auto">
            <a:xfrm>
              <a:off x="3446" y="2965"/>
              <a:ext cx="0" cy="0"/>
            </a:xfrm>
            <a:prstGeom prst="line">
              <a:avLst/>
            </a:prstGeom>
            <a:grpFill/>
            <a:ln w="15875" cap="flat">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74" name="Freeform 17"/>
            <p:cNvSpPr/>
            <p:nvPr/>
          </p:nvSpPr>
          <p:spPr bwMode="auto">
            <a:xfrm>
              <a:off x="3541" y="2717"/>
              <a:ext cx="598" cy="566"/>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FFF701"/>
              </a:solidFill>
              <a:prstDash val="solid"/>
              <a:miter lim="800000"/>
            </a:ln>
          </p:spPr>
          <p:txBody>
            <a:bodyPr vert="horz" wrap="square" lIns="91440" tIns="45720" rIns="91440" bIns="45720" numCol="1" anchor="t" anchorCtr="0" compatLnSpc="1"/>
            <a:lstStyle/>
            <a:p>
              <a:endParaRPr lang="zh-CN" altLang="en-US"/>
            </a:p>
          </p:txBody>
        </p:sp>
        <p:sp>
          <p:nvSpPr>
            <p:cNvPr id="75" name="Freeform 18"/>
            <p:cNvSpPr/>
            <p:nvPr/>
          </p:nvSpPr>
          <p:spPr bwMode="auto">
            <a:xfrm>
              <a:off x="3541" y="2970"/>
              <a:ext cx="605" cy="313"/>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chemeClr val="accent2">
                <a:lumMod val="40000"/>
                <a:lumOff val="60000"/>
              </a:schemeClr>
            </a:solidFill>
            <a:ln w="15875" cap="flat">
              <a:noFill/>
              <a:prstDash val="solid"/>
              <a:miter lim="800000"/>
            </a:ln>
          </p:spPr>
          <p:txBody>
            <a:bodyPr vert="horz" wrap="square" lIns="91440" tIns="45720" rIns="91440" bIns="45720" numCol="1" anchor="t" anchorCtr="0" compatLnSpc="1"/>
            <a:lstStyle/>
            <a:p>
              <a:endParaRPr lang="zh-CN" altLang="en-US"/>
            </a:p>
          </p:txBody>
        </p:sp>
        <p:sp>
          <p:nvSpPr>
            <p:cNvPr id="76" name="Freeform 19"/>
            <p:cNvSpPr/>
            <p:nvPr/>
          </p:nvSpPr>
          <p:spPr bwMode="auto">
            <a:xfrm>
              <a:off x="3536" y="1037"/>
              <a:ext cx="603" cy="1680"/>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chemeClr val="accent2">
                <a:lumMod val="40000"/>
                <a:lumOff val="60000"/>
              </a:schemeClr>
            </a:solidFill>
            <a:ln w="15875" cap="flat">
              <a:noFill/>
              <a:prstDash val="solid"/>
              <a:miter lim="800000"/>
            </a:ln>
          </p:spPr>
          <p:txBody>
            <a:bodyPr vert="horz" wrap="square" lIns="91440" tIns="45720" rIns="91440" bIns="45720" numCol="1" anchor="t" anchorCtr="0" compatLnSpc="1"/>
            <a:lstStyle/>
            <a:p>
              <a:endParaRPr lang="zh-CN" altLang="en-US"/>
            </a:p>
          </p:txBody>
        </p:sp>
      </p:grpSp>
      <p:sp>
        <p:nvSpPr>
          <p:cNvPr id="17" name="Rectangle 3">
            <a:extLst>
              <a:ext uri="{FF2B5EF4-FFF2-40B4-BE49-F238E27FC236}">
                <a16:creationId xmlns:a16="http://schemas.microsoft.com/office/drawing/2014/main" id="{27DC7C1E-4EFB-40A7-AFD7-795007EECF46}"/>
              </a:ext>
            </a:extLst>
          </p:cNvPr>
          <p:cNvSpPr txBox="1">
            <a:spLocks noChangeArrowheads="1"/>
          </p:cNvSpPr>
          <p:nvPr/>
        </p:nvSpPr>
        <p:spPr bwMode="auto">
          <a:xfrm>
            <a:off x="251520" y="441587"/>
            <a:ext cx="8568952" cy="1009796"/>
          </a:xfrm>
          <a:prstGeom prst="rect">
            <a:avLst/>
          </a:prstGeom>
          <a:noFill/>
          <a:ln w="9525">
            <a:noFill/>
            <a:miter lim="800000"/>
            <a:headEnd/>
            <a:tailEnd/>
          </a:ln>
        </p:spPr>
        <p:txBody>
          <a:bodyPr>
            <a:noAutofit/>
          </a:bodyPr>
          <a:lstStyle/>
          <a:p>
            <a:pPr>
              <a:lnSpc>
                <a:spcPct val="120000"/>
              </a:lnSpc>
              <a:spcBef>
                <a:spcPct val="20000"/>
              </a:spcBef>
              <a:defRPr/>
            </a:pPr>
            <a:r>
              <a:rPr lang="en-US" sz="2800" b="1" u="sng" dirty="0" err="1">
                <a:latin typeface="Times New Roman" panose="02020603050405020304" pitchFamily="18" charset="0"/>
                <a:cs typeface="Times New Roman" panose="02020603050405020304" pitchFamily="18" charset="0"/>
              </a:rPr>
              <a:t>Bài</a:t>
            </a:r>
            <a:r>
              <a:rPr lang="en-US" sz="2800" b="1" u="sng" dirty="0">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Đặt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cặp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nghĩa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vừa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2. </a:t>
            </a:r>
          </a:p>
          <a:p>
            <a:pPr>
              <a:lnSpc>
                <a:spcPct val="120000"/>
              </a:lnSpc>
              <a:spcBef>
                <a:spcPct val="20000"/>
              </a:spcBef>
              <a:defRPr/>
            </a:pPr>
            <a:r>
              <a:rPr lang="en-US" sz="2800" b="1" dirty="0"/>
              <a:t>          </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Quê</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hương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em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rất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đẹp</a:t>
            </a:r>
            <a:r>
              <a:rPr lang="en-US" sz="2400" b="1" dirty="0" smtClean="0">
                <a:latin typeface="Times New Roman" panose="02020603050405020304" pitchFamily="18" charset="0"/>
                <a:cs typeface="Times New Roman" panose="02020603050405020304" pitchFamily="18" charset="0"/>
              </a:rPr>
              <a:t> </a:t>
            </a:r>
          </a:p>
          <a:p>
            <a:pPr>
              <a:lnSpc>
                <a:spcPct val="120000"/>
              </a:lnSpc>
              <a:spcBef>
                <a:spcPct val="20000"/>
              </a:spcBef>
              <a:defRPr/>
            </a:pPr>
            <a:r>
              <a:rPr lang="en-US"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         - </a:t>
            </a:r>
            <a:r>
              <a:rPr lang="en-US" sz="2400" b="1" dirty="0" err="1" smtClean="0">
                <a:latin typeface="Times New Roman" panose="02020603050405020304" pitchFamily="18" charset="0"/>
                <a:cs typeface="Times New Roman" panose="02020603050405020304" pitchFamily="18" charset="0"/>
              </a:rPr>
              <a:t>Bé</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rất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xinh</a:t>
            </a:r>
            <a:r>
              <a:rPr lang="en-US" sz="2400" b="1" dirty="0" smtClean="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0F5D6B03-2BDD-49FD-A9B6-A316FF8CBC63}"/>
              </a:ext>
            </a:extLst>
          </p:cNvPr>
          <p:cNvSpPr txBox="1"/>
          <p:nvPr/>
        </p:nvSpPr>
        <p:spPr>
          <a:xfrm>
            <a:off x="323528" y="1563638"/>
            <a:ext cx="692818" cy="523220"/>
          </a:xfrm>
          <a:prstGeom prst="rect">
            <a:avLst/>
          </a:prstGeom>
          <a:noFill/>
        </p:spPr>
        <p:txBody>
          <a:bodyPr wrap="none" rtlCol="0">
            <a:spAutoFit/>
          </a:bodyPr>
          <a:lstStyle/>
          <a:p>
            <a:r>
              <a:rPr lang="en-US" sz="2800" dirty="0" smtClean="0">
                <a:solidFill>
                  <a:schemeClr val="accent6">
                    <a:lumMod val="60000"/>
                    <a:lumOff val="40000"/>
                  </a:schemeClr>
                </a:solidFill>
                <a:latin typeface="Times New Roman" panose="02020603050405020304" pitchFamily="18" charset="0"/>
                <a:cs typeface="Times New Roman" panose="02020603050405020304" pitchFamily="18" charset="0"/>
              </a:rPr>
              <a:t>M: </a:t>
            </a:r>
            <a:endParaRPr lang="en-US" sz="2800" dirty="0">
              <a:solidFill>
                <a:schemeClr val="accent6">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676127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anim calcmode="lin" valueType="num">
                                      <p:cBhvr>
                                        <p:cTn id="8" dur="750" fill="hold"/>
                                        <p:tgtEl>
                                          <p:spTgt spid="29"/>
                                        </p:tgtEl>
                                        <p:attrNameLst>
                                          <p:attrName>ppt_x</p:attrName>
                                        </p:attrNameLst>
                                      </p:cBhvr>
                                      <p:tavLst>
                                        <p:tav tm="0">
                                          <p:val>
                                            <p:strVal val="#ppt_x"/>
                                          </p:val>
                                        </p:tav>
                                        <p:tav tm="100000">
                                          <p:val>
                                            <p:strVal val="#ppt_x"/>
                                          </p:val>
                                        </p:tav>
                                      </p:tavLst>
                                    </p:anim>
                                    <p:anim calcmode="lin" valueType="num">
                                      <p:cBhvr>
                                        <p:cTn id="9" dur="75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25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750"/>
                                        <p:tgtEl>
                                          <p:spTgt spid="70"/>
                                        </p:tgtEl>
                                      </p:cBhvr>
                                    </p:animEffect>
                                    <p:anim calcmode="lin" valueType="num">
                                      <p:cBhvr>
                                        <p:cTn id="13" dur="750" fill="hold"/>
                                        <p:tgtEl>
                                          <p:spTgt spid="70"/>
                                        </p:tgtEl>
                                        <p:attrNameLst>
                                          <p:attrName>ppt_x</p:attrName>
                                        </p:attrNameLst>
                                      </p:cBhvr>
                                      <p:tavLst>
                                        <p:tav tm="0">
                                          <p:val>
                                            <p:strVal val="#ppt_x"/>
                                          </p:val>
                                        </p:tav>
                                        <p:tav tm="100000">
                                          <p:val>
                                            <p:strVal val="#ppt_x"/>
                                          </p:val>
                                        </p:tav>
                                      </p:tavLst>
                                    </p:anim>
                                    <p:anim calcmode="lin" valueType="num">
                                      <p:cBhvr>
                                        <p:cTn id="14" dur="75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8288795" y="726342"/>
            <a:ext cx="633788" cy="674030"/>
            <a:chOff x="11050288" y="954351"/>
            <a:chExt cx="844941" cy="898707"/>
          </a:xfrm>
        </p:grpSpPr>
        <p:sp>
          <p:nvSpPr>
            <p:cNvPr id="30" name="Freeform 14"/>
            <p:cNvSpPr/>
            <p:nvPr/>
          </p:nvSpPr>
          <p:spPr bwMode="auto">
            <a:xfrm rot="1358535" flipH="1">
              <a:off x="11050288" y="954351"/>
              <a:ext cx="844941" cy="7234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4"/>
            </a:solidFill>
            <a:ln w="15875" cap="flat">
              <a:noFill/>
              <a:prstDash val="solid"/>
              <a:miter lim="800000"/>
            </a:ln>
          </p:spPr>
          <p:txBody>
            <a:bodyPr vert="horz" wrap="square" lIns="91440" tIns="45720" rIns="91440" bIns="45720" numCol="1" anchor="t" anchorCtr="0" compatLnSpc="1"/>
            <a:lstStyle/>
            <a:p>
              <a:endParaRPr lang="zh-CN" altLang="en-US"/>
            </a:p>
          </p:txBody>
        </p:sp>
        <p:grpSp>
          <p:nvGrpSpPr>
            <p:cNvPr id="31" name="组合 30"/>
            <p:cNvGrpSpPr/>
            <p:nvPr/>
          </p:nvGrpSpPr>
          <p:grpSpPr>
            <a:xfrm>
              <a:off x="11099054" y="976235"/>
              <a:ext cx="443012" cy="876823"/>
              <a:chOff x="11099054" y="976235"/>
              <a:chExt cx="443012" cy="876823"/>
            </a:xfrm>
          </p:grpSpPr>
          <p:sp>
            <p:nvSpPr>
              <p:cNvPr id="32" name="Line 15"/>
              <p:cNvSpPr>
                <a:spLocks noChangeShapeType="1"/>
              </p:cNvSpPr>
              <p:nvPr/>
            </p:nvSpPr>
            <p:spPr bwMode="auto">
              <a:xfrm rot="1358535" flipH="1">
                <a:off x="11396220" y="178659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Line 16"/>
              <p:cNvSpPr>
                <a:spLocks noChangeShapeType="1"/>
              </p:cNvSpPr>
              <p:nvPr/>
            </p:nvSpPr>
            <p:spPr bwMode="auto">
              <a:xfrm rot="1358535" flipH="1">
                <a:off x="11396220" y="1786592"/>
                <a:ext cx="0" cy="0"/>
              </a:xfrm>
              <a:prstGeom prst="line">
                <a:avLst/>
              </a:prstGeom>
              <a:noFill/>
              <a:ln w="15875" cap="flat">
                <a:solidFill>
                  <a:srgbClr val="000000"/>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4" name="Freeform 17"/>
              <p:cNvSpPr/>
              <p:nvPr/>
            </p:nvSpPr>
            <p:spPr bwMode="auto">
              <a:xfrm rot="1358535" flipH="1">
                <a:off x="11121571" y="1623137"/>
                <a:ext cx="242921" cy="229921"/>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B5E201"/>
                </a:solidFill>
                <a:prstDash val="solid"/>
                <a:miter lim="800000"/>
              </a:ln>
            </p:spPr>
            <p:txBody>
              <a:bodyPr vert="horz" wrap="square" lIns="91440" tIns="45720" rIns="91440" bIns="45720" numCol="1" anchor="t" anchorCtr="0" compatLnSpc="1"/>
              <a:lstStyle/>
              <a:p>
                <a:endParaRPr lang="zh-CN" altLang="en-US"/>
              </a:p>
            </p:txBody>
          </p:sp>
          <p:sp>
            <p:nvSpPr>
              <p:cNvPr id="35" name="Freeform 18"/>
              <p:cNvSpPr/>
              <p:nvPr/>
            </p:nvSpPr>
            <p:spPr bwMode="auto">
              <a:xfrm rot="1358535" flipH="1">
                <a:off x="11099054" y="1721403"/>
                <a:ext cx="245764" cy="127147"/>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rgbClr val="B5E201"/>
              </a:solidFill>
              <a:ln w="15875" cap="flat">
                <a:noFill/>
                <a:prstDash val="solid"/>
                <a:miter lim="800000"/>
              </a:ln>
            </p:spPr>
            <p:txBody>
              <a:bodyPr vert="horz" wrap="square" lIns="91440" tIns="45720" rIns="91440" bIns="45720" numCol="1" anchor="t" anchorCtr="0" compatLnSpc="1"/>
              <a:lstStyle/>
              <a:p>
                <a:endParaRPr lang="zh-CN" altLang="en-US"/>
              </a:p>
            </p:txBody>
          </p:sp>
          <p:sp>
            <p:nvSpPr>
              <p:cNvPr id="36" name="Freeform 19"/>
              <p:cNvSpPr/>
              <p:nvPr/>
            </p:nvSpPr>
            <p:spPr bwMode="auto">
              <a:xfrm rot="1358535" flipH="1">
                <a:off x="11297114" y="976235"/>
                <a:ext cx="244952" cy="682452"/>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rgbClr val="B6E300"/>
              </a:solidFill>
              <a:ln w="15875" cap="flat">
                <a:noFill/>
                <a:prstDash val="solid"/>
                <a:miter lim="800000"/>
              </a:ln>
            </p:spPr>
            <p:txBody>
              <a:bodyPr vert="horz" wrap="square" lIns="91440" tIns="45720" rIns="91440" bIns="45720" numCol="1" anchor="t" anchorCtr="0" compatLnSpc="1"/>
              <a:lstStyle/>
              <a:p>
                <a:endParaRPr lang="zh-CN" altLang="en-US"/>
              </a:p>
            </p:txBody>
          </p:sp>
        </p:grpSp>
      </p:grpSp>
      <p:grpSp>
        <p:nvGrpSpPr>
          <p:cNvPr id="70" name="Group 13"/>
          <p:cNvGrpSpPr>
            <a:grpSpLocks noChangeAspect="1"/>
          </p:cNvGrpSpPr>
          <p:nvPr/>
        </p:nvGrpSpPr>
        <p:grpSpPr bwMode="auto">
          <a:xfrm rot="20521541" flipH="1">
            <a:off x="7720968" y="638478"/>
            <a:ext cx="479262" cy="541403"/>
            <a:chOff x="2678" y="933"/>
            <a:chExt cx="2080" cy="2350"/>
          </a:xfrm>
          <a:solidFill>
            <a:srgbClr val="206F6F"/>
          </a:solidFill>
        </p:grpSpPr>
        <p:sp>
          <p:nvSpPr>
            <p:cNvPr id="71" name="Freeform 14"/>
            <p:cNvSpPr/>
            <p:nvPr/>
          </p:nvSpPr>
          <p:spPr bwMode="auto">
            <a:xfrm>
              <a:off x="2678" y="933"/>
              <a:ext cx="2080" cy="17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2"/>
            </a:solidFill>
            <a:ln w="15875" cap="flat">
              <a:noFill/>
              <a:prstDash val="solid"/>
              <a:miter lim="800000"/>
            </a:ln>
          </p:spPr>
          <p:txBody>
            <a:bodyPr vert="horz" wrap="square" lIns="91440" tIns="45720" rIns="91440" bIns="45720" numCol="1" anchor="t" anchorCtr="0" compatLnSpc="1"/>
            <a:lstStyle/>
            <a:p>
              <a:endParaRPr lang="zh-CN" altLang="en-US"/>
            </a:p>
          </p:txBody>
        </p:sp>
        <p:sp>
          <p:nvSpPr>
            <p:cNvPr id="72" name="Line 15"/>
            <p:cNvSpPr>
              <a:spLocks noChangeShapeType="1"/>
            </p:cNvSpPr>
            <p:nvPr/>
          </p:nvSpPr>
          <p:spPr bwMode="auto">
            <a:xfrm>
              <a:off x="3446" y="296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Line 16"/>
            <p:cNvSpPr>
              <a:spLocks noChangeShapeType="1"/>
            </p:cNvSpPr>
            <p:nvPr/>
          </p:nvSpPr>
          <p:spPr bwMode="auto">
            <a:xfrm>
              <a:off x="3446" y="2965"/>
              <a:ext cx="0" cy="0"/>
            </a:xfrm>
            <a:prstGeom prst="line">
              <a:avLst/>
            </a:prstGeom>
            <a:grpFill/>
            <a:ln w="15875" cap="flat">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74" name="Freeform 17"/>
            <p:cNvSpPr/>
            <p:nvPr/>
          </p:nvSpPr>
          <p:spPr bwMode="auto">
            <a:xfrm>
              <a:off x="3541" y="2717"/>
              <a:ext cx="598" cy="566"/>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FFF701"/>
              </a:solidFill>
              <a:prstDash val="solid"/>
              <a:miter lim="800000"/>
            </a:ln>
          </p:spPr>
          <p:txBody>
            <a:bodyPr vert="horz" wrap="square" lIns="91440" tIns="45720" rIns="91440" bIns="45720" numCol="1" anchor="t" anchorCtr="0" compatLnSpc="1"/>
            <a:lstStyle/>
            <a:p>
              <a:endParaRPr lang="zh-CN" altLang="en-US"/>
            </a:p>
          </p:txBody>
        </p:sp>
        <p:sp>
          <p:nvSpPr>
            <p:cNvPr id="75" name="Freeform 18"/>
            <p:cNvSpPr/>
            <p:nvPr/>
          </p:nvSpPr>
          <p:spPr bwMode="auto">
            <a:xfrm>
              <a:off x="3541" y="2970"/>
              <a:ext cx="605" cy="313"/>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chemeClr val="accent2">
                <a:lumMod val="40000"/>
                <a:lumOff val="60000"/>
              </a:schemeClr>
            </a:solidFill>
            <a:ln w="15875" cap="flat">
              <a:noFill/>
              <a:prstDash val="solid"/>
              <a:miter lim="800000"/>
            </a:ln>
          </p:spPr>
          <p:txBody>
            <a:bodyPr vert="horz" wrap="square" lIns="91440" tIns="45720" rIns="91440" bIns="45720" numCol="1" anchor="t" anchorCtr="0" compatLnSpc="1"/>
            <a:lstStyle/>
            <a:p>
              <a:endParaRPr lang="zh-CN" altLang="en-US"/>
            </a:p>
          </p:txBody>
        </p:sp>
        <p:sp>
          <p:nvSpPr>
            <p:cNvPr id="76" name="Freeform 19"/>
            <p:cNvSpPr/>
            <p:nvPr/>
          </p:nvSpPr>
          <p:spPr bwMode="auto">
            <a:xfrm>
              <a:off x="3536" y="1037"/>
              <a:ext cx="603" cy="1680"/>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chemeClr val="accent2">
                <a:lumMod val="40000"/>
                <a:lumOff val="60000"/>
              </a:schemeClr>
            </a:solidFill>
            <a:ln w="15875" cap="flat">
              <a:noFill/>
              <a:prstDash val="solid"/>
              <a:miter lim="800000"/>
            </a:ln>
          </p:spPr>
          <p:txBody>
            <a:bodyPr vert="horz" wrap="square" lIns="91440" tIns="45720" rIns="91440" bIns="45720" numCol="1" anchor="t" anchorCtr="0" compatLnSpc="1"/>
            <a:lstStyle/>
            <a:p>
              <a:endParaRPr lang="zh-CN" altLang="en-US"/>
            </a:p>
          </p:txBody>
        </p:sp>
      </p:grpSp>
      <p:sp>
        <p:nvSpPr>
          <p:cNvPr id="17" name="Rectangle 3">
            <a:extLst>
              <a:ext uri="{FF2B5EF4-FFF2-40B4-BE49-F238E27FC236}">
                <a16:creationId xmlns:a16="http://schemas.microsoft.com/office/drawing/2014/main" id="{27DC7C1E-4EFB-40A7-AFD7-795007EECF46}"/>
              </a:ext>
            </a:extLst>
          </p:cNvPr>
          <p:cNvSpPr txBox="1">
            <a:spLocks noChangeArrowheads="1"/>
          </p:cNvSpPr>
          <p:nvPr/>
        </p:nvSpPr>
        <p:spPr bwMode="auto">
          <a:xfrm>
            <a:off x="251520" y="441587"/>
            <a:ext cx="8568952" cy="1009796"/>
          </a:xfrm>
          <a:prstGeom prst="rect">
            <a:avLst/>
          </a:prstGeom>
          <a:noFill/>
          <a:ln w="9525">
            <a:noFill/>
            <a:miter lim="800000"/>
            <a:headEnd/>
            <a:tailEnd/>
          </a:ln>
        </p:spPr>
        <p:txBody>
          <a:bodyPr>
            <a:noAutofit/>
          </a:bodyPr>
          <a:lstStyle/>
          <a:p>
            <a:pPr>
              <a:lnSpc>
                <a:spcPct val="120000"/>
              </a:lnSpc>
              <a:spcBef>
                <a:spcPct val="20000"/>
              </a:spcBef>
              <a:defRPr/>
            </a:pPr>
            <a:endParaRPr lang="en-US" sz="24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236046"/>
          </a:xfrm>
          <a:prstGeom prst="rect">
            <a:avLst/>
          </a:prstGeom>
        </p:spPr>
      </p:pic>
    </p:spTree>
    <p:extLst>
      <p:ext uri="{BB962C8B-B14F-4D97-AF65-F5344CB8AC3E}">
        <p14:creationId xmlns:p14="http://schemas.microsoft.com/office/powerpoint/2010/main" val="22935706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anim calcmode="lin" valueType="num">
                                      <p:cBhvr>
                                        <p:cTn id="8" dur="750" fill="hold"/>
                                        <p:tgtEl>
                                          <p:spTgt spid="29"/>
                                        </p:tgtEl>
                                        <p:attrNameLst>
                                          <p:attrName>ppt_x</p:attrName>
                                        </p:attrNameLst>
                                      </p:cBhvr>
                                      <p:tavLst>
                                        <p:tav tm="0">
                                          <p:val>
                                            <p:strVal val="#ppt_x"/>
                                          </p:val>
                                        </p:tav>
                                        <p:tav tm="100000">
                                          <p:val>
                                            <p:strVal val="#ppt_x"/>
                                          </p:val>
                                        </p:tav>
                                      </p:tavLst>
                                    </p:anim>
                                    <p:anim calcmode="lin" valueType="num">
                                      <p:cBhvr>
                                        <p:cTn id="9" dur="75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25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750"/>
                                        <p:tgtEl>
                                          <p:spTgt spid="70"/>
                                        </p:tgtEl>
                                      </p:cBhvr>
                                    </p:animEffect>
                                    <p:anim calcmode="lin" valueType="num">
                                      <p:cBhvr>
                                        <p:cTn id="13" dur="750" fill="hold"/>
                                        <p:tgtEl>
                                          <p:spTgt spid="70"/>
                                        </p:tgtEl>
                                        <p:attrNameLst>
                                          <p:attrName>ppt_x</p:attrName>
                                        </p:attrNameLst>
                                      </p:cBhvr>
                                      <p:tavLst>
                                        <p:tav tm="0">
                                          <p:val>
                                            <p:strVal val="#ppt_x"/>
                                          </p:val>
                                        </p:tav>
                                        <p:tav tm="100000">
                                          <p:val>
                                            <p:strVal val="#ppt_x"/>
                                          </p:val>
                                        </p:tav>
                                      </p:tavLst>
                                    </p:anim>
                                    <p:anim calcmode="lin" valueType="num">
                                      <p:cBhvr>
                                        <p:cTn id="14" dur="75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b="8036"/>
          <a:stretch>
            <a:fillRect/>
          </a:stretch>
        </p:blipFill>
        <p:spPr>
          <a:xfrm flipH="1">
            <a:off x="0" y="-596601"/>
            <a:ext cx="9144000" cy="5740102"/>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136" y="555525"/>
            <a:ext cx="3763232" cy="2532669"/>
          </a:xfrm>
          <a:prstGeom prst="rect">
            <a:avLst/>
          </a:prstGeom>
        </p:spPr>
      </p:pic>
      <p:sp>
        <p:nvSpPr>
          <p:cNvPr id="4" name="TextBox 3"/>
          <p:cNvSpPr txBox="1"/>
          <p:nvPr/>
        </p:nvSpPr>
        <p:spPr>
          <a:xfrm rot="21084564">
            <a:off x="306140" y="1149994"/>
            <a:ext cx="6120680" cy="1191037"/>
          </a:xfrm>
          <a:prstGeom prst="rect">
            <a:avLst/>
          </a:prstGeom>
          <a:noFill/>
        </p:spPr>
        <p:txBody>
          <a:bodyPr wrap="square" rtlCol="0">
            <a:prstTxWarp prst="textWave1">
              <a:avLst/>
            </a:prstTxWarp>
            <a:spAutoFit/>
          </a:bodyPr>
          <a:lstStyle/>
          <a:p>
            <a:r>
              <a:rPr lang="en-US" altLang="zh-CN" sz="4800" b="1" dirty="0" err="1" smtClean="0">
                <a:ln w="22225">
                  <a:solidFill>
                    <a:schemeClr val="accent2"/>
                  </a:solidFill>
                  <a:prstDash val="solid"/>
                </a:ln>
                <a:solidFill>
                  <a:schemeClr val="accent2">
                    <a:lumMod val="40000"/>
                    <a:lumOff val="60000"/>
                  </a:schemeClr>
                </a:solidFill>
                <a:latin typeface="华康POP3体W12" pitchFamily="81" charset="-122"/>
                <a:ea typeface="华康POP3体W12" pitchFamily="81" charset="-122"/>
              </a:rPr>
              <a:t>Cảm</a:t>
            </a:r>
            <a:r>
              <a:rPr lang="en-US" altLang="zh-CN" sz="4800" b="1" dirty="0" smtClean="0">
                <a:ln w="22225">
                  <a:solidFill>
                    <a:schemeClr val="accent2"/>
                  </a:solidFill>
                  <a:prstDash val="solid"/>
                </a:ln>
                <a:solidFill>
                  <a:schemeClr val="accent2">
                    <a:lumMod val="40000"/>
                    <a:lumOff val="60000"/>
                  </a:schemeClr>
                </a:solidFill>
                <a:latin typeface="华康POP3体W12" pitchFamily="81" charset="-122"/>
                <a:ea typeface="华康POP3体W12" pitchFamily="81" charset="-122"/>
              </a:rPr>
              <a:t> </a:t>
            </a:r>
            <a:r>
              <a:rPr lang="en-US" altLang="zh-CN" sz="4800" b="1" dirty="0" err="1" smtClean="0">
                <a:ln w="22225">
                  <a:solidFill>
                    <a:schemeClr val="accent2"/>
                  </a:solidFill>
                  <a:prstDash val="solid"/>
                </a:ln>
                <a:solidFill>
                  <a:schemeClr val="accent2">
                    <a:lumMod val="40000"/>
                    <a:lumOff val="60000"/>
                  </a:schemeClr>
                </a:solidFill>
                <a:latin typeface="华康POP3体W12" pitchFamily="81" charset="-122"/>
                <a:ea typeface="华康POP3体W12" pitchFamily="81" charset="-122"/>
              </a:rPr>
              <a:t>ơn</a:t>
            </a:r>
            <a:r>
              <a:rPr lang="en-US" altLang="zh-CN" sz="4800" b="1" dirty="0" smtClean="0">
                <a:ln w="22225">
                  <a:solidFill>
                    <a:schemeClr val="accent2"/>
                  </a:solidFill>
                  <a:prstDash val="solid"/>
                </a:ln>
                <a:solidFill>
                  <a:schemeClr val="accent2">
                    <a:lumMod val="40000"/>
                    <a:lumOff val="60000"/>
                  </a:schemeClr>
                </a:solidFill>
                <a:latin typeface="华康POP3体W12" pitchFamily="81" charset="-122"/>
                <a:ea typeface="华康POP3体W12" pitchFamily="81" charset="-122"/>
              </a:rPr>
              <a:t> </a:t>
            </a:r>
            <a:r>
              <a:rPr lang="en-US" altLang="zh-CN" sz="4800" b="1" dirty="0" err="1" smtClean="0">
                <a:ln w="22225">
                  <a:solidFill>
                    <a:schemeClr val="accent2"/>
                  </a:solidFill>
                  <a:prstDash val="solid"/>
                </a:ln>
                <a:solidFill>
                  <a:schemeClr val="accent2">
                    <a:lumMod val="40000"/>
                    <a:lumOff val="60000"/>
                  </a:schemeClr>
                </a:solidFill>
                <a:latin typeface="华康POP3体W12" pitchFamily="81" charset="-122"/>
                <a:ea typeface="华康POP3体W12" pitchFamily="81" charset="-122"/>
              </a:rPr>
              <a:t>quý</a:t>
            </a:r>
            <a:r>
              <a:rPr lang="en-US" altLang="zh-CN" sz="4800" b="1" dirty="0" smtClean="0">
                <a:ln w="22225">
                  <a:solidFill>
                    <a:schemeClr val="accent2"/>
                  </a:solidFill>
                  <a:prstDash val="solid"/>
                </a:ln>
                <a:solidFill>
                  <a:schemeClr val="accent2">
                    <a:lumMod val="40000"/>
                    <a:lumOff val="60000"/>
                  </a:schemeClr>
                </a:solidFill>
                <a:latin typeface="华康POP3体W12" pitchFamily="81" charset="-122"/>
                <a:ea typeface="华康POP3体W12" pitchFamily="81" charset="-122"/>
              </a:rPr>
              <a:t> </a:t>
            </a:r>
            <a:r>
              <a:rPr lang="en-US" altLang="zh-CN" sz="4800" b="1" dirty="0" err="1" smtClean="0">
                <a:ln w="22225">
                  <a:solidFill>
                    <a:schemeClr val="accent2"/>
                  </a:solidFill>
                  <a:prstDash val="solid"/>
                </a:ln>
                <a:solidFill>
                  <a:schemeClr val="accent2">
                    <a:lumMod val="40000"/>
                    <a:lumOff val="60000"/>
                  </a:schemeClr>
                </a:solidFill>
                <a:latin typeface="华康POP3体W12" pitchFamily="81" charset="-122"/>
                <a:ea typeface="华康POP3体W12" pitchFamily="81" charset="-122"/>
              </a:rPr>
              <a:t>thầy</a:t>
            </a:r>
            <a:r>
              <a:rPr lang="en-US" altLang="zh-CN" sz="4800" b="1" dirty="0" smtClean="0">
                <a:ln w="22225">
                  <a:solidFill>
                    <a:schemeClr val="accent2"/>
                  </a:solidFill>
                  <a:prstDash val="solid"/>
                </a:ln>
                <a:solidFill>
                  <a:schemeClr val="accent2">
                    <a:lumMod val="40000"/>
                    <a:lumOff val="60000"/>
                  </a:schemeClr>
                </a:solidFill>
                <a:latin typeface="华康POP3体W12" pitchFamily="81" charset="-122"/>
                <a:ea typeface="华康POP3体W12" pitchFamily="81" charset="-122"/>
              </a:rPr>
              <a:t> </a:t>
            </a:r>
            <a:r>
              <a:rPr lang="en-US" altLang="zh-CN" sz="4800" b="1" dirty="0" err="1" smtClean="0">
                <a:ln w="22225">
                  <a:solidFill>
                    <a:schemeClr val="accent2"/>
                  </a:solidFill>
                  <a:prstDash val="solid"/>
                </a:ln>
                <a:solidFill>
                  <a:schemeClr val="accent2">
                    <a:lumMod val="40000"/>
                    <a:lumOff val="60000"/>
                  </a:schemeClr>
                </a:solidFill>
                <a:latin typeface="华康POP3体W12" pitchFamily="81" charset="-122"/>
                <a:ea typeface="华康POP3体W12" pitchFamily="81" charset="-122"/>
              </a:rPr>
              <a:t>cô</a:t>
            </a:r>
            <a:r>
              <a:rPr lang="en-US" altLang="zh-CN" sz="4800" b="1" dirty="0" smtClean="0">
                <a:ln w="22225">
                  <a:solidFill>
                    <a:schemeClr val="accent2"/>
                  </a:solidFill>
                  <a:prstDash val="solid"/>
                </a:ln>
                <a:solidFill>
                  <a:schemeClr val="accent2">
                    <a:lumMod val="40000"/>
                    <a:lumOff val="60000"/>
                  </a:schemeClr>
                </a:solidFill>
                <a:latin typeface="华康POP3体W12" pitchFamily="81" charset="-122"/>
                <a:ea typeface="华康POP3体W12" pitchFamily="81" charset="-122"/>
              </a:rPr>
              <a:t> </a:t>
            </a:r>
            <a:r>
              <a:rPr lang="en-US" altLang="zh-CN" sz="4800" b="1" dirty="0" err="1" smtClean="0">
                <a:ln w="22225">
                  <a:solidFill>
                    <a:schemeClr val="accent2"/>
                  </a:solidFill>
                  <a:prstDash val="solid"/>
                </a:ln>
                <a:solidFill>
                  <a:schemeClr val="accent2">
                    <a:lumMod val="40000"/>
                    <a:lumOff val="60000"/>
                  </a:schemeClr>
                </a:solidFill>
                <a:latin typeface="华康POP3体W12" pitchFamily="81" charset="-122"/>
                <a:ea typeface="华康POP3体W12" pitchFamily="81" charset="-122"/>
              </a:rPr>
              <a:t>và</a:t>
            </a:r>
            <a:r>
              <a:rPr lang="en-US" altLang="zh-CN" sz="4800" b="1" dirty="0" smtClean="0">
                <a:ln w="22225">
                  <a:solidFill>
                    <a:schemeClr val="accent2"/>
                  </a:solidFill>
                  <a:prstDash val="solid"/>
                </a:ln>
                <a:solidFill>
                  <a:schemeClr val="accent2">
                    <a:lumMod val="40000"/>
                    <a:lumOff val="60000"/>
                  </a:schemeClr>
                </a:solidFill>
                <a:latin typeface="华康POP3体W12" pitchFamily="81" charset="-122"/>
                <a:ea typeface="华康POP3体W12" pitchFamily="81" charset="-122"/>
              </a:rPr>
              <a:t> </a:t>
            </a:r>
            <a:r>
              <a:rPr lang="en-US" altLang="zh-CN" sz="4800" b="1" dirty="0" err="1" smtClean="0">
                <a:ln w="22225">
                  <a:solidFill>
                    <a:schemeClr val="accent2"/>
                  </a:solidFill>
                  <a:prstDash val="solid"/>
                </a:ln>
                <a:solidFill>
                  <a:schemeClr val="accent2">
                    <a:lumMod val="40000"/>
                    <a:lumOff val="60000"/>
                  </a:schemeClr>
                </a:solidFill>
                <a:latin typeface="华康POP3体W12" pitchFamily="81" charset="-122"/>
                <a:ea typeface="华康POP3体W12" pitchFamily="81" charset="-122"/>
              </a:rPr>
              <a:t>các</a:t>
            </a:r>
            <a:r>
              <a:rPr lang="en-US" altLang="zh-CN" sz="4800" b="1" dirty="0" smtClean="0">
                <a:ln w="22225">
                  <a:solidFill>
                    <a:schemeClr val="accent2"/>
                  </a:solidFill>
                  <a:prstDash val="solid"/>
                </a:ln>
                <a:solidFill>
                  <a:schemeClr val="accent2">
                    <a:lumMod val="40000"/>
                    <a:lumOff val="60000"/>
                  </a:schemeClr>
                </a:solidFill>
                <a:latin typeface="华康POP3体W12" pitchFamily="81" charset="-122"/>
                <a:ea typeface="华康POP3体W12" pitchFamily="81" charset="-122"/>
              </a:rPr>
              <a:t> </a:t>
            </a:r>
            <a:r>
              <a:rPr lang="en-US" altLang="zh-CN" sz="4800" b="1" dirty="0" err="1" smtClean="0">
                <a:ln w="22225">
                  <a:solidFill>
                    <a:schemeClr val="accent2"/>
                  </a:solidFill>
                  <a:prstDash val="solid"/>
                </a:ln>
                <a:solidFill>
                  <a:schemeClr val="accent2">
                    <a:lumMod val="40000"/>
                    <a:lumOff val="60000"/>
                  </a:schemeClr>
                </a:solidFill>
                <a:latin typeface="华康POP3体W12" pitchFamily="81" charset="-122"/>
                <a:ea typeface="华康POP3体W12" pitchFamily="81" charset="-122"/>
              </a:rPr>
              <a:t>em</a:t>
            </a:r>
            <a:r>
              <a:rPr lang="zh-CN" altLang="en-US" sz="4800" b="1" dirty="0" smtClean="0">
                <a:ln w="22225">
                  <a:solidFill>
                    <a:schemeClr val="accent2"/>
                  </a:solidFill>
                  <a:prstDash val="solid"/>
                </a:ln>
                <a:solidFill>
                  <a:schemeClr val="accent2">
                    <a:lumMod val="40000"/>
                    <a:lumOff val="60000"/>
                  </a:schemeClr>
                </a:solidFill>
                <a:latin typeface="华康POP3体W12" pitchFamily="81" charset="-122"/>
                <a:ea typeface="华康POP3体W12" pitchFamily="81" charset="-122"/>
              </a:rPr>
              <a:t>！</a:t>
            </a:r>
            <a:endParaRPr lang="zh-CN" altLang="en-US" sz="4800" b="1" dirty="0">
              <a:ln w="22225">
                <a:solidFill>
                  <a:schemeClr val="accent2"/>
                </a:solidFill>
                <a:prstDash val="solid"/>
              </a:ln>
              <a:solidFill>
                <a:schemeClr val="accent2">
                  <a:lumMod val="40000"/>
                  <a:lumOff val="60000"/>
                </a:schemeClr>
              </a:solidFill>
              <a:latin typeface="华康POP3体W12" pitchFamily="81" charset="-122"/>
              <a:ea typeface="华康POP3体W12" pitchFamily="81" charset="-122"/>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250" fill="hold"/>
                                        <p:tgtEl>
                                          <p:spTgt spid="3"/>
                                        </p:tgtEl>
                                        <p:attrNameLst>
                                          <p:attrName>ppt_x</p:attrName>
                                        </p:attrNameLst>
                                      </p:cBhvr>
                                      <p:tavLst>
                                        <p:tav tm="0">
                                          <p:val>
                                            <p:strVal val="1+#ppt_w/2"/>
                                          </p:val>
                                        </p:tav>
                                        <p:tav tm="100000">
                                          <p:val>
                                            <p:strVal val="#ppt_x"/>
                                          </p:val>
                                        </p:tav>
                                      </p:tavLst>
                                    </p:anim>
                                    <p:anim calcmode="lin" valueType="num">
                                      <p:cBhvr additive="base">
                                        <p:cTn id="13" dur="1250" fill="hold"/>
                                        <p:tgtEl>
                                          <p:spTgt spid="3"/>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5050" y="2381693"/>
            <a:ext cx="6838950" cy="2733675"/>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059582"/>
            <a:ext cx="3239495" cy="4238913"/>
          </a:xfrm>
          <a:prstGeom prst="rect">
            <a:avLst/>
          </a:prstGeom>
        </p:spPr>
      </p:pic>
      <p:pic>
        <p:nvPicPr>
          <p:cNvPr id="26" name="图片 25"/>
          <p:cNvPicPr>
            <a:picLocks noChangeAspect="1"/>
          </p:cNvPicPr>
          <p:nvPr/>
        </p:nvPicPr>
        <p:blipFill rotWithShape="1">
          <a:blip r:embed="rId7" cstate="print">
            <a:extLst>
              <a:ext uri="{28A0092B-C50C-407E-A947-70E740481C1C}">
                <a14:useLocalDpi xmlns:a14="http://schemas.microsoft.com/office/drawing/2010/main" val="0"/>
              </a:ext>
            </a:extLst>
          </a:blip>
          <a:srcRect l="12907" t="9654" r="8393" b="15580"/>
          <a:stretch>
            <a:fillRect/>
          </a:stretch>
        </p:blipFill>
        <p:spPr>
          <a:xfrm>
            <a:off x="1032801" y="1615341"/>
            <a:ext cx="1173892" cy="1115207"/>
          </a:xfrm>
          <a:prstGeom prst="rect">
            <a:avLst/>
          </a:prstGeom>
          <a:effectLst>
            <a:outerShdw blurRad="50800" dist="38100" dir="5400000" algn="t" rotWithShape="0">
              <a:prstClr val="black">
                <a:alpha val="40000"/>
              </a:prstClr>
            </a:outerShdw>
          </a:effectLst>
        </p:spPr>
      </p:pic>
      <p:pic>
        <p:nvPicPr>
          <p:cNvPr id="7" name="Nhạc Teambuilding hoạt náo -rap iq-">
            <a:hlinkClick r:id="" action="ppaction://media"/>
          </p:cNvPr>
          <p:cNvPicPr>
            <a:picLocks noChangeAspect="1"/>
          </p:cNvPicPr>
          <p:nvPr>
            <a:audioFile r:link="rId1"/>
            <p:extLst>
              <p:ext uri="{DAA4B4D4-6D71-4841-9C94-3DE7FCFB9230}">
                <p14:media xmlns:p14="http://schemas.microsoft.com/office/powerpoint/2010/main" r:embed="rId2">
                  <p14:trim end="473972.125"/>
                </p14:media>
              </p:ext>
            </p:extLst>
          </p:nvPr>
        </p:nvPicPr>
        <p:blipFill>
          <a:blip r:embed="rId8"/>
          <a:stretch>
            <a:fillRect/>
          </a:stretch>
        </p:blipFill>
        <p:spPr>
          <a:xfrm>
            <a:off x="3707904" y="4011910"/>
            <a:ext cx="864096" cy="864096"/>
          </a:xfrm>
          <a:prstGeom prst="rect">
            <a:avLst/>
          </a:prstGeom>
        </p:spPr>
      </p:pic>
      <p:sp>
        <p:nvSpPr>
          <p:cNvPr id="2" name="TextBox 1"/>
          <p:cNvSpPr txBox="1"/>
          <p:nvPr/>
        </p:nvSpPr>
        <p:spPr>
          <a:xfrm>
            <a:off x="3460924" y="987574"/>
            <a:ext cx="4719562" cy="1015663"/>
          </a:xfrm>
          <a:prstGeom prst="rect">
            <a:avLst/>
          </a:prstGeom>
          <a:noFill/>
        </p:spPr>
        <p:txBody>
          <a:bodyPr wrap="none" rtlCol="0">
            <a:spAutoFit/>
          </a:bodyPr>
          <a:lstStyle/>
          <a:p>
            <a:r>
              <a:rPr lang="en-US" sz="6000" dirty="0" smtClean="0">
                <a:solidFill>
                  <a:schemeClr val="accent5">
                    <a:lumMod val="75000"/>
                  </a:schemeClr>
                </a:solidFill>
                <a:latin typeface="Times New Roman" panose="02020603050405020304" pitchFamily="18" charset="0"/>
                <a:cs typeface="Times New Roman" panose="02020603050405020304" pitchFamily="18" charset="0"/>
              </a:rPr>
              <a:t>KHỞI ĐỘNG </a:t>
            </a:r>
            <a:endParaRPr lang="en-US" sz="6000" dirty="0">
              <a:solidFill>
                <a:schemeClr val="accent5">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454224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0" fill="hold"/>
                                        <p:tgtEl>
                                          <p:spTgt spid="7"/>
                                        </p:tgtEl>
                                      </p:cBhvr>
                                    </p:cmd>
                                  </p:childTnLst>
                                </p:cTn>
                              </p:par>
                            </p:childTnLst>
                          </p:cTn>
                        </p:par>
                      </p:childTnLst>
                    </p:cTn>
                  </p:par>
                </p:childTnLst>
              </p:cTn>
              <p:nextCondLst>
                <p:cond evt="onClick" delay="0">
                  <p:tgtEl>
                    <p:spTgt spid="7"/>
                  </p:tgtEl>
                </p:cond>
              </p:nextCondLst>
            </p:seq>
            <p:audio>
              <p:cMediaNode vol="4878">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8805" y="2499742"/>
            <a:ext cx="6246389" cy="2781578"/>
          </a:xfrm>
          <a:prstGeom prst="rect">
            <a:avLst/>
          </a:prstGeom>
        </p:spPr>
      </p:pic>
      <p:grpSp>
        <p:nvGrpSpPr>
          <p:cNvPr id="8" name="组合 7"/>
          <p:cNvGrpSpPr/>
          <p:nvPr/>
        </p:nvGrpSpPr>
        <p:grpSpPr>
          <a:xfrm>
            <a:off x="1714646" y="-147334"/>
            <a:ext cx="5198539" cy="2468827"/>
            <a:chOff x="1714646" y="-147334"/>
            <a:chExt cx="5198539" cy="2468827"/>
          </a:xfrm>
        </p:grpSpPr>
        <p:sp>
          <p:nvSpPr>
            <p:cNvPr id="7" name="任意多边形 6"/>
            <p:cNvSpPr/>
            <p:nvPr/>
          </p:nvSpPr>
          <p:spPr>
            <a:xfrm>
              <a:off x="3131840" y="-147334"/>
              <a:ext cx="2338251" cy="1254180"/>
            </a:xfrm>
            <a:custGeom>
              <a:avLst/>
              <a:gdLst>
                <a:gd name="connsiteX0" fmla="*/ 0 w 2338251"/>
                <a:gd name="connsiteY0" fmla="*/ 1254180 h 1254180"/>
                <a:gd name="connsiteX1" fmla="*/ 1188720 w 2338251"/>
                <a:gd name="connsiteY1" fmla="*/ 145 h 1254180"/>
                <a:gd name="connsiteX2" fmla="*/ 2338251 w 2338251"/>
                <a:gd name="connsiteY2" fmla="*/ 1188865 h 1254180"/>
              </a:gdLst>
              <a:ahLst/>
              <a:cxnLst>
                <a:cxn ang="0">
                  <a:pos x="connsiteX0" y="connsiteY0"/>
                </a:cxn>
                <a:cxn ang="0">
                  <a:pos x="connsiteX1" y="connsiteY1"/>
                </a:cxn>
                <a:cxn ang="0">
                  <a:pos x="connsiteX2" y="connsiteY2"/>
                </a:cxn>
              </a:cxnLst>
              <a:rect l="l" t="t" r="r" b="b"/>
              <a:pathLst>
                <a:path w="2338251" h="1254180">
                  <a:moveTo>
                    <a:pt x="0" y="1254180"/>
                  </a:moveTo>
                  <a:cubicBezTo>
                    <a:pt x="399506" y="632605"/>
                    <a:pt x="799012" y="11031"/>
                    <a:pt x="1188720" y="145"/>
                  </a:cubicBezTo>
                  <a:cubicBezTo>
                    <a:pt x="1578428" y="-10741"/>
                    <a:pt x="1958339" y="589062"/>
                    <a:pt x="2338251" y="1188865"/>
                  </a:cubicBez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zh-CN" altLang="en-US"/>
            </a:p>
          </p:txBody>
        </p:sp>
        <p:sp>
          <p:nvSpPr>
            <p:cNvPr id="4" name="矩形 3"/>
            <p:cNvSpPr/>
            <p:nvPr/>
          </p:nvSpPr>
          <p:spPr>
            <a:xfrm>
              <a:off x="1714646" y="1121164"/>
              <a:ext cx="5198539" cy="1200329"/>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pPr algn="ctr">
                <a:spcBef>
                  <a:spcPct val="0"/>
                </a:spcBef>
              </a:pPr>
              <a:r>
                <a:rPr lang="vi-VN" altLang="en-US" sz="3600" b="1" dirty="0">
                  <a:latin typeface="Times New Roman" panose="02020603050405020304" pitchFamily="18" charset="0"/>
                </a:rPr>
                <a:t>Luyện </a:t>
              </a:r>
              <a:r>
                <a:rPr lang="vi-VN" altLang="en-US" sz="3600" b="1" dirty="0" err="1">
                  <a:latin typeface="Times New Roman" panose="02020603050405020304" pitchFamily="18" charset="0"/>
                </a:rPr>
                <a:t>từ</a:t>
              </a:r>
              <a:r>
                <a:rPr lang="vi-VN" altLang="en-US" sz="3600" b="1" dirty="0">
                  <a:latin typeface="Times New Roman" panose="02020603050405020304" pitchFamily="18" charset="0"/>
                </a:rPr>
                <a:t> </a:t>
              </a:r>
              <a:r>
                <a:rPr lang="vi-VN" altLang="en-US" sz="3600" b="1" dirty="0" err="1">
                  <a:latin typeface="Times New Roman" panose="02020603050405020304" pitchFamily="18" charset="0"/>
                </a:rPr>
                <a:t>và</a:t>
              </a:r>
              <a:r>
                <a:rPr lang="vi-VN" altLang="en-US" sz="3600" b="1" dirty="0">
                  <a:latin typeface="Times New Roman" panose="02020603050405020304" pitchFamily="18" charset="0"/>
                </a:rPr>
                <a:t> câu</a:t>
              </a:r>
            </a:p>
            <a:p>
              <a:pPr algn="ctr">
                <a:spcBef>
                  <a:spcPct val="0"/>
                </a:spcBef>
                <a:buNone/>
              </a:pPr>
              <a:r>
                <a:rPr lang="en-US" altLang="en-US" sz="3600" b="1" dirty="0" err="1" smtClean="0">
                  <a:latin typeface="Times New Roman" panose="02020603050405020304" pitchFamily="18" charset="0"/>
                </a:rPr>
                <a:t>Bài</a:t>
              </a:r>
              <a:r>
                <a:rPr lang="en-US" altLang="en-US" sz="3600" b="1" dirty="0" smtClean="0">
                  <a:latin typeface="Times New Roman" panose="02020603050405020304" pitchFamily="18" charset="0"/>
                </a:rPr>
                <a:t>: </a:t>
              </a:r>
              <a:r>
                <a:rPr lang="vi-VN" altLang="en-US" sz="3600" b="1" dirty="0" smtClean="0">
                  <a:latin typeface="Times New Roman" panose="02020603050405020304" pitchFamily="18" charset="0"/>
                </a:rPr>
                <a:t>TỪ  </a:t>
              </a:r>
              <a:r>
                <a:rPr lang="vi-VN" altLang="en-US" sz="3600" b="1" dirty="0">
                  <a:latin typeface="Times New Roman" panose="02020603050405020304" pitchFamily="18" charset="0"/>
                </a:rPr>
                <a:t>ĐỒNG NGHĨA</a:t>
              </a:r>
              <a:endParaRPr lang="en-US" altLang="en-US" sz="3600" b="1" dirty="0">
                <a:latin typeface="Times New Roman" panose="02020603050405020304" pitchFamily="18" charset="0"/>
              </a:endParaRPr>
            </a:p>
          </p:txBody>
        </p:sp>
        <p:sp>
          <p:nvSpPr>
            <p:cNvPr id="5" name="椭圆 4"/>
            <p:cNvSpPr/>
            <p:nvPr/>
          </p:nvSpPr>
          <p:spPr>
            <a:xfrm>
              <a:off x="3023840" y="1091731"/>
              <a:ext cx="216000" cy="2160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6" name="椭圆 5"/>
            <p:cNvSpPr/>
            <p:nvPr/>
          </p:nvSpPr>
          <p:spPr>
            <a:xfrm>
              <a:off x="5337435" y="1065402"/>
              <a:ext cx="216000" cy="2160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5000">
                                          <p:cBhvr additive="base">
                                            <p:cTn id="7" dur="15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8" dur="1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7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ppt_x"/>
                                              </p:val>
                                            </p:tav>
                                            <p:tav tm="100000">
                                              <p:val>
                                                <p:strVal val="#ppt_x"/>
                                              </p:val>
                                            </p:tav>
                                          </p:tavLst>
                                        </p:anim>
                                        <p:anim calcmode="lin" valueType="num">
                                          <p:cBhvr additive="base">
                                            <p:cTn id="8" dur="1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7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5">
            <a:extLst>
              <a:ext uri="{FF2B5EF4-FFF2-40B4-BE49-F238E27FC236}">
                <a16:creationId xmlns:a16="http://schemas.microsoft.com/office/drawing/2014/main" id="{966A64CA-7427-4AA6-ABFC-B78456664566}"/>
              </a:ext>
            </a:extLst>
          </p:cNvPr>
          <p:cNvSpPr txBox="1">
            <a:spLocks noChangeArrowheads="1"/>
          </p:cNvSpPr>
          <p:nvPr/>
        </p:nvSpPr>
        <p:spPr bwMode="auto">
          <a:xfrm>
            <a:off x="251520" y="195486"/>
            <a:ext cx="8520423" cy="3038128"/>
          </a:xfrm>
          <a:prstGeom prst="rect">
            <a:avLst/>
          </a:prstGeom>
          <a:noFill/>
          <a:ln w="9525">
            <a:noFill/>
            <a:miter lim="800000"/>
            <a:headEnd/>
            <a:tailEnd/>
          </a:ln>
        </p:spPr>
        <p:txBody>
          <a:bodyPr>
            <a:noAutofit/>
          </a:bodyPr>
          <a:lstStyle/>
          <a:p>
            <a:pPr marL="533400" indent="-533400">
              <a:lnSpc>
                <a:spcPct val="90000"/>
              </a:lnSpc>
              <a:spcBef>
                <a:spcPct val="20000"/>
              </a:spcBef>
              <a:defRPr/>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I.Nhận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xét</a:t>
            </a:r>
            <a:r>
              <a:rPr lang="en-US" sz="2800" b="1" dirty="0">
                <a:latin typeface="Times New Roman" panose="02020603050405020304" pitchFamily="18" charset="0"/>
                <a:cs typeface="Times New Roman" panose="02020603050405020304" pitchFamily="18" charset="0"/>
              </a:rPr>
              <a:t>:</a:t>
            </a:r>
          </a:p>
          <a:p>
            <a:pPr marL="533400" indent="-533400">
              <a:lnSpc>
                <a:spcPct val="90000"/>
              </a:lnSpc>
              <a:spcBef>
                <a:spcPct val="20000"/>
              </a:spcBef>
              <a:defRPr/>
            </a:pP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1</a:t>
            </a:r>
            <a:r>
              <a:rPr lang="en-US" sz="2800"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So </a:t>
            </a:r>
            <a:r>
              <a:rPr lang="en-US" sz="2800" b="1" i="1" dirty="0" err="1">
                <a:latin typeface="Times New Roman" panose="02020603050405020304" pitchFamily="18" charset="0"/>
                <a:cs typeface="Times New Roman" panose="02020603050405020304" pitchFamily="18" charset="0"/>
              </a:rPr>
              <a:t>sánh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nghĩa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các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từ</a:t>
            </a:r>
            <a:r>
              <a:rPr lang="en-US" sz="2800" b="1" i="1" dirty="0">
                <a:latin typeface="Times New Roman" panose="02020603050405020304" pitchFamily="18" charset="0"/>
                <a:cs typeface="Times New Roman" panose="02020603050405020304" pitchFamily="18" charset="0"/>
              </a:rPr>
              <a:t> in </a:t>
            </a:r>
            <a:r>
              <a:rPr lang="en-US" sz="2800" b="1" i="1" dirty="0" err="1">
                <a:latin typeface="Times New Roman" panose="02020603050405020304" pitchFamily="18" charset="0"/>
                <a:cs typeface="Times New Roman" panose="02020603050405020304" pitchFamily="18" charset="0"/>
              </a:rPr>
              <a:t>đậm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trong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mỗi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ví</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dụ</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sau</a:t>
            </a:r>
            <a:r>
              <a:rPr lang="en-US" sz="2800" b="1"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533400" indent="-533400">
              <a:lnSpc>
                <a:spcPct val="90000"/>
              </a:lnSpc>
              <a:spcBef>
                <a:spcPct val="20000"/>
              </a:spcBef>
              <a:defRPr/>
            </a:pPr>
            <a:r>
              <a:rPr lang="en-US" sz="2800" dirty="0">
                <a:latin typeface="Times New Roman" panose="02020603050405020304" pitchFamily="18" charset="0"/>
                <a:cs typeface="Times New Roman" panose="02020603050405020304" pitchFamily="18" charset="0"/>
              </a:rPr>
              <a:t>    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Sau</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80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hèn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nay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b="1" i="1" dirty="0" err="1">
                <a:solidFill>
                  <a:schemeClr val="accent2"/>
                </a:solidFill>
                <a:latin typeface="Times New Roman" panose="02020603050405020304" pitchFamily="18" charset="0"/>
                <a:cs typeface="Times New Roman" panose="02020603050405020304" pitchFamily="18" charset="0"/>
              </a:rPr>
              <a:t>xây</a:t>
            </a:r>
            <a:r>
              <a:rPr lang="en-US" sz="2800" b="1" i="1" dirty="0">
                <a:solidFill>
                  <a:schemeClr val="accent2"/>
                </a:solidFill>
                <a:latin typeface="Times New Roman" panose="02020603050405020304" pitchFamily="18" charset="0"/>
                <a:cs typeface="Times New Roman" panose="02020603050405020304" pitchFamily="18" charset="0"/>
              </a:rPr>
              <a:t> </a:t>
            </a:r>
            <a:r>
              <a:rPr lang="en-US" sz="2800" b="1" i="1" dirty="0" err="1">
                <a:solidFill>
                  <a:schemeClr val="accent2"/>
                </a:solidFill>
                <a:latin typeface="Times New Roman" panose="02020603050405020304" pitchFamily="18" charset="0"/>
                <a:cs typeface="Times New Roman" panose="02020603050405020304" pitchFamily="18" charset="0"/>
              </a:rPr>
              <a:t>dựng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b="1" i="1" dirty="0" err="1">
                <a:solidFill>
                  <a:schemeClr val="accent2"/>
                </a:solidFill>
                <a:latin typeface="Times New Roman" panose="02020603050405020304" pitchFamily="18" charset="0"/>
                <a:cs typeface="Times New Roman" panose="02020603050405020304" pitchFamily="18" charset="0"/>
              </a:rPr>
              <a:t>kiến</a:t>
            </a:r>
            <a:r>
              <a:rPr lang="en-US" sz="2800" b="1" i="1" dirty="0">
                <a:solidFill>
                  <a:schemeClr val="accent2"/>
                </a:solidFill>
                <a:latin typeface="Times New Roman" panose="02020603050405020304" pitchFamily="18" charset="0"/>
                <a:cs typeface="Times New Roman" panose="02020603050405020304" pitchFamily="18" charset="0"/>
              </a:rPr>
              <a:t> </a:t>
            </a:r>
            <a:r>
              <a:rPr lang="en-US" sz="2800" b="1" i="1" dirty="0" err="1">
                <a:solidFill>
                  <a:schemeClr val="accent2"/>
                </a:solidFill>
                <a:latin typeface="Times New Roman" panose="02020603050405020304" pitchFamily="18" charset="0"/>
                <a:cs typeface="Times New Roman" panose="02020603050405020304" pitchFamily="18" charset="0"/>
              </a:rPr>
              <a:t>thiết</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đợi</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a:t>
            </a:r>
          </a:p>
          <a:p>
            <a:pPr marL="533400" indent="-533400">
              <a:lnSpc>
                <a:spcPct val="90000"/>
              </a:lnSpc>
              <a:spcBef>
                <a:spcPct val="20000"/>
              </a:spcBef>
              <a:defRPr/>
            </a:pP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Minh</a:t>
            </a:r>
            <a:endParaRPr lang="en-US" sz="2800" dirty="0">
              <a:latin typeface="Times New Roman" panose="02020603050405020304" pitchFamily="18" charset="0"/>
              <a:cs typeface="Times New Roman" panose="02020603050405020304" pitchFamily="18" charset="0"/>
            </a:endParaRPr>
          </a:p>
          <a:p>
            <a:pPr marL="533400" indent="-533400" algn="r">
              <a:lnSpc>
                <a:spcPct val="90000"/>
              </a:lnSpc>
              <a:spcBef>
                <a:spcPct val="20000"/>
              </a:spcBef>
              <a:defRPr/>
            </a:pPr>
            <a:endParaRPr lang="en-US" sz="2800" i="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6876256" y="1691443"/>
            <a:ext cx="2376264" cy="3421705"/>
          </a:xfrm>
          <a:prstGeom prst="rect">
            <a:avLst/>
          </a:prstGeom>
          <a:effectLst>
            <a:outerShdw blurRad="50800" dist="38100" dir="5400000" algn="t" rotWithShape="0">
              <a:prstClr val="black">
                <a:alpha val="40000"/>
              </a:prstClr>
            </a:outerShdw>
          </a:effectLst>
        </p:spPr>
      </p:pic>
      <p:sp>
        <p:nvSpPr>
          <p:cNvPr id="46" name="Rectangle 5">
            <a:extLst>
              <a:ext uri="{FF2B5EF4-FFF2-40B4-BE49-F238E27FC236}">
                <a16:creationId xmlns:a16="http://schemas.microsoft.com/office/drawing/2014/main" id="{966A64CA-7427-4AA6-ABFC-B78456664566}"/>
              </a:ext>
            </a:extLst>
          </p:cNvPr>
          <p:cNvSpPr txBox="1">
            <a:spLocks noChangeArrowheads="1"/>
          </p:cNvSpPr>
          <p:nvPr/>
        </p:nvSpPr>
        <p:spPr bwMode="auto">
          <a:xfrm>
            <a:off x="395536" y="843558"/>
            <a:ext cx="8251375" cy="2427734"/>
          </a:xfrm>
          <a:prstGeom prst="rect">
            <a:avLst/>
          </a:prstGeom>
          <a:noFill/>
          <a:ln w="9525">
            <a:noFill/>
            <a:miter lim="800000"/>
            <a:headEnd/>
            <a:tailEnd/>
          </a:ln>
        </p:spPr>
        <p:txBody>
          <a:bodyPr>
            <a:noAutofit/>
          </a:bodyPr>
          <a:lstStyle/>
          <a:p>
            <a:pPr marL="533400" indent="-533400">
              <a:lnSpc>
                <a:spcPct val="90000"/>
              </a:lnSpc>
              <a:spcBef>
                <a:spcPct val="20000"/>
              </a:spcBef>
              <a:defRPr/>
            </a:pPr>
            <a:r>
              <a:rPr lang="en-US" sz="2800" dirty="0" smtClean="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lúa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b="1" i="1" dirty="0" err="1">
                <a:solidFill>
                  <a:schemeClr val="accent2"/>
                </a:solidFill>
                <a:latin typeface="Times New Roman" panose="02020603050405020304" pitchFamily="18" charset="0"/>
                <a:cs typeface="Times New Roman" panose="02020603050405020304" pitchFamily="18" charset="0"/>
              </a:rPr>
              <a:t>vàng</a:t>
            </a:r>
            <a:r>
              <a:rPr lang="en-US" sz="2800" b="1" i="1" dirty="0">
                <a:solidFill>
                  <a:schemeClr val="accent2"/>
                </a:solidFill>
                <a:latin typeface="Times New Roman" panose="02020603050405020304" pitchFamily="18" charset="0"/>
                <a:cs typeface="Times New Roman" panose="02020603050405020304" pitchFamily="18" charset="0"/>
              </a:rPr>
              <a:t> </a:t>
            </a:r>
            <a:r>
              <a:rPr lang="en-US" sz="2800" b="1" i="1" dirty="0" err="1">
                <a:solidFill>
                  <a:schemeClr val="accent2"/>
                </a:solidFill>
                <a:latin typeface="Times New Roman" panose="02020603050405020304" pitchFamily="18" charset="0"/>
                <a:cs typeface="Times New Roman" panose="02020603050405020304" pitchFamily="18" charset="0"/>
              </a:rPr>
              <a:t>xuộm</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b="1" i="1" dirty="0" err="1">
                <a:solidFill>
                  <a:schemeClr val="accent2"/>
                </a:solidFill>
                <a:latin typeface="Times New Roman" panose="02020603050405020304" pitchFamily="18" charset="0"/>
                <a:cs typeface="Times New Roman" panose="02020603050405020304" pitchFamily="18" charset="0"/>
              </a:rPr>
              <a:t>vàng</a:t>
            </a:r>
            <a:r>
              <a:rPr lang="en-US" sz="2800" b="1" i="1" dirty="0">
                <a:solidFill>
                  <a:schemeClr val="accent2"/>
                </a:solidFill>
                <a:latin typeface="Times New Roman" panose="02020603050405020304" pitchFamily="18" charset="0"/>
                <a:cs typeface="Times New Roman" panose="02020603050405020304" pitchFamily="18" charset="0"/>
              </a:rPr>
              <a:t> hoe</a:t>
            </a:r>
            <a:r>
              <a:rPr lang="en-US" sz="2800" dirty="0">
                <a:latin typeface="Times New Roman" panose="02020603050405020304" pitchFamily="18" charset="0"/>
                <a:cs typeface="Times New Roman" panose="02020603050405020304" pitchFamily="18" charset="0"/>
              </a:rPr>
              <a:t>. Trong </a:t>
            </a:r>
            <a:r>
              <a:rPr lang="en-US" sz="2800" dirty="0" err="1">
                <a:latin typeface="Times New Roman" panose="02020603050405020304" pitchFamily="18" charset="0"/>
                <a:cs typeface="Times New Roman" panose="02020603050405020304" pitchFamily="18" charset="0"/>
              </a:rPr>
              <a:t>vườn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chùm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xoan</a:t>
            </a:r>
            <a:r>
              <a:rPr lang="en-US" sz="2800" dirty="0">
                <a:latin typeface="Times New Roman" panose="02020603050405020304" pitchFamily="18" charset="0"/>
                <a:cs typeface="Times New Roman" panose="02020603050405020304" pitchFamily="18" charset="0"/>
              </a:rPr>
              <a:t> </a:t>
            </a:r>
            <a:r>
              <a:rPr lang="en-US" sz="2800" b="1" i="1" dirty="0" err="1">
                <a:solidFill>
                  <a:schemeClr val="accent2"/>
                </a:solidFill>
                <a:latin typeface="Times New Roman" panose="02020603050405020304" pitchFamily="18" charset="0"/>
                <a:cs typeface="Times New Roman" panose="02020603050405020304" pitchFamily="18" charset="0"/>
              </a:rPr>
              <a:t>vàng</a:t>
            </a:r>
            <a:r>
              <a:rPr lang="en-US" sz="2800" b="1" i="1" dirty="0">
                <a:solidFill>
                  <a:schemeClr val="accent2"/>
                </a:solidFill>
                <a:latin typeface="Times New Roman" panose="02020603050405020304" pitchFamily="18" charset="0"/>
                <a:cs typeface="Times New Roman" panose="02020603050405020304" pitchFamily="18" charset="0"/>
              </a:rPr>
              <a:t> </a:t>
            </a:r>
            <a:r>
              <a:rPr lang="en-US" sz="2800" b="1" i="1" dirty="0" err="1">
                <a:solidFill>
                  <a:schemeClr val="accent2"/>
                </a:solidFill>
                <a:latin typeface="Times New Roman" panose="02020603050405020304" pitchFamily="18" charset="0"/>
                <a:cs typeface="Times New Roman" panose="02020603050405020304" pitchFamily="18" charset="0"/>
              </a:rPr>
              <a:t>lịm</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lửng</a:t>
            </a:r>
            <a:r>
              <a:rPr lang="en-US" sz="2800" dirty="0">
                <a:latin typeface="Times New Roman" panose="02020603050405020304" pitchFamily="18" charset="0"/>
                <a:cs typeface="Times New Roman" panose="02020603050405020304" pitchFamily="18" charset="0"/>
              </a:rPr>
              <a:t>.</a:t>
            </a:r>
          </a:p>
          <a:p>
            <a:pPr marL="914400" lvl="1" indent="-457200">
              <a:lnSpc>
                <a:spcPct val="90000"/>
              </a:lnSpc>
              <a:spcBef>
                <a:spcPct val="20000"/>
              </a:spcBef>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Hoài</a:t>
            </a:r>
            <a:endParaRPr lang="en-US" sz="2800" dirty="0">
              <a:latin typeface="Times New Roman" panose="02020603050405020304" pitchFamily="18" charset="0"/>
              <a:cs typeface="Times New Roman" panose="02020603050405020304" pitchFamily="18" charset="0"/>
            </a:endParaRPr>
          </a:p>
          <a:p>
            <a:pPr marL="914400" lvl="1" indent="-457200">
              <a:lnSpc>
                <a:spcPct val="90000"/>
              </a:lnSpc>
              <a:spcBef>
                <a:spcPct val="20000"/>
              </a:spcBef>
              <a:defRPr/>
            </a:pPr>
            <a:r>
              <a:rPr lang="en-US" sz="2800" b="1" dirty="0" err="1">
                <a:latin typeface="Times New Roman" panose="02020603050405020304" pitchFamily="18" charset="0"/>
                <a:cs typeface="Times New Roman" panose="02020603050405020304" pitchFamily="18" charset="0"/>
              </a:rPr>
              <a:t>Tràng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bồ</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Phật</a:t>
            </a:r>
            <a:endParaRPr lang="en-US" sz="2800" i="1" dirty="0"/>
          </a:p>
        </p:txBody>
      </p:sp>
    </p:spTree>
    <p:extLst>
      <p:ext uri="{BB962C8B-B14F-4D97-AF65-F5344CB8AC3E}">
        <p14:creationId xmlns:p14="http://schemas.microsoft.com/office/powerpoint/2010/main" val="333920670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C60C19-74D8-4EB5-BAB9-184F69F69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029" y="282786"/>
            <a:ext cx="3744416" cy="2115133"/>
          </a:xfrm>
          <a:prstGeom prst="rect">
            <a:avLst/>
          </a:prstGeom>
        </p:spPr>
      </p:pic>
      <p:pic>
        <p:nvPicPr>
          <p:cNvPr id="6" name="Picture 5">
            <a:extLst>
              <a:ext uri="{FF2B5EF4-FFF2-40B4-BE49-F238E27FC236}">
                <a16:creationId xmlns:a16="http://schemas.microsoft.com/office/drawing/2014/main" id="{A5B886BC-43D9-459C-B037-D3DB20025F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072" y="240497"/>
            <a:ext cx="3425301" cy="2115133"/>
          </a:xfrm>
          <a:prstGeom prst="rect">
            <a:avLst/>
          </a:prstGeom>
        </p:spPr>
      </p:pic>
      <p:sp>
        <p:nvSpPr>
          <p:cNvPr id="7" name="Rectangle 4">
            <a:extLst>
              <a:ext uri="{FF2B5EF4-FFF2-40B4-BE49-F238E27FC236}">
                <a16:creationId xmlns:a16="http://schemas.microsoft.com/office/drawing/2014/main" id="{15367108-E10E-4037-9612-2E2545BF19D3}"/>
              </a:ext>
            </a:extLst>
          </p:cNvPr>
          <p:cNvSpPr txBox="1">
            <a:spLocks/>
          </p:cNvSpPr>
          <p:nvPr/>
        </p:nvSpPr>
        <p:spPr>
          <a:xfrm>
            <a:off x="358423" y="2504691"/>
            <a:ext cx="4320480" cy="916382"/>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58CDD0"/>
              </a:buClr>
              <a:buSzTx/>
              <a:buFont typeface="Wingdings 3" charset="2"/>
              <a:buNone/>
              <a:tabLst/>
              <a:defRPr/>
            </a:pPr>
            <a:r>
              <a:rPr kumimoji="0" lang="vi-VN" altLang="en-US" sz="2400" b="0" i="0" u="none" strike="noStrike" kern="1200" cap="none" spc="0" normalizeH="0" baseline="0" noProof="0" dirty="0" smtClean="0">
                <a:ln>
                  <a:noFill/>
                </a:ln>
                <a:solidFill>
                  <a:srgbClr val="2E0CC0"/>
                </a:solidFill>
                <a:effectLst/>
                <a:uLnTx/>
                <a:uFillTx/>
                <a:latin typeface="Times New Roman" panose="02020603050405020304" pitchFamily="18" charset="0"/>
                <a:ea typeface="微软雅黑"/>
                <a:cs typeface="+mn-cs"/>
              </a:rPr>
              <a:t> </a:t>
            </a:r>
            <a:r>
              <a:rPr kumimoji="0" lang="vi-VN" alt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a:cs typeface="+mn-cs"/>
              </a:rPr>
              <a:t>Xây </a:t>
            </a:r>
            <a:r>
              <a:rPr kumimoji="0" lang="vi-VN"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dựng: Làm nên công trình kiến trúc theo một kế hoạch nhất định</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 </a:t>
            </a:r>
          </a:p>
        </p:txBody>
      </p:sp>
      <p:sp>
        <p:nvSpPr>
          <p:cNvPr id="8" name="Rectangle 4">
            <a:extLst>
              <a:ext uri="{FF2B5EF4-FFF2-40B4-BE49-F238E27FC236}">
                <a16:creationId xmlns:a16="http://schemas.microsoft.com/office/drawing/2014/main" id="{B435AB49-0252-4295-837C-55B9D4CEC05A}"/>
              </a:ext>
            </a:extLst>
          </p:cNvPr>
          <p:cNvSpPr txBox="1">
            <a:spLocks/>
          </p:cNvSpPr>
          <p:nvPr/>
        </p:nvSpPr>
        <p:spPr>
          <a:xfrm>
            <a:off x="5037326" y="2544354"/>
            <a:ext cx="3790791" cy="1258174"/>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58CDD0"/>
              </a:buClr>
              <a:buSzTx/>
              <a:buFont typeface="Wingdings 3" charset="2"/>
              <a:buNone/>
              <a:tabLst/>
              <a:defRPr/>
            </a:pPr>
            <a:r>
              <a:rPr kumimoji="0" lang="vi-VN" altLang="en-US" sz="2400" b="0" i="0" u="none" strike="noStrike" kern="1200" cap="none" spc="0" normalizeH="0" baseline="0" noProof="0" dirty="0" smtClean="0">
                <a:ln>
                  <a:noFill/>
                </a:ln>
                <a:solidFill>
                  <a:srgbClr val="2E0CC0"/>
                </a:solidFill>
                <a:effectLst/>
                <a:uLnTx/>
                <a:uFillTx/>
                <a:latin typeface="Times New Roman" panose="02020603050405020304" pitchFamily="18" charset="0"/>
                <a:ea typeface="微软雅黑"/>
                <a:cs typeface="+mn-cs"/>
              </a:rPr>
              <a:t> </a:t>
            </a:r>
            <a:r>
              <a:rPr kumimoji="0" lang="vi-VN"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Kiến thiết: Xây dựng theo quy mô lớn</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 </a:t>
            </a:r>
          </a:p>
        </p:txBody>
      </p:sp>
      <p:sp>
        <p:nvSpPr>
          <p:cNvPr id="9" name="Rectangle 4">
            <a:extLst>
              <a:ext uri="{FF2B5EF4-FFF2-40B4-BE49-F238E27FC236}">
                <a16:creationId xmlns:a16="http://schemas.microsoft.com/office/drawing/2014/main" id="{E53A6628-4735-47A0-9260-BF21DDCFB248}"/>
              </a:ext>
            </a:extLst>
          </p:cNvPr>
          <p:cNvSpPr txBox="1">
            <a:spLocks/>
          </p:cNvSpPr>
          <p:nvPr/>
        </p:nvSpPr>
        <p:spPr>
          <a:xfrm>
            <a:off x="18196" y="3219822"/>
            <a:ext cx="7801704" cy="837078"/>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58CDD0"/>
              </a:buClr>
              <a:buSzTx/>
              <a:buFontTx/>
              <a:buNone/>
              <a:tabLst/>
              <a:defRPr/>
            </a:pPr>
            <a:endParaRPr kumimoji="0" lang="en-US" altLang="en-US" sz="2400" b="0" i="0" u="none" strike="noStrike" kern="1200" cap="none" spc="0" normalizeH="0" baseline="0" noProof="0" dirty="0">
              <a:ln>
                <a:noFill/>
              </a:ln>
              <a:solidFill>
                <a:srgbClr val="2E0CC0"/>
              </a:solidFill>
              <a:effectLst/>
              <a:uLnTx/>
              <a:uFillTx/>
              <a:latin typeface="Times New Roman" panose="02020603050405020304" pitchFamily="18" charset="0"/>
              <a:ea typeface="微软雅黑"/>
              <a:cs typeface="+mn-cs"/>
            </a:endParaRPr>
          </a:p>
          <a:p>
            <a:pPr marL="342900" marR="0" lvl="0" indent="-342900" algn="l" defTabSz="457200" rtl="0" eaLnBrk="1" fontAlgn="auto" latinLnBrk="0" hangingPunct="1">
              <a:lnSpc>
                <a:spcPct val="100000"/>
              </a:lnSpc>
              <a:spcBef>
                <a:spcPts val="1000"/>
              </a:spcBef>
              <a:spcAft>
                <a:spcPts val="0"/>
              </a:spcAft>
              <a:buClr>
                <a:srgbClr val="58CDD0"/>
              </a:buClr>
              <a:buSzTx/>
              <a:buFont typeface="Wingdings 3" charset="2"/>
              <a:buChar char=""/>
              <a:tabLst/>
              <a:defRPr/>
            </a:pPr>
            <a:r>
              <a:rPr kumimoji="0" lang="vi-VN" altLang="en-US" sz="2400" b="0" i="0" u="none" strike="noStrike" kern="1200" cap="none" spc="0" normalizeH="0" baseline="0" noProof="0" dirty="0">
                <a:ln>
                  <a:noFill/>
                </a:ln>
                <a:solidFill>
                  <a:srgbClr val="2E0CC0"/>
                </a:solidFill>
                <a:effectLst/>
                <a:uLnTx/>
                <a:uFillTx/>
                <a:latin typeface="Times New Roman" panose="02020603050405020304" pitchFamily="18" charset="0"/>
                <a:ea typeface="微软雅黑"/>
                <a:cs typeface="+mn-cs"/>
              </a:rPr>
              <a:t> </a:t>
            </a:r>
            <a:r>
              <a:rPr kumimoji="0" lang="vi-VN"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Từ xây dựng và kiến thiết cùng chỉ một hoạt động là </a:t>
            </a:r>
            <a:r>
              <a:rPr lang="en-US" altLang="en-US" sz="2400" dirty="0" err="1" smtClean="0">
                <a:solidFill>
                  <a:srgbClr val="000000"/>
                </a:solidFill>
                <a:latin typeface="Times New Roman" panose="02020603050405020304" pitchFamily="18" charset="0"/>
                <a:ea typeface="微软雅黑"/>
              </a:rPr>
              <a:t>làm</a:t>
            </a:r>
            <a:r>
              <a:rPr lang="en-US" altLang="en-US" sz="2400" dirty="0" smtClean="0">
                <a:solidFill>
                  <a:srgbClr val="000000"/>
                </a:solidFill>
                <a:latin typeface="Times New Roman" panose="02020603050405020304" pitchFamily="18" charset="0"/>
                <a:ea typeface="微软雅黑"/>
              </a:rPr>
              <a:t> </a:t>
            </a:r>
            <a:r>
              <a:rPr lang="en-US" altLang="en-US" sz="2400" dirty="0" err="1" smtClean="0">
                <a:solidFill>
                  <a:srgbClr val="000000"/>
                </a:solidFill>
                <a:latin typeface="Times New Roman" panose="02020603050405020304" pitchFamily="18" charset="0"/>
                <a:ea typeface="微软雅黑"/>
              </a:rPr>
              <a:t>nên</a:t>
            </a:r>
            <a:r>
              <a:rPr kumimoji="0" lang="vi-VN" alt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a:cs typeface="+mn-cs"/>
              </a:rPr>
              <a:t> một </a:t>
            </a:r>
            <a:r>
              <a:rPr kumimoji="0" lang="vi-VN"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công trình kiến </a:t>
            </a:r>
            <a:r>
              <a:rPr kumimoji="0" lang="vi-VN" alt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a:cs typeface="+mn-cs"/>
              </a:rPr>
              <a:t>trúc</a:t>
            </a:r>
            <a:r>
              <a:rPr lang="en-US" altLang="en-US" sz="2400" dirty="0">
                <a:solidFill>
                  <a:srgbClr val="000000"/>
                </a:solidFill>
                <a:latin typeface="Times New Roman" panose="02020603050405020304" pitchFamily="18" charset="0"/>
                <a:ea typeface="微软雅黑"/>
              </a:rPr>
              <a:t> </a:t>
            </a:r>
            <a:r>
              <a:rPr lang="en-US" altLang="en-US" sz="2400" dirty="0" smtClean="0">
                <a:solidFill>
                  <a:srgbClr val="000000"/>
                </a:solidFill>
                <a:latin typeface="Times New Roman" panose="02020603050405020304" pitchFamily="18" charset="0"/>
                <a:ea typeface="微软雅黑"/>
              </a:rPr>
              <a:t>( </a:t>
            </a:r>
            <a:r>
              <a:rPr lang="en-US" altLang="en-US" sz="2400" dirty="0" err="1" smtClean="0">
                <a:solidFill>
                  <a:srgbClr val="000000"/>
                </a:solidFill>
                <a:latin typeface="Times New Roman" panose="02020603050405020304" pitchFamily="18" charset="0"/>
                <a:ea typeface="微软雅黑"/>
              </a:rPr>
              <a:t>hình</a:t>
            </a:r>
            <a:r>
              <a:rPr lang="en-US" altLang="en-US" sz="2400" dirty="0" smtClean="0">
                <a:solidFill>
                  <a:srgbClr val="000000"/>
                </a:solidFill>
                <a:latin typeface="Times New Roman" panose="02020603050405020304" pitchFamily="18" charset="0"/>
                <a:ea typeface="微软雅黑"/>
              </a:rPr>
              <a:t> </a:t>
            </a:r>
            <a:r>
              <a:rPr lang="en-US" altLang="en-US" sz="2400" dirty="0" err="1" smtClean="0">
                <a:solidFill>
                  <a:srgbClr val="000000"/>
                </a:solidFill>
                <a:latin typeface="Times New Roman" panose="02020603050405020304" pitchFamily="18" charset="0"/>
                <a:ea typeface="微软雅黑"/>
              </a:rPr>
              <a:t>thành</a:t>
            </a:r>
            <a:r>
              <a:rPr lang="en-US" altLang="en-US" sz="2400" dirty="0" smtClean="0">
                <a:solidFill>
                  <a:srgbClr val="000000"/>
                </a:solidFill>
                <a:latin typeface="Times New Roman" panose="02020603050405020304" pitchFamily="18" charset="0"/>
                <a:ea typeface="微软雅黑"/>
              </a:rPr>
              <a:t> </a:t>
            </a:r>
            <a:r>
              <a:rPr lang="en-US" altLang="en-US" sz="2400" dirty="0" err="1" smtClean="0">
                <a:solidFill>
                  <a:srgbClr val="000000"/>
                </a:solidFill>
                <a:latin typeface="Times New Roman" panose="02020603050405020304" pitchFamily="18" charset="0"/>
                <a:ea typeface="微软雅黑"/>
              </a:rPr>
              <a:t>một</a:t>
            </a:r>
            <a:r>
              <a:rPr lang="en-US" altLang="en-US" sz="2400" dirty="0" smtClean="0">
                <a:solidFill>
                  <a:srgbClr val="000000"/>
                </a:solidFill>
                <a:latin typeface="Times New Roman" panose="02020603050405020304" pitchFamily="18" charset="0"/>
                <a:ea typeface="微软雅黑"/>
              </a:rPr>
              <a:t> </a:t>
            </a:r>
            <a:r>
              <a:rPr lang="en-US" altLang="en-US" sz="2400" dirty="0" err="1" smtClean="0">
                <a:solidFill>
                  <a:srgbClr val="000000"/>
                </a:solidFill>
                <a:latin typeface="Times New Roman" panose="02020603050405020304" pitchFamily="18" charset="0"/>
                <a:ea typeface="微软雅黑"/>
              </a:rPr>
              <a:t>tổ</a:t>
            </a:r>
            <a:r>
              <a:rPr lang="en-US" altLang="en-US" sz="2400" dirty="0" smtClean="0">
                <a:solidFill>
                  <a:srgbClr val="000000"/>
                </a:solidFill>
                <a:latin typeface="Times New Roman" panose="02020603050405020304" pitchFamily="18" charset="0"/>
                <a:ea typeface="微软雅黑"/>
              </a:rPr>
              <a:t> </a:t>
            </a:r>
            <a:r>
              <a:rPr lang="en-US" altLang="en-US" sz="2400" dirty="0" err="1" smtClean="0">
                <a:solidFill>
                  <a:srgbClr val="000000"/>
                </a:solidFill>
                <a:latin typeface="Times New Roman" panose="02020603050405020304" pitchFamily="18" charset="0"/>
                <a:ea typeface="微软雅黑"/>
              </a:rPr>
              <a:t>chức</a:t>
            </a:r>
            <a:r>
              <a:rPr lang="en-US" altLang="en-US" sz="2400" dirty="0" smtClean="0">
                <a:solidFill>
                  <a:srgbClr val="000000"/>
                </a:solidFill>
                <a:latin typeface="Times New Roman" panose="02020603050405020304" pitchFamily="18" charset="0"/>
                <a:ea typeface="微软雅黑"/>
              </a:rPr>
              <a:t> hay </a:t>
            </a:r>
            <a:r>
              <a:rPr lang="en-US" altLang="en-US" sz="2400" dirty="0" err="1" smtClean="0">
                <a:solidFill>
                  <a:srgbClr val="000000"/>
                </a:solidFill>
                <a:latin typeface="Times New Roman" panose="02020603050405020304" pitchFamily="18" charset="0"/>
                <a:ea typeface="微软雅黑"/>
              </a:rPr>
              <a:t>một</a:t>
            </a:r>
            <a:r>
              <a:rPr lang="en-US" altLang="en-US" sz="2400" dirty="0" smtClean="0">
                <a:solidFill>
                  <a:srgbClr val="000000"/>
                </a:solidFill>
                <a:latin typeface="Times New Roman" panose="02020603050405020304" pitchFamily="18" charset="0"/>
                <a:ea typeface="微软雅黑"/>
              </a:rPr>
              <a:t> </a:t>
            </a:r>
            <a:r>
              <a:rPr lang="en-US" altLang="en-US" sz="2400" dirty="0" err="1" smtClean="0">
                <a:solidFill>
                  <a:srgbClr val="000000"/>
                </a:solidFill>
                <a:latin typeface="Times New Roman" panose="02020603050405020304" pitchFamily="18" charset="0"/>
                <a:ea typeface="微软雅黑"/>
              </a:rPr>
              <a:t>chế</a:t>
            </a:r>
            <a:r>
              <a:rPr lang="en-US" altLang="en-US" sz="2400" dirty="0" smtClean="0">
                <a:solidFill>
                  <a:srgbClr val="000000"/>
                </a:solidFill>
                <a:latin typeface="Times New Roman" panose="02020603050405020304" pitchFamily="18" charset="0"/>
                <a:ea typeface="微软雅黑"/>
              </a:rPr>
              <a:t> </a:t>
            </a:r>
            <a:r>
              <a:rPr lang="en-US" altLang="en-US" sz="2400" dirty="0" err="1" smtClean="0">
                <a:solidFill>
                  <a:srgbClr val="000000"/>
                </a:solidFill>
                <a:latin typeface="Times New Roman" panose="02020603050405020304" pitchFamily="18" charset="0"/>
                <a:ea typeface="微软雅黑"/>
              </a:rPr>
              <a:t>độ</a:t>
            </a:r>
            <a:r>
              <a:rPr lang="en-US" altLang="en-US" sz="2400" dirty="0" smtClean="0">
                <a:solidFill>
                  <a:srgbClr val="000000"/>
                </a:solidFill>
                <a:latin typeface="Times New Roman" panose="02020603050405020304" pitchFamily="18" charset="0"/>
                <a:ea typeface="微软雅黑"/>
              </a:rPr>
              <a:t> </a:t>
            </a:r>
            <a:r>
              <a:rPr lang="en-US" altLang="en-US" sz="2400" dirty="0" err="1" smtClean="0">
                <a:solidFill>
                  <a:srgbClr val="000000"/>
                </a:solidFill>
                <a:latin typeface="Times New Roman" panose="02020603050405020304" pitchFamily="18" charset="0"/>
                <a:ea typeface="微软雅黑"/>
              </a:rPr>
              <a:t>chính</a:t>
            </a:r>
            <a:r>
              <a:rPr lang="en-US" altLang="en-US" sz="2400" dirty="0" smtClean="0">
                <a:solidFill>
                  <a:srgbClr val="000000"/>
                </a:solidFill>
                <a:latin typeface="Times New Roman" panose="02020603050405020304" pitchFamily="18" charset="0"/>
                <a:ea typeface="微软雅黑"/>
              </a:rPr>
              <a:t> </a:t>
            </a:r>
            <a:r>
              <a:rPr lang="en-US" altLang="en-US" sz="2400" dirty="0" err="1" smtClean="0">
                <a:solidFill>
                  <a:srgbClr val="000000"/>
                </a:solidFill>
                <a:latin typeface="Times New Roman" panose="02020603050405020304" pitchFamily="18" charset="0"/>
                <a:ea typeface="微软雅黑"/>
              </a:rPr>
              <a:t>trị</a:t>
            </a:r>
            <a:r>
              <a:rPr lang="en-US" altLang="en-US" sz="2400" dirty="0" smtClean="0">
                <a:solidFill>
                  <a:srgbClr val="000000"/>
                </a:solidFill>
                <a:latin typeface="Times New Roman" panose="02020603050405020304" pitchFamily="18" charset="0"/>
                <a:ea typeface="微软雅黑"/>
              </a:rPr>
              <a:t>, </a:t>
            </a:r>
            <a:r>
              <a:rPr lang="en-US" altLang="en-US" sz="2400" dirty="0" err="1" smtClean="0">
                <a:solidFill>
                  <a:srgbClr val="000000"/>
                </a:solidFill>
                <a:latin typeface="Times New Roman" panose="02020603050405020304" pitchFamily="18" charset="0"/>
                <a:ea typeface="微软雅黑"/>
              </a:rPr>
              <a:t>kinh</a:t>
            </a:r>
            <a:r>
              <a:rPr lang="en-US" altLang="en-US" sz="2400" dirty="0" smtClean="0">
                <a:solidFill>
                  <a:srgbClr val="000000"/>
                </a:solidFill>
                <a:latin typeface="Times New Roman" panose="02020603050405020304" pitchFamily="18" charset="0"/>
                <a:ea typeface="微软雅黑"/>
              </a:rPr>
              <a:t> </a:t>
            </a:r>
            <a:r>
              <a:rPr lang="en-US" altLang="en-US" sz="2400" dirty="0" err="1" smtClean="0">
                <a:solidFill>
                  <a:srgbClr val="000000"/>
                </a:solidFill>
                <a:latin typeface="Times New Roman" panose="02020603050405020304" pitchFamily="18" charset="0"/>
                <a:ea typeface="微软雅黑"/>
              </a:rPr>
              <a:t>tế</a:t>
            </a:r>
            <a:r>
              <a:rPr lang="en-US" altLang="en-US" sz="2400" dirty="0" smtClean="0">
                <a:solidFill>
                  <a:srgbClr val="000000"/>
                </a:solidFill>
                <a:latin typeface="Times New Roman" panose="02020603050405020304" pitchFamily="18" charset="0"/>
                <a:ea typeface="微软雅黑"/>
              </a:rPr>
              <a:t>, </a:t>
            </a:r>
            <a:r>
              <a:rPr lang="en-US" altLang="en-US" sz="2400" dirty="0" err="1" smtClean="0">
                <a:solidFill>
                  <a:srgbClr val="000000"/>
                </a:solidFill>
                <a:latin typeface="Times New Roman" panose="02020603050405020304" pitchFamily="18" charset="0"/>
                <a:ea typeface="微软雅黑"/>
              </a:rPr>
              <a:t>xã</a:t>
            </a:r>
            <a:r>
              <a:rPr lang="en-US" altLang="en-US" sz="2400" dirty="0" smtClean="0">
                <a:solidFill>
                  <a:srgbClr val="000000"/>
                </a:solidFill>
                <a:latin typeface="Times New Roman" panose="02020603050405020304" pitchFamily="18" charset="0"/>
                <a:ea typeface="微软雅黑"/>
              </a:rPr>
              <a:t> </a:t>
            </a:r>
            <a:r>
              <a:rPr lang="en-US" altLang="en-US" sz="2400" dirty="0" err="1" smtClean="0">
                <a:solidFill>
                  <a:srgbClr val="000000"/>
                </a:solidFill>
                <a:latin typeface="Times New Roman" panose="02020603050405020304" pitchFamily="18" charset="0"/>
                <a:ea typeface="微软雅黑"/>
              </a:rPr>
              <a:t>hội</a:t>
            </a:r>
            <a:r>
              <a:rPr lang="en-US" altLang="en-US" sz="2400" dirty="0" smtClean="0">
                <a:solidFill>
                  <a:srgbClr val="000000"/>
                </a:solidFill>
                <a:latin typeface="Times New Roman" panose="02020603050405020304" pitchFamily="18" charset="0"/>
                <a:ea typeface="微软雅黑"/>
              </a:rPr>
              <a:t> )</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endParaRPr>
          </a:p>
        </p:txBody>
      </p:sp>
    </p:spTree>
    <p:extLst>
      <p:ext uri="{BB962C8B-B14F-4D97-AF65-F5344CB8AC3E}">
        <p14:creationId xmlns:p14="http://schemas.microsoft.com/office/powerpoint/2010/main" val="233273516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diamond(in)">
                                      <p:cBhvr>
                                        <p:cTn id="13" dur="20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diamond(in)">
                                      <p:cBhvr>
                                        <p:cTn id="24" dur="20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diamond(in)">
                                      <p:cBhvr>
                                        <p:cTn id="29"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6876256" y="1691443"/>
            <a:ext cx="2376264" cy="3421705"/>
          </a:xfrm>
          <a:prstGeom prst="rect">
            <a:avLst/>
          </a:prstGeom>
          <a:effectLst>
            <a:outerShdw blurRad="50800" dist="38100" dir="5400000" algn="t" rotWithShape="0">
              <a:prstClr val="black">
                <a:alpha val="40000"/>
              </a:prstClr>
            </a:outerShdw>
          </a:effectLst>
        </p:spPr>
      </p:pic>
      <p:sp>
        <p:nvSpPr>
          <p:cNvPr id="46" name="Rectangle 5">
            <a:extLst>
              <a:ext uri="{FF2B5EF4-FFF2-40B4-BE49-F238E27FC236}">
                <a16:creationId xmlns:a16="http://schemas.microsoft.com/office/drawing/2014/main" id="{966A64CA-7427-4AA6-ABFC-B78456664566}"/>
              </a:ext>
            </a:extLst>
          </p:cNvPr>
          <p:cNvSpPr txBox="1">
            <a:spLocks noChangeArrowheads="1"/>
          </p:cNvSpPr>
          <p:nvPr/>
        </p:nvSpPr>
        <p:spPr bwMode="auto">
          <a:xfrm>
            <a:off x="395536" y="843558"/>
            <a:ext cx="8251375" cy="2427734"/>
          </a:xfrm>
          <a:prstGeom prst="rect">
            <a:avLst/>
          </a:prstGeom>
          <a:noFill/>
          <a:ln w="9525">
            <a:noFill/>
            <a:miter lim="800000"/>
            <a:headEnd/>
            <a:tailEnd/>
          </a:ln>
        </p:spPr>
        <p:txBody>
          <a:bodyPr>
            <a:noAutofit/>
          </a:bodyPr>
          <a:lstStyle/>
          <a:p>
            <a:pPr marL="533400" indent="-533400">
              <a:lnSpc>
                <a:spcPct val="90000"/>
              </a:lnSpc>
              <a:spcBef>
                <a:spcPct val="20000"/>
              </a:spcBef>
              <a:defRPr/>
            </a:pPr>
            <a:r>
              <a:rPr lang="en-US" sz="2800" dirty="0" smtClean="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lúa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b="1" i="1" dirty="0" err="1">
                <a:solidFill>
                  <a:schemeClr val="accent2"/>
                </a:solidFill>
                <a:latin typeface="Times New Roman" panose="02020603050405020304" pitchFamily="18" charset="0"/>
                <a:cs typeface="Times New Roman" panose="02020603050405020304" pitchFamily="18" charset="0"/>
              </a:rPr>
              <a:t>vàng</a:t>
            </a:r>
            <a:r>
              <a:rPr lang="en-US" sz="2800" b="1" i="1" dirty="0">
                <a:solidFill>
                  <a:schemeClr val="accent2"/>
                </a:solidFill>
                <a:latin typeface="Times New Roman" panose="02020603050405020304" pitchFamily="18" charset="0"/>
                <a:cs typeface="Times New Roman" panose="02020603050405020304" pitchFamily="18" charset="0"/>
              </a:rPr>
              <a:t> </a:t>
            </a:r>
            <a:r>
              <a:rPr lang="en-US" sz="2800" b="1" i="1" dirty="0" err="1">
                <a:solidFill>
                  <a:schemeClr val="accent2"/>
                </a:solidFill>
                <a:latin typeface="Times New Roman" panose="02020603050405020304" pitchFamily="18" charset="0"/>
                <a:cs typeface="Times New Roman" panose="02020603050405020304" pitchFamily="18" charset="0"/>
              </a:rPr>
              <a:t>xuộm</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b="1" i="1" dirty="0" err="1">
                <a:solidFill>
                  <a:schemeClr val="accent2"/>
                </a:solidFill>
                <a:latin typeface="Times New Roman" panose="02020603050405020304" pitchFamily="18" charset="0"/>
                <a:cs typeface="Times New Roman" panose="02020603050405020304" pitchFamily="18" charset="0"/>
              </a:rPr>
              <a:t>vàng</a:t>
            </a:r>
            <a:r>
              <a:rPr lang="en-US" sz="2800" b="1" i="1" dirty="0">
                <a:solidFill>
                  <a:schemeClr val="accent2"/>
                </a:solidFill>
                <a:latin typeface="Times New Roman" panose="02020603050405020304" pitchFamily="18" charset="0"/>
                <a:cs typeface="Times New Roman" panose="02020603050405020304" pitchFamily="18" charset="0"/>
              </a:rPr>
              <a:t> hoe</a:t>
            </a:r>
            <a:r>
              <a:rPr lang="en-US" sz="2800" dirty="0">
                <a:latin typeface="Times New Roman" panose="02020603050405020304" pitchFamily="18" charset="0"/>
                <a:cs typeface="Times New Roman" panose="02020603050405020304" pitchFamily="18" charset="0"/>
              </a:rPr>
              <a:t>. Trong </a:t>
            </a:r>
            <a:r>
              <a:rPr lang="en-US" sz="2800" dirty="0" err="1">
                <a:latin typeface="Times New Roman" panose="02020603050405020304" pitchFamily="18" charset="0"/>
                <a:cs typeface="Times New Roman" panose="02020603050405020304" pitchFamily="18" charset="0"/>
              </a:rPr>
              <a:t>vườn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chùm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xoan</a:t>
            </a:r>
            <a:r>
              <a:rPr lang="en-US" sz="2800" dirty="0">
                <a:latin typeface="Times New Roman" panose="02020603050405020304" pitchFamily="18" charset="0"/>
                <a:cs typeface="Times New Roman" panose="02020603050405020304" pitchFamily="18" charset="0"/>
              </a:rPr>
              <a:t> </a:t>
            </a:r>
            <a:r>
              <a:rPr lang="en-US" sz="2800" b="1" i="1" dirty="0" err="1">
                <a:solidFill>
                  <a:schemeClr val="accent2"/>
                </a:solidFill>
                <a:latin typeface="Times New Roman" panose="02020603050405020304" pitchFamily="18" charset="0"/>
                <a:cs typeface="Times New Roman" panose="02020603050405020304" pitchFamily="18" charset="0"/>
              </a:rPr>
              <a:t>vàng</a:t>
            </a:r>
            <a:r>
              <a:rPr lang="en-US" sz="2800" b="1" i="1" dirty="0">
                <a:solidFill>
                  <a:schemeClr val="accent2"/>
                </a:solidFill>
                <a:latin typeface="Times New Roman" panose="02020603050405020304" pitchFamily="18" charset="0"/>
                <a:cs typeface="Times New Roman" panose="02020603050405020304" pitchFamily="18" charset="0"/>
              </a:rPr>
              <a:t> </a:t>
            </a:r>
            <a:r>
              <a:rPr lang="en-US" sz="2800" b="1" i="1" dirty="0" err="1">
                <a:solidFill>
                  <a:schemeClr val="accent2"/>
                </a:solidFill>
                <a:latin typeface="Times New Roman" panose="02020603050405020304" pitchFamily="18" charset="0"/>
                <a:cs typeface="Times New Roman" panose="02020603050405020304" pitchFamily="18" charset="0"/>
              </a:rPr>
              <a:t>lịm</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lửng</a:t>
            </a:r>
            <a:r>
              <a:rPr lang="en-US" sz="2800" dirty="0">
                <a:latin typeface="Times New Roman" panose="02020603050405020304" pitchFamily="18" charset="0"/>
                <a:cs typeface="Times New Roman" panose="02020603050405020304" pitchFamily="18" charset="0"/>
              </a:rPr>
              <a:t>.</a:t>
            </a:r>
          </a:p>
          <a:p>
            <a:pPr marL="914400" lvl="1" indent="-457200">
              <a:lnSpc>
                <a:spcPct val="90000"/>
              </a:lnSpc>
              <a:spcBef>
                <a:spcPct val="20000"/>
              </a:spcBef>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Hoài</a:t>
            </a:r>
            <a:endParaRPr lang="en-US" sz="2800" dirty="0">
              <a:latin typeface="Times New Roman" panose="02020603050405020304" pitchFamily="18" charset="0"/>
              <a:cs typeface="Times New Roman" panose="02020603050405020304" pitchFamily="18" charset="0"/>
            </a:endParaRPr>
          </a:p>
          <a:p>
            <a:pPr marL="914400" lvl="1" indent="-457200">
              <a:lnSpc>
                <a:spcPct val="90000"/>
              </a:lnSpc>
              <a:spcBef>
                <a:spcPct val="20000"/>
              </a:spcBef>
              <a:defRPr/>
            </a:pPr>
            <a:r>
              <a:rPr lang="en-US" sz="2800" b="1" dirty="0" err="1">
                <a:latin typeface="Times New Roman" panose="02020603050405020304" pitchFamily="18" charset="0"/>
                <a:cs typeface="Times New Roman" panose="02020603050405020304" pitchFamily="18" charset="0"/>
              </a:rPr>
              <a:t>Tràng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bồ</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Phật</a:t>
            </a:r>
            <a:endParaRPr lang="en-US" sz="2800" i="1" dirty="0"/>
          </a:p>
        </p:txBody>
      </p:sp>
    </p:spTree>
    <p:extLst>
      <p:ext uri="{BB962C8B-B14F-4D97-AF65-F5344CB8AC3E}">
        <p14:creationId xmlns:p14="http://schemas.microsoft.com/office/powerpoint/2010/main" val="39290767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2">
            <a:extLst>
              <a:ext uri="{FF2B5EF4-FFF2-40B4-BE49-F238E27FC236}">
                <a16:creationId xmlns:a16="http://schemas.microsoft.com/office/drawing/2014/main" id="{200DC285-5176-4CB7-8D6E-E36E86E5D575}"/>
              </a:ext>
            </a:extLst>
          </p:cNvPr>
          <p:cNvSpPr>
            <a:spLocks noChangeArrowheads="1"/>
          </p:cNvSpPr>
          <p:nvPr/>
        </p:nvSpPr>
        <p:spPr bwMode="auto">
          <a:xfrm>
            <a:off x="6003636" y="2454227"/>
            <a:ext cx="112274" cy="26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Book Antiqua" panose="02040602050305030304" pitchFamily="18" charset="0"/>
              </a:defRPr>
            </a:lvl1pPr>
            <a:lvl2pPr marL="742950" indent="-285750">
              <a:spcBef>
                <a:spcPct val="20000"/>
              </a:spcBef>
              <a:buChar char="–"/>
              <a:defRPr sz="2800">
                <a:solidFill>
                  <a:schemeClr val="tx1"/>
                </a:solidFill>
                <a:latin typeface="Book Antiqua" panose="02040602050305030304" pitchFamily="18" charset="0"/>
              </a:defRPr>
            </a:lvl2pPr>
            <a:lvl3pPr marL="1143000" indent="-228600">
              <a:spcBef>
                <a:spcPct val="20000"/>
              </a:spcBef>
              <a:buChar char="•"/>
              <a:defRPr sz="2400">
                <a:solidFill>
                  <a:schemeClr val="tx1"/>
                </a:solidFill>
                <a:latin typeface="Book Antiqua" panose="02040602050305030304" pitchFamily="18" charset="0"/>
              </a:defRPr>
            </a:lvl3pPr>
            <a:lvl4pPr marL="1600200" indent="-228600">
              <a:spcBef>
                <a:spcPct val="20000"/>
              </a:spcBef>
              <a:buChar char="–"/>
              <a:defRPr sz="2000">
                <a:solidFill>
                  <a:schemeClr val="tx1"/>
                </a:solidFill>
                <a:latin typeface="Book Antiqua" panose="02040602050305030304" pitchFamily="18" charset="0"/>
              </a:defRPr>
            </a:lvl4pPr>
            <a:lvl5pPr marL="2057400" indent="-228600">
              <a:spcBef>
                <a:spcPct val="20000"/>
              </a:spcBef>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defRPr>
            </a:lvl9pPr>
          </a:lstStyle>
          <a:p>
            <a:pPr algn="ctr" eaLnBrk="1" hangingPunct="1">
              <a:spcBef>
                <a:spcPct val="0"/>
              </a:spcBef>
              <a:buFontTx/>
              <a:buNone/>
            </a:pPr>
            <a:endParaRPr lang="en-US" altLang="en-US" sz="3600">
              <a:latin typeface="Times New Roman" panose="02020603050405020304" pitchFamily="18" charset="0"/>
            </a:endParaRPr>
          </a:p>
        </p:txBody>
      </p:sp>
      <p:sp>
        <p:nvSpPr>
          <p:cNvPr id="4" name="Rectangle 14">
            <a:extLst>
              <a:ext uri="{FF2B5EF4-FFF2-40B4-BE49-F238E27FC236}">
                <a16:creationId xmlns:a16="http://schemas.microsoft.com/office/drawing/2014/main" id="{75631F53-BF31-428F-B052-363DD2DBAB3B}"/>
              </a:ext>
            </a:extLst>
          </p:cNvPr>
          <p:cNvSpPr>
            <a:spLocks noChangeArrowheads="1"/>
          </p:cNvSpPr>
          <p:nvPr/>
        </p:nvSpPr>
        <p:spPr bwMode="auto">
          <a:xfrm>
            <a:off x="6003636" y="3682952"/>
            <a:ext cx="112274" cy="26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Book Antiqua" panose="02040602050305030304" pitchFamily="18" charset="0"/>
              </a:defRPr>
            </a:lvl1pPr>
            <a:lvl2pPr marL="742950" indent="-285750">
              <a:spcBef>
                <a:spcPct val="20000"/>
              </a:spcBef>
              <a:buChar char="–"/>
              <a:defRPr sz="2800">
                <a:solidFill>
                  <a:schemeClr val="tx1"/>
                </a:solidFill>
                <a:latin typeface="Book Antiqua" panose="02040602050305030304" pitchFamily="18" charset="0"/>
              </a:defRPr>
            </a:lvl2pPr>
            <a:lvl3pPr marL="1143000" indent="-228600">
              <a:spcBef>
                <a:spcPct val="20000"/>
              </a:spcBef>
              <a:buChar char="•"/>
              <a:defRPr sz="2400">
                <a:solidFill>
                  <a:schemeClr val="tx1"/>
                </a:solidFill>
                <a:latin typeface="Book Antiqua" panose="02040602050305030304" pitchFamily="18" charset="0"/>
              </a:defRPr>
            </a:lvl3pPr>
            <a:lvl4pPr marL="1600200" indent="-228600">
              <a:spcBef>
                <a:spcPct val="20000"/>
              </a:spcBef>
              <a:buChar char="–"/>
              <a:defRPr sz="2000">
                <a:solidFill>
                  <a:schemeClr val="tx1"/>
                </a:solidFill>
                <a:latin typeface="Book Antiqua" panose="02040602050305030304" pitchFamily="18" charset="0"/>
              </a:defRPr>
            </a:lvl4pPr>
            <a:lvl5pPr marL="2057400" indent="-228600">
              <a:spcBef>
                <a:spcPct val="20000"/>
              </a:spcBef>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defRPr>
            </a:lvl9pPr>
          </a:lstStyle>
          <a:p>
            <a:pPr algn="ctr" eaLnBrk="1" hangingPunct="1">
              <a:spcBef>
                <a:spcPct val="0"/>
              </a:spcBef>
              <a:buFontTx/>
              <a:buNone/>
            </a:pPr>
            <a:endParaRPr lang="en-US" altLang="en-US" sz="3600">
              <a:latin typeface="Times New Roman" panose="02020603050405020304" pitchFamily="18" charset="0"/>
            </a:endParaRPr>
          </a:p>
        </p:txBody>
      </p:sp>
      <p:sp>
        <p:nvSpPr>
          <p:cNvPr id="6" name="Rectangle 4">
            <a:extLst>
              <a:ext uri="{FF2B5EF4-FFF2-40B4-BE49-F238E27FC236}">
                <a16:creationId xmlns:a16="http://schemas.microsoft.com/office/drawing/2014/main" id="{EC094D16-E5C9-4EA7-8181-762A6BA7D122}"/>
              </a:ext>
            </a:extLst>
          </p:cNvPr>
          <p:cNvSpPr txBox="1">
            <a:spLocks/>
          </p:cNvSpPr>
          <p:nvPr/>
        </p:nvSpPr>
        <p:spPr>
          <a:xfrm>
            <a:off x="179512" y="2550791"/>
            <a:ext cx="3177669" cy="584780"/>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altLang="en-US" sz="2400" b="1" i="1" dirty="0" err="1" smtClean="0">
                <a:solidFill>
                  <a:schemeClr val="accent4">
                    <a:lumMod val="75000"/>
                  </a:schemeClr>
                </a:solidFill>
                <a:latin typeface="Times New Roman" panose="02020603050405020304" pitchFamily="18" charset="0"/>
              </a:rPr>
              <a:t>Vàng</a:t>
            </a:r>
            <a:r>
              <a:rPr lang="en-US" altLang="en-US" sz="2400" b="1" i="1" dirty="0" smtClean="0">
                <a:solidFill>
                  <a:schemeClr val="accent4">
                    <a:lumMod val="75000"/>
                  </a:schemeClr>
                </a:solidFill>
                <a:latin typeface="Times New Roman" panose="02020603050405020304" pitchFamily="18" charset="0"/>
              </a:rPr>
              <a:t> </a:t>
            </a:r>
            <a:r>
              <a:rPr lang="en-US" altLang="en-US" sz="2400" b="1" i="1" dirty="0" err="1">
                <a:solidFill>
                  <a:schemeClr val="accent4">
                    <a:lumMod val="75000"/>
                  </a:schemeClr>
                </a:solidFill>
                <a:latin typeface="Times New Roman" panose="02020603050405020304" pitchFamily="18" charset="0"/>
              </a:rPr>
              <a:t>xuộm</a:t>
            </a:r>
            <a:r>
              <a:rPr lang="en-US" altLang="en-US" sz="2400" b="1" dirty="0">
                <a:solidFill>
                  <a:schemeClr val="accent4">
                    <a:lumMod val="75000"/>
                  </a:schemeClr>
                </a:solidFill>
                <a:latin typeface="Times New Roman" panose="02020603050405020304" pitchFamily="18" charset="0"/>
              </a:rPr>
              <a:t> </a:t>
            </a:r>
            <a:r>
              <a:rPr lang="en-US" altLang="en-US" sz="2400" dirty="0" err="1">
                <a:solidFill>
                  <a:srgbClr val="2E0CC0"/>
                </a:solidFill>
                <a:latin typeface="Times New Roman" panose="02020603050405020304" pitchFamily="18" charset="0"/>
              </a:rPr>
              <a:t>chỉ</a:t>
            </a:r>
            <a:r>
              <a:rPr lang="en-US" altLang="en-US" sz="2400" dirty="0">
                <a:solidFill>
                  <a:srgbClr val="2E0CC0"/>
                </a:solidFill>
                <a:latin typeface="Times New Roman" panose="02020603050405020304" pitchFamily="18" charset="0"/>
              </a:rPr>
              <a:t> </a:t>
            </a:r>
            <a:r>
              <a:rPr lang="en-US" altLang="en-US" sz="2400" dirty="0" err="1">
                <a:solidFill>
                  <a:srgbClr val="2E0CC0"/>
                </a:solidFill>
                <a:latin typeface="Times New Roman" panose="02020603050405020304" pitchFamily="18" charset="0"/>
              </a:rPr>
              <a:t>màu</a:t>
            </a:r>
            <a:r>
              <a:rPr lang="en-US" altLang="en-US" sz="2400" dirty="0">
                <a:solidFill>
                  <a:srgbClr val="2E0CC0"/>
                </a:solidFill>
                <a:latin typeface="Times New Roman" panose="02020603050405020304" pitchFamily="18" charset="0"/>
              </a:rPr>
              <a:t> </a:t>
            </a:r>
            <a:r>
              <a:rPr lang="en-US" altLang="en-US" sz="2400" dirty="0" err="1">
                <a:solidFill>
                  <a:srgbClr val="2E0CC0"/>
                </a:solidFill>
                <a:latin typeface="Times New Roman" panose="02020603050405020304" pitchFamily="18" charset="0"/>
              </a:rPr>
              <a:t>vàng</a:t>
            </a:r>
            <a:r>
              <a:rPr lang="en-US" altLang="en-US" sz="2400" dirty="0">
                <a:solidFill>
                  <a:srgbClr val="2E0CC0"/>
                </a:solidFill>
                <a:latin typeface="Times New Roman" panose="02020603050405020304" pitchFamily="18" charset="0"/>
              </a:rPr>
              <a:t> </a:t>
            </a:r>
            <a:r>
              <a:rPr lang="en-US" altLang="en-US" sz="2400" dirty="0" err="1">
                <a:solidFill>
                  <a:srgbClr val="2E0CC0"/>
                </a:solidFill>
                <a:latin typeface="Times New Roman" panose="02020603050405020304" pitchFamily="18" charset="0"/>
              </a:rPr>
              <a:t>đậm</a:t>
            </a:r>
            <a:r>
              <a:rPr lang="en-US" altLang="en-US" sz="2400" dirty="0">
                <a:solidFill>
                  <a:srgbClr val="2E0CC0"/>
                </a:solidFill>
                <a:latin typeface="Times New Roman" panose="02020603050405020304" pitchFamily="18" charset="0"/>
              </a:rPr>
              <a:t> </a:t>
            </a:r>
            <a:r>
              <a:rPr lang="en-US" altLang="en-US" sz="2400" dirty="0" err="1">
                <a:solidFill>
                  <a:srgbClr val="2E0CC0"/>
                </a:solidFill>
                <a:latin typeface="Times New Roman" panose="02020603050405020304" pitchFamily="18" charset="0"/>
              </a:rPr>
              <a:t>của</a:t>
            </a:r>
            <a:r>
              <a:rPr lang="en-US" altLang="en-US" sz="2400" dirty="0">
                <a:solidFill>
                  <a:srgbClr val="2E0CC0"/>
                </a:solidFill>
                <a:latin typeface="Times New Roman" panose="02020603050405020304" pitchFamily="18" charset="0"/>
              </a:rPr>
              <a:t> </a:t>
            </a:r>
            <a:r>
              <a:rPr lang="en-US" altLang="en-US" sz="2400" dirty="0" err="1">
                <a:solidFill>
                  <a:srgbClr val="2E0CC0"/>
                </a:solidFill>
                <a:latin typeface="Times New Roman" panose="02020603050405020304" pitchFamily="18" charset="0"/>
              </a:rPr>
              <a:t>lúa</a:t>
            </a:r>
            <a:r>
              <a:rPr lang="en-US" altLang="en-US" sz="2400" dirty="0">
                <a:solidFill>
                  <a:srgbClr val="2E0CC0"/>
                </a:solidFill>
                <a:latin typeface="Times New Roman" panose="02020603050405020304" pitchFamily="18" charset="0"/>
              </a:rPr>
              <a:t> </a:t>
            </a:r>
            <a:r>
              <a:rPr lang="en-US" altLang="en-US" sz="2400" dirty="0" err="1">
                <a:solidFill>
                  <a:srgbClr val="2E0CC0"/>
                </a:solidFill>
                <a:latin typeface="Times New Roman" panose="02020603050405020304" pitchFamily="18" charset="0"/>
              </a:rPr>
              <a:t>chín</a:t>
            </a:r>
            <a:r>
              <a:rPr lang="en-US" altLang="en-US" sz="2400" dirty="0">
                <a:solidFill>
                  <a:srgbClr val="2E0CC0"/>
                </a:solidFill>
                <a:latin typeface="Times New Roman" panose="02020603050405020304" pitchFamily="18" charset="0"/>
              </a:rPr>
              <a:t>. </a:t>
            </a:r>
          </a:p>
        </p:txBody>
      </p:sp>
      <p:sp>
        <p:nvSpPr>
          <p:cNvPr id="8" name="Rectangle 4">
            <a:extLst>
              <a:ext uri="{FF2B5EF4-FFF2-40B4-BE49-F238E27FC236}">
                <a16:creationId xmlns:a16="http://schemas.microsoft.com/office/drawing/2014/main" id="{B0116881-1BFC-43DF-82B5-A738AC9B89CC}"/>
              </a:ext>
            </a:extLst>
          </p:cNvPr>
          <p:cNvSpPr txBox="1">
            <a:spLocks/>
          </p:cNvSpPr>
          <p:nvPr/>
        </p:nvSpPr>
        <p:spPr>
          <a:xfrm>
            <a:off x="3480544" y="2535227"/>
            <a:ext cx="3107680" cy="615908"/>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altLang="en-US" sz="2400" b="1" i="1" dirty="0" err="1" smtClean="0">
                <a:solidFill>
                  <a:schemeClr val="accent4">
                    <a:lumMod val="75000"/>
                  </a:schemeClr>
                </a:solidFill>
                <a:latin typeface="Times New Roman" panose="02020603050405020304" pitchFamily="18" charset="0"/>
              </a:rPr>
              <a:t>Vàng</a:t>
            </a:r>
            <a:r>
              <a:rPr lang="en-US" altLang="en-US" sz="2400" b="1" i="1" dirty="0" smtClean="0">
                <a:solidFill>
                  <a:schemeClr val="accent4">
                    <a:lumMod val="75000"/>
                  </a:schemeClr>
                </a:solidFill>
                <a:latin typeface="Times New Roman" panose="02020603050405020304" pitchFamily="18" charset="0"/>
              </a:rPr>
              <a:t> </a:t>
            </a:r>
            <a:r>
              <a:rPr lang="en-US" altLang="en-US" sz="2400" b="1" i="1" dirty="0">
                <a:solidFill>
                  <a:schemeClr val="accent4">
                    <a:lumMod val="75000"/>
                  </a:schemeClr>
                </a:solidFill>
                <a:latin typeface="Times New Roman" panose="02020603050405020304" pitchFamily="18" charset="0"/>
              </a:rPr>
              <a:t>hoe</a:t>
            </a:r>
            <a:r>
              <a:rPr lang="en-US" altLang="en-US" sz="2400" b="1" dirty="0">
                <a:solidFill>
                  <a:schemeClr val="accent4">
                    <a:lumMod val="75000"/>
                  </a:schemeClr>
                </a:solidFill>
                <a:latin typeface="Times New Roman" panose="02020603050405020304" pitchFamily="18" charset="0"/>
              </a:rPr>
              <a:t> </a:t>
            </a:r>
            <a:r>
              <a:rPr lang="en-US" altLang="en-US" sz="2400" dirty="0" err="1">
                <a:solidFill>
                  <a:srgbClr val="2E0CC0"/>
                </a:solidFill>
                <a:latin typeface="Times New Roman" panose="02020603050405020304" pitchFamily="18" charset="0"/>
              </a:rPr>
              <a:t>chỉ</a:t>
            </a:r>
            <a:r>
              <a:rPr lang="en-US" altLang="en-US" sz="2400" dirty="0">
                <a:solidFill>
                  <a:srgbClr val="2E0CC0"/>
                </a:solidFill>
                <a:latin typeface="Times New Roman" panose="02020603050405020304" pitchFamily="18" charset="0"/>
              </a:rPr>
              <a:t> </a:t>
            </a:r>
            <a:r>
              <a:rPr lang="en-US" altLang="en-US" sz="2400" dirty="0" err="1">
                <a:solidFill>
                  <a:srgbClr val="2E0CC0"/>
                </a:solidFill>
                <a:latin typeface="Times New Roman" panose="02020603050405020304" pitchFamily="18" charset="0"/>
              </a:rPr>
              <a:t>màu</a:t>
            </a:r>
            <a:r>
              <a:rPr lang="en-US" altLang="en-US" sz="2400" dirty="0">
                <a:solidFill>
                  <a:srgbClr val="2E0CC0"/>
                </a:solidFill>
                <a:latin typeface="Times New Roman" panose="02020603050405020304" pitchFamily="18" charset="0"/>
              </a:rPr>
              <a:t> </a:t>
            </a:r>
            <a:r>
              <a:rPr lang="en-US" altLang="en-US" sz="2400" dirty="0" err="1">
                <a:solidFill>
                  <a:srgbClr val="2E0CC0"/>
                </a:solidFill>
                <a:latin typeface="Times New Roman" panose="02020603050405020304" pitchFamily="18" charset="0"/>
              </a:rPr>
              <a:t>vàng</a:t>
            </a:r>
            <a:r>
              <a:rPr lang="en-US" altLang="en-US" sz="2400" dirty="0">
                <a:solidFill>
                  <a:srgbClr val="2E0CC0"/>
                </a:solidFill>
                <a:latin typeface="Times New Roman" panose="02020603050405020304" pitchFamily="18" charset="0"/>
              </a:rPr>
              <a:t> </a:t>
            </a:r>
            <a:r>
              <a:rPr lang="en-US" altLang="en-US" sz="2400" dirty="0" err="1">
                <a:solidFill>
                  <a:srgbClr val="2E0CC0"/>
                </a:solidFill>
                <a:latin typeface="Times New Roman" panose="02020603050405020304" pitchFamily="18" charset="0"/>
              </a:rPr>
              <a:t>nhạt</a:t>
            </a:r>
            <a:r>
              <a:rPr lang="en-US" altLang="en-US" sz="2400" dirty="0">
                <a:solidFill>
                  <a:srgbClr val="2E0CC0"/>
                </a:solidFill>
                <a:latin typeface="Times New Roman" panose="02020603050405020304" pitchFamily="18" charset="0"/>
              </a:rPr>
              <a:t>, </a:t>
            </a:r>
            <a:r>
              <a:rPr lang="en-US" altLang="en-US" sz="2400" dirty="0" err="1">
                <a:solidFill>
                  <a:srgbClr val="2E0CC0"/>
                </a:solidFill>
                <a:latin typeface="Times New Roman" panose="02020603050405020304" pitchFamily="18" charset="0"/>
              </a:rPr>
              <a:t>tươi</a:t>
            </a:r>
            <a:r>
              <a:rPr lang="en-US" altLang="en-US" sz="2400" dirty="0">
                <a:solidFill>
                  <a:srgbClr val="2E0CC0"/>
                </a:solidFill>
                <a:latin typeface="Times New Roman" panose="02020603050405020304" pitchFamily="18" charset="0"/>
              </a:rPr>
              <a:t>, </a:t>
            </a:r>
            <a:r>
              <a:rPr lang="en-US" altLang="en-US" sz="2400" dirty="0" err="1">
                <a:solidFill>
                  <a:srgbClr val="2E0CC0"/>
                </a:solidFill>
                <a:latin typeface="Times New Roman" panose="02020603050405020304" pitchFamily="18" charset="0"/>
              </a:rPr>
              <a:t>ánh</a:t>
            </a:r>
            <a:r>
              <a:rPr lang="en-US" altLang="en-US" sz="2400" dirty="0">
                <a:solidFill>
                  <a:srgbClr val="2E0CC0"/>
                </a:solidFill>
                <a:latin typeface="Times New Roman" panose="02020603050405020304" pitchFamily="18" charset="0"/>
              </a:rPr>
              <a:t> </a:t>
            </a:r>
            <a:r>
              <a:rPr lang="en-US" altLang="en-US" sz="2400" dirty="0" err="1">
                <a:solidFill>
                  <a:srgbClr val="2E0CC0"/>
                </a:solidFill>
                <a:latin typeface="Times New Roman" panose="02020603050405020304" pitchFamily="18" charset="0"/>
              </a:rPr>
              <a:t>lên</a:t>
            </a:r>
            <a:r>
              <a:rPr lang="en-US" altLang="en-US" sz="2400" dirty="0">
                <a:solidFill>
                  <a:srgbClr val="2E0CC0"/>
                </a:solidFill>
                <a:latin typeface="Times New Roman" panose="02020603050405020304" pitchFamily="18" charset="0"/>
              </a:rPr>
              <a:t>. </a:t>
            </a:r>
          </a:p>
        </p:txBody>
      </p:sp>
      <p:sp>
        <p:nvSpPr>
          <p:cNvPr id="10" name="Rectangle 4">
            <a:extLst>
              <a:ext uri="{FF2B5EF4-FFF2-40B4-BE49-F238E27FC236}">
                <a16:creationId xmlns:a16="http://schemas.microsoft.com/office/drawing/2014/main" id="{DEBA7D27-3A8D-473C-9F9C-1665B87014BF}"/>
              </a:ext>
            </a:extLst>
          </p:cNvPr>
          <p:cNvSpPr txBox="1">
            <a:spLocks/>
          </p:cNvSpPr>
          <p:nvPr/>
        </p:nvSpPr>
        <p:spPr>
          <a:xfrm>
            <a:off x="6315428" y="2557167"/>
            <a:ext cx="2973166" cy="427616"/>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vi-VN" altLang="en-US" sz="2400" b="1" dirty="0">
                <a:solidFill>
                  <a:schemeClr val="accent4">
                    <a:lumMod val="75000"/>
                  </a:schemeClr>
                </a:solidFill>
                <a:latin typeface="Times New Roman" panose="02020603050405020304" pitchFamily="18" charset="0"/>
              </a:rPr>
              <a:t>V</a:t>
            </a:r>
            <a:r>
              <a:rPr lang="en-US" altLang="en-US" sz="2400" b="1" i="1" dirty="0" err="1">
                <a:solidFill>
                  <a:schemeClr val="accent4">
                    <a:lumMod val="75000"/>
                  </a:schemeClr>
                </a:solidFill>
                <a:latin typeface="Times New Roman" panose="02020603050405020304" pitchFamily="18" charset="0"/>
              </a:rPr>
              <a:t>àng</a:t>
            </a:r>
            <a:r>
              <a:rPr lang="en-US" altLang="en-US" sz="2400" b="1" i="1" dirty="0">
                <a:solidFill>
                  <a:schemeClr val="accent4">
                    <a:lumMod val="75000"/>
                  </a:schemeClr>
                </a:solidFill>
                <a:latin typeface="Times New Roman" panose="02020603050405020304" pitchFamily="18" charset="0"/>
              </a:rPr>
              <a:t> </a:t>
            </a:r>
            <a:r>
              <a:rPr lang="en-US" altLang="en-US" sz="2400" b="1" i="1" dirty="0" err="1">
                <a:solidFill>
                  <a:schemeClr val="accent4">
                    <a:lumMod val="75000"/>
                  </a:schemeClr>
                </a:solidFill>
                <a:latin typeface="Times New Roman" panose="02020603050405020304" pitchFamily="18" charset="0"/>
              </a:rPr>
              <a:t>lịm</a:t>
            </a:r>
            <a:r>
              <a:rPr lang="en-US" altLang="en-US" sz="2400" b="1" dirty="0">
                <a:solidFill>
                  <a:schemeClr val="accent4">
                    <a:lumMod val="75000"/>
                  </a:schemeClr>
                </a:solidFill>
                <a:latin typeface="Times New Roman" panose="02020603050405020304" pitchFamily="18" charset="0"/>
              </a:rPr>
              <a:t> </a:t>
            </a:r>
            <a:r>
              <a:rPr lang="vi-VN" altLang="en-US" sz="2400" b="1" dirty="0">
                <a:solidFill>
                  <a:schemeClr val="accent4">
                    <a:lumMod val="75000"/>
                  </a:schemeClr>
                </a:solidFill>
                <a:latin typeface="Times New Roman" panose="02020603050405020304" pitchFamily="18" charset="0"/>
              </a:rPr>
              <a:t> </a:t>
            </a:r>
            <a:r>
              <a:rPr lang="en-US" altLang="en-US" sz="2400" dirty="0" err="1">
                <a:solidFill>
                  <a:srgbClr val="2E0CC0"/>
                </a:solidFill>
                <a:latin typeface="Times New Roman" panose="02020603050405020304" pitchFamily="18" charset="0"/>
              </a:rPr>
              <a:t>chỉ</a:t>
            </a:r>
            <a:r>
              <a:rPr lang="en-US" altLang="en-US" sz="2400" dirty="0">
                <a:solidFill>
                  <a:srgbClr val="2E0CC0"/>
                </a:solidFill>
                <a:latin typeface="Times New Roman" panose="02020603050405020304" pitchFamily="18" charset="0"/>
              </a:rPr>
              <a:t> </a:t>
            </a:r>
            <a:r>
              <a:rPr lang="en-US" altLang="en-US" sz="2400" dirty="0" err="1">
                <a:solidFill>
                  <a:srgbClr val="2E0CC0"/>
                </a:solidFill>
                <a:latin typeface="Times New Roman" panose="02020603050405020304" pitchFamily="18" charset="0"/>
              </a:rPr>
              <a:t>màu</a:t>
            </a:r>
            <a:r>
              <a:rPr lang="en-US" altLang="en-US" sz="2400" dirty="0">
                <a:solidFill>
                  <a:srgbClr val="2E0CC0"/>
                </a:solidFill>
                <a:latin typeface="Times New Roman" panose="02020603050405020304" pitchFamily="18" charset="0"/>
              </a:rPr>
              <a:t> </a:t>
            </a:r>
            <a:r>
              <a:rPr lang="en-US" altLang="en-US" sz="2400" dirty="0" err="1">
                <a:solidFill>
                  <a:srgbClr val="2E0CC0"/>
                </a:solidFill>
                <a:latin typeface="Times New Roman" panose="02020603050405020304" pitchFamily="18" charset="0"/>
              </a:rPr>
              <a:t>vàng</a:t>
            </a:r>
            <a:r>
              <a:rPr lang="en-US" altLang="en-US" sz="2400" dirty="0">
                <a:solidFill>
                  <a:srgbClr val="2E0CC0"/>
                </a:solidFill>
                <a:latin typeface="Times New Roman" panose="02020603050405020304" pitchFamily="18" charset="0"/>
              </a:rPr>
              <a:t> </a:t>
            </a:r>
            <a:r>
              <a:rPr lang="en-US" altLang="en-US" sz="2400" dirty="0" err="1">
                <a:solidFill>
                  <a:srgbClr val="2E0CC0"/>
                </a:solidFill>
                <a:latin typeface="Times New Roman" panose="02020603050405020304" pitchFamily="18" charset="0"/>
              </a:rPr>
              <a:t>của</a:t>
            </a:r>
            <a:r>
              <a:rPr lang="en-US" altLang="en-US" sz="2400" dirty="0">
                <a:solidFill>
                  <a:srgbClr val="2E0CC0"/>
                </a:solidFill>
                <a:latin typeface="Times New Roman" panose="02020603050405020304" pitchFamily="18" charset="0"/>
              </a:rPr>
              <a:t> </a:t>
            </a:r>
            <a:r>
              <a:rPr lang="en-US" altLang="en-US" sz="2400" dirty="0" err="1">
                <a:solidFill>
                  <a:srgbClr val="2E0CC0"/>
                </a:solidFill>
                <a:latin typeface="Times New Roman" panose="02020603050405020304" pitchFamily="18" charset="0"/>
              </a:rPr>
              <a:t>quả</a:t>
            </a:r>
            <a:r>
              <a:rPr lang="en-US" altLang="en-US" sz="2400" dirty="0">
                <a:solidFill>
                  <a:srgbClr val="2E0CC0"/>
                </a:solidFill>
                <a:latin typeface="Times New Roman" panose="02020603050405020304" pitchFamily="18" charset="0"/>
              </a:rPr>
              <a:t> </a:t>
            </a:r>
            <a:r>
              <a:rPr lang="en-US" altLang="en-US" sz="2400" dirty="0" err="1">
                <a:solidFill>
                  <a:srgbClr val="2E0CC0"/>
                </a:solidFill>
                <a:latin typeface="Times New Roman" panose="02020603050405020304" pitchFamily="18" charset="0"/>
              </a:rPr>
              <a:t>chín</a:t>
            </a:r>
            <a:r>
              <a:rPr lang="en-US" altLang="en-US" sz="2400" dirty="0">
                <a:solidFill>
                  <a:srgbClr val="2E0CC0"/>
                </a:solidFill>
                <a:latin typeface="Times New Roman" panose="02020603050405020304" pitchFamily="18" charset="0"/>
              </a:rPr>
              <a:t>, </a:t>
            </a:r>
            <a:r>
              <a:rPr lang="en-US" altLang="en-US" sz="2400" dirty="0" err="1">
                <a:solidFill>
                  <a:srgbClr val="2E0CC0"/>
                </a:solidFill>
                <a:latin typeface="Times New Roman" panose="02020603050405020304" pitchFamily="18" charset="0"/>
              </a:rPr>
              <a:t>gợi</a:t>
            </a:r>
            <a:r>
              <a:rPr lang="en-US" altLang="en-US" sz="2400" dirty="0">
                <a:solidFill>
                  <a:srgbClr val="2E0CC0"/>
                </a:solidFill>
                <a:latin typeface="Times New Roman" panose="02020603050405020304" pitchFamily="18" charset="0"/>
              </a:rPr>
              <a:t> </a:t>
            </a:r>
            <a:r>
              <a:rPr lang="en-US" altLang="en-US" sz="2400" dirty="0" err="1">
                <a:solidFill>
                  <a:srgbClr val="2E0CC0"/>
                </a:solidFill>
                <a:latin typeface="Times New Roman" panose="02020603050405020304" pitchFamily="18" charset="0"/>
              </a:rPr>
              <a:t>cảm</a:t>
            </a:r>
            <a:r>
              <a:rPr lang="en-US" altLang="en-US" sz="2400" dirty="0">
                <a:solidFill>
                  <a:srgbClr val="2E0CC0"/>
                </a:solidFill>
                <a:latin typeface="Times New Roman" panose="02020603050405020304" pitchFamily="18" charset="0"/>
              </a:rPr>
              <a:t> </a:t>
            </a:r>
            <a:r>
              <a:rPr lang="en-US" altLang="en-US" sz="2400" dirty="0" err="1">
                <a:solidFill>
                  <a:srgbClr val="2E0CC0"/>
                </a:solidFill>
                <a:latin typeface="Times New Roman" panose="02020603050405020304" pitchFamily="18" charset="0"/>
              </a:rPr>
              <a:t>giác</a:t>
            </a:r>
            <a:r>
              <a:rPr lang="en-US" altLang="en-US" sz="2400" dirty="0">
                <a:solidFill>
                  <a:srgbClr val="2E0CC0"/>
                </a:solidFill>
                <a:latin typeface="Times New Roman" panose="02020603050405020304" pitchFamily="18" charset="0"/>
              </a:rPr>
              <a:t> </a:t>
            </a:r>
            <a:r>
              <a:rPr lang="en-US" altLang="en-US" sz="2400" dirty="0" err="1">
                <a:solidFill>
                  <a:srgbClr val="2E0CC0"/>
                </a:solidFill>
                <a:latin typeface="Times New Roman" panose="02020603050405020304" pitchFamily="18" charset="0"/>
              </a:rPr>
              <a:t>rất</a:t>
            </a:r>
            <a:r>
              <a:rPr lang="en-US" altLang="en-US" sz="2400" dirty="0">
                <a:solidFill>
                  <a:srgbClr val="2E0CC0"/>
                </a:solidFill>
                <a:latin typeface="Times New Roman" panose="02020603050405020304" pitchFamily="18" charset="0"/>
              </a:rPr>
              <a:t> </a:t>
            </a:r>
            <a:r>
              <a:rPr lang="en-US" altLang="en-US" sz="2400" dirty="0" err="1">
                <a:solidFill>
                  <a:srgbClr val="2E0CC0"/>
                </a:solidFill>
                <a:latin typeface="Times New Roman" panose="02020603050405020304" pitchFamily="18" charset="0"/>
              </a:rPr>
              <a:t>ngọt</a:t>
            </a:r>
            <a:r>
              <a:rPr lang="en-US" altLang="en-US" sz="2400" dirty="0">
                <a:solidFill>
                  <a:srgbClr val="2E0CC0"/>
                </a:solidFill>
                <a:latin typeface="Times New Roman" panose="02020603050405020304" pitchFamily="18" charset="0"/>
              </a:rPr>
              <a:t>.</a:t>
            </a:r>
          </a:p>
        </p:txBody>
      </p:sp>
      <p:sp>
        <p:nvSpPr>
          <p:cNvPr id="11" name="Rectangle 4">
            <a:extLst>
              <a:ext uri="{FF2B5EF4-FFF2-40B4-BE49-F238E27FC236}">
                <a16:creationId xmlns:a16="http://schemas.microsoft.com/office/drawing/2014/main" id="{17DC720A-1A32-476A-97F5-184F1551BD90}"/>
              </a:ext>
            </a:extLst>
          </p:cNvPr>
          <p:cNvSpPr txBox="1">
            <a:spLocks/>
          </p:cNvSpPr>
          <p:nvPr/>
        </p:nvSpPr>
        <p:spPr>
          <a:xfrm>
            <a:off x="-28743" y="4101327"/>
            <a:ext cx="8952435" cy="532116"/>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vi-VN" altLang="en-US" sz="2400" dirty="0" smtClean="0">
                <a:solidFill>
                  <a:srgbClr val="2E0CC0"/>
                </a:solidFill>
                <a:latin typeface="Times New Roman" panose="02020603050405020304" pitchFamily="18" charset="0"/>
              </a:rPr>
              <a:t> </a:t>
            </a:r>
            <a:r>
              <a:rPr lang="vi-VN" altLang="en-US" sz="2400" dirty="0">
                <a:solidFill>
                  <a:srgbClr val="2E0CC0"/>
                </a:solidFill>
                <a:latin typeface="Times New Roman" panose="02020603050405020304" pitchFamily="18" charset="0"/>
              </a:rPr>
              <a:t>Từ vàng xuộm, vàng hoe, vàng lịm cùng chỉ màu vàng </a:t>
            </a:r>
            <a:r>
              <a:rPr lang="vi-VN" altLang="en-US" sz="2400" dirty="0" smtClean="0">
                <a:solidFill>
                  <a:srgbClr val="2E0CC0"/>
                </a:solidFill>
                <a:latin typeface="Times New Roman" panose="02020603050405020304" pitchFamily="18" charset="0"/>
              </a:rPr>
              <a:t>nhưng</a:t>
            </a:r>
            <a:r>
              <a:rPr lang="en-US" altLang="en-US" sz="2400" dirty="0" smtClean="0">
                <a:solidFill>
                  <a:srgbClr val="2E0CC0"/>
                </a:solidFill>
                <a:latin typeface="Times New Roman" panose="02020603050405020304" pitchFamily="18" charset="0"/>
              </a:rPr>
              <a:t> </a:t>
            </a:r>
            <a:r>
              <a:rPr lang="en-US" altLang="en-US" sz="2400" dirty="0" err="1" smtClean="0">
                <a:solidFill>
                  <a:srgbClr val="2E0CC0"/>
                </a:solidFill>
                <a:latin typeface="Times New Roman" panose="02020603050405020304" pitchFamily="18" charset="0"/>
              </a:rPr>
              <a:t>chúng</a:t>
            </a:r>
            <a:r>
              <a:rPr lang="en-US" altLang="en-US" sz="2400" dirty="0" smtClean="0">
                <a:solidFill>
                  <a:srgbClr val="2E0CC0"/>
                </a:solidFill>
                <a:latin typeface="Times New Roman" panose="02020603050405020304" pitchFamily="18" charset="0"/>
              </a:rPr>
              <a:t> </a:t>
            </a:r>
            <a:r>
              <a:rPr lang="en-US" altLang="en-US" sz="2400" dirty="0" err="1" smtClean="0">
                <a:solidFill>
                  <a:srgbClr val="2E0CC0"/>
                </a:solidFill>
                <a:latin typeface="Times New Roman" panose="02020603050405020304" pitchFamily="18" charset="0"/>
              </a:rPr>
              <a:t>có</a:t>
            </a:r>
            <a:r>
              <a:rPr lang="vi-VN" altLang="en-US" sz="2400" dirty="0" smtClean="0">
                <a:solidFill>
                  <a:srgbClr val="2E0CC0"/>
                </a:solidFill>
                <a:latin typeface="Times New Roman" panose="02020603050405020304" pitchFamily="18" charset="0"/>
              </a:rPr>
              <a:t> </a:t>
            </a:r>
            <a:r>
              <a:rPr lang="vi-VN" altLang="en-US" sz="2400" dirty="0">
                <a:solidFill>
                  <a:srgbClr val="2E0CC0"/>
                </a:solidFill>
                <a:latin typeface="Times New Roman" panose="02020603050405020304" pitchFamily="18" charset="0"/>
              </a:rPr>
              <a:t>sắc </a:t>
            </a:r>
            <a:r>
              <a:rPr lang="en-US" altLang="en-US" sz="2400" dirty="0" err="1" smtClean="0">
                <a:solidFill>
                  <a:srgbClr val="2E0CC0"/>
                </a:solidFill>
                <a:latin typeface="Times New Roman" panose="02020603050405020304" pitchFamily="18" charset="0"/>
              </a:rPr>
              <a:t>độ</a:t>
            </a:r>
            <a:r>
              <a:rPr lang="en-US" altLang="en-US" sz="2400" dirty="0" smtClean="0">
                <a:solidFill>
                  <a:srgbClr val="2E0CC0"/>
                </a:solidFill>
                <a:latin typeface="Times New Roman" panose="02020603050405020304" pitchFamily="18" charset="0"/>
              </a:rPr>
              <a:t>, </a:t>
            </a:r>
            <a:r>
              <a:rPr lang="en-US" altLang="en-US" sz="2400" dirty="0" err="1" smtClean="0">
                <a:solidFill>
                  <a:srgbClr val="2E0CC0"/>
                </a:solidFill>
                <a:latin typeface="Times New Roman" panose="02020603050405020304" pitchFamily="18" charset="0"/>
              </a:rPr>
              <a:t>mức</a:t>
            </a:r>
            <a:r>
              <a:rPr lang="en-US" altLang="en-US" sz="2400" dirty="0" smtClean="0">
                <a:solidFill>
                  <a:srgbClr val="2E0CC0"/>
                </a:solidFill>
                <a:latin typeface="Times New Roman" panose="02020603050405020304" pitchFamily="18" charset="0"/>
              </a:rPr>
              <a:t> </a:t>
            </a:r>
            <a:r>
              <a:rPr lang="en-US" altLang="en-US" sz="2400" dirty="0" err="1" smtClean="0">
                <a:solidFill>
                  <a:srgbClr val="2E0CC0"/>
                </a:solidFill>
                <a:latin typeface="Times New Roman" panose="02020603050405020304" pitchFamily="18" charset="0"/>
              </a:rPr>
              <a:t>độ</a:t>
            </a:r>
            <a:r>
              <a:rPr lang="vi-VN" altLang="en-US" sz="2400" dirty="0" smtClean="0">
                <a:solidFill>
                  <a:srgbClr val="2E0CC0"/>
                </a:solidFill>
                <a:latin typeface="Times New Roman" panose="02020603050405020304" pitchFamily="18" charset="0"/>
              </a:rPr>
              <a:t> </a:t>
            </a:r>
            <a:r>
              <a:rPr lang="vi-VN" altLang="en-US" sz="2400" dirty="0">
                <a:solidFill>
                  <a:srgbClr val="2E0CC0"/>
                </a:solidFill>
                <a:latin typeface="Times New Roman" panose="02020603050405020304" pitchFamily="18" charset="0"/>
              </a:rPr>
              <a:t>khác nhau.</a:t>
            </a:r>
            <a:endParaRPr lang="en-US" altLang="en-US" sz="2400" dirty="0">
              <a:solidFill>
                <a:srgbClr val="2E0CC0"/>
              </a:solidFill>
              <a:latin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28" y="151117"/>
            <a:ext cx="3088575" cy="233718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9169" y="184633"/>
            <a:ext cx="2882092" cy="2299587"/>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5428" y="180764"/>
            <a:ext cx="2762479" cy="2328923"/>
          </a:xfrm>
          <a:prstGeom prst="rect">
            <a:avLst/>
          </a:prstGeom>
        </p:spPr>
      </p:pic>
    </p:spTree>
    <p:extLst>
      <p:ext uri="{BB962C8B-B14F-4D97-AF65-F5344CB8AC3E}">
        <p14:creationId xmlns:p14="http://schemas.microsoft.com/office/powerpoint/2010/main" val="242551463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752F249E-FE0E-4DAC-9D91-567E079C538F}"/>
              </a:ext>
            </a:extLst>
          </p:cNvPr>
          <p:cNvSpPr txBox="1">
            <a:spLocks noChangeArrowheads="1"/>
          </p:cNvSpPr>
          <p:nvPr/>
        </p:nvSpPr>
        <p:spPr bwMode="auto">
          <a:xfrm>
            <a:off x="467544" y="699542"/>
            <a:ext cx="7416824" cy="286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har char="•"/>
              <a:defRPr sz="3200">
                <a:solidFill>
                  <a:schemeClr val="tx1"/>
                </a:solidFill>
                <a:latin typeface="Book Antiqua" panose="02040602050305030304" pitchFamily="18" charset="0"/>
              </a:defRPr>
            </a:lvl1pPr>
            <a:lvl2pPr marL="742950" indent="-285750">
              <a:spcBef>
                <a:spcPct val="20000"/>
              </a:spcBef>
              <a:buChar char="–"/>
              <a:defRPr sz="2800">
                <a:solidFill>
                  <a:schemeClr val="tx1"/>
                </a:solidFill>
                <a:latin typeface="Book Antiqua" panose="02040602050305030304" pitchFamily="18" charset="0"/>
              </a:defRPr>
            </a:lvl2pPr>
            <a:lvl3pPr marL="1143000" indent="-228600">
              <a:spcBef>
                <a:spcPct val="20000"/>
              </a:spcBef>
              <a:buChar char="•"/>
              <a:defRPr sz="2400">
                <a:solidFill>
                  <a:schemeClr val="tx1"/>
                </a:solidFill>
                <a:latin typeface="Book Antiqua" panose="02040602050305030304" pitchFamily="18" charset="0"/>
              </a:defRPr>
            </a:lvl3pPr>
            <a:lvl4pPr marL="1600200" indent="-228600">
              <a:spcBef>
                <a:spcPct val="20000"/>
              </a:spcBef>
              <a:buChar char="–"/>
              <a:defRPr sz="2000">
                <a:solidFill>
                  <a:schemeClr val="tx1"/>
                </a:solidFill>
                <a:latin typeface="Book Antiqua" panose="02040602050305030304" pitchFamily="18" charset="0"/>
              </a:defRPr>
            </a:lvl4pPr>
            <a:lvl5pPr marL="2057400" indent="-228600">
              <a:spcBef>
                <a:spcPct val="20000"/>
              </a:spcBef>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defRPr>
            </a:lvl9pPr>
          </a:lstStyle>
          <a:p>
            <a:pPr eaLnBrk="1" hangingPunct="1">
              <a:lnSpc>
                <a:spcPct val="90000"/>
              </a:lnSpc>
              <a:buFontTx/>
              <a:buNone/>
            </a:pPr>
            <a:r>
              <a:rPr lang="en-US" altLang="en-US" sz="2400" dirty="0" smtClean="0">
                <a:latin typeface="Times New Roman" panose="02020603050405020304" pitchFamily="18" charset="0"/>
              </a:rPr>
              <a:t>     </a:t>
            </a:r>
            <a:r>
              <a:rPr lang="en-US" altLang="en-US" sz="2400" b="1" dirty="0">
                <a:solidFill>
                  <a:srgbClr val="FF0000"/>
                </a:solidFill>
                <a:latin typeface="Times New Roman" panose="02020603050405020304" pitchFamily="18" charset="0"/>
              </a:rPr>
              <a:t>1</a:t>
            </a:r>
            <a:r>
              <a:rPr lang="en-US" altLang="en-US" sz="2400" dirty="0">
                <a:latin typeface="Times New Roman" panose="02020603050405020304" pitchFamily="18" charset="0"/>
              </a:rPr>
              <a:t>. </a:t>
            </a:r>
            <a:r>
              <a:rPr lang="en-US" altLang="en-US" sz="2400" b="1" i="1" dirty="0">
                <a:solidFill>
                  <a:srgbClr val="FF0000"/>
                </a:solidFill>
                <a:latin typeface="Times New Roman" panose="02020603050405020304" pitchFamily="18" charset="0"/>
              </a:rPr>
              <a:t>So </a:t>
            </a:r>
            <a:r>
              <a:rPr lang="en-US" altLang="en-US" sz="2400" b="1" i="1" dirty="0" err="1">
                <a:solidFill>
                  <a:srgbClr val="FF0000"/>
                </a:solidFill>
                <a:latin typeface="Times New Roman" panose="02020603050405020304" pitchFamily="18" charset="0"/>
              </a:rPr>
              <a:t>sánh</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nghĩa</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của</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các</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từ</a:t>
            </a:r>
            <a:r>
              <a:rPr lang="en-US" altLang="en-US" sz="2400" b="1" i="1" dirty="0">
                <a:solidFill>
                  <a:srgbClr val="FF0000"/>
                </a:solidFill>
                <a:latin typeface="Times New Roman" panose="02020603050405020304" pitchFamily="18" charset="0"/>
              </a:rPr>
              <a:t> in </a:t>
            </a:r>
            <a:r>
              <a:rPr lang="en-US" altLang="en-US" sz="2400" b="1" i="1" dirty="0" err="1">
                <a:solidFill>
                  <a:srgbClr val="FF0000"/>
                </a:solidFill>
                <a:latin typeface="Times New Roman" panose="02020603050405020304" pitchFamily="18" charset="0"/>
              </a:rPr>
              <a:t>đậm</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trong</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mỗi</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ví</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dụ</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sau</a:t>
            </a:r>
            <a:r>
              <a:rPr lang="en-US" altLang="en-US" sz="2400" b="1" i="1" dirty="0">
                <a:solidFill>
                  <a:srgbClr val="FF0066"/>
                </a:solidFill>
                <a:latin typeface="Times New Roman" panose="02020603050405020304" pitchFamily="18" charset="0"/>
              </a:rPr>
              <a:t>:</a:t>
            </a:r>
            <a:endParaRPr lang="en-US" altLang="en-US" sz="2400" dirty="0">
              <a:latin typeface="Times New Roman" panose="02020603050405020304" pitchFamily="18" charset="0"/>
            </a:endParaRPr>
          </a:p>
          <a:p>
            <a:pPr eaLnBrk="1" hangingPunct="1">
              <a:lnSpc>
                <a:spcPct val="90000"/>
              </a:lnSpc>
              <a:buFontTx/>
              <a:buNone/>
            </a:pPr>
            <a:endParaRPr lang="en-US" altLang="en-US" sz="2400" dirty="0">
              <a:latin typeface="Times New Roman" panose="02020603050405020304" pitchFamily="18" charset="0"/>
            </a:endParaRPr>
          </a:p>
          <a:p>
            <a:pPr algn="r" eaLnBrk="1" hangingPunct="1">
              <a:lnSpc>
                <a:spcPct val="90000"/>
              </a:lnSpc>
              <a:buFontTx/>
              <a:buNone/>
            </a:pPr>
            <a:endParaRPr lang="en-US" altLang="en-US" sz="2400" i="1" dirty="0">
              <a:latin typeface="Times New Roman" panose="02020603050405020304" pitchFamily="18" charset="0"/>
            </a:endParaRPr>
          </a:p>
        </p:txBody>
      </p:sp>
      <p:sp>
        <p:nvSpPr>
          <p:cNvPr id="5" name="AutoShape 16">
            <a:extLst>
              <a:ext uri="{FF2B5EF4-FFF2-40B4-BE49-F238E27FC236}">
                <a16:creationId xmlns:a16="http://schemas.microsoft.com/office/drawing/2014/main" id="{D746D23B-3A4C-4148-8E5C-5BB0D77159C1}"/>
              </a:ext>
            </a:extLst>
          </p:cNvPr>
          <p:cNvSpPr>
            <a:spLocks/>
          </p:cNvSpPr>
          <p:nvPr/>
        </p:nvSpPr>
        <p:spPr bwMode="auto">
          <a:xfrm>
            <a:off x="7317160" y="1565125"/>
            <a:ext cx="381000" cy="1676400"/>
          </a:xfrm>
          <a:prstGeom prst="rightBrace">
            <a:avLst>
              <a:gd name="adj1" fmla="val 46424"/>
              <a:gd name="adj2" fmla="val 50815"/>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Book Antiqua" panose="02040602050305030304" pitchFamily="18" charset="0"/>
              </a:defRPr>
            </a:lvl1pPr>
            <a:lvl2pPr marL="742950" indent="-285750">
              <a:spcBef>
                <a:spcPct val="20000"/>
              </a:spcBef>
              <a:buChar char="–"/>
              <a:defRPr sz="2800">
                <a:solidFill>
                  <a:schemeClr val="tx1"/>
                </a:solidFill>
                <a:latin typeface="Book Antiqua" panose="02040602050305030304" pitchFamily="18" charset="0"/>
              </a:defRPr>
            </a:lvl2pPr>
            <a:lvl3pPr marL="1143000" indent="-228600">
              <a:spcBef>
                <a:spcPct val="20000"/>
              </a:spcBef>
              <a:buChar char="•"/>
              <a:defRPr sz="2400">
                <a:solidFill>
                  <a:schemeClr val="tx1"/>
                </a:solidFill>
                <a:latin typeface="Book Antiqua" panose="02040602050305030304" pitchFamily="18" charset="0"/>
              </a:defRPr>
            </a:lvl3pPr>
            <a:lvl4pPr marL="1600200" indent="-228600">
              <a:spcBef>
                <a:spcPct val="20000"/>
              </a:spcBef>
              <a:buChar char="–"/>
              <a:defRPr sz="2000">
                <a:solidFill>
                  <a:schemeClr val="tx1"/>
                </a:solidFill>
                <a:latin typeface="Book Antiqua" panose="02040602050305030304" pitchFamily="18" charset="0"/>
              </a:defRPr>
            </a:lvl4pPr>
            <a:lvl5pPr marL="2057400" indent="-228600">
              <a:spcBef>
                <a:spcPct val="20000"/>
              </a:spcBef>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defRPr>
            </a:lvl9pPr>
          </a:lstStyle>
          <a:p>
            <a:pPr algn="ctr">
              <a:spcBef>
                <a:spcPct val="0"/>
              </a:spcBef>
              <a:buFontTx/>
              <a:buNone/>
            </a:pPr>
            <a:endParaRPr lang="vi-VN" altLang="en-US" sz="3600">
              <a:solidFill>
                <a:srgbClr val="E42B00"/>
              </a:solidFill>
              <a:latin typeface="Times New Roman" panose="02020603050405020304" pitchFamily="18" charset="0"/>
            </a:endParaRPr>
          </a:p>
        </p:txBody>
      </p:sp>
      <p:sp>
        <p:nvSpPr>
          <p:cNvPr id="6" name="Rectangle 22">
            <a:extLst>
              <a:ext uri="{FF2B5EF4-FFF2-40B4-BE49-F238E27FC236}">
                <a16:creationId xmlns:a16="http://schemas.microsoft.com/office/drawing/2014/main" id="{B85A11F1-E876-49D7-8ABD-1AD54E650BDF}"/>
              </a:ext>
            </a:extLst>
          </p:cNvPr>
          <p:cNvSpPr>
            <a:spLocks noChangeArrowheads="1"/>
          </p:cNvSpPr>
          <p:nvPr/>
        </p:nvSpPr>
        <p:spPr bwMode="auto">
          <a:xfrm>
            <a:off x="611560" y="1565125"/>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Book Antiqua" panose="02040602050305030304" pitchFamily="18" charset="0"/>
              </a:defRPr>
            </a:lvl1pPr>
            <a:lvl2pPr marL="742950" indent="-285750">
              <a:spcBef>
                <a:spcPct val="20000"/>
              </a:spcBef>
              <a:buChar char="–"/>
              <a:defRPr sz="2800">
                <a:solidFill>
                  <a:schemeClr val="tx1"/>
                </a:solidFill>
                <a:latin typeface="Book Antiqua" panose="02040602050305030304" pitchFamily="18" charset="0"/>
              </a:defRPr>
            </a:lvl2pPr>
            <a:lvl3pPr marL="1143000" indent="-228600">
              <a:spcBef>
                <a:spcPct val="20000"/>
              </a:spcBef>
              <a:buChar char="•"/>
              <a:defRPr sz="2400">
                <a:solidFill>
                  <a:schemeClr val="tx1"/>
                </a:solidFill>
                <a:latin typeface="Book Antiqua" panose="02040602050305030304" pitchFamily="18" charset="0"/>
              </a:defRPr>
            </a:lvl3pPr>
            <a:lvl4pPr marL="1600200" indent="-228600">
              <a:spcBef>
                <a:spcPct val="20000"/>
              </a:spcBef>
              <a:buChar char="–"/>
              <a:defRPr sz="2000">
                <a:solidFill>
                  <a:schemeClr val="tx1"/>
                </a:solidFill>
                <a:latin typeface="Book Antiqua" panose="02040602050305030304" pitchFamily="18" charset="0"/>
              </a:defRPr>
            </a:lvl4pPr>
            <a:lvl5pPr marL="2057400" indent="-228600">
              <a:spcBef>
                <a:spcPct val="20000"/>
              </a:spcBef>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defRPr>
            </a:lvl9pPr>
          </a:lstStyle>
          <a:p>
            <a:pPr algn="justLow" eaLnBrk="1" hangingPunct="1">
              <a:spcBef>
                <a:spcPct val="0"/>
              </a:spcBef>
              <a:buFontTx/>
              <a:buNone/>
            </a:pPr>
            <a:r>
              <a:rPr lang="en-US" altLang="en-US" sz="2400" i="1" dirty="0">
                <a:latin typeface="Times New Roman" panose="02020603050405020304" pitchFamily="18" charset="0"/>
              </a:rPr>
              <a:t>a)  </a:t>
            </a:r>
            <a:r>
              <a:rPr lang="en-US" altLang="en-US" sz="2400" i="1" dirty="0" err="1">
                <a:latin typeface="Times New Roman" panose="02020603050405020304" pitchFamily="18" charset="0"/>
              </a:rPr>
              <a:t>x</a:t>
            </a:r>
            <a:r>
              <a:rPr lang="en-US" altLang="en-US" sz="2400" dirty="0" err="1">
                <a:latin typeface="Times New Roman" panose="02020603050405020304" pitchFamily="18" charset="0"/>
              </a:rPr>
              <a:t>ây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dựng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kiến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thiết</a:t>
            </a:r>
            <a:endParaRPr lang="en-US" altLang="en-US" sz="2400" dirty="0">
              <a:latin typeface="Times New Roman" panose="02020603050405020304" pitchFamily="18" charset="0"/>
            </a:endParaRPr>
          </a:p>
        </p:txBody>
      </p:sp>
      <p:sp>
        <p:nvSpPr>
          <p:cNvPr id="7" name="Rectangle 22">
            <a:extLst>
              <a:ext uri="{FF2B5EF4-FFF2-40B4-BE49-F238E27FC236}">
                <a16:creationId xmlns:a16="http://schemas.microsoft.com/office/drawing/2014/main" id="{A3AD70F4-4554-486B-B70E-7263BAD93073}"/>
              </a:ext>
            </a:extLst>
          </p:cNvPr>
          <p:cNvSpPr>
            <a:spLocks noChangeArrowheads="1"/>
          </p:cNvSpPr>
          <p:nvPr/>
        </p:nvSpPr>
        <p:spPr bwMode="auto">
          <a:xfrm>
            <a:off x="611560" y="2250926"/>
            <a:ext cx="373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Book Antiqua" panose="02040602050305030304" pitchFamily="18" charset="0"/>
              </a:defRPr>
            </a:lvl1pPr>
            <a:lvl2pPr marL="742950" indent="-285750">
              <a:spcBef>
                <a:spcPct val="20000"/>
              </a:spcBef>
              <a:buChar char="–"/>
              <a:defRPr sz="2800">
                <a:solidFill>
                  <a:schemeClr val="tx1"/>
                </a:solidFill>
                <a:latin typeface="Book Antiqua" panose="02040602050305030304" pitchFamily="18" charset="0"/>
              </a:defRPr>
            </a:lvl2pPr>
            <a:lvl3pPr marL="1143000" indent="-228600">
              <a:spcBef>
                <a:spcPct val="20000"/>
              </a:spcBef>
              <a:buChar char="•"/>
              <a:defRPr sz="2400">
                <a:solidFill>
                  <a:schemeClr val="tx1"/>
                </a:solidFill>
                <a:latin typeface="Book Antiqua" panose="02040602050305030304" pitchFamily="18" charset="0"/>
              </a:defRPr>
            </a:lvl3pPr>
            <a:lvl4pPr marL="1600200" indent="-228600">
              <a:spcBef>
                <a:spcPct val="20000"/>
              </a:spcBef>
              <a:buChar char="–"/>
              <a:defRPr sz="2000">
                <a:solidFill>
                  <a:schemeClr val="tx1"/>
                </a:solidFill>
                <a:latin typeface="Book Antiqua" panose="02040602050305030304" pitchFamily="18" charset="0"/>
              </a:defRPr>
            </a:lvl4pPr>
            <a:lvl5pPr marL="2057400" indent="-228600">
              <a:spcBef>
                <a:spcPct val="20000"/>
              </a:spcBef>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defRPr>
            </a:lvl9pPr>
          </a:lstStyle>
          <a:p>
            <a:pPr algn="justLow" eaLnBrk="1" hangingPunct="1">
              <a:spcBef>
                <a:spcPct val="0"/>
              </a:spcBef>
              <a:buFontTx/>
              <a:buNone/>
            </a:pPr>
            <a:r>
              <a:rPr lang="en-US" altLang="en-US" sz="2400" i="1" dirty="0">
                <a:latin typeface="Times New Roman" panose="02020603050405020304" pitchFamily="18" charset="0"/>
              </a:rPr>
              <a:t>b) </a:t>
            </a:r>
            <a:r>
              <a:rPr lang="en-US" altLang="en-US" sz="2400" dirty="0" err="1">
                <a:latin typeface="Times New Roman" panose="02020603050405020304" pitchFamily="18" charset="0"/>
              </a:rPr>
              <a:t>vàng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xuộm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vàng</a:t>
            </a:r>
            <a:r>
              <a:rPr lang="en-US" altLang="en-US" sz="2400" dirty="0">
                <a:latin typeface="Times New Roman" panose="02020603050405020304" pitchFamily="18" charset="0"/>
              </a:rPr>
              <a:t> hoe,</a:t>
            </a:r>
          </a:p>
          <a:p>
            <a:pPr algn="justLow" eaLnBrk="1" hangingPunct="1">
              <a:spcBef>
                <a:spcPct val="0"/>
              </a:spcBef>
              <a:buFontTx/>
              <a:buNone/>
            </a:pPr>
            <a:r>
              <a:rPr lang="en-US" altLang="en-US" sz="2400" dirty="0">
                <a:latin typeface="Times New Roman" panose="02020603050405020304" pitchFamily="18" charset="0"/>
              </a:rPr>
              <a:t> </a:t>
            </a:r>
            <a:r>
              <a:rPr lang="en-US" altLang="en-US" sz="2400" dirty="0" err="1">
                <a:latin typeface="Times New Roman" panose="02020603050405020304" pitchFamily="18" charset="0"/>
              </a:rPr>
              <a:t>vàng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lịm</a:t>
            </a:r>
            <a:endParaRPr lang="en-US" altLang="en-US" sz="2400" dirty="0">
              <a:latin typeface="Times New Roman" panose="02020603050405020304" pitchFamily="18" charset="0"/>
            </a:endParaRPr>
          </a:p>
        </p:txBody>
      </p:sp>
      <p:sp>
        <p:nvSpPr>
          <p:cNvPr id="8" name="Right Arrow 6">
            <a:extLst>
              <a:ext uri="{FF2B5EF4-FFF2-40B4-BE49-F238E27FC236}">
                <a16:creationId xmlns:a16="http://schemas.microsoft.com/office/drawing/2014/main" id="{109B3F76-F4CE-4DAF-9D64-B25F74E0A5C8}"/>
              </a:ext>
            </a:extLst>
          </p:cNvPr>
          <p:cNvSpPr>
            <a:spLocks noChangeArrowheads="1"/>
          </p:cNvSpPr>
          <p:nvPr/>
        </p:nvSpPr>
        <p:spPr bwMode="auto">
          <a:xfrm>
            <a:off x="3735760" y="1717525"/>
            <a:ext cx="857250" cy="228600"/>
          </a:xfrm>
          <a:prstGeom prst="rightArrow">
            <a:avLst>
              <a:gd name="adj1" fmla="val 50000"/>
              <a:gd name="adj2" fmla="val 50017"/>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Book Antiqua" panose="02040602050305030304" pitchFamily="18" charset="0"/>
              </a:defRPr>
            </a:lvl1pPr>
            <a:lvl2pPr marL="742950" indent="-285750">
              <a:spcBef>
                <a:spcPct val="20000"/>
              </a:spcBef>
              <a:buChar char="–"/>
              <a:defRPr sz="2800">
                <a:solidFill>
                  <a:schemeClr val="tx1"/>
                </a:solidFill>
                <a:latin typeface="Book Antiqua" panose="02040602050305030304" pitchFamily="18" charset="0"/>
              </a:defRPr>
            </a:lvl2pPr>
            <a:lvl3pPr marL="1143000" indent="-228600">
              <a:spcBef>
                <a:spcPct val="20000"/>
              </a:spcBef>
              <a:buChar char="•"/>
              <a:defRPr sz="2400">
                <a:solidFill>
                  <a:schemeClr val="tx1"/>
                </a:solidFill>
                <a:latin typeface="Book Antiqua" panose="02040602050305030304" pitchFamily="18" charset="0"/>
              </a:defRPr>
            </a:lvl3pPr>
            <a:lvl4pPr marL="1600200" indent="-228600">
              <a:spcBef>
                <a:spcPct val="20000"/>
              </a:spcBef>
              <a:buChar char="–"/>
              <a:defRPr sz="2000">
                <a:solidFill>
                  <a:schemeClr val="tx1"/>
                </a:solidFill>
                <a:latin typeface="Book Antiqua" panose="02040602050305030304" pitchFamily="18" charset="0"/>
              </a:defRPr>
            </a:lvl4pPr>
            <a:lvl5pPr marL="2057400" indent="-228600">
              <a:spcBef>
                <a:spcPct val="20000"/>
              </a:spcBef>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defRPr>
            </a:lvl9pPr>
          </a:lstStyle>
          <a:p>
            <a:pPr algn="ctr" eaLnBrk="1" hangingPunct="1">
              <a:spcBef>
                <a:spcPct val="0"/>
              </a:spcBef>
              <a:buFontTx/>
              <a:buNone/>
            </a:pPr>
            <a:endParaRPr lang="vi-VN" altLang="en-US" sz="3600">
              <a:latin typeface="Times New Roman" panose="02020603050405020304" pitchFamily="18" charset="0"/>
            </a:endParaRPr>
          </a:p>
        </p:txBody>
      </p:sp>
      <p:sp>
        <p:nvSpPr>
          <p:cNvPr id="9" name="Right Arrow 10">
            <a:extLst>
              <a:ext uri="{FF2B5EF4-FFF2-40B4-BE49-F238E27FC236}">
                <a16:creationId xmlns:a16="http://schemas.microsoft.com/office/drawing/2014/main" id="{2D13567E-0B77-44D7-8D39-E26C96869A37}"/>
              </a:ext>
            </a:extLst>
          </p:cNvPr>
          <p:cNvSpPr>
            <a:spLocks noChangeArrowheads="1"/>
          </p:cNvSpPr>
          <p:nvPr/>
        </p:nvSpPr>
        <p:spPr bwMode="auto">
          <a:xfrm>
            <a:off x="3735760" y="2479525"/>
            <a:ext cx="838200" cy="228600"/>
          </a:xfrm>
          <a:prstGeom prst="rightArrow">
            <a:avLst>
              <a:gd name="adj1" fmla="val 50000"/>
              <a:gd name="adj2" fmla="val 49992"/>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Book Antiqua" panose="02040602050305030304" pitchFamily="18" charset="0"/>
              </a:defRPr>
            </a:lvl1pPr>
            <a:lvl2pPr marL="742950" indent="-285750">
              <a:spcBef>
                <a:spcPct val="20000"/>
              </a:spcBef>
              <a:buChar char="–"/>
              <a:defRPr sz="2800">
                <a:solidFill>
                  <a:schemeClr val="tx1"/>
                </a:solidFill>
                <a:latin typeface="Book Antiqua" panose="02040602050305030304" pitchFamily="18" charset="0"/>
              </a:defRPr>
            </a:lvl2pPr>
            <a:lvl3pPr marL="1143000" indent="-228600">
              <a:spcBef>
                <a:spcPct val="20000"/>
              </a:spcBef>
              <a:buChar char="•"/>
              <a:defRPr sz="2400">
                <a:solidFill>
                  <a:schemeClr val="tx1"/>
                </a:solidFill>
                <a:latin typeface="Book Antiqua" panose="02040602050305030304" pitchFamily="18" charset="0"/>
              </a:defRPr>
            </a:lvl3pPr>
            <a:lvl4pPr marL="1600200" indent="-228600">
              <a:spcBef>
                <a:spcPct val="20000"/>
              </a:spcBef>
              <a:buChar char="–"/>
              <a:defRPr sz="2000">
                <a:solidFill>
                  <a:schemeClr val="tx1"/>
                </a:solidFill>
                <a:latin typeface="Book Antiqua" panose="02040602050305030304" pitchFamily="18" charset="0"/>
              </a:defRPr>
            </a:lvl4pPr>
            <a:lvl5pPr marL="2057400" indent="-228600">
              <a:spcBef>
                <a:spcPct val="20000"/>
              </a:spcBef>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defRPr>
            </a:lvl9pPr>
          </a:lstStyle>
          <a:p>
            <a:pPr algn="ctr" eaLnBrk="1" hangingPunct="1">
              <a:spcBef>
                <a:spcPct val="0"/>
              </a:spcBef>
              <a:buFontTx/>
              <a:buNone/>
            </a:pPr>
            <a:endParaRPr lang="vi-VN" altLang="en-US" sz="3600">
              <a:latin typeface="Times New Roman" panose="02020603050405020304" pitchFamily="18" charset="0"/>
            </a:endParaRPr>
          </a:p>
        </p:txBody>
      </p:sp>
      <p:sp>
        <p:nvSpPr>
          <p:cNvPr id="10" name="Rectangle 22">
            <a:extLst>
              <a:ext uri="{FF2B5EF4-FFF2-40B4-BE49-F238E27FC236}">
                <a16:creationId xmlns:a16="http://schemas.microsoft.com/office/drawing/2014/main" id="{FBBEA778-8684-4BF2-9BEF-8325D8BE1FB8}"/>
              </a:ext>
            </a:extLst>
          </p:cNvPr>
          <p:cNvSpPr>
            <a:spLocks noChangeArrowheads="1"/>
          </p:cNvSpPr>
          <p:nvPr/>
        </p:nvSpPr>
        <p:spPr bwMode="auto">
          <a:xfrm>
            <a:off x="4650160" y="1641325"/>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Book Antiqua" panose="02040602050305030304" pitchFamily="18" charset="0"/>
              </a:defRPr>
            </a:lvl1pPr>
            <a:lvl2pPr marL="742950" indent="-285750">
              <a:spcBef>
                <a:spcPct val="20000"/>
              </a:spcBef>
              <a:buChar char="–"/>
              <a:defRPr sz="2800">
                <a:solidFill>
                  <a:schemeClr val="tx1"/>
                </a:solidFill>
                <a:latin typeface="Book Antiqua" panose="02040602050305030304" pitchFamily="18" charset="0"/>
              </a:defRPr>
            </a:lvl2pPr>
            <a:lvl3pPr marL="1143000" indent="-228600">
              <a:spcBef>
                <a:spcPct val="20000"/>
              </a:spcBef>
              <a:buChar char="•"/>
              <a:defRPr sz="2400">
                <a:solidFill>
                  <a:schemeClr val="tx1"/>
                </a:solidFill>
                <a:latin typeface="Book Antiqua" panose="02040602050305030304" pitchFamily="18" charset="0"/>
              </a:defRPr>
            </a:lvl3pPr>
            <a:lvl4pPr marL="1600200" indent="-228600">
              <a:spcBef>
                <a:spcPct val="20000"/>
              </a:spcBef>
              <a:buChar char="–"/>
              <a:defRPr sz="2000">
                <a:solidFill>
                  <a:schemeClr val="tx1"/>
                </a:solidFill>
                <a:latin typeface="Book Antiqua" panose="02040602050305030304" pitchFamily="18" charset="0"/>
              </a:defRPr>
            </a:lvl4pPr>
            <a:lvl5pPr marL="2057400" indent="-228600">
              <a:spcBef>
                <a:spcPct val="20000"/>
              </a:spcBef>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defRPr>
            </a:lvl9pPr>
          </a:lstStyle>
          <a:p>
            <a:pPr algn="justLow" eaLnBrk="1" hangingPunct="1">
              <a:spcBef>
                <a:spcPct val="0"/>
              </a:spcBef>
              <a:buFontTx/>
              <a:buNone/>
            </a:pPr>
            <a:r>
              <a:rPr lang="en-US" altLang="en-US" sz="2400" b="1" i="1" dirty="0">
                <a:latin typeface="Times New Roman" panose="02020603050405020304" pitchFamily="18" charset="0"/>
              </a:rPr>
              <a:t>  </a:t>
            </a:r>
            <a:r>
              <a:rPr lang="en-US" altLang="en-US" sz="2400" b="1" dirty="0" err="1">
                <a:solidFill>
                  <a:srgbClr val="3333CC"/>
                </a:solidFill>
                <a:latin typeface="Times New Roman" panose="02020603050405020304" pitchFamily="18" charset="0"/>
              </a:rPr>
              <a:t>Nghĩa</a:t>
            </a:r>
            <a:r>
              <a:rPr lang="en-US" altLang="en-US" sz="2400" b="1" dirty="0">
                <a:solidFill>
                  <a:srgbClr val="3333CC"/>
                </a:solidFill>
                <a:latin typeface="Times New Roman" panose="02020603050405020304" pitchFamily="18" charset="0"/>
              </a:rPr>
              <a:t> </a:t>
            </a:r>
            <a:r>
              <a:rPr lang="en-US" altLang="en-US" sz="2400" b="1" dirty="0" err="1">
                <a:solidFill>
                  <a:srgbClr val="3333CC"/>
                </a:solidFill>
                <a:latin typeface="Times New Roman" panose="02020603050405020304" pitchFamily="18" charset="0"/>
              </a:rPr>
              <a:t>giống</a:t>
            </a:r>
            <a:r>
              <a:rPr lang="en-US" altLang="en-US" sz="2400" b="1" dirty="0">
                <a:solidFill>
                  <a:srgbClr val="3333CC"/>
                </a:solidFill>
                <a:latin typeface="Times New Roman" panose="02020603050405020304" pitchFamily="18" charset="0"/>
              </a:rPr>
              <a:t> </a:t>
            </a:r>
            <a:r>
              <a:rPr lang="en-US" altLang="en-US" sz="2400" b="1" dirty="0" err="1">
                <a:solidFill>
                  <a:srgbClr val="3333CC"/>
                </a:solidFill>
                <a:latin typeface="Times New Roman" panose="02020603050405020304" pitchFamily="18" charset="0"/>
              </a:rPr>
              <a:t>nhau</a:t>
            </a:r>
            <a:endParaRPr lang="en-US" altLang="en-US" sz="2400" dirty="0">
              <a:solidFill>
                <a:srgbClr val="3333CC"/>
              </a:solidFill>
              <a:latin typeface="Times New Roman" panose="02020603050405020304" pitchFamily="18" charset="0"/>
            </a:endParaRPr>
          </a:p>
        </p:txBody>
      </p:sp>
      <p:sp>
        <p:nvSpPr>
          <p:cNvPr id="11" name="Rectangle 22">
            <a:extLst>
              <a:ext uri="{FF2B5EF4-FFF2-40B4-BE49-F238E27FC236}">
                <a16:creationId xmlns:a16="http://schemas.microsoft.com/office/drawing/2014/main" id="{6B888D42-37B0-4A6D-ACB8-3EB7B0651D34}"/>
              </a:ext>
            </a:extLst>
          </p:cNvPr>
          <p:cNvSpPr>
            <a:spLocks noChangeArrowheads="1"/>
          </p:cNvSpPr>
          <p:nvPr/>
        </p:nvSpPr>
        <p:spPr bwMode="auto">
          <a:xfrm>
            <a:off x="4726361" y="2327126"/>
            <a:ext cx="2803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Book Antiqua" panose="02040602050305030304" pitchFamily="18" charset="0"/>
              </a:defRPr>
            </a:lvl1pPr>
            <a:lvl2pPr marL="742950" indent="-285750">
              <a:spcBef>
                <a:spcPct val="20000"/>
              </a:spcBef>
              <a:buChar char="–"/>
              <a:defRPr sz="2800">
                <a:solidFill>
                  <a:schemeClr val="tx1"/>
                </a:solidFill>
                <a:latin typeface="Book Antiqua" panose="02040602050305030304" pitchFamily="18" charset="0"/>
              </a:defRPr>
            </a:lvl2pPr>
            <a:lvl3pPr marL="1143000" indent="-228600">
              <a:spcBef>
                <a:spcPct val="20000"/>
              </a:spcBef>
              <a:buChar char="•"/>
              <a:defRPr sz="2400">
                <a:solidFill>
                  <a:schemeClr val="tx1"/>
                </a:solidFill>
                <a:latin typeface="Book Antiqua" panose="02040602050305030304" pitchFamily="18" charset="0"/>
              </a:defRPr>
            </a:lvl3pPr>
            <a:lvl4pPr marL="1600200" indent="-228600">
              <a:spcBef>
                <a:spcPct val="20000"/>
              </a:spcBef>
              <a:buChar char="–"/>
              <a:defRPr sz="2000">
                <a:solidFill>
                  <a:schemeClr val="tx1"/>
                </a:solidFill>
                <a:latin typeface="Book Antiqua" panose="02040602050305030304" pitchFamily="18" charset="0"/>
              </a:defRPr>
            </a:lvl4pPr>
            <a:lvl5pPr marL="2057400" indent="-228600">
              <a:spcBef>
                <a:spcPct val="20000"/>
              </a:spcBef>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defRPr>
            </a:lvl9pPr>
          </a:lstStyle>
          <a:p>
            <a:pPr algn="justLow" eaLnBrk="1" hangingPunct="1">
              <a:spcBef>
                <a:spcPct val="0"/>
              </a:spcBef>
              <a:buFontTx/>
              <a:buNone/>
            </a:pPr>
            <a:r>
              <a:rPr lang="en-US" altLang="en-US" sz="2400" b="1" i="1" dirty="0">
                <a:latin typeface="Times New Roman" panose="02020603050405020304" pitchFamily="18" charset="0"/>
              </a:rPr>
              <a:t> </a:t>
            </a:r>
            <a:r>
              <a:rPr lang="en-US" altLang="en-US" sz="2400" b="1" dirty="0" err="1">
                <a:solidFill>
                  <a:srgbClr val="3333CC"/>
                </a:solidFill>
                <a:latin typeface="Times New Roman" panose="02020603050405020304" pitchFamily="18" charset="0"/>
              </a:rPr>
              <a:t>Nghĩa</a:t>
            </a:r>
            <a:r>
              <a:rPr lang="en-US" altLang="en-US" sz="2400" b="1" dirty="0">
                <a:solidFill>
                  <a:srgbClr val="3333CC"/>
                </a:solidFill>
                <a:latin typeface="Times New Roman" panose="02020603050405020304" pitchFamily="18" charset="0"/>
              </a:rPr>
              <a:t> </a:t>
            </a:r>
            <a:r>
              <a:rPr lang="en-US" altLang="en-US" sz="2400" b="1" dirty="0" err="1">
                <a:solidFill>
                  <a:srgbClr val="3333CC"/>
                </a:solidFill>
                <a:latin typeface="Times New Roman" panose="02020603050405020304" pitchFamily="18" charset="0"/>
              </a:rPr>
              <a:t>gần</a:t>
            </a:r>
            <a:r>
              <a:rPr lang="en-US" altLang="en-US" sz="2400" b="1" dirty="0">
                <a:solidFill>
                  <a:srgbClr val="3333CC"/>
                </a:solidFill>
                <a:latin typeface="Times New Roman" panose="02020603050405020304" pitchFamily="18" charset="0"/>
              </a:rPr>
              <a:t> </a:t>
            </a:r>
            <a:r>
              <a:rPr lang="en-US" altLang="en-US" sz="2400" b="1" dirty="0" err="1">
                <a:solidFill>
                  <a:srgbClr val="3333CC"/>
                </a:solidFill>
                <a:latin typeface="Times New Roman" panose="02020603050405020304" pitchFamily="18" charset="0"/>
              </a:rPr>
              <a:t>giống</a:t>
            </a:r>
            <a:r>
              <a:rPr lang="en-US" altLang="en-US" sz="2400" b="1" dirty="0">
                <a:solidFill>
                  <a:srgbClr val="3333CC"/>
                </a:solidFill>
                <a:latin typeface="Times New Roman" panose="02020603050405020304" pitchFamily="18" charset="0"/>
              </a:rPr>
              <a:t> </a:t>
            </a:r>
            <a:r>
              <a:rPr lang="en-US" altLang="en-US" sz="2400" b="1" dirty="0" err="1">
                <a:solidFill>
                  <a:srgbClr val="3333CC"/>
                </a:solidFill>
                <a:latin typeface="Times New Roman" panose="02020603050405020304" pitchFamily="18" charset="0"/>
              </a:rPr>
              <a:t>nhau</a:t>
            </a:r>
            <a:endParaRPr lang="en-US" altLang="en-US" sz="2400" dirty="0">
              <a:solidFill>
                <a:srgbClr val="3333CC"/>
              </a:solidFill>
              <a:latin typeface="Times New Roman" panose="02020603050405020304" pitchFamily="18" charset="0"/>
            </a:endParaRPr>
          </a:p>
        </p:txBody>
      </p:sp>
      <p:sp>
        <p:nvSpPr>
          <p:cNvPr id="12" name="Rectangle 22">
            <a:extLst>
              <a:ext uri="{FF2B5EF4-FFF2-40B4-BE49-F238E27FC236}">
                <a16:creationId xmlns:a16="http://schemas.microsoft.com/office/drawing/2014/main" id="{FB5D9043-7CAC-4372-A329-7642A4DF33A2}"/>
              </a:ext>
            </a:extLst>
          </p:cNvPr>
          <p:cNvSpPr>
            <a:spLocks noChangeArrowheads="1"/>
          </p:cNvSpPr>
          <p:nvPr/>
        </p:nvSpPr>
        <p:spPr bwMode="auto">
          <a:xfrm>
            <a:off x="7926760" y="1793914"/>
            <a:ext cx="1066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Book Antiqua" panose="02040602050305030304" pitchFamily="18" charset="0"/>
              </a:defRPr>
            </a:lvl1pPr>
            <a:lvl2pPr marL="742950" indent="-285750">
              <a:spcBef>
                <a:spcPct val="20000"/>
              </a:spcBef>
              <a:buChar char="–"/>
              <a:defRPr sz="2800">
                <a:solidFill>
                  <a:schemeClr val="tx1"/>
                </a:solidFill>
                <a:latin typeface="Book Antiqua" panose="02040602050305030304" pitchFamily="18" charset="0"/>
              </a:defRPr>
            </a:lvl2pPr>
            <a:lvl3pPr marL="1143000" indent="-228600">
              <a:spcBef>
                <a:spcPct val="20000"/>
              </a:spcBef>
              <a:buChar char="•"/>
              <a:defRPr sz="2400">
                <a:solidFill>
                  <a:schemeClr val="tx1"/>
                </a:solidFill>
                <a:latin typeface="Book Antiqua" panose="02040602050305030304" pitchFamily="18" charset="0"/>
              </a:defRPr>
            </a:lvl3pPr>
            <a:lvl4pPr marL="1600200" indent="-228600">
              <a:spcBef>
                <a:spcPct val="20000"/>
              </a:spcBef>
              <a:buChar char="–"/>
              <a:defRPr sz="2000">
                <a:solidFill>
                  <a:schemeClr val="tx1"/>
                </a:solidFill>
                <a:latin typeface="Book Antiqua" panose="02040602050305030304" pitchFamily="18" charset="0"/>
              </a:defRPr>
            </a:lvl4pPr>
            <a:lvl5pPr marL="2057400" indent="-228600">
              <a:spcBef>
                <a:spcPct val="20000"/>
              </a:spcBef>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defRPr>
            </a:lvl9pPr>
          </a:lstStyle>
          <a:p>
            <a:pPr algn="justLow" eaLnBrk="1" hangingPunct="1">
              <a:spcBef>
                <a:spcPct val="0"/>
              </a:spcBef>
              <a:buFontTx/>
              <a:buNone/>
            </a:pPr>
            <a:r>
              <a:rPr lang="en-US" altLang="en-US" sz="2400" b="1" dirty="0" err="1" smtClean="0">
                <a:solidFill>
                  <a:schemeClr val="accent3">
                    <a:lumMod val="75000"/>
                  </a:schemeClr>
                </a:solidFill>
                <a:latin typeface="HP001 4 hàng" panose="020B0603050302020204" pitchFamily="34" charset="0"/>
              </a:rPr>
              <a:t>Từ</a:t>
            </a:r>
            <a:endParaRPr lang="en-US" altLang="en-US" sz="2400" b="1" dirty="0">
              <a:solidFill>
                <a:schemeClr val="accent3">
                  <a:lumMod val="75000"/>
                </a:schemeClr>
              </a:solidFill>
              <a:latin typeface="HP001 4 hàng" panose="020B0603050302020204" pitchFamily="34" charset="0"/>
            </a:endParaRPr>
          </a:p>
          <a:p>
            <a:pPr algn="justLow" eaLnBrk="1" hangingPunct="1">
              <a:spcBef>
                <a:spcPct val="0"/>
              </a:spcBef>
              <a:buFontTx/>
              <a:buNone/>
            </a:pPr>
            <a:r>
              <a:rPr lang="en-US" altLang="en-US" sz="2400" b="1" dirty="0" err="1">
                <a:solidFill>
                  <a:schemeClr val="accent3">
                    <a:lumMod val="75000"/>
                  </a:schemeClr>
                </a:solidFill>
                <a:latin typeface="HP001 4 hàng" panose="020B0603050302020204" pitchFamily="34" charset="0"/>
              </a:rPr>
              <a:t>đồng</a:t>
            </a:r>
            <a:endParaRPr lang="en-US" altLang="en-US" sz="2400" b="1" dirty="0">
              <a:solidFill>
                <a:schemeClr val="accent3">
                  <a:lumMod val="75000"/>
                </a:schemeClr>
              </a:solidFill>
              <a:latin typeface="HP001 4 hàng" panose="020B0603050302020204" pitchFamily="34" charset="0"/>
            </a:endParaRPr>
          </a:p>
          <a:p>
            <a:pPr algn="justLow" eaLnBrk="1" hangingPunct="1">
              <a:spcBef>
                <a:spcPct val="0"/>
              </a:spcBef>
              <a:buFontTx/>
              <a:buNone/>
            </a:pPr>
            <a:r>
              <a:rPr lang="en-US" altLang="en-US" sz="2400" b="1" dirty="0" err="1">
                <a:solidFill>
                  <a:schemeClr val="accent3">
                    <a:lumMod val="75000"/>
                  </a:schemeClr>
                </a:solidFill>
                <a:latin typeface="HP001 4 hàng" panose="020B0603050302020204" pitchFamily="34" charset="0"/>
              </a:rPr>
              <a:t>nghĩa</a:t>
            </a:r>
            <a:endParaRPr lang="en-US" altLang="en-US" sz="2400" b="1" dirty="0">
              <a:solidFill>
                <a:schemeClr val="accent3">
                  <a:lumMod val="75000"/>
                </a:schemeClr>
              </a:solidFill>
              <a:latin typeface="HP001 4 hàng" panose="020B0603050302020204" pitchFamily="34" charset="0"/>
            </a:endParaRPr>
          </a:p>
          <a:p>
            <a:pPr algn="justLow" eaLnBrk="1" hangingPunct="1">
              <a:spcBef>
                <a:spcPct val="0"/>
              </a:spcBef>
              <a:buFontTx/>
              <a:buNone/>
            </a:pPr>
            <a:endParaRPr lang="en-US" altLang="en-US" sz="2400" dirty="0">
              <a:solidFill>
                <a:schemeClr val="accent3">
                  <a:lumMod val="75000"/>
                </a:schemeClr>
              </a:solidFill>
              <a:latin typeface="HP001 4 hàng" panose="020B0603050302020204" pitchFamily="34" charset="0"/>
            </a:endParaRPr>
          </a:p>
        </p:txBody>
      </p:sp>
      <p:sp>
        <p:nvSpPr>
          <p:cNvPr id="13" name="Right Arrow 12">
            <a:extLst>
              <a:ext uri="{FF2B5EF4-FFF2-40B4-BE49-F238E27FC236}">
                <a16:creationId xmlns:a16="http://schemas.microsoft.com/office/drawing/2014/main" id="{32B6DBBB-16E9-4B45-9394-CCBDA468F5D8}"/>
              </a:ext>
            </a:extLst>
          </p:cNvPr>
          <p:cNvSpPr>
            <a:spLocks noChangeArrowheads="1"/>
          </p:cNvSpPr>
          <p:nvPr/>
        </p:nvSpPr>
        <p:spPr bwMode="auto">
          <a:xfrm>
            <a:off x="467544" y="3732857"/>
            <a:ext cx="609600" cy="152400"/>
          </a:xfrm>
          <a:prstGeom prst="rightArrow">
            <a:avLst>
              <a:gd name="adj1" fmla="val 50000"/>
              <a:gd name="adj2" fmla="val 50000"/>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Book Antiqua" panose="02040602050305030304" pitchFamily="18" charset="0"/>
              </a:defRPr>
            </a:lvl1pPr>
            <a:lvl2pPr marL="742950" indent="-285750">
              <a:spcBef>
                <a:spcPct val="20000"/>
              </a:spcBef>
              <a:buChar char="–"/>
              <a:defRPr sz="2800">
                <a:solidFill>
                  <a:schemeClr val="tx1"/>
                </a:solidFill>
                <a:latin typeface="Book Antiqua" panose="02040602050305030304" pitchFamily="18" charset="0"/>
              </a:defRPr>
            </a:lvl2pPr>
            <a:lvl3pPr marL="1143000" indent="-228600">
              <a:spcBef>
                <a:spcPct val="20000"/>
              </a:spcBef>
              <a:buChar char="•"/>
              <a:defRPr sz="2400">
                <a:solidFill>
                  <a:schemeClr val="tx1"/>
                </a:solidFill>
                <a:latin typeface="Book Antiqua" panose="02040602050305030304" pitchFamily="18" charset="0"/>
              </a:defRPr>
            </a:lvl3pPr>
            <a:lvl4pPr marL="1600200" indent="-228600">
              <a:spcBef>
                <a:spcPct val="20000"/>
              </a:spcBef>
              <a:buChar char="–"/>
              <a:defRPr sz="2000">
                <a:solidFill>
                  <a:schemeClr val="tx1"/>
                </a:solidFill>
                <a:latin typeface="Book Antiqua" panose="02040602050305030304" pitchFamily="18" charset="0"/>
              </a:defRPr>
            </a:lvl4pPr>
            <a:lvl5pPr marL="2057400" indent="-228600">
              <a:spcBef>
                <a:spcPct val="20000"/>
              </a:spcBef>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defRPr>
            </a:lvl9pPr>
          </a:lstStyle>
          <a:p>
            <a:pPr algn="ctr" eaLnBrk="1" hangingPunct="1">
              <a:spcBef>
                <a:spcPct val="0"/>
              </a:spcBef>
              <a:buFontTx/>
              <a:buNone/>
            </a:pPr>
            <a:endParaRPr lang="vi-VN" altLang="en-US" sz="3600">
              <a:latin typeface="Times New Roman" panose="02020603050405020304" pitchFamily="18" charset="0"/>
            </a:endParaRPr>
          </a:p>
        </p:txBody>
      </p:sp>
      <p:sp>
        <p:nvSpPr>
          <p:cNvPr id="14" name="Rectangle 22">
            <a:extLst>
              <a:ext uri="{FF2B5EF4-FFF2-40B4-BE49-F238E27FC236}">
                <a16:creationId xmlns:a16="http://schemas.microsoft.com/office/drawing/2014/main" id="{B3DE4CC2-A9D0-4DF1-9DA0-3A016EC05041}"/>
              </a:ext>
            </a:extLst>
          </p:cNvPr>
          <p:cNvSpPr>
            <a:spLocks noChangeArrowheads="1"/>
          </p:cNvSpPr>
          <p:nvPr/>
        </p:nvSpPr>
        <p:spPr bwMode="auto">
          <a:xfrm>
            <a:off x="1077144" y="3367619"/>
            <a:ext cx="7620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Book Antiqua" panose="02040602050305030304" pitchFamily="18" charset="0"/>
              </a:defRPr>
            </a:lvl1pPr>
            <a:lvl2pPr marL="742950" indent="-285750">
              <a:spcBef>
                <a:spcPct val="20000"/>
              </a:spcBef>
              <a:buChar char="–"/>
              <a:defRPr sz="2800">
                <a:solidFill>
                  <a:schemeClr val="tx1"/>
                </a:solidFill>
                <a:latin typeface="Book Antiqua" panose="02040602050305030304" pitchFamily="18" charset="0"/>
              </a:defRPr>
            </a:lvl2pPr>
            <a:lvl3pPr marL="1143000" indent="-228600">
              <a:spcBef>
                <a:spcPct val="20000"/>
              </a:spcBef>
              <a:buChar char="•"/>
              <a:defRPr sz="2400">
                <a:solidFill>
                  <a:schemeClr val="tx1"/>
                </a:solidFill>
                <a:latin typeface="Book Antiqua" panose="02040602050305030304" pitchFamily="18" charset="0"/>
              </a:defRPr>
            </a:lvl3pPr>
            <a:lvl4pPr marL="1600200" indent="-228600">
              <a:spcBef>
                <a:spcPct val="20000"/>
              </a:spcBef>
              <a:buChar char="–"/>
              <a:defRPr sz="2000">
                <a:solidFill>
                  <a:schemeClr val="tx1"/>
                </a:solidFill>
                <a:latin typeface="Book Antiqua" panose="02040602050305030304" pitchFamily="18" charset="0"/>
              </a:defRPr>
            </a:lvl4pPr>
            <a:lvl5pPr marL="2057400" indent="-228600">
              <a:spcBef>
                <a:spcPct val="20000"/>
              </a:spcBef>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defRPr>
            </a:lvl9pPr>
          </a:lstStyle>
          <a:p>
            <a:pPr algn="justLow" eaLnBrk="1" hangingPunct="1">
              <a:spcBef>
                <a:spcPct val="0"/>
              </a:spcBef>
              <a:buFontTx/>
              <a:buNone/>
            </a:pPr>
            <a:r>
              <a:rPr lang="en-US" altLang="en-US" sz="2800" b="1" i="1" dirty="0">
                <a:solidFill>
                  <a:schemeClr val="accent6">
                    <a:lumMod val="75000"/>
                  </a:schemeClr>
                </a:solidFill>
                <a:latin typeface="Times New Roman" panose="02020603050405020304" pitchFamily="18" charset="0"/>
              </a:rPr>
              <a:t>  </a:t>
            </a:r>
            <a:r>
              <a:rPr lang="en-US" altLang="en-US" sz="2800" b="1" i="1" dirty="0" err="1">
                <a:solidFill>
                  <a:schemeClr val="accent6">
                    <a:lumMod val="75000"/>
                  </a:schemeClr>
                </a:solidFill>
                <a:latin typeface="HP001 4 hàng" panose="020B0603050302020204" pitchFamily="34" charset="0"/>
              </a:rPr>
              <a:t>Từ</a:t>
            </a:r>
            <a:r>
              <a:rPr lang="en-US" altLang="en-US" sz="2800" b="1" i="1" dirty="0">
                <a:solidFill>
                  <a:schemeClr val="accent6">
                    <a:lumMod val="75000"/>
                  </a:schemeClr>
                </a:solidFill>
                <a:latin typeface="HP001 4 hàng" panose="020B0603050302020204" pitchFamily="34" charset="0"/>
              </a:rPr>
              <a:t> </a:t>
            </a:r>
            <a:r>
              <a:rPr lang="en-US" altLang="en-US" sz="2800" b="1" i="1" dirty="0" err="1">
                <a:solidFill>
                  <a:schemeClr val="accent6">
                    <a:lumMod val="75000"/>
                  </a:schemeClr>
                </a:solidFill>
                <a:latin typeface="HP001 4 hàng" panose="020B0603050302020204" pitchFamily="34" charset="0"/>
              </a:rPr>
              <a:t>đồng</a:t>
            </a:r>
            <a:r>
              <a:rPr lang="en-US" altLang="en-US" sz="2800" b="1" i="1" dirty="0">
                <a:solidFill>
                  <a:schemeClr val="accent6">
                    <a:lumMod val="75000"/>
                  </a:schemeClr>
                </a:solidFill>
                <a:latin typeface="HP001 4 hàng" panose="020B0603050302020204" pitchFamily="34" charset="0"/>
              </a:rPr>
              <a:t> </a:t>
            </a:r>
            <a:r>
              <a:rPr lang="en-US" altLang="en-US" sz="2800" b="1" i="1" dirty="0" err="1">
                <a:solidFill>
                  <a:schemeClr val="accent6">
                    <a:lumMod val="75000"/>
                  </a:schemeClr>
                </a:solidFill>
                <a:latin typeface="HP001 4 hàng" panose="020B0603050302020204" pitchFamily="34" charset="0"/>
              </a:rPr>
              <a:t>nghĩa</a:t>
            </a:r>
            <a:r>
              <a:rPr lang="en-US" altLang="en-US" sz="2800" b="1" i="1" dirty="0">
                <a:solidFill>
                  <a:schemeClr val="accent6">
                    <a:lumMod val="75000"/>
                  </a:schemeClr>
                </a:solidFill>
                <a:latin typeface="HP001 4 hàng" panose="020B0603050302020204" pitchFamily="34" charset="0"/>
              </a:rPr>
              <a:t> </a:t>
            </a:r>
            <a:r>
              <a:rPr lang="en-US" altLang="en-US" sz="2800" b="1" i="1" dirty="0" err="1">
                <a:solidFill>
                  <a:schemeClr val="accent6">
                    <a:lumMod val="75000"/>
                  </a:schemeClr>
                </a:solidFill>
                <a:latin typeface="HP001 4 hàng" panose="020B0603050302020204" pitchFamily="34" charset="0"/>
              </a:rPr>
              <a:t>là</a:t>
            </a:r>
            <a:r>
              <a:rPr lang="en-US" altLang="en-US" sz="2800" b="1" i="1" dirty="0">
                <a:solidFill>
                  <a:schemeClr val="accent6">
                    <a:lumMod val="75000"/>
                  </a:schemeClr>
                </a:solidFill>
                <a:latin typeface="HP001 4 hàng" panose="020B0603050302020204" pitchFamily="34" charset="0"/>
              </a:rPr>
              <a:t> </a:t>
            </a:r>
            <a:r>
              <a:rPr lang="en-US" altLang="en-US" sz="2800" b="1" i="1" dirty="0" err="1">
                <a:solidFill>
                  <a:schemeClr val="accent6">
                    <a:lumMod val="75000"/>
                  </a:schemeClr>
                </a:solidFill>
                <a:latin typeface="HP001 4 hàng" panose="020B0603050302020204" pitchFamily="34" charset="0"/>
              </a:rPr>
              <a:t>những</a:t>
            </a:r>
            <a:r>
              <a:rPr lang="en-US" altLang="en-US" sz="2800" b="1" i="1" dirty="0">
                <a:solidFill>
                  <a:schemeClr val="accent6">
                    <a:lumMod val="75000"/>
                  </a:schemeClr>
                </a:solidFill>
                <a:latin typeface="HP001 4 hàng" panose="020B0603050302020204" pitchFamily="34" charset="0"/>
              </a:rPr>
              <a:t> </a:t>
            </a:r>
            <a:r>
              <a:rPr lang="en-US" altLang="en-US" sz="2800" b="1" i="1" dirty="0" err="1">
                <a:solidFill>
                  <a:schemeClr val="accent6">
                    <a:lumMod val="75000"/>
                  </a:schemeClr>
                </a:solidFill>
                <a:latin typeface="HP001 4 hàng" panose="020B0603050302020204" pitchFamily="34" charset="0"/>
              </a:rPr>
              <a:t>từ</a:t>
            </a:r>
            <a:r>
              <a:rPr lang="en-US" altLang="en-US" sz="2800" b="1" i="1" dirty="0">
                <a:solidFill>
                  <a:schemeClr val="accent6">
                    <a:lumMod val="75000"/>
                  </a:schemeClr>
                </a:solidFill>
                <a:latin typeface="HP001 4 hàng" panose="020B0603050302020204" pitchFamily="34" charset="0"/>
              </a:rPr>
              <a:t> </a:t>
            </a:r>
            <a:r>
              <a:rPr lang="en-US" altLang="en-US" sz="2800" b="1" i="1" dirty="0" err="1">
                <a:solidFill>
                  <a:schemeClr val="accent6">
                    <a:lumMod val="75000"/>
                  </a:schemeClr>
                </a:solidFill>
                <a:latin typeface="HP001 4 hàng" panose="020B0603050302020204" pitchFamily="34" charset="0"/>
              </a:rPr>
              <a:t>có</a:t>
            </a:r>
            <a:r>
              <a:rPr lang="en-US" altLang="en-US" sz="2800" b="1" i="1" dirty="0">
                <a:solidFill>
                  <a:schemeClr val="accent6">
                    <a:lumMod val="75000"/>
                  </a:schemeClr>
                </a:solidFill>
                <a:latin typeface="HP001 4 hàng" panose="020B0603050302020204" pitchFamily="34" charset="0"/>
              </a:rPr>
              <a:t> </a:t>
            </a:r>
            <a:r>
              <a:rPr lang="en-US" altLang="en-US" sz="2800" b="1" i="1" dirty="0" err="1">
                <a:solidFill>
                  <a:schemeClr val="accent6">
                    <a:lumMod val="75000"/>
                  </a:schemeClr>
                </a:solidFill>
                <a:latin typeface="HP001 4 hàng" panose="020B0603050302020204" pitchFamily="34" charset="0"/>
              </a:rPr>
              <a:t>nghĩa</a:t>
            </a:r>
            <a:r>
              <a:rPr lang="en-US" altLang="en-US" sz="2800" b="1" i="1" dirty="0">
                <a:solidFill>
                  <a:schemeClr val="accent6">
                    <a:lumMod val="75000"/>
                  </a:schemeClr>
                </a:solidFill>
                <a:latin typeface="HP001 4 hàng" panose="020B0603050302020204" pitchFamily="34" charset="0"/>
              </a:rPr>
              <a:t> </a:t>
            </a:r>
            <a:r>
              <a:rPr lang="en-US" altLang="en-US" sz="2800" b="1" i="1" dirty="0" err="1">
                <a:solidFill>
                  <a:schemeClr val="accent6">
                    <a:lumMod val="75000"/>
                  </a:schemeClr>
                </a:solidFill>
                <a:latin typeface="HP001 4 hàng" panose="020B0603050302020204" pitchFamily="34" charset="0"/>
              </a:rPr>
              <a:t>giống</a:t>
            </a:r>
            <a:r>
              <a:rPr lang="en-US" altLang="en-US" sz="2800" b="1" i="1" dirty="0">
                <a:solidFill>
                  <a:schemeClr val="accent6">
                    <a:lumMod val="75000"/>
                  </a:schemeClr>
                </a:solidFill>
                <a:latin typeface="HP001 4 hàng" panose="020B0603050302020204" pitchFamily="34" charset="0"/>
              </a:rPr>
              <a:t> </a:t>
            </a:r>
            <a:r>
              <a:rPr lang="en-US" altLang="en-US" sz="2800" b="1" i="1" dirty="0" err="1">
                <a:solidFill>
                  <a:schemeClr val="accent6">
                    <a:lumMod val="75000"/>
                  </a:schemeClr>
                </a:solidFill>
                <a:latin typeface="HP001 4 hàng" panose="020B0603050302020204" pitchFamily="34" charset="0"/>
              </a:rPr>
              <a:t>nhau</a:t>
            </a:r>
            <a:r>
              <a:rPr lang="en-US" altLang="en-US" sz="2800" b="1" i="1" dirty="0">
                <a:solidFill>
                  <a:schemeClr val="accent6">
                    <a:lumMod val="75000"/>
                  </a:schemeClr>
                </a:solidFill>
                <a:latin typeface="HP001 4 hàng" panose="020B0603050302020204" pitchFamily="34" charset="0"/>
              </a:rPr>
              <a:t> </a:t>
            </a:r>
            <a:r>
              <a:rPr lang="en-US" altLang="en-US" sz="2800" b="1" i="1" dirty="0" err="1">
                <a:solidFill>
                  <a:schemeClr val="accent6">
                    <a:lumMod val="75000"/>
                  </a:schemeClr>
                </a:solidFill>
                <a:latin typeface="HP001 4 hàng" panose="020B0603050302020204" pitchFamily="34" charset="0"/>
              </a:rPr>
              <a:t>hoặc</a:t>
            </a:r>
            <a:r>
              <a:rPr lang="en-US" altLang="en-US" sz="2800" b="1" i="1" dirty="0">
                <a:solidFill>
                  <a:schemeClr val="accent6">
                    <a:lumMod val="75000"/>
                  </a:schemeClr>
                </a:solidFill>
                <a:latin typeface="HP001 4 hàng" panose="020B0603050302020204" pitchFamily="34" charset="0"/>
              </a:rPr>
              <a:t> </a:t>
            </a:r>
            <a:r>
              <a:rPr lang="en-US" altLang="en-US" sz="2800" b="1" i="1" dirty="0" err="1">
                <a:solidFill>
                  <a:schemeClr val="accent6">
                    <a:lumMod val="75000"/>
                  </a:schemeClr>
                </a:solidFill>
                <a:latin typeface="HP001 4 hàng" panose="020B0603050302020204" pitchFamily="34" charset="0"/>
              </a:rPr>
              <a:t>gần</a:t>
            </a:r>
            <a:r>
              <a:rPr lang="en-US" altLang="en-US" sz="2800" b="1" i="1" dirty="0">
                <a:solidFill>
                  <a:schemeClr val="accent6">
                    <a:lumMod val="75000"/>
                  </a:schemeClr>
                </a:solidFill>
                <a:latin typeface="HP001 4 hàng" panose="020B0603050302020204" pitchFamily="34" charset="0"/>
              </a:rPr>
              <a:t> </a:t>
            </a:r>
            <a:r>
              <a:rPr lang="en-US" altLang="en-US" sz="2800" b="1" i="1" dirty="0" err="1">
                <a:solidFill>
                  <a:schemeClr val="accent6">
                    <a:lumMod val="75000"/>
                  </a:schemeClr>
                </a:solidFill>
                <a:latin typeface="HP001 4 hàng" panose="020B0603050302020204" pitchFamily="34" charset="0"/>
              </a:rPr>
              <a:t>giống</a:t>
            </a:r>
            <a:r>
              <a:rPr lang="en-US" altLang="en-US" sz="2800" b="1" i="1" dirty="0">
                <a:solidFill>
                  <a:schemeClr val="accent6">
                    <a:lumMod val="75000"/>
                  </a:schemeClr>
                </a:solidFill>
                <a:latin typeface="HP001 4 hàng" panose="020B0603050302020204" pitchFamily="34" charset="0"/>
              </a:rPr>
              <a:t> </a:t>
            </a:r>
            <a:r>
              <a:rPr lang="en-US" altLang="en-US" sz="2800" b="1" i="1" dirty="0" err="1">
                <a:solidFill>
                  <a:schemeClr val="accent6">
                    <a:lumMod val="75000"/>
                  </a:schemeClr>
                </a:solidFill>
                <a:latin typeface="HP001 4 hàng" panose="020B0603050302020204" pitchFamily="34" charset="0"/>
              </a:rPr>
              <a:t>nhau</a:t>
            </a:r>
            <a:r>
              <a:rPr lang="en-US" altLang="en-US" sz="2800" b="1" i="1" dirty="0">
                <a:solidFill>
                  <a:schemeClr val="accent6">
                    <a:lumMod val="75000"/>
                  </a:schemeClr>
                </a:solidFill>
                <a:latin typeface="HP001 4 hàng" panose="020B0603050302020204" pitchFamily="34" charset="0"/>
              </a:rPr>
              <a:t> .</a:t>
            </a:r>
            <a:endParaRPr lang="en-US" altLang="en-US" sz="2800" dirty="0">
              <a:solidFill>
                <a:schemeClr val="accent6">
                  <a:lumMod val="75000"/>
                </a:schemeClr>
              </a:solidFill>
              <a:latin typeface="HP001 4 hàng" panose="020B0603050302020204" pitchFamily="34" charset="0"/>
            </a:endParaRPr>
          </a:p>
        </p:txBody>
      </p:sp>
    </p:spTree>
    <p:extLst>
      <p:ext uri="{BB962C8B-B14F-4D97-AF65-F5344CB8AC3E}">
        <p14:creationId xmlns:p14="http://schemas.microsoft.com/office/powerpoint/2010/main" val="28444301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linds(horizontal)">
                                      <p:cBhvr>
                                        <p:cTn id="33" dur="500"/>
                                        <p:tgtEl>
                                          <p:spTgt spid="14"/>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linds(horizont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animBg="1"/>
      <p:bldP spid="11" grpId="0"/>
      <p:bldP spid="12" grpId="0"/>
      <p:bldP spid="13" grpId="0" animBg="1"/>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幻灯片 1"/>
</p:tagLst>
</file>

<file path=ppt/theme/theme1.xml><?xml version="1.0" encoding="utf-8"?>
<a:theme xmlns:a="http://schemas.openxmlformats.org/drawingml/2006/main" name="更多模版请关注:尚佳素材公社shop64427429.taobao.com">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2065</TotalTime>
  <Words>1212</Words>
  <Application>Microsoft Office PowerPoint</Application>
  <PresentationFormat>On-screen Show (16:9)</PresentationFormat>
  <Paragraphs>109</Paragraphs>
  <Slides>19</Slides>
  <Notes>18</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19</vt:i4>
      </vt:variant>
    </vt:vector>
  </HeadingPairs>
  <TitlesOfParts>
    <vt:vector size="32" baseType="lpstr">
      <vt:lpstr>Wingdings 3</vt:lpstr>
      <vt:lpstr>微软雅黑</vt:lpstr>
      <vt:lpstr>Arial</vt:lpstr>
      <vt:lpstr>Calibri</vt:lpstr>
      <vt:lpstr>华康方圆体W7(P)</vt:lpstr>
      <vt:lpstr>Yeseva One</vt:lpstr>
      <vt:lpstr>宋体</vt:lpstr>
      <vt:lpstr>华康POP3体W12</vt:lpstr>
      <vt:lpstr>Wingdings</vt:lpstr>
      <vt:lpstr>Times New Roman</vt:lpstr>
      <vt:lpstr>HP001 4 hàng</vt:lpstr>
      <vt:lpstr>更多模版请关注:尚佳素材公社shop64427429.taobao.com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DELL</cp:lastModifiedBy>
  <cp:revision>54</cp:revision>
  <dcterms:created xsi:type="dcterms:W3CDTF">2015-10-27T02:40:00Z</dcterms:created>
  <dcterms:modified xsi:type="dcterms:W3CDTF">2022-09-16T01:28:35Z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