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300" r:id="rId3"/>
    <p:sldId id="286" r:id="rId4"/>
    <p:sldId id="272" r:id="rId5"/>
    <p:sldId id="292" r:id="rId6"/>
    <p:sldId id="258" r:id="rId7"/>
    <p:sldId id="266" r:id="rId8"/>
    <p:sldId id="290" r:id="rId9"/>
    <p:sldId id="287" r:id="rId10"/>
    <p:sldId id="270" r:id="rId11"/>
    <p:sldId id="271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12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14/10/2023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14/10/2023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14/10/2023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14/10/2023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14/10/2023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14/10/2023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14/10/2023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14/10/2023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14/10/2023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14/10/2023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14/10/2023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14/10/2023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-1556426" y="1160834"/>
            <a:ext cx="11838562" cy="2794000"/>
          </a:xfrm>
        </p:spPr>
        <p:txBody>
          <a:bodyPr rtlCol="0">
            <a:normAutofit fontScale="90000"/>
          </a:bodyPr>
          <a:lstStyle/>
          <a:p>
            <a:pPr algn="ctr" rtl="0"/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4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</a:t>
            </a:r>
            <a:r>
              <a:rPr lang="en-US" sz="4400" b="1" kern="1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CÁC EM ĐẾN VỚI </a:t>
            </a:r>
            <a:br>
              <a:rPr lang="en-US" sz="4400" b="1" kern="1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400" b="1" kern="1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TIẾT TIẾNG VIỆT LỚP 1</a:t>
            </a:r>
            <a:br>
              <a:rPr lang="en-US" sz="44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endParaRPr lang="en-US" altLang="vi-VN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0" y="1626443"/>
            <a:ext cx="4358280" cy="508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49" y="1626442"/>
            <a:ext cx="4370471" cy="5089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563" y="615351"/>
            <a:ext cx="3828874" cy="105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2513"/>
            <a:ext cx="9144000" cy="107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91" y="1257747"/>
            <a:ext cx="5738430" cy="1886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3" y="3143973"/>
            <a:ext cx="8471014" cy="360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415728"/>
            <a:ext cx="7537070" cy="170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4" y="3561133"/>
            <a:ext cx="7537072" cy="167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3884"/>
            <a:ext cx="2651975" cy="3773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733" y="1542444"/>
            <a:ext cx="2804543" cy="4358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27" y="1486172"/>
            <a:ext cx="2445561" cy="429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847"/>
            <a:ext cx="9144000" cy="446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93" y="5781823"/>
            <a:ext cx="4072213" cy="103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18</Words>
  <Application>Microsoft Office PowerPoint</Application>
  <PresentationFormat>On-screen Show (4:3)</PresentationFormat>
  <Paragraphs>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Euphemia</vt:lpstr>
      <vt:lpstr>Tahoma</vt:lpstr>
      <vt:lpstr>Times New Roman</vt:lpstr>
      <vt:lpstr>Wingdings</vt:lpstr>
      <vt:lpstr>Office Theme</vt:lpstr>
      <vt:lpstr>Trẻ em Vui vẻ 16x9</vt:lpstr>
      <vt:lpstr>    CHÀO MỪNG CÁC EM ĐẾN VỚI  TIẾT TIẾNG VIỆT LỚP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Dell</cp:lastModifiedBy>
  <cp:revision>67</cp:revision>
  <dcterms:created xsi:type="dcterms:W3CDTF">2020-08-07T01:41:00Z</dcterms:created>
  <dcterms:modified xsi:type="dcterms:W3CDTF">2023-10-14T09:47:50Z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