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6"/>
  </p:notesMasterIdLst>
  <p:sldIdLst>
    <p:sldId id="607" r:id="rId5"/>
    <p:sldId id="608" r:id="rId6"/>
    <p:sldId id="609" r:id="rId7"/>
    <p:sldId id="651" r:id="rId8"/>
    <p:sldId id="634" r:id="rId9"/>
    <p:sldId id="652" r:id="rId10"/>
    <p:sldId id="653" r:id="rId11"/>
    <p:sldId id="654" r:id="rId12"/>
    <p:sldId id="655" r:id="rId13"/>
    <p:sldId id="635" r:id="rId14"/>
    <p:sldId id="636" r:id="rId15"/>
    <p:sldId id="649" r:id="rId16"/>
    <p:sldId id="650" r:id="rId17"/>
    <p:sldId id="638" r:id="rId18"/>
    <p:sldId id="640" r:id="rId19"/>
    <p:sldId id="641" r:id="rId20"/>
    <p:sldId id="647" r:id="rId21"/>
    <p:sldId id="648" r:id="rId22"/>
    <p:sldId id="646" r:id="rId23"/>
    <p:sldId id="612" r:id="rId24"/>
    <p:sldId id="613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#9Slide05 Dancing Script" panose="03080800040507000D00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73" d="100"/>
          <a:sy n="73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8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4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1.png"/><Relationship Id="rId5" Type="http://schemas.openxmlformats.org/officeDocument/2006/relationships/audio" Target="../media/media5.mp3"/><Relationship Id="rId10" Type="http://schemas.openxmlformats.org/officeDocument/2006/relationships/image" Target="../media/image30.png"/><Relationship Id="rId4" Type="http://schemas.microsoft.com/office/2007/relationships/media" Target="../media/media5.mp3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6.mp4"/><Relationship Id="rId7" Type="http://schemas.openxmlformats.org/officeDocument/2006/relationships/image" Target="../media/image23.png"/><Relationship Id="rId2" Type="http://schemas.microsoft.com/office/2007/relationships/media" Target="../media/media6.mp4"/><Relationship Id="rId1" Type="http://schemas.openxmlformats.org/officeDocument/2006/relationships/tags" Target="../tags/tag15.xm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7.mp3"/><Relationship Id="rId7" Type="http://schemas.openxmlformats.org/officeDocument/2006/relationships/image" Target="../media/image23.png"/><Relationship Id="rId2" Type="http://schemas.microsoft.com/office/2007/relationships/media" Target="../media/media7.mp3"/><Relationship Id="rId1" Type="http://schemas.openxmlformats.org/officeDocument/2006/relationships/tags" Target="../tags/tag16.xm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8.mp3"/><Relationship Id="rId7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tags" Target="../tags/tag17.xm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9.mp3"/><Relationship Id="rId7" Type="http://schemas.openxmlformats.org/officeDocument/2006/relationships/image" Target="../media/image41.png"/><Relationship Id="rId2" Type="http://schemas.microsoft.com/office/2007/relationships/media" Target="../media/media9.mp3"/><Relationship Id="rId1" Type="http://schemas.openxmlformats.org/officeDocument/2006/relationships/tags" Target="../tags/tag20.xml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3.mp3"/><Relationship Id="rId7" Type="http://schemas.openxmlformats.org/officeDocument/2006/relationships/image" Target="../media/image45.gif"/><Relationship Id="rId2" Type="http://schemas.microsoft.com/office/2007/relationships/media" Target="../media/media3.mp3"/><Relationship Id="rId1" Type="http://schemas.openxmlformats.org/officeDocument/2006/relationships/tags" Target="../tags/tag22.xm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audio" Target="../media/audio1.wav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26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41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30819" y="2674366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30819" y="3837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0"/>
            <a:ext cx="5564135" cy="2976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rgbClr val="FF0000"/>
                </a:solidFill>
                <a:latin typeface="+mj-lt"/>
              </a:rPr>
              <a:t>- Cách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76" y="0"/>
            <a:ext cx="5148675" cy="4735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</a:t>
            </a:r>
            <a:r>
              <a:rPr lang="vi-VN" b="1" dirty="0" smtClean="0">
                <a:latin typeface="+mj-lt"/>
              </a:rPr>
              <a:t>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xong,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- C</a:t>
            </a:r>
            <a:r>
              <a:rPr lang="vi-VN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hia 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lớp theo tổ và tổ chức trò chơi. Tổ đầu tiên đưa ra một từ ghép gồm hai âm tiết, ví dụ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165" y="150275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65691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12" y="94069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083" y="16615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17921" y="556777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6377" y="227276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E19A29-BF17-433B-AFF2-11DBD93CEEC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0F\uFFFDh{6D235C53-AA5B-4D28-BFA3-55D63C027EA8}&quot;,&quot;C:\\Users\\STD_DELL\\Desktop\\Giáo án Lớp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6 CĐ 2 ON CHIM SAO. NHAC CU (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82CDB8-8686-428D-BD86-93FFBAC84A78}:65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2EE68-5C62-4104-A78C-8A5748F35195}:6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D05043-977F-4173-B1B4-BE2BA188B5F1}:6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BFC60-BBEF-4742-9437-B265E8F1FD01}:6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C421F0-C766-4B18-8793-E61EE2F78574}:6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DE3DDA-26DA-49A4-861C-10676C1C9731}:6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FF0F7A-B6F2-4EB2-B98A-30DA211DA2EB}:6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BC93B-58B0-40AD-B354-9345B2D5D1B8}:6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C6EFDE-0062-4A1C-B6A3-49968EB1EE97}:6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3B59F2-8261-40BC-9B92-9CDEF2B32A25}:6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2C4FCD-CADC-4977-9B6A-132C66C0C1ED}:60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C74A7-8407-4525-9B43-3B2D16C4D999}:6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BC7080-6B18-4957-8481-33581E72D7DC}:6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2E4DD-69F5-41B3-87C7-2C4A0F139EE2}:6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F4E59-9CB7-4323-90D4-B046CF08D415}:6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B53BEA-1CE3-4FEA-B4FD-3F050F65AD79}:6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DFBB40-A607-4638-8C45-3BD4C0B8EE38}:6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1778A4-1884-4334-BE22-136C544D609A}:6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DEE8FB-593D-4281-B27B-F0F8998B7362}: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A1B29A-08C4-4B9A-8097-0D0C155C4893}:6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0D7DFB-CA92-46A6-8FFA-35DA7D94B04A}:65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10217</TotalTime>
  <Words>371</Words>
  <Application>Microsoft Office PowerPoint</Application>
  <PresentationFormat>Widescreen</PresentationFormat>
  <Paragraphs>38</Paragraphs>
  <Slides>21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 New Roman</vt:lpstr>
      <vt:lpstr>Arial</vt:lpstr>
      <vt:lpstr>Calibri Light</vt:lpstr>
      <vt:lpstr>#9Slide05 Dancing Script</vt:lpstr>
      <vt:lpstr>Calibri</vt:lpstr>
      <vt:lpstr>Tahoma</vt:lpstr>
      <vt:lpstr>3_Office Theme</vt:lpstr>
      <vt:lpstr>2_Office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T6 CĐ 2 ON CHIM SAO. NHAC CU (1)</dc:title>
  <dc:creator>ASUS</dc:creator>
  <cp:lastModifiedBy>STD_DELL</cp:lastModifiedBy>
  <cp:revision>1301</cp:revision>
  <dcterms:created xsi:type="dcterms:W3CDTF">2020-08-30T12:35:12Z</dcterms:created>
  <dcterms:modified xsi:type="dcterms:W3CDTF">2023-10-05T01:49:14Z</dcterms:modified>
</cp:coreProperties>
</file>