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8.xml" ContentType="application/vnd.openxmlformats-officedocument.presentationml.tags+xml"/>
  <Override PartName="/ppt/notesSlides/notesSlide10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88" r:id="rId5"/>
    <p:sldId id="290" r:id="rId6"/>
    <p:sldId id="310" r:id="rId7"/>
    <p:sldId id="313" r:id="rId8"/>
    <p:sldId id="300" r:id="rId9"/>
    <p:sldId id="314" r:id="rId10"/>
    <p:sldId id="315" r:id="rId11"/>
    <p:sldId id="316" r:id="rId12"/>
    <p:sldId id="317" r:id="rId13"/>
    <p:sldId id="318" r:id="rId14"/>
    <p:sldId id="319" r:id="rId15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13"/>
            <p14:sldId id="300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6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2023/10/14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tags" Target="../tags/tag11.xml"/><Relationship Id="rId7" Type="http://schemas.openxmlformats.org/officeDocument/2006/relationships/notesSlide" Target="../notesSlides/notesSlide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jp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99776" y="1170799"/>
            <a:ext cx="7760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 QUEN VỚI BẠN MỚI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1" y="164114"/>
            <a:ext cx="1697958" cy="830997"/>
            <a:chOff x="2855223" y="1663328"/>
            <a:chExt cx="3178629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19527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1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12538" r="11124" b="65727"/>
          <a:stretch/>
        </p:blipFill>
        <p:spPr>
          <a:xfrm>
            <a:off x="584116" y="1146859"/>
            <a:ext cx="8176976" cy="3623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3096" y="1392066"/>
            <a:ext cx="88784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 </a:t>
            </a:r>
            <a:r>
              <a:rPr lang="vi-VN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gặp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mới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vi-VN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hãy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88136" y="210206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Nói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lời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chào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cùng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nụ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cười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thân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thiện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2091839" y="279639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Giới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thiệu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về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bản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thân.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54" y="3490729"/>
            <a:ext cx="88784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+ Sau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đó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tên,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tuổi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lớp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hoặc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địa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chỉ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nhà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sở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thích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…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nhớ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tên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sở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thích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của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9150" y="218463"/>
            <a:ext cx="2676544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6271" y="2927536"/>
            <a:ext cx="4011455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8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t="20346" r="6089" b="41348"/>
          <a:stretch/>
        </p:blipFill>
        <p:spPr>
          <a:xfrm>
            <a:off x="772160" y="1141840"/>
            <a:ext cx="7787724" cy="3745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584116" y="53767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74801" y="597850"/>
            <a:ext cx="7111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hiểu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1509921"/>
            <a:ext cx="93109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Khi </a:t>
            </a:r>
            <a:r>
              <a:rPr lang="vi-VN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làm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quen </a:t>
            </a:r>
            <a:r>
              <a:rPr lang="vi-VN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với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mới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cần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theo </a:t>
            </a:r>
            <a:r>
              <a:rPr lang="vi-VN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lang="vi-VN" altLang="zh-CN" sz="3600" b="1" dirty="0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600" b="1" dirty="0" err="1">
                <a:solidFill>
                  <a:srgbClr val="83B40D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bước</a:t>
            </a:r>
            <a:r>
              <a:rPr lang="vi-VN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-989875" y="2238770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1/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Chào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</a:t>
            </a:r>
            <a:endParaRPr lang="vi-VN" altLang="zh-CN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79828" y="2906063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2/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Giới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thiệu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bản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thân</a:t>
            </a: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-811349" y="3535479"/>
            <a:ext cx="88784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3/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Hỏi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về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vi-VN" altLang="zh-CN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bạn</a:t>
            </a:r>
            <a:r>
              <a:rPr lang="vi-VN" altLang="zh-C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CBE4DB05-E01F-491C-B70A-7F57CB2B67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2" t="65107" r="14960" b="7189"/>
          <a:stretch/>
        </p:blipFill>
        <p:spPr>
          <a:xfrm>
            <a:off x="680720" y="1146859"/>
            <a:ext cx="8023560" cy="3597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vai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quen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 panose="020F0302020204030204"/>
        <a:ea typeface="微软雅黑"/>
        <a:cs typeface=""/>
      </a:majorFont>
      <a:minorFont>
        <a:latin typeface="Arial" panose="020F0502020204030204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2954521b-b4ab-4ce3-8aa8-8bfa99a4c36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150</Words>
  <Application>Microsoft Office PowerPoint</Application>
  <PresentationFormat>On-screen Show (16:9)</PresentationFormat>
  <Paragraphs>33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等线</vt:lpstr>
      <vt:lpstr>Arial</vt:lpstr>
      <vt:lpstr>Arial-Rounded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STD_NHU</dc:creator>
  <cp:lastModifiedBy>Dell</cp:lastModifiedBy>
  <cp:revision>33</cp:revision>
  <dcterms:created xsi:type="dcterms:W3CDTF">2017-03-04T06:55:50Z</dcterms:created>
  <dcterms:modified xsi:type="dcterms:W3CDTF">2023-10-14T09:48:03Z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