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Trung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</a:rPr>
              <a:t> ý: </a:t>
            </a:r>
            <a:r>
              <a:rPr lang="en-US" sz="2400" dirty="0" err="1" smtClean="0">
                <a:solidFill>
                  <a:schemeClr val="tx1"/>
                </a:solidFill>
              </a:rPr>
              <a:t>Nét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nét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Lá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 </a:t>
            </a:r>
            <a:r>
              <a:rPr lang="en-US" sz="1600" b="1" dirty="0" err="1" smtClean="0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:a16="http://schemas.microsoft.com/office/drawing/2014/main" xmlns="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giấy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đất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252</Words>
  <Application>Microsoft Office PowerPoint</Application>
  <PresentationFormat>On-screen Show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124</cp:revision>
  <dcterms:created xsi:type="dcterms:W3CDTF">2021-01-29T04:19:07Z</dcterms:created>
  <dcterms:modified xsi:type="dcterms:W3CDTF">2023-10-05T09:05:33Z</dcterms:modified>
</cp:coreProperties>
</file>