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E942-93FA-4A72-9D11-9E6110B11E54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3C4D6-2357-468A-AC5D-83B0E148BE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27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77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10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45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481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340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893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780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170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  <a:pPr algn="r" eaLnBrk="1" hangingPunct="1"/>
              <a:t>17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4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4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83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85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227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080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96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718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C4D6-2357-468A-AC5D-83B0E148BE1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48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17146" y="4892042"/>
            <a:ext cx="89268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2446052" y="0"/>
            <a:ext cx="676653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154304" y="-182880"/>
            <a:ext cx="2262875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154305" y="1897380"/>
            <a:ext cx="2428846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161" y="0"/>
            <a:ext cx="192592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880" y="3429000"/>
            <a:ext cx="2428846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5" y="4892040"/>
            <a:ext cx="1605886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8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86AB-401B-4453-8E69-56D3344259B9}" type="datetimeFigureOut">
              <a:rPr lang="vi-VN" smtClean="0"/>
              <a:t>01/10/2023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7D873-332C-4BFF-B955-AAA9AD0CEAE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wmf"/><Relationship Id="rId11" Type="http://schemas.openxmlformats.org/officeDocument/2006/relationships/image" Target="../media/image15.png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375678" y="1142987"/>
            <a:ext cx="3000396" cy="162361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85720" y="3500439"/>
            <a:ext cx="6286512" cy="136710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TỪ:MÙA HÈ</a:t>
            </a:r>
          </a:p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CHẤM, DẤU HAI CHẤM.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494432" y="5858671"/>
            <a:ext cx="6233615" cy="833023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 THỊ HƯƠNG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85938" y="971553"/>
            <a:ext cx="1735185" cy="1997610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336990" y="48577"/>
            <a:ext cx="6964262" cy="51995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TRUNG</a:t>
            </a:r>
            <a:r>
              <a:rPr lang="vi-VN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" y="5372104"/>
            <a:ext cx="1301163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64" y="5372104"/>
            <a:ext cx="1211239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1084"/>
            <a:ext cx="757451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06" y="11247"/>
            <a:ext cx="585997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086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28596" y="1071546"/>
            <a:ext cx="8501122" cy="6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TRÒ CHƠI: MẶT CƯỜI, MẶT MẾU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1065" y="5858647"/>
            <a:ext cx="1829388" cy="55274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lvl="1"/>
            <a:r>
              <a:rPr lang="en-US" sz="1500" b="1" dirty="0"/>
              <a:t>Quay </a:t>
            </a:r>
            <a:r>
              <a:rPr lang="en-US" sz="1500" b="1" dirty="0" err="1"/>
              <a:t>để</a:t>
            </a:r>
            <a:r>
              <a:rPr lang="en-US" sz="1500" b="1" dirty="0"/>
              <a:t> </a:t>
            </a:r>
            <a:r>
              <a:rPr lang="en-US" sz="1500" b="1" dirty="0" err="1"/>
              <a:t>chọn</a:t>
            </a:r>
            <a:r>
              <a:rPr lang="en-US" sz="1500" b="1" dirty="0"/>
              <a:t> </a:t>
            </a:r>
            <a:r>
              <a:rPr lang="en-US" sz="1500" b="1" dirty="0" err="1"/>
              <a:t>biểu</a:t>
            </a:r>
            <a:r>
              <a:rPr lang="en-US" sz="1500" b="1" dirty="0"/>
              <a:t> </a:t>
            </a:r>
            <a:r>
              <a:rPr lang="en-US" sz="1500" b="1" dirty="0" err="1"/>
              <a:t>tượng</a:t>
            </a:r>
            <a:endParaRPr lang="en-US" sz="1500" b="1" dirty="0"/>
          </a:p>
        </p:txBody>
      </p:sp>
      <p:grpSp>
        <p:nvGrpSpPr>
          <p:cNvPr id="5" name="Group 9"/>
          <p:cNvGrpSpPr/>
          <p:nvPr/>
        </p:nvGrpSpPr>
        <p:grpSpPr>
          <a:xfrm>
            <a:off x="5667905" y="1956364"/>
            <a:ext cx="3056486" cy="3570136"/>
            <a:chOff x="10299358" y="2603989"/>
            <a:chExt cx="5348851" cy="476018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820400" y="5021527"/>
              <a:ext cx="4267200" cy="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887200" y="3238539"/>
              <a:ext cx="2133600" cy="358140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887200" y="3200400"/>
              <a:ext cx="2073876" cy="3608174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4466" r="74551" b="75380"/>
            <a:stretch>
              <a:fillRect/>
            </a:stretch>
          </p:blipFill>
          <p:spPr>
            <a:xfrm>
              <a:off x="10299358" y="4435952"/>
              <a:ext cx="1165652" cy="11211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28897" r="74705" b="49807"/>
            <a:stretch>
              <a:fillRect/>
            </a:stretch>
          </p:blipFill>
          <p:spPr>
            <a:xfrm>
              <a:off x="11368650" y="2603989"/>
              <a:ext cx="1186249" cy="1184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80068" r="74923"/>
            <a:stretch>
              <a:fillRect/>
            </a:stretch>
          </p:blipFill>
          <p:spPr>
            <a:xfrm>
              <a:off x="13545905" y="2818806"/>
              <a:ext cx="1149178" cy="11087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0" t="55183" r="2875" b="25084"/>
            <a:stretch>
              <a:fillRect/>
            </a:stretch>
          </p:blipFill>
          <p:spPr>
            <a:xfrm>
              <a:off x="14511387" y="4480394"/>
              <a:ext cx="1136822" cy="10976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3" t="80068" r="50198"/>
            <a:stretch>
              <a:fillRect/>
            </a:stretch>
          </p:blipFill>
          <p:spPr>
            <a:xfrm>
              <a:off x="13564036" y="6181331"/>
              <a:ext cx="1168817" cy="11087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8" t="80432" r="2485"/>
            <a:stretch>
              <a:fillRect/>
            </a:stretch>
          </p:blipFill>
          <p:spPr>
            <a:xfrm>
              <a:off x="11233880" y="6275707"/>
              <a:ext cx="1138635" cy="1088463"/>
            </a:xfrm>
            <a:prstGeom prst="rect">
              <a:avLst/>
            </a:prstGeom>
          </p:spPr>
        </p:pic>
      </p:grpSp>
      <p:grpSp>
        <p:nvGrpSpPr>
          <p:cNvPr id="6" name="Group 19"/>
          <p:cNvGrpSpPr/>
          <p:nvPr/>
        </p:nvGrpSpPr>
        <p:grpSpPr>
          <a:xfrm>
            <a:off x="6088747" y="3771901"/>
            <a:ext cx="2174027" cy="2639492"/>
            <a:chOff x="11024286" y="5326290"/>
            <a:chExt cx="3804547" cy="351932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254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254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04060" y="2469592"/>
            <a:ext cx="1247948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thả</a:t>
            </a:r>
            <a:r>
              <a:rPr lang="en-US" sz="2300" b="1" dirty="0">
                <a:solidFill>
                  <a:srgbClr val="0000CC"/>
                </a:solidFill>
              </a:rPr>
              <a:t> 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iều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1600" y="2469592"/>
            <a:ext cx="274926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96880" y="2487052"/>
            <a:ext cx="1132532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0000CC"/>
                </a:solidFill>
              </a:rPr>
              <a:t>du </a:t>
            </a:r>
            <a:r>
              <a:rPr lang="en-US" sz="2300" dirty="0">
                <a:solidFill>
                  <a:srgbClr val="0000CC"/>
                </a:solidFill>
              </a:rPr>
              <a:t>.…</a:t>
            </a:r>
            <a:r>
              <a:rPr lang="en-US" sz="2300" b="1" dirty="0" err="1">
                <a:solidFill>
                  <a:srgbClr val="0000CC"/>
                </a:solidFill>
              </a:rPr>
              <a:t>ịch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27784" y="2487052"/>
            <a:ext cx="188364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47203" y="2467621"/>
            <a:ext cx="1123235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tập</a:t>
            </a:r>
            <a:r>
              <a:rPr lang="en-US" sz="2300" b="1" dirty="0">
                <a:solidFill>
                  <a:srgbClr val="0000CC"/>
                </a:solidFill>
              </a:rPr>
              <a:t> 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ơi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41090" y="2467621"/>
            <a:ext cx="274926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5324" y="4984192"/>
            <a:ext cx="1536232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ngắm</a:t>
            </a:r>
            <a:r>
              <a:rPr lang="en-US" sz="2300" dirty="0">
                <a:solidFill>
                  <a:srgbClr val="0000CC"/>
                </a:solidFill>
              </a:rPr>
              <a:t>….</a:t>
            </a:r>
            <a:r>
              <a:rPr lang="en-US" sz="2300" b="1" dirty="0" err="1">
                <a:solidFill>
                  <a:srgbClr val="0000CC"/>
                </a:solidFill>
              </a:rPr>
              <a:t>ảnh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5616" y="4984192"/>
            <a:ext cx="23966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79377" y="5001652"/>
            <a:ext cx="1154974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>
                <a:solidFill>
                  <a:srgbClr val="0000CC"/>
                </a:solidFill>
              </a:rPr>
              <a:t>đ</a:t>
            </a:r>
            <a:r>
              <a:rPr lang="en-US" sz="2300" dirty="0">
                <a:solidFill>
                  <a:srgbClr val="0000CC"/>
                </a:solidFill>
              </a:rPr>
              <a:t>……</a:t>
            </a:r>
            <a:r>
              <a:rPr lang="en-US" sz="2300" b="1" dirty="0" err="1">
                <a:solidFill>
                  <a:srgbClr val="0000CC"/>
                </a:solidFill>
              </a:rPr>
              <a:t>hoà</a:t>
            </a:r>
            <a:endParaRPr lang="en-US" sz="2300" b="1" dirty="0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1577" y="5001652"/>
            <a:ext cx="4961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</a:rPr>
              <a:t>iều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29699" y="4982221"/>
            <a:ext cx="11793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0000CC"/>
                </a:solidFill>
              </a:rPr>
              <a:t>tắm</a:t>
            </a:r>
            <a:r>
              <a:rPr lang="en-US" sz="2300" b="1" dirty="0">
                <a:solidFill>
                  <a:srgbClr val="0000CC"/>
                </a:solidFill>
              </a:rPr>
              <a:t> b</a:t>
            </a:r>
            <a:r>
              <a:rPr lang="en-US" sz="2300" dirty="0">
                <a:solidFill>
                  <a:srgbClr val="0000CC"/>
                </a:solidFill>
              </a:rPr>
              <a:t>…..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38602" y="4982221"/>
            <a:ext cx="496140" cy="412057"/>
          </a:xfrm>
          <a:prstGeom prst="rect">
            <a:avLst/>
          </a:prstGeom>
          <a:noFill/>
        </p:spPr>
        <p:txBody>
          <a:bodyPr wrap="none" lIns="57552" tIns="28776" rIns="57552" bIns="28776" rtlCol="0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</a:rPr>
              <a:t>iển</a:t>
            </a:r>
            <a:endParaRPr lang="en-US" sz="23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466" r="74551" b="75380"/>
          <a:stretch>
            <a:fillRect/>
          </a:stretch>
        </p:blipFill>
        <p:spPr>
          <a:xfrm>
            <a:off x="436102" y="2065058"/>
            <a:ext cx="1253605" cy="12767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8" t="80432" r="2485"/>
          <a:stretch>
            <a:fillRect/>
          </a:stretch>
        </p:blipFill>
        <p:spPr>
          <a:xfrm>
            <a:off x="2087813" y="4627879"/>
            <a:ext cx="1246538" cy="12307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80068" r="50198"/>
          <a:stretch>
            <a:fillRect/>
          </a:stretch>
        </p:blipFill>
        <p:spPr>
          <a:xfrm>
            <a:off x="2075012" y="2065058"/>
            <a:ext cx="1205901" cy="12692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80068" r="74923"/>
          <a:stretch>
            <a:fillRect/>
          </a:stretch>
        </p:blipFill>
        <p:spPr>
          <a:xfrm>
            <a:off x="3894945" y="4627879"/>
            <a:ext cx="1315868" cy="12113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30212" r="74705" b="51183"/>
          <a:stretch>
            <a:fillRect/>
          </a:stretch>
        </p:blipFill>
        <p:spPr>
          <a:xfrm>
            <a:off x="401535" y="4633432"/>
            <a:ext cx="1426843" cy="1148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0" t="55183" r="2875" b="25084"/>
          <a:stretch>
            <a:fillRect/>
          </a:stretch>
        </p:blipFill>
        <p:spPr>
          <a:xfrm>
            <a:off x="3795701" y="2065058"/>
            <a:ext cx="1143637" cy="12549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13"/>
          <p:cNvSpPr>
            <a:spLocks noTextEdit="1"/>
          </p:cNvSpPr>
          <p:nvPr/>
        </p:nvSpPr>
        <p:spPr>
          <a:xfrm>
            <a:off x="2345887" y="19812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HỘP QUÀ BÍ MẬT</a:t>
            </a:r>
          </a:p>
        </p:txBody>
      </p:sp>
      <p:sp>
        <p:nvSpPr>
          <p:cNvPr id="14351" name="AutoShape 15" descr="Kết quả hình ảnh cho gift png"/>
          <p:cNvSpPr>
            <a:spLocks noChangeAspect="1"/>
          </p:cNvSpPr>
          <p:nvPr/>
        </p:nvSpPr>
        <p:spPr>
          <a:xfrm>
            <a:off x="4457756" y="3276600"/>
            <a:ext cx="228310" cy="304800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pic>
        <p:nvPicPr>
          <p:cNvPr id="14352" name="Picture 16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66" y="3404870"/>
            <a:ext cx="1376996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17" descr="Yellow_Gift_Box_with_Stars_PNG_Clipart-6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4" name="Picture 18" descr="6077605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256" y="3505200"/>
            <a:ext cx="1671896" cy="2667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59" y="0"/>
            <a:ext cx="684930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Text Box 2"/>
          <p:cNvSpPr txBox="1"/>
          <p:nvPr/>
        </p:nvSpPr>
        <p:spPr>
          <a:xfrm>
            <a:off x="2574197" y="2390775"/>
            <a:ext cx="4166660" cy="1443109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000" b="1" dirty="0">
                <a:solidFill>
                  <a:srgbClr val="339933"/>
                </a:solidFill>
                <a:latin typeface="Arial" panose="020B0604020202020204" pitchFamily="34" charset="0"/>
              </a:rPr>
              <a:t>Kể tên hoạt động trong ngày hè của em?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8"/>
          <p:cNvSpPr>
            <a:spLocks noTextEdit="1"/>
          </p:cNvSpPr>
          <p:nvPr/>
        </p:nvSpPr>
        <p:spPr>
          <a:xfrm>
            <a:off x="2345887" y="11430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6150" name="Picture 9" descr="tải xuố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499" y="3505200"/>
            <a:ext cx="1376996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0" descr="Yellow_Gift_Box_with_Stars_PNG_Clipart-6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59" y="0"/>
            <a:ext cx="684930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/>
          <p:nvPr/>
        </p:nvSpPr>
        <p:spPr>
          <a:xfrm>
            <a:off x="2973740" y="2590800"/>
            <a:ext cx="3824195" cy="1104554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34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Nêu tác dụng của dấu chấm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7"/>
          <p:cNvSpPr>
            <a:spLocks noTextEdit="1"/>
          </p:cNvSpPr>
          <p:nvPr/>
        </p:nvSpPr>
        <p:spPr>
          <a:xfrm>
            <a:off x="2345887" y="1981200"/>
            <a:ext cx="4737436" cy="10668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8198" name="Picture 8" descr="Yellow_Gift_Box_with_Stars_PNG_Clipart-68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6269" y="3429000"/>
            <a:ext cx="1327053" cy="2438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2"/>
          <p:cNvSpPr txBox="1"/>
          <p:nvPr/>
        </p:nvSpPr>
        <p:spPr>
          <a:xfrm>
            <a:off x="2574197" y="762000"/>
            <a:ext cx="4365480" cy="1042999"/>
          </a:xfrm>
          <a:prstGeom prst="rect">
            <a:avLst/>
          </a:prstGeom>
          <a:noFill/>
          <a:ln w="9525">
            <a:noFill/>
          </a:ln>
        </p:spPr>
        <p:txBody>
          <a:bodyPr wrap="square"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Dấu hai chấm trong câu dưới đây có tác dụng gì?</a:t>
            </a:r>
          </a:p>
        </p:txBody>
      </p:sp>
      <p:sp>
        <p:nvSpPr>
          <p:cNvPr id="16387" name="Rectangle 3"/>
          <p:cNvSpPr/>
          <p:nvPr/>
        </p:nvSpPr>
        <p:spPr>
          <a:xfrm>
            <a:off x="2071670" y="2057400"/>
            <a:ext cx="6357982" cy="3258990"/>
          </a:xfrm>
          <a:prstGeom prst="rect">
            <a:avLst/>
          </a:prstGeom>
          <a:noFill/>
          <a:ln w="9525">
            <a:noFill/>
          </a:ln>
        </p:spPr>
        <p:txBody>
          <a:bodyPr wrap="square" lIns="57552" tIns="28776" rIns="57552" bIns="28776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Ở trường chúng em chơi các trò chơi: nhảy dây, đá bóng,đá cầu,... 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a) Báo hiệu lời giải thích.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b) Báo hiệu kết thúc một câu.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c) Báo hiệu phần liệt kê.</a:t>
            </a:r>
          </a:p>
        </p:txBody>
      </p:sp>
      <p:sp>
        <p:nvSpPr>
          <p:cNvPr id="16389" name="Oval 5"/>
          <p:cNvSpPr/>
          <p:nvPr/>
        </p:nvSpPr>
        <p:spPr>
          <a:xfrm>
            <a:off x="2071670" y="4782990"/>
            <a:ext cx="399543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9222" name="AutoShape 6" descr="Kết quả hình ảnh cho hình khung đẹp"/>
          <p:cNvSpPr>
            <a:spLocks noChangeAspect="1"/>
          </p:cNvSpPr>
          <p:nvPr/>
        </p:nvSpPr>
        <p:spPr>
          <a:xfrm>
            <a:off x="1255468" y="-144462"/>
            <a:ext cx="228310" cy="304800"/>
          </a:xfrm>
          <a:prstGeom prst="rect">
            <a:avLst/>
          </a:prstGeom>
          <a:noFill/>
          <a:ln w="9525">
            <a:noFill/>
          </a:ln>
        </p:spPr>
        <p:txBody>
          <a:bodyPr lIns="57552" tIns="28776" rIns="57552" bIns="2877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743200"/>
            <a:ext cx="8773886" cy="118705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CHÀO CÁC EM!</a:t>
            </a:r>
            <a:endParaRPr lang="en-US" sz="360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22" y="863821"/>
            <a:ext cx="985642" cy="135077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3786190"/>
            <a:ext cx="9144000" cy="3071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2919"/>
            <a:ext cx="9144000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5085775" y="1351763"/>
            <a:ext cx="4742357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5" r="-1" b="2635"/>
          <a:stretch/>
        </p:blipFill>
        <p:spPr>
          <a:xfrm>
            <a:off x="429635" y="-301833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1757999" y="4316805"/>
            <a:ext cx="4914000" cy="110797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914219">
              <a:defRPr/>
            </a:pP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Khởi</a:t>
            </a:r>
            <a:r>
              <a:rPr lang="en-US" sz="6600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4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ày hè vui (Tập hát theo lời bài hát mẫu SGK lớp 2 NXBGD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604" y="426960"/>
            <a:ext cx="8866463" cy="5695387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18" y="183092"/>
            <a:ext cx="7077615" cy="762000"/>
          </a:xfrm>
        </p:spPr>
        <p:txBody>
          <a:bodyPr>
            <a:norm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262" y="1290432"/>
            <a:ext cx="4395187" cy="23619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18" y="3652344"/>
            <a:ext cx="4916696" cy="3201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49" y="1358374"/>
            <a:ext cx="4489157" cy="2226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66" y="3681294"/>
            <a:ext cx="3607862" cy="3225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57364"/>
            <a:ext cx="9144000" cy="489001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0" y="2571744"/>
          <a:ext cx="9143999" cy="408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091"/>
                <a:gridCol w="2124006"/>
                <a:gridCol w="1616091"/>
                <a:gridCol w="1805790"/>
                <a:gridCol w="1982021"/>
              </a:tblGrid>
              <a:tr h="576383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1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nực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8328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 descr="Icon&#10;&#10;Description automatically generat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8228" y="210358"/>
            <a:ext cx="985937" cy="1218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88640"/>
            <a:ext cx="9144000" cy="52320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0001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14488"/>
            <a:ext cx="7846074" cy="427446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0" y="2206016"/>
          <a:ext cx="9143999" cy="469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106"/>
                <a:gridCol w="2124026"/>
                <a:gridCol w="1616106"/>
                <a:gridCol w="1805806"/>
                <a:gridCol w="1981955"/>
              </a:tblGrid>
              <a:tr h="93723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1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nực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832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bức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mát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sooc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 diều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 nóng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hoa qủa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quạt nước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bơi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biển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 rào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thạch, trà sữa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 lạnh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 chống nắng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xe đạp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936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chè,...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váy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 bóng</a:t>
                      </a:r>
                    </a:p>
                  </a:txBody>
                  <a:tcPr marL="51370" marR="5137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 descr="Icon&#10;&#10;Description automatically generat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8228" y="210358"/>
            <a:ext cx="985937" cy="1218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88640"/>
            <a:ext cx="9144000" cy="52320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85860"/>
            <a:ext cx="9144000" cy="812167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85992"/>
            <a:ext cx="9144000" cy="3520600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đến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8640"/>
            <a:ext cx="9144000" cy="52320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14488"/>
            <a:ext cx="9144000" cy="981444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43182"/>
            <a:ext cx="9144000" cy="3382101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indent="327729" algn="just">
              <a:lnSpc>
                <a:spcPct val="12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27729" algn="just">
              <a:lnSpc>
                <a:spcPct val="12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đến: 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3636" y="2857496"/>
            <a:ext cx="215824" cy="30099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1857356" y="3929066"/>
            <a:ext cx="208690" cy="30003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142976" y="5000636"/>
            <a:ext cx="197988" cy="403384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88640"/>
            <a:ext cx="9144000" cy="52320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8572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 bldLvl="0" animBg="1"/>
      <p:bldP spid="24" grpId="0" bldLvl="0" animBg="1"/>
      <p:bldP spid="2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5742CC1-E016-4349-920D-7A5AA942DC5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CHI HUO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UYEN TU VA CAU Dau cham dau hai cham Viet mot doan van neu tinh cam cam xuc cua mot nguoi ba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FD9BB4-1336-4EFB-AEF6-E13E9873A1A2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F6C746-5658-4B09-9F73-E2DEFA81CD41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129F9B-4F51-4586-A5F7-808B775C06E8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259845-EAF6-4934-8B02-EB55444777FC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715C3-E8DD-4B2B-8C91-9CFB89791561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AA6B65-2AC2-45A4-9CDC-3F85D39DAF3C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319FFE-ADCF-40A3-9201-A27A7D98B232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4792B-B4BC-42DF-855E-9B7E71E4A1F0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  <p:tag name="GENSWF_SLIDE_UID" val="{14D8A9EE-AD4E-481F-A564-5C7BAB5E3271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579DE-3294-4FB1-8DFB-5A562F180A64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E0FEAF-F6BA-4D70-A0F2-9A13B132B5DF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87D738-ED17-4CC9-A500-408988A7FF42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85CCAD-7FB8-4F10-B31B-20056787930C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A24A8F-0C74-4ECC-9BF3-4326F18BAF09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82096-1F3D-4477-970F-7EC852CE7982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27358-E0C9-4C46-B2B6-901A1FF9D1A5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89A75A-80BC-4560-9A59-694716D6C3A8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467</Words>
  <Application>Microsoft Office PowerPoint</Application>
  <PresentationFormat>On-screen Show (4:3)</PresentationFormat>
  <Paragraphs>111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Sigmar One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Mùa hè có gì thú vị?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TU VA CAU Dau cham dau hai cham Viet mot doan van neu tinh cam cam xuc cua mot nguoi ban</dc:title>
  <dc:creator>21AK22</dc:creator>
  <cp:lastModifiedBy>AutoBVT</cp:lastModifiedBy>
  <cp:revision>11</cp:revision>
  <dcterms:created xsi:type="dcterms:W3CDTF">2023-09-25T08:43:36Z</dcterms:created>
  <dcterms:modified xsi:type="dcterms:W3CDTF">2023-10-01T12:52:19Z</dcterms:modified>
</cp:coreProperties>
</file>