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609" r:id="rId2"/>
    <p:sldId id="575" r:id="rId3"/>
    <p:sldId id="610" r:id="rId4"/>
    <p:sldId id="611" r:id="rId5"/>
    <p:sldId id="542" r:id="rId6"/>
    <p:sldId id="593" r:id="rId7"/>
    <p:sldId id="628" r:id="rId8"/>
    <p:sldId id="629" r:id="rId9"/>
    <p:sldId id="630" r:id="rId10"/>
    <p:sldId id="560" r:id="rId11"/>
    <p:sldId id="631" r:id="rId12"/>
    <p:sldId id="632" r:id="rId13"/>
    <p:sldId id="633" r:id="rId14"/>
    <p:sldId id="635" r:id="rId15"/>
    <p:sldId id="634" r:id="rId16"/>
    <p:sldId id="636" r:id="rId17"/>
    <p:sldId id="637" r:id="rId18"/>
    <p:sldId id="607" r:id="rId19"/>
    <p:sldId id="61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0" d="100"/>
          <a:sy n="70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1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channel/UCO2d8nr48-iTs8byOJTX9PQ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microsoft.com/office/2007/relationships/hdphoto" Target="../media/hdphoto18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microsoft.com/office/2007/relationships/hdphoto" Target="../media/hdphoto2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25.jpg"/><Relationship Id="rId4" Type="http://schemas.microsoft.com/office/2007/relationships/hdphoto" Target="../media/hdphoto5.wdp"/><Relationship Id="rId9" Type="http://schemas.openxmlformats.org/officeDocument/2006/relationships/image" Target="../media/image24.png"/><Relationship Id="rId1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16.wdp"/><Relationship Id="rId11" Type="http://schemas.microsoft.com/office/2007/relationships/hdphoto" Target="../media/hdphoto23.wdp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microsoft.com/office/2007/relationships/hdphoto" Target="../media/hdphoto16.wdp"/><Relationship Id="rId11" Type="http://schemas.microsoft.com/office/2007/relationships/hdphoto" Target="../media/hdphoto24.wdp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microsoft.com/office/2007/relationships/hdphoto" Target="../media/hdphoto16.wdp"/><Relationship Id="rId11" Type="http://schemas.microsoft.com/office/2007/relationships/hdphoto" Target="../media/hdphoto25.wdp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microsoft.com/office/2007/relationships/hdphoto" Target="../media/hdphoto10.wdp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7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microsoft.com/office/2007/relationships/hdphoto" Target="../media/hdphoto5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5.wdp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11" Type="http://schemas.microsoft.com/office/2007/relationships/hdphoto" Target="../media/hdphoto14.wdp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11" Type="http://schemas.microsoft.com/office/2007/relationships/hdphoto" Target="../media/hdphoto16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11" Type="http://schemas.microsoft.com/office/2007/relationships/hdphoto" Target="../media/hdphoto16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5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Mô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âm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tranh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503712" y="3816340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5703537" y="5301208"/>
            <a:ext cx="5722865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000" l="3583" r="91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3" y="4012481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" y="2592288"/>
            <a:ext cx="6600825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120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26703"/>
            <a:ext cx="6782576" cy="3503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2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ô?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3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17" y="2255392"/>
            <a:ext cx="6369369" cy="4026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845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9F545C-B7AE-6622-A830-38A3774796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1" y="3261053"/>
            <a:ext cx="2808312" cy="94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164BB7-C0D1-A5E5-AB29-C1167BBD7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12" y="4201498"/>
            <a:ext cx="4143544" cy="49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18243"/>
            <a:ext cx="1848916" cy="76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5104348" y="5238510"/>
            <a:ext cx="2448272" cy="793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1393736"/>
            <a:ext cx="59426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92896"/>
            <a:ext cx="5770933" cy="350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28" y="4529789"/>
            <a:ext cx="7488802" cy="8915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489886" y="1628801"/>
            <a:ext cx="11161240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9" y="45571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8A92F0-46FA-9541-C9BE-24C0392411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340"/>
          <a:stretch/>
        </p:blipFill>
        <p:spPr>
          <a:xfrm>
            <a:off x="1703512" y="2060848"/>
            <a:ext cx="8568952" cy="3636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86AF38-4A80-F35A-2174-479274F96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6" y="1946800"/>
            <a:ext cx="10407800" cy="124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307"/>
          <a:stretch/>
        </p:blipFill>
        <p:spPr>
          <a:xfrm>
            <a:off x="872776" y="3201082"/>
            <a:ext cx="10407800" cy="116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A99AAB-E223-8770-A950-CA7D4DC34E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09" y="172425"/>
            <a:ext cx="4863184" cy="178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13"/>
          <a:stretch/>
        </p:blipFill>
        <p:spPr>
          <a:xfrm>
            <a:off x="849993" y="4388069"/>
            <a:ext cx="10407800" cy="1454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039613"/>
            <a:ext cx="6076950" cy="372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0105" y="429351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134475" y="68127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2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GHE ÂM TH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039613"/>
            <a:ext cx="6076950" cy="3724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4FE6DC-1FB9-B287-AC0C-199E830CE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445556"/>
            <a:ext cx="11161240" cy="108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652660" y="2061367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257030" y="23132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9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ÍCH ĐOẠN NGHE XUÂN QUÊ 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  <p:tag name="ISPRING_LMS_API_VERSION" val="SCORM 2004 (4th edition)"/>
  <p:tag name="ISPRING_ULTRA_SCORM_COURSE_ID" val="BA577FD4-0E95-4361-9EE1-9B7E4E49171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VAN C\\t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Âm nhạc 4- chủ đề 2- tiết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791B13-E2C7-4213-8BD5-46FD5867CDAF}:6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97222C-96AA-41AF-9954-9216AF8C9100}:5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367910-EEFF-42F0-8385-F30F63A10A72}:6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7A84B5-63B5-4282-B40B-4BF2AAD66F7C}:6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8E11CB-260B-4EBA-8AA7-D18677E5482A}:6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9FA189-9E32-434C-81A1-A99A45099024}:63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50EFC3-17FC-494A-AB1A-45B014522D97}:6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D32710-F621-4D8D-88C1-BD62CF7E17E7}:6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6ED5EC-D08D-4B6B-BC7A-4EE6A5215F11}:6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C3D24E-DF2F-424E-9DDB-51F6478D1699}:6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FE88D3-102C-4781-B5B2-F9C35A124798}:6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E4C28F-867F-413B-BEE2-61575AD98D66}:6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ACF848-4D9F-42D8-97E0-F06CDA6910A0}:5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82B0F6-A8AA-4B3E-801B-DD071EFD0796}:6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DA2AEC-B797-4A1F-A788-905C25E574C3}:6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9B1D63-195A-4AC9-81EF-34097A610D0B}:5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4238AC-2B3A-4CEA-A19F-EB03E3030AE0}:5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20E9D9-2F0C-4937-A28D-189A40FC0676}:6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AC8C60-7128-4EF4-AE0F-C08A4A1F1D94}:629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8889</TotalTime>
  <Words>152</Words>
  <Application>Microsoft Office PowerPoint</Application>
  <PresentationFormat>Widescreen</PresentationFormat>
  <Paragraphs>25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 4- chủ đề 2- tiết 3</dc:title>
  <dc:creator>Minh Hien</dc:creator>
  <cp:lastModifiedBy>AutoBVT</cp:lastModifiedBy>
  <cp:revision>695</cp:revision>
  <dcterms:created xsi:type="dcterms:W3CDTF">2010-04-30T18:19:48Z</dcterms:created>
  <dcterms:modified xsi:type="dcterms:W3CDTF">2023-10-16T13:44:03Z</dcterms:modified>
</cp:coreProperties>
</file>