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32"/>
  </p:notesMasterIdLst>
  <p:sldIdLst>
    <p:sldId id="267" r:id="rId3"/>
    <p:sldId id="265" r:id="rId4"/>
    <p:sldId id="269" r:id="rId5"/>
    <p:sldId id="276" r:id="rId6"/>
    <p:sldId id="307" r:id="rId7"/>
    <p:sldId id="292" r:id="rId8"/>
    <p:sldId id="293" r:id="rId9"/>
    <p:sldId id="294" r:id="rId10"/>
    <p:sldId id="278" r:id="rId11"/>
    <p:sldId id="270" r:id="rId12"/>
    <p:sldId id="279" r:id="rId13"/>
    <p:sldId id="306" r:id="rId14"/>
    <p:sldId id="305" r:id="rId15"/>
    <p:sldId id="299" r:id="rId16"/>
    <p:sldId id="280" r:id="rId17"/>
    <p:sldId id="271" r:id="rId18"/>
    <p:sldId id="281" r:id="rId19"/>
    <p:sldId id="272" r:id="rId20"/>
    <p:sldId id="282" r:id="rId21"/>
    <p:sldId id="285" r:id="rId22"/>
    <p:sldId id="273" r:id="rId23"/>
    <p:sldId id="286" r:id="rId24"/>
    <p:sldId id="300" r:id="rId25"/>
    <p:sldId id="302" r:id="rId26"/>
    <p:sldId id="303" r:id="rId27"/>
    <p:sldId id="289" r:id="rId28"/>
    <p:sldId id="304" r:id="rId29"/>
    <p:sldId id="288" r:id="rId30"/>
    <p:sldId id="263" r:id="rId31"/>
  </p:sldIdLst>
  <p:sldSz cx="12192000" cy="6858000"/>
  <p:notesSz cx="6858000" cy="9144000"/>
  <p:embeddedFontLst>
    <p:embeddedFont>
      <p:font typeface="宋体" panose="02010600030101010101" pitchFamily="2" charset="-122"/>
      <p:regular r:id="rId33"/>
    </p:embeddedFont>
    <p:embeddedFont>
      <p:font typeface="Open Sans" panose="020B0606030504020204" pitchFamily="34" charset="0"/>
      <p:regular r:id="rId34"/>
      <p:bold r:id="rId35"/>
      <p:italic r:id="rId36"/>
      <p:boldItalic r:id="rId37"/>
    </p:embeddedFont>
    <p:embeddedFont>
      <p:font typeface="Calibri Light" panose="020F0302020204030204" pitchFamily="34" charset="0"/>
      <p:regular r:id="rId38"/>
      <p:italic r:id="rId39"/>
    </p:embeddedFont>
    <p:embeddedFont>
      <p:font typeface="Microsoft YaHei" panose="020B0503020204020204" pitchFamily="34" charset="-122"/>
      <p:regular r:id="rId40"/>
      <p:bold r:id="rId41"/>
    </p:embeddedFont>
    <p:embeddedFont>
      <p:font typeface="Calibri" panose="020F0502020204030204" pitchFamily="34" charset="0"/>
      <p:regular r:id="rId42"/>
      <p:bold r:id="rId43"/>
      <p:italic r:id="rId44"/>
      <p:boldItalic r:id="rId45"/>
    </p:embeddedFont>
    <p:embeddedFont>
      <p:font typeface="Great Vibes" panose="020B0604020202020204" charset="0"/>
      <p:regular r:id="rId46"/>
    </p:embeddedFont>
    <p:embeddedFont>
      <p:font typeface="Sigmar One" panose="020B0604020202020204" charset="0"/>
      <p:regular r:id="rId47"/>
    </p:embeddedFont>
    <p:embeddedFont>
      <p:font typeface="Nunito Black" panose="00000A00000000000000" pitchFamily="2" charset="0"/>
      <p:bold r:id="rId48"/>
      <p:boldItalic r:id="rId49"/>
    </p:embeddedFont>
    <p:embeddedFont>
      <p:font typeface="Nunito" panose="00000500000000000000" pitchFamily="2" charset="0"/>
      <p:regular r:id="rId50"/>
      <p:bold r:id="rId51"/>
      <p:italic r:id="rId52"/>
      <p:boldItalic r:id="rId53"/>
    </p:embeddedFont>
    <p:embeddedFont>
      <p:font typeface="Tahoma" panose="020B0604030504040204" pitchFamily="34" charset="0"/>
      <p:regular r:id="rId54"/>
      <p:bold r:id="rId55"/>
    </p:embeddedFont>
  </p:embeddedFontLst>
  <p:custDataLst>
    <p:tags r:id="rId5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A3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font" Target="fonts/font23.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9.fntdata"/><Relationship Id="rId54"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font" Target="fonts/font19.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F49A0F-3E5B-48FE-8283-8DEB1830674B}" type="datetimeFigureOut">
              <a:rPr lang="en-US" smtClean="0"/>
              <a:t>16-Oct-23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42918E-EDA4-48C4-86BF-BB21716B27DE}" type="slidenum">
              <a:rPr lang="en-US" smtClean="0"/>
              <a:t>‹#›</a:t>
            </a:fld>
            <a:endParaRPr lang="en-US"/>
          </a:p>
        </p:txBody>
      </p:sp>
    </p:spTree>
    <p:extLst>
      <p:ext uri="{BB962C8B-B14F-4D97-AF65-F5344CB8AC3E}">
        <p14:creationId xmlns:p14="http://schemas.microsoft.com/office/powerpoint/2010/main" val="4268129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42918E-EDA4-48C4-86BF-BB21716B27DE}" type="slidenum">
              <a:rPr lang="en-US" smtClean="0"/>
              <a:t>1</a:t>
            </a:fld>
            <a:endParaRPr lang="en-US"/>
          </a:p>
        </p:txBody>
      </p:sp>
    </p:spTree>
    <p:extLst>
      <p:ext uri="{BB962C8B-B14F-4D97-AF65-F5344CB8AC3E}">
        <p14:creationId xmlns:p14="http://schemas.microsoft.com/office/powerpoint/2010/main" val="4207810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95C1F6-CA05-4BF9-9120-06FA3755F7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7198753-3F0E-4108-AE0B-FF1BA5D4CC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B123F26-6FF2-4518-ABF8-B9FAAC3BB019}"/>
              </a:ext>
            </a:extLst>
          </p:cNvPr>
          <p:cNvSpPr>
            <a:spLocks noGrp="1"/>
          </p:cNvSpPr>
          <p:nvPr>
            <p:ph type="dt" sz="half" idx="10"/>
          </p:nvPr>
        </p:nvSpPr>
        <p:spPr/>
        <p:txBody>
          <a:bodyPr/>
          <a:lstStyle/>
          <a:p>
            <a:fld id="{A3C202EA-64BA-4536-92C8-86F8D4670CBB}" type="datetimeFigureOut">
              <a:rPr lang="en-US" smtClean="0"/>
              <a:t>16-Oct-23</a:t>
            </a:fld>
            <a:endParaRPr lang="en-US"/>
          </a:p>
        </p:txBody>
      </p:sp>
      <p:sp>
        <p:nvSpPr>
          <p:cNvPr id="5" name="Footer Placeholder 4">
            <a:extLst>
              <a:ext uri="{FF2B5EF4-FFF2-40B4-BE49-F238E27FC236}">
                <a16:creationId xmlns:a16="http://schemas.microsoft.com/office/drawing/2014/main" xmlns="" id="{EE67384C-7FC4-48C1-AE05-E0583D1E87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47CC8D6-CB9D-4C31-B0A0-96FE1B7540EF}"/>
              </a:ext>
            </a:extLst>
          </p:cNvPr>
          <p:cNvSpPr>
            <a:spLocks noGrp="1"/>
          </p:cNvSpPr>
          <p:nvPr>
            <p:ph type="sldNum" sz="quarter" idx="12"/>
          </p:nvPr>
        </p:nvSpPr>
        <p:spPr/>
        <p:txBody>
          <a:bodyPr/>
          <a:lstStyle/>
          <a:p>
            <a:fld id="{C689278A-739A-42EE-988E-7A6EF2E4E23E}" type="slidenum">
              <a:rPr lang="en-US" smtClean="0"/>
              <a:t>‹#›</a:t>
            </a:fld>
            <a:endParaRPr lang="en-US"/>
          </a:p>
        </p:txBody>
      </p:sp>
    </p:spTree>
    <p:extLst>
      <p:ext uri="{BB962C8B-B14F-4D97-AF65-F5344CB8AC3E}">
        <p14:creationId xmlns:p14="http://schemas.microsoft.com/office/powerpoint/2010/main" val="1778455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9DE94C-ED5B-4BFB-8FA1-2578205926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ABC7E8A-707C-475F-8300-1A7CC8FAC6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FB4F3C5-0683-4535-A21E-DFC446C13236}"/>
              </a:ext>
            </a:extLst>
          </p:cNvPr>
          <p:cNvSpPr>
            <a:spLocks noGrp="1"/>
          </p:cNvSpPr>
          <p:nvPr>
            <p:ph type="dt" sz="half" idx="10"/>
          </p:nvPr>
        </p:nvSpPr>
        <p:spPr/>
        <p:txBody>
          <a:bodyPr/>
          <a:lstStyle/>
          <a:p>
            <a:fld id="{A3C202EA-64BA-4536-92C8-86F8D4670CBB}" type="datetimeFigureOut">
              <a:rPr lang="en-US" smtClean="0"/>
              <a:t>16-Oct-23</a:t>
            </a:fld>
            <a:endParaRPr lang="en-US"/>
          </a:p>
        </p:txBody>
      </p:sp>
      <p:sp>
        <p:nvSpPr>
          <p:cNvPr id="5" name="Footer Placeholder 4">
            <a:extLst>
              <a:ext uri="{FF2B5EF4-FFF2-40B4-BE49-F238E27FC236}">
                <a16:creationId xmlns:a16="http://schemas.microsoft.com/office/drawing/2014/main" xmlns="" id="{C7E6E8A5-28A7-449A-9813-EAC63DE3F0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BA1AD0D-21E0-4B9C-ADDC-3681AD3B6920}"/>
              </a:ext>
            </a:extLst>
          </p:cNvPr>
          <p:cNvSpPr>
            <a:spLocks noGrp="1"/>
          </p:cNvSpPr>
          <p:nvPr>
            <p:ph type="sldNum" sz="quarter" idx="12"/>
          </p:nvPr>
        </p:nvSpPr>
        <p:spPr/>
        <p:txBody>
          <a:bodyPr/>
          <a:lstStyle/>
          <a:p>
            <a:fld id="{C689278A-739A-42EE-988E-7A6EF2E4E23E}" type="slidenum">
              <a:rPr lang="en-US" smtClean="0"/>
              <a:t>‹#›</a:t>
            </a:fld>
            <a:endParaRPr lang="en-US"/>
          </a:p>
        </p:txBody>
      </p:sp>
    </p:spTree>
    <p:extLst>
      <p:ext uri="{BB962C8B-B14F-4D97-AF65-F5344CB8AC3E}">
        <p14:creationId xmlns:p14="http://schemas.microsoft.com/office/powerpoint/2010/main" val="1816932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42387BF-25B0-4B22-8625-E4FFCD4E17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2345EBA-F126-4E8D-B470-5451DA8E0B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85C28D7-15E0-4444-A131-82CED006976F}"/>
              </a:ext>
            </a:extLst>
          </p:cNvPr>
          <p:cNvSpPr>
            <a:spLocks noGrp="1"/>
          </p:cNvSpPr>
          <p:nvPr>
            <p:ph type="dt" sz="half" idx="10"/>
          </p:nvPr>
        </p:nvSpPr>
        <p:spPr/>
        <p:txBody>
          <a:bodyPr/>
          <a:lstStyle/>
          <a:p>
            <a:fld id="{A3C202EA-64BA-4536-92C8-86F8D4670CBB}" type="datetimeFigureOut">
              <a:rPr lang="en-US" smtClean="0"/>
              <a:t>16-Oct-23</a:t>
            </a:fld>
            <a:endParaRPr lang="en-US"/>
          </a:p>
        </p:txBody>
      </p:sp>
      <p:sp>
        <p:nvSpPr>
          <p:cNvPr id="5" name="Footer Placeholder 4">
            <a:extLst>
              <a:ext uri="{FF2B5EF4-FFF2-40B4-BE49-F238E27FC236}">
                <a16:creationId xmlns:a16="http://schemas.microsoft.com/office/drawing/2014/main" xmlns="" id="{22898A84-B66F-4047-AC88-956C31CCF0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2CDAFCE-11AF-41CB-B8D2-41EA0CA2A0A8}"/>
              </a:ext>
            </a:extLst>
          </p:cNvPr>
          <p:cNvSpPr>
            <a:spLocks noGrp="1"/>
          </p:cNvSpPr>
          <p:nvPr>
            <p:ph type="sldNum" sz="quarter" idx="12"/>
          </p:nvPr>
        </p:nvSpPr>
        <p:spPr/>
        <p:txBody>
          <a:bodyPr/>
          <a:lstStyle/>
          <a:p>
            <a:fld id="{C689278A-739A-42EE-988E-7A6EF2E4E23E}" type="slidenum">
              <a:rPr lang="en-US" smtClean="0"/>
              <a:t>‹#›</a:t>
            </a:fld>
            <a:endParaRPr lang="en-US"/>
          </a:p>
        </p:txBody>
      </p:sp>
    </p:spTree>
    <p:extLst>
      <p:ext uri="{BB962C8B-B14F-4D97-AF65-F5344CB8AC3E}">
        <p14:creationId xmlns:p14="http://schemas.microsoft.com/office/powerpoint/2010/main" val="633412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9"/>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2023/10/16</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18123497"/>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9"/>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2023/10/16</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537067043"/>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4"/>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2023/10/16</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2738630108"/>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2023/10/16</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页脚占位符 5"/>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7" name="灯片编号占位符 6"/>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3776748737"/>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1"/>
            <a:ext cx="5220971"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4"/>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8" y="1482091"/>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8" y="2368554"/>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2023/10/16</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8" name="页脚占位符 7"/>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9" name="灯片编号占位符 8"/>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11" name="矩形 10"/>
          <p:cNvSpPr/>
          <p:nvPr userDrawn="1"/>
        </p:nvSpPr>
        <p:spPr>
          <a:xfrm>
            <a:off x="8472185" y="4439041"/>
            <a:ext cx="775136"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行业</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www.1ppt.com/hangye/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节日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www.1ppt.com/jieri/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素材：</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www.1ppt.com/sucai/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背景图片：</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www.1ppt.com/beijing/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图表：</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www.1ppt.com/tubiao/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精美</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教程： </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www.1ppt.com/powerpoint/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课件：</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www.1ppt.com/kejian/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字体下载：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www.1ppt.com/ziti/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工作总结</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www.1ppt.com/xiazai/zongjie/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工作计划：</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www.1ppt.com/xiazai/jihua/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商务</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www.1ppt.com/moban/shangwu/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个人简历</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www.1ppt.com/xiazai/jianli/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毕业答辩</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www.1ppt.com/xiazai/dabian/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工作汇报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www.1ppt.com/xiazai/huibao/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 </a:t>
            </a:r>
          </a:p>
        </p:txBody>
      </p:sp>
    </p:spTree>
    <p:extLst>
      <p:ext uri="{BB962C8B-B14F-4D97-AF65-F5344CB8AC3E}">
        <p14:creationId xmlns:p14="http://schemas.microsoft.com/office/powerpoint/2010/main" val="2590147134"/>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2023/10/16</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543317959"/>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8"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7"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2023/10/16</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页脚占位符 5"/>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7" name="灯片编号占位符 6"/>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175566894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8"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8"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2023/10/16</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页脚占位符 5"/>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7" name="灯片编号占位符 6"/>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1860106543"/>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F8E485-0A2E-4387-A9DC-18B2AAA31F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8BFC9C7-1A27-4C67-A4E2-8E875E2597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C9326A6-68BF-4D31-B6A4-177181B1E2E3}"/>
              </a:ext>
            </a:extLst>
          </p:cNvPr>
          <p:cNvSpPr>
            <a:spLocks noGrp="1"/>
          </p:cNvSpPr>
          <p:nvPr>
            <p:ph type="dt" sz="half" idx="10"/>
          </p:nvPr>
        </p:nvSpPr>
        <p:spPr/>
        <p:txBody>
          <a:bodyPr/>
          <a:lstStyle/>
          <a:p>
            <a:fld id="{A3C202EA-64BA-4536-92C8-86F8D4670CBB}" type="datetimeFigureOut">
              <a:rPr lang="en-US" smtClean="0"/>
              <a:t>16-Oct-23</a:t>
            </a:fld>
            <a:endParaRPr lang="en-US"/>
          </a:p>
        </p:txBody>
      </p:sp>
      <p:sp>
        <p:nvSpPr>
          <p:cNvPr id="5" name="Footer Placeholder 4">
            <a:extLst>
              <a:ext uri="{FF2B5EF4-FFF2-40B4-BE49-F238E27FC236}">
                <a16:creationId xmlns:a16="http://schemas.microsoft.com/office/drawing/2014/main" xmlns="" id="{19B215BA-1996-45CA-A5D0-013C3A47BD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FD06EF-BB66-4306-BB1E-40B2E1E4EE40}"/>
              </a:ext>
            </a:extLst>
          </p:cNvPr>
          <p:cNvSpPr>
            <a:spLocks noGrp="1"/>
          </p:cNvSpPr>
          <p:nvPr>
            <p:ph type="sldNum" sz="quarter" idx="12"/>
          </p:nvPr>
        </p:nvSpPr>
        <p:spPr/>
        <p:txBody>
          <a:bodyPr/>
          <a:lstStyle/>
          <a:p>
            <a:fld id="{C689278A-739A-42EE-988E-7A6EF2E4E23E}" type="slidenum">
              <a:rPr lang="en-US" smtClean="0"/>
              <a:t>‹#›</a:t>
            </a:fld>
            <a:endParaRPr lang="en-US"/>
          </a:p>
        </p:txBody>
      </p:sp>
    </p:spTree>
    <p:extLst>
      <p:ext uri="{BB962C8B-B14F-4D97-AF65-F5344CB8AC3E}">
        <p14:creationId xmlns:p14="http://schemas.microsoft.com/office/powerpoint/2010/main" val="41617086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2023/10/16</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3"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927457629"/>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9"/>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2023/10/16</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3311097214"/>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2023/10/16</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1763061199"/>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75AF3-A322-416E-99D7-29F5A7799ECC}"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2023/10/16</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3" name="页脚占位符 2"/>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4" name="灯片编号占位符 3"/>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0B49C96-558A-49EC-AD52-79C3D5970B3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3443539662"/>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A8BC49-B3CC-4D70-BE1A-E90D43479E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97E37DD-B9FD-441D-9205-9F26B7565F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3B991BB-DF6F-4F13-A027-67028761AED9}"/>
              </a:ext>
            </a:extLst>
          </p:cNvPr>
          <p:cNvSpPr>
            <a:spLocks noGrp="1"/>
          </p:cNvSpPr>
          <p:nvPr>
            <p:ph type="dt" sz="half" idx="10"/>
          </p:nvPr>
        </p:nvSpPr>
        <p:spPr/>
        <p:txBody>
          <a:bodyPr/>
          <a:lstStyle/>
          <a:p>
            <a:fld id="{A3C202EA-64BA-4536-92C8-86F8D4670CBB}" type="datetimeFigureOut">
              <a:rPr lang="en-US" smtClean="0"/>
              <a:t>16-Oct-23</a:t>
            </a:fld>
            <a:endParaRPr lang="en-US"/>
          </a:p>
        </p:txBody>
      </p:sp>
      <p:sp>
        <p:nvSpPr>
          <p:cNvPr id="5" name="Footer Placeholder 4">
            <a:extLst>
              <a:ext uri="{FF2B5EF4-FFF2-40B4-BE49-F238E27FC236}">
                <a16:creationId xmlns:a16="http://schemas.microsoft.com/office/drawing/2014/main" xmlns="" id="{5D472FED-61C5-4C98-95A6-393AE57046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DB3E557-0C90-4C9A-82C6-2052075AF02B}"/>
              </a:ext>
            </a:extLst>
          </p:cNvPr>
          <p:cNvSpPr>
            <a:spLocks noGrp="1"/>
          </p:cNvSpPr>
          <p:nvPr>
            <p:ph type="sldNum" sz="quarter" idx="12"/>
          </p:nvPr>
        </p:nvSpPr>
        <p:spPr/>
        <p:txBody>
          <a:bodyPr/>
          <a:lstStyle/>
          <a:p>
            <a:fld id="{C689278A-739A-42EE-988E-7A6EF2E4E23E}" type="slidenum">
              <a:rPr lang="en-US" smtClean="0"/>
              <a:t>‹#›</a:t>
            </a:fld>
            <a:endParaRPr lang="en-US"/>
          </a:p>
        </p:txBody>
      </p:sp>
    </p:spTree>
    <p:extLst>
      <p:ext uri="{BB962C8B-B14F-4D97-AF65-F5344CB8AC3E}">
        <p14:creationId xmlns:p14="http://schemas.microsoft.com/office/powerpoint/2010/main" val="1006357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59FAAA-0185-42F6-953F-AC9EBDA41C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74DAFB4-E62B-49B5-A1AE-9878EDB083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910870D-A4D4-4094-BC91-94ECDF07A9F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128544E-9626-430B-BA15-4D105A100A16}"/>
              </a:ext>
            </a:extLst>
          </p:cNvPr>
          <p:cNvSpPr>
            <a:spLocks noGrp="1"/>
          </p:cNvSpPr>
          <p:nvPr>
            <p:ph type="dt" sz="half" idx="10"/>
          </p:nvPr>
        </p:nvSpPr>
        <p:spPr/>
        <p:txBody>
          <a:bodyPr/>
          <a:lstStyle/>
          <a:p>
            <a:fld id="{A3C202EA-64BA-4536-92C8-86F8D4670CBB}" type="datetimeFigureOut">
              <a:rPr lang="en-US" smtClean="0"/>
              <a:t>16-Oct-23</a:t>
            </a:fld>
            <a:endParaRPr lang="en-US"/>
          </a:p>
        </p:txBody>
      </p:sp>
      <p:sp>
        <p:nvSpPr>
          <p:cNvPr id="6" name="Footer Placeholder 5">
            <a:extLst>
              <a:ext uri="{FF2B5EF4-FFF2-40B4-BE49-F238E27FC236}">
                <a16:creationId xmlns:a16="http://schemas.microsoft.com/office/drawing/2014/main" xmlns="" id="{3F2691C3-380C-4B3A-B171-422A99D240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C046F11-9725-4322-99CD-797CAEE7A43E}"/>
              </a:ext>
            </a:extLst>
          </p:cNvPr>
          <p:cNvSpPr>
            <a:spLocks noGrp="1"/>
          </p:cNvSpPr>
          <p:nvPr>
            <p:ph type="sldNum" sz="quarter" idx="12"/>
          </p:nvPr>
        </p:nvSpPr>
        <p:spPr/>
        <p:txBody>
          <a:bodyPr/>
          <a:lstStyle/>
          <a:p>
            <a:fld id="{C689278A-739A-42EE-988E-7A6EF2E4E23E}" type="slidenum">
              <a:rPr lang="en-US" smtClean="0"/>
              <a:t>‹#›</a:t>
            </a:fld>
            <a:endParaRPr lang="en-US"/>
          </a:p>
        </p:txBody>
      </p:sp>
    </p:spTree>
    <p:extLst>
      <p:ext uri="{BB962C8B-B14F-4D97-AF65-F5344CB8AC3E}">
        <p14:creationId xmlns:p14="http://schemas.microsoft.com/office/powerpoint/2010/main" val="2181518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DCBB48-5136-4D9A-AC3D-FD9E8D982A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6929FFD-B1C9-4F8D-9778-8D847068FC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64C97D4-F683-42AA-B2D0-622A580F9B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DB06A91-1DD3-4A9A-A81B-7880F7C9EE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4A5D319-B95D-4933-91B0-316FEBBDC1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7CEBFA6-8CA3-4533-9587-0E563E8EA181}"/>
              </a:ext>
            </a:extLst>
          </p:cNvPr>
          <p:cNvSpPr>
            <a:spLocks noGrp="1"/>
          </p:cNvSpPr>
          <p:nvPr>
            <p:ph type="dt" sz="half" idx="10"/>
          </p:nvPr>
        </p:nvSpPr>
        <p:spPr/>
        <p:txBody>
          <a:bodyPr/>
          <a:lstStyle/>
          <a:p>
            <a:fld id="{A3C202EA-64BA-4536-92C8-86F8D4670CBB}" type="datetimeFigureOut">
              <a:rPr lang="en-US" smtClean="0"/>
              <a:t>16-Oct-23</a:t>
            </a:fld>
            <a:endParaRPr lang="en-US"/>
          </a:p>
        </p:txBody>
      </p:sp>
      <p:sp>
        <p:nvSpPr>
          <p:cNvPr id="8" name="Footer Placeholder 7">
            <a:extLst>
              <a:ext uri="{FF2B5EF4-FFF2-40B4-BE49-F238E27FC236}">
                <a16:creationId xmlns:a16="http://schemas.microsoft.com/office/drawing/2014/main" xmlns="" id="{5A1D3C5E-514C-4F45-A4DE-7606407BE54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D1A68DEB-B6AF-4C6C-ABC6-1547963FDAB9}"/>
              </a:ext>
            </a:extLst>
          </p:cNvPr>
          <p:cNvSpPr>
            <a:spLocks noGrp="1"/>
          </p:cNvSpPr>
          <p:nvPr>
            <p:ph type="sldNum" sz="quarter" idx="12"/>
          </p:nvPr>
        </p:nvSpPr>
        <p:spPr/>
        <p:txBody>
          <a:bodyPr/>
          <a:lstStyle/>
          <a:p>
            <a:fld id="{C689278A-739A-42EE-988E-7A6EF2E4E23E}" type="slidenum">
              <a:rPr lang="en-US" smtClean="0"/>
              <a:t>‹#›</a:t>
            </a:fld>
            <a:endParaRPr lang="en-US"/>
          </a:p>
        </p:txBody>
      </p:sp>
    </p:spTree>
    <p:extLst>
      <p:ext uri="{BB962C8B-B14F-4D97-AF65-F5344CB8AC3E}">
        <p14:creationId xmlns:p14="http://schemas.microsoft.com/office/powerpoint/2010/main" val="3124421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6F2E91-C220-46D9-B764-3E3BAE6E52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A694B16-EB16-4221-952A-025DCEE3A813}"/>
              </a:ext>
            </a:extLst>
          </p:cNvPr>
          <p:cNvSpPr>
            <a:spLocks noGrp="1"/>
          </p:cNvSpPr>
          <p:nvPr>
            <p:ph type="dt" sz="half" idx="10"/>
          </p:nvPr>
        </p:nvSpPr>
        <p:spPr/>
        <p:txBody>
          <a:bodyPr/>
          <a:lstStyle/>
          <a:p>
            <a:fld id="{A3C202EA-64BA-4536-92C8-86F8D4670CBB}" type="datetimeFigureOut">
              <a:rPr lang="en-US" smtClean="0"/>
              <a:t>16-Oct-23</a:t>
            </a:fld>
            <a:endParaRPr lang="en-US"/>
          </a:p>
        </p:txBody>
      </p:sp>
      <p:sp>
        <p:nvSpPr>
          <p:cNvPr id="4" name="Footer Placeholder 3">
            <a:extLst>
              <a:ext uri="{FF2B5EF4-FFF2-40B4-BE49-F238E27FC236}">
                <a16:creationId xmlns:a16="http://schemas.microsoft.com/office/drawing/2014/main" xmlns="" id="{8DB39461-8BC4-480B-B560-29A1C82E9E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4D5E32B-78C7-4C2C-9D03-03B8A8E7C54A}"/>
              </a:ext>
            </a:extLst>
          </p:cNvPr>
          <p:cNvSpPr>
            <a:spLocks noGrp="1"/>
          </p:cNvSpPr>
          <p:nvPr>
            <p:ph type="sldNum" sz="quarter" idx="12"/>
          </p:nvPr>
        </p:nvSpPr>
        <p:spPr/>
        <p:txBody>
          <a:bodyPr/>
          <a:lstStyle/>
          <a:p>
            <a:fld id="{C689278A-739A-42EE-988E-7A6EF2E4E23E}" type="slidenum">
              <a:rPr lang="en-US" smtClean="0"/>
              <a:t>‹#›</a:t>
            </a:fld>
            <a:endParaRPr lang="en-US"/>
          </a:p>
        </p:txBody>
      </p:sp>
    </p:spTree>
    <p:extLst>
      <p:ext uri="{BB962C8B-B14F-4D97-AF65-F5344CB8AC3E}">
        <p14:creationId xmlns:p14="http://schemas.microsoft.com/office/powerpoint/2010/main" val="226108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0C58E9D-3023-4A8E-ADD6-D6782ABB3205}"/>
              </a:ext>
            </a:extLst>
          </p:cNvPr>
          <p:cNvSpPr>
            <a:spLocks noGrp="1"/>
          </p:cNvSpPr>
          <p:nvPr>
            <p:ph type="dt" sz="half" idx="10"/>
          </p:nvPr>
        </p:nvSpPr>
        <p:spPr/>
        <p:txBody>
          <a:bodyPr/>
          <a:lstStyle/>
          <a:p>
            <a:fld id="{A3C202EA-64BA-4536-92C8-86F8D4670CBB}" type="datetimeFigureOut">
              <a:rPr lang="en-US" smtClean="0"/>
              <a:t>16-Oct-23</a:t>
            </a:fld>
            <a:endParaRPr lang="en-US"/>
          </a:p>
        </p:txBody>
      </p:sp>
      <p:sp>
        <p:nvSpPr>
          <p:cNvPr id="3" name="Footer Placeholder 2">
            <a:extLst>
              <a:ext uri="{FF2B5EF4-FFF2-40B4-BE49-F238E27FC236}">
                <a16:creationId xmlns:a16="http://schemas.microsoft.com/office/drawing/2014/main" xmlns="" id="{694D3E38-709D-42BC-AAF0-254836A96F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34191791-8B9D-4B1A-89C7-C396D4487361}"/>
              </a:ext>
            </a:extLst>
          </p:cNvPr>
          <p:cNvSpPr>
            <a:spLocks noGrp="1"/>
          </p:cNvSpPr>
          <p:nvPr>
            <p:ph type="sldNum" sz="quarter" idx="12"/>
          </p:nvPr>
        </p:nvSpPr>
        <p:spPr/>
        <p:txBody>
          <a:bodyPr/>
          <a:lstStyle/>
          <a:p>
            <a:fld id="{C689278A-739A-42EE-988E-7A6EF2E4E23E}" type="slidenum">
              <a:rPr lang="en-US" smtClean="0"/>
              <a:t>‹#›</a:t>
            </a:fld>
            <a:endParaRPr lang="en-US"/>
          </a:p>
        </p:txBody>
      </p:sp>
    </p:spTree>
    <p:extLst>
      <p:ext uri="{BB962C8B-B14F-4D97-AF65-F5344CB8AC3E}">
        <p14:creationId xmlns:p14="http://schemas.microsoft.com/office/powerpoint/2010/main" val="4049962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2D073A-0FB0-430B-A558-D5D6D49960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9957282-1134-4DA4-83B1-D5ADC1B810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4197B86-6379-4E78-B40D-116315D13A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FAAB4A6-FDA7-4C43-B626-1B402C62F372}"/>
              </a:ext>
            </a:extLst>
          </p:cNvPr>
          <p:cNvSpPr>
            <a:spLocks noGrp="1"/>
          </p:cNvSpPr>
          <p:nvPr>
            <p:ph type="dt" sz="half" idx="10"/>
          </p:nvPr>
        </p:nvSpPr>
        <p:spPr/>
        <p:txBody>
          <a:bodyPr/>
          <a:lstStyle/>
          <a:p>
            <a:fld id="{A3C202EA-64BA-4536-92C8-86F8D4670CBB}" type="datetimeFigureOut">
              <a:rPr lang="en-US" smtClean="0"/>
              <a:t>16-Oct-23</a:t>
            </a:fld>
            <a:endParaRPr lang="en-US"/>
          </a:p>
        </p:txBody>
      </p:sp>
      <p:sp>
        <p:nvSpPr>
          <p:cNvPr id="6" name="Footer Placeholder 5">
            <a:extLst>
              <a:ext uri="{FF2B5EF4-FFF2-40B4-BE49-F238E27FC236}">
                <a16:creationId xmlns:a16="http://schemas.microsoft.com/office/drawing/2014/main" xmlns="" id="{2AF04D35-63D5-49EF-A7B1-BCF353FFE1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0A53872-A523-4F56-AFBD-65A8D2AD83FA}"/>
              </a:ext>
            </a:extLst>
          </p:cNvPr>
          <p:cNvSpPr>
            <a:spLocks noGrp="1"/>
          </p:cNvSpPr>
          <p:nvPr>
            <p:ph type="sldNum" sz="quarter" idx="12"/>
          </p:nvPr>
        </p:nvSpPr>
        <p:spPr/>
        <p:txBody>
          <a:bodyPr/>
          <a:lstStyle/>
          <a:p>
            <a:fld id="{C689278A-739A-42EE-988E-7A6EF2E4E23E}" type="slidenum">
              <a:rPr lang="en-US" smtClean="0"/>
              <a:t>‹#›</a:t>
            </a:fld>
            <a:endParaRPr lang="en-US"/>
          </a:p>
        </p:txBody>
      </p:sp>
    </p:spTree>
    <p:extLst>
      <p:ext uri="{BB962C8B-B14F-4D97-AF65-F5344CB8AC3E}">
        <p14:creationId xmlns:p14="http://schemas.microsoft.com/office/powerpoint/2010/main" val="5836651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A7AFBD-3BEE-4B74-928F-E095ECC408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054C5C7-34A5-4D10-A742-EC3731C942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3ACBB18-419E-4B8B-83B3-8BBE752333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82DFB48-3C54-4490-92DF-F09789980B1F}"/>
              </a:ext>
            </a:extLst>
          </p:cNvPr>
          <p:cNvSpPr>
            <a:spLocks noGrp="1"/>
          </p:cNvSpPr>
          <p:nvPr>
            <p:ph type="dt" sz="half" idx="10"/>
          </p:nvPr>
        </p:nvSpPr>
        <p:spPr/>
        <p:txBody>
          <a:bodyPr/>
          <a:lstStyle/>
          <a:p>
            <a:fld id="{A3C202EA-64BA-4536-92C8-86F8D4670CBB}" type="datetimeFigureOut">
              <a:rPr lang="en-US" smtClean="0"/>
              <a:t>16-Oct-23</a:t>
            </a:fld>
            <a:endParaRPr lang="en-US"/>
          </a:p>
        </p:txBody>
      </p:sp>
      <p:sp>
        <p:nvSpPr>
          <p:cNvPr id="6" name="Footer Placeholder 5">
            <a:extLst>
              <a:ext uri="{FF2B5EF4-FFF2-40B4-BE49-F238E27FC236}">
                <a16:creationId xmlns:a16="http://schemas.microsoft.com/office/drawing/2014/main" xmlns="" id="{A69F9CFA-39E1-4D71-ACB6-4B4E777560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C14A61E-F39C-435A-ADAB-82E5AEF1A6B6}"/>
              </a:ext>
            </a:extLst>
          </p:cNvPr>
          <p:cNvSpPr>
            <a:spLocks noGrp="1"/>
          </p:cNvSpPr>
          <p:nvPr>
            <p:ph type="sldNum" sz="quarter" idx="12"/>
          </p:nvPr>
        </p:nvSpPr>
        <p:spPr/>
        <p:txBody>
          <a:bodyPr/>
          <a:lstStyle/>
          <a:p>
            <a:fld id="{C689278A-739A-42EE-988E-7A6EF2E4E23E}" type="slidenum">
              <a:rPr lang="en-US" smtClean="0"/>
              <a:t>‹#›</a:t>
            </a:fld>
            <a:endParaRPr lang="en-US"/>
          </a:p>
        </p:txBody>
      </p:sp>
    </p:spTree>
    <p:extLst>
      <p:ext uri="{BB962C8B-B14F-4D97-AF65-F5344CB8AC3E}">
        <p14:creationId xmlns:p14="http://schemas.microsoft.com/office/powerpoint/2010/main" val="2930508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092852B-EDC0-4980-B15B-C0A5FDA996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3ACE92D3-7CBE-4F8E-A60F-D057CE3616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96D4AD6-2FF6-42D2-A4F6-32B216D2F1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202EA-64BA-4536-92C8-86F8D4670CBB}" type="datetimeFigureOut">
              <a:rPr lang="en-US" smtClean="0"/>
              <a:t>16-Oct-23</a:t>
            </a:fld>
            <a:endParaRPr lang="en-US"/>
          </a:p>
        </p:txBody>
      </p:sp>
      <p:sp>
        <p:nvSpPr>
          <p:cNvPr id="5" name="Footer Placeholder 4">
            <a:extLst>
              <a:ext uri="{FF2B5EF4-FFF2-40B4-BE49-F238E27FC236}">
                <a16:creationId xmlns:a16="http://schemas.microsoft.com/office/drawing/2014/main" xmlns="" id="{0B4E2A3D-A6F8-41F9-A693-F6E36CD389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67E582A9-65B3-4B96-B433-AC76452AFE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89278A-739A-42EE-988E-7A6EF2E4E23E}" type="slidenum">
              <a:rPr lang="en-US" smtClean="0"/>
              <a:t>‹#›</a:t>
            </a:fld>
            <a:endParaRPr lang="en-US"/>
          </a:p>
        </p:txBody>
      </p:sp>
    </p:spTree>
    <p:extLst>
      <p:ext uri="{BB962C8B-B14F-4D97-AF65-F5344CB8AC3E}">
        <p14:creationId xmlns:p14="http://schemas.microsoft.com/office/powerpoint/2010/main" val="5789817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chemeClr val="bg1"/>
            </a:gs>
            <a:gs pos="100000">
              <a:schemeClr val="accent1">
                <a:lumMod val="45000"/>
                <a:lumOff val="55000"/>
              </a:schemeClr>
            </a:gs>
            <a:gs pos="100000">
              <a:schemeClr val="accent1">
                <a:lumMod val="45000"/>
                <a:lumOff val="55000"/>
              </a:schemeClr>
            </a:gs>
            <a:gs pos="100000">
              <a:schemeClr val="bg1"/>
            </a:gs>
          </a:gsLst>
          <a:lin ang="54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74209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2.png"/><Relationship Id="rId7"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tags" Target="../tags/tag12.xml"/><Relationship Id="rId6" Type="http://schemas.microsoft.com/office/2007/relationships/hdphoto" Target="../media/hdphoto5.wdp"/><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1.jpeg"/></Relationships>
</file>

<file path=ppt/slides/_rels/slide12.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png"/><Relationship Id="rId7"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tags" Target="../tags/tag13.xml"/><Relationship Id="rId6" Type="http://schemas.microsoft.com/office/2007/relationships/hdphoto" Target="../media/hdphoto6.wdp"/><Relationship Id="rId5" Type="http://schemas.openxmlformats.org/officeDocument/2006/relationships/image" Target="../media/image22.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png"/><Relationship Id="rId7"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28.png"/><Relationship Id="rId5" Type="http://schemas.openxmlformats.org/officeDocument/2006/relationships/image" Target="../media/image17.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17.pn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35.jpe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36.jpe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png"/><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26.xml"/><Relationship Id="rId6" Type="http://schemas.microsoft.com/office/2007/relationships/hdphoto" Target="../media/hdphoto7.wdp"/><Relationship Id="rId5" Type="http://schemas.openxmlformats.org/officeDocument/2006/relationships/image" Target="../media/image39.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28.xml"/><Relationship Id="rId5" Type="http://schemas.openxmlformats.org/officeDocument/2006/relationships/image" Target="../media/image41.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ags" Target="../tags/tag30.xml"/><Relationship Id="rId4" Type="http://schemas.microsoft.com/office/2007/relationships/hdphoto" Target="../media/hdphoto9.wdp"/></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microsoft.com/office/2007/relationships/hdphoto" Target="../media/hdphoto3.wdp"/><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13.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434C307-C3E6-CBF8-36F8-DCC9F3CBD9E2}"/>
              </a:ext>
            </a:extLst>
          </p:cNvPr>
          <p:cNvSpPr txBox="1"/>
          <p:nvPr/>
        </p:nvSpPr>
        <p:spPr>
          <a:xfrm>
            <a:off x="3873263" y="845102"/>
            <a:ext cx="4684541" cy="584775"/>
          </a:xfrm>
          <a:prstGeom prst="rect">
            <a:avLst/>
          </a:prstGeom>
          <a:noFill/>
        </p:spPr>
        <p:txBody>
          <a:bodyPr wrap="square" rtlCol="0">
            <a:spAutoFit/>
          </a:bodyPr>
          <a:lstStyle/>
          <a:p>
            <a:pPr algn="ctr"/>
            <a:r>
              <a:rPr lang="en-US" sz="3200" dirty="0" err="1">
                <a:solidFill>
                  <a:srgbClr val="0070C0"/>
                </a:solidFill>
                <a:latin typeface="Nunito Black" pitchFamily="2" charset="0"/>
              </a:rPr>
              <a:t>Hoạt</a:t>
            </a:r>
            <a:r>
              <a:rPr lang="en-US" sz="3200" dirty="0">
                <a:solidFill>
                  <a:srgbClr val="0070C0"/>
                </a:solidFill>
                <a:latin typeface="Nunito Black" pitchFamily="2" charset="0"/>
              </a:rPr>
              <a:t> </a:t>
            </a:r>
            <a:r>
              <a:rPr lang="en-US" sz="3200" dirty="0" err="1">
                <a:solidFill>
                  <a:srgbClr val="0070C0"/>
                </a:solidFill>
                <a:latin typeface="Nunito Black" pitchFamily="2" charset="0"/>
              </a:rPr>
              <a:t>động</a:t>
            </a:r>
            <a:r>
              <a:rPr lang="en-US" sz="3200" dirty="0">
                <a:solidFill>
                  <a:srgbClr val="0070C0"/>
                </a:solidFill>
                <a:latin typeface="Nunito Black" pitchFamily="2" charset="0"/>
              </a:rPr>
              <a:t> </a:t>
            </a:r>
            <a:r>
              <a:rPr lang="en-US" sz="3200" dirty="0" err="1">
                <a:solidFill>
                  <a:srgbClr val="0070C0"/>
                </a:solidFill>
                <a:latin typeface="Nunito Black" pitchFamily="2" charset="0"/>
              </a:rPr>
              <a:t>trải</a:t>
            </a:r>
            <a:r>
              <a:rPr lang="en-US" sz="3200" dirty="0">
                <a:solidFill>
                  <a:srgbClr val="0070C0"/>
                </a:solidFill>
                <a:latin typeface="Nunito Black" pitchFamily="2" charset="0"/>
              </a:rPr>
              <a:t> </a:t>
            </a:r>
            <a:r>
              <a:rPr lang="en-US" sz="3200" dirty="0" err="1">
                <a:solidFill>
                  <a:srgbClr val="0070C0"/>
                </a:solidFill>
                <a:latin typeface="Nunito Black" pitchFamily="2" charset="0"/>
              </a:rPr>
              <a:t>nghiệm</a:t>
            </a:r>
            <a:endParaRPr lang="en-US" sz="3200" dirty="0">
              <a:solidFill>
                <a:srgbClr val="0070C0"/>
              </a:solidFill>
              <a:latin typeface="Nunito Black" pitchFamily="2" charset="0"/>
            </a:endParaRPr>
          </a:p>
        </p:txBody>
      </p:sp>
      <p:pic>
        <p:nvPicPr>
          <p:cNvPr id="6" name="Picture 8" descr="1️⃣ Top 1.450+ Mẫu Tranh tô Màu Máy Bay Trực Thăng Đẹp cho Bé ™️ XemWeb.info"/>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5938" r="100000"/>
                    </a14:imgEffect>
                  </a14:imgLayer>
                </a14:imgProps>
              </a:ext>
              <a:ext uri="{28A0092B-C50C-407E-A947-70E740481C1C}">
                <a14:useLocalDpi xmlns:a14="http://schemas.microsoft.com/office/drawing/2010/main" val="0"/>
              </a:ext>
            </a:extLst>
          </a:blip>
          <a:srcRect/>
          <a:stretch>
            <a:fillRect/>
          </a:stretch>
        </p:blipFill>
        <p:spPr bwMode="auto">
          <a:xfrm>
            <a:off x="222069" y="191684"/>
            <a:ext cx="1681432" cy="945806"/>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14">
            <a:extLst>
              <a:ext uri="{FF2B5EF4-FFF2-40B4-BE49-F238E27FC236}">
                <a16:creationId xmlns:a16="http://schemas.microsoft.com/office/drawing/2014/main" xmlns="" id="{32954C8E-A179-4810-ADF1-62EE40BDCAE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378" y="1205316"/>
            <a:ext cx="1655511" cy="901479"/>
          </a:xfrm>
          <a:prstGeom prst="rect">
            <a:avLst/>
          </a:prstGeom>
        </p:spPr>
      </p:pic>
      <p:sp>
        <p:nvSpPr>
          <p:cNvPr id="9" name="TextBox 19"/>
          <p:cNvSpPr txBox="1"/>
          <p:nvPr/>
        </p:nvSpPr>
        <p:spPr>
          <a:xfrm>
            <a:off x="1681325" y="3256132"/>
            <a:ext cx="8636352" cy="923330"/>
          </a:xfrm>
          <a:prstGeom prst="rect">
            <a:avLst/>
          </a:prstGeom>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noProof="0" dirty="0" err="1">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Ứng</a:t>
            </a:r>
            <a:r>
              <a:rPr lang="en-US" sz="6000" b="1" noProof="0" dirty="0">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 </a:t>
            </a:r>
            <a:r>
              <a:rPr lang="en-US" sz="6000" b="1" noProof="0" dirty="0" err="1">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xử</a:t>
            </a:r>
            <a:r>
              <a:rPr lang="en-US" sz="6000" b="1" noProof="0" dirty="0">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 </a:t>
            </a:r>
            <a:r>
              <a:rPr lang="en-US" sz="6000" b="1" noProof="0" dirty="0" err="1">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với</a:t>
            </a:r>
            <a:r>
              <a:rPr lang="en-US" sz="6000" b="1" noProof="0" dirty="0">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 </a:t>
            </a:r>
            <a:r>
              <a:rPr lang="en-US" sz="6000" b="1" noProof="0" dirty="0" err="1">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đồ</a:t>
            </a:r>
            <a:r>
              <a:rPr lang="en-US" sz="6000" b="1" noProof="0" dirty="0">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 </a:t>
            </a:r>
            <a:r>
              <a:rPr lang="en-US" sz="6000" b="1" noProof="0" dirty="0" err="1">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cũ</a:t>
            </a:r>
            <a:r>
              <a:rPr lang="en-US" sz="6000" b="1" dirty="0">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 – </a:t>
            </a:r>
            <a:r>
              <a:rPr lang="en-US" sz="6000" b="1" dirty="0" err="1">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phân</a:t>
            </a:r>
            <a:r>
              <a:rPr lang="en-US" sz="6000" b="1" dirty="0">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 </a:t>
            </a:r>
            <a:r>
              <a:rPr lang="en-US" sz="6000" b="1" dirty="0" err="1">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loại</a:t>
            </a:r>
            <a:r>
              <a:rPr lang="en-US" sz="6000" b="1" dirty="0">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 </a:t>
            </a:r>
            <a:r>
              <a:rPr lang="en-US" sz="6000" b="1" dirty="0" err="1">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đồ</a:t>
            </a:r>
            <a:r>
              <a:rPr lang="en-US" sz="6000" b="1" dirty="0">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 </a:t>
            </a:r>
            <a:r>
              <a:rPr lang="en-US" sz="6000" b="1" dirty="0" err="1">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cũ</a:t>
            </a:r>
            <a:endParaRPr kumimoji="0" lang="en-US" sz="6000" b="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Great Vibes" pitchFamily="2" charset="0"/>
              <a:ea typeface="Tahoma" panose="020B0604030504040204" pitchFamily="34" charset="0"/>
              <a:cs typeface="Tahoma" panose="020B0604030504040204" pitchFamily="34" charset="0"/>
            </a:endParaRPr>
          </a:p>
        </p:txBody>
      </p:sp>
      <p:sp>
        <p:nvSpPr>
          <p:cNvPr id="10" name="TextBox 19"/>
          <p:cNvSpPr txBox="1"/>
          <p:nvPr/>
        </p:nvSpPr>
        <p:spPr>
          <a:xfrm>
            <a:off x="2814335" y="1835173"/>
            <a:ext cx="6370332" cy="101566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1" u="none" strike="noStrike" kern="1200" cap="none" spc="0" normalizeH="0" baseline="0" noProof="0" dirty="0" err="1">
                <a:ln>
                  <a:noFill/>
                </a:ln>
                <a:solidFill>
                  <a:srgbClr val="CC00FF"/>
                </a:solidFill>
                <a:effectLst>
                  <a:outerShdw blurRad="38100" dist="38100" dir="2700000" algn="tl">
                    <a:srgbClr val="000000">
                      <a:alpha val="43137"/>
                    </a:srgbClr>
                  </a:outerShdw>
                </a:effectLst>
                <a:uLnTx/>
                <a:uFillTx/>
                <a:latin typeface="Great Vibes" pitchFamily="2" charset="0"/>
                <a:ea typeface="Tahoma" panose="020B0604030504040204" pitchFamily="34" charset="0"/>
                <a:cs typeface="Tahoma" panose="020B0604030504040204" pitchFamily="34" charset="0"/>
              </a:rPr>
              <a:t>Tuần</a:t>
            </a:r>
            <a:r>
              <a:rPr kumimoji="0" lang="en-US" sz="6600" b="1" i="1" u="none" strike="noStrike" kern="1200" cap="none" spc="0" normalizeH="0" baseline="0" noProof="0" dirty="0">
                <a:ln>
                  <a:noFill/>
                </a:ln>
                <a:solidFill>
                  <a:srgbClr val="CC00FF"/>
                </a:solidFill>
                <a:effectLst>
                  <a:outerShdw blurRad="38100" dist="38100" dir="2700000" algn="tl">
                    <a:srgbClr val="000000">
                      <a:alpha val="43137"/>
                    </a:srgbClr>
                  </a:outerShdw>
                </a:effectLst>
                <a:uLnTx/>
                <a:uFillTx/>
                <a:latin typeface="Great Vibes" pitchFamily="2" charset="0"/>
                <a:ea typeface="Tahoma" panose="020B0604030504040204" pitchFamily="34" charset="0"/>
                <a:cs typeface="Tahoma" panose="020B0604030504040204" pitchFamily="34" charset="0"/>
              </a:rPr>
              <a:t> 7</a:t>
            </a:r>
          </a:p>
        </p:txBody>
      </p:sp>
      <p:pic>
        <p:nvPicPr>
          <p:cNvPr id="11" name="Picture 2" descr="61 ngày tết thiếu nhi phim hoạt hình nền đồ chơi xe lửa | Nền PSD Tải xuống  miễn phí - Pikbes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47638" b="100000" l="29429" r="89143"/>
                    </a14:imgEffect>
                  </a14:imgLayer>
                </a14:imgProps>
              </a:ext>
              <a:ext uri="{28A0092B-C50C-407E-A947-70E740481C1C}">
                <a14:useLocalDpi xmlns:a14="http://schemas.microsoft.com/office/drawing/2010/main" val="0"/>
              </a:ext>
            </a:extLst>
          </a:blip>
          <a:srcRect l="29046" t="46635" r="10789" b="156"/>
          <a:stretch/>
        </p:blipFill>
        <p:spPr bwMode="auto">
          <a:xfrm>
            <a:off x="8557804" y="5707379"/>
            <a:ext cx="3585594" cy="115062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065085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5992837" y="1801253"/>
            <a:ext cx="5679170" cy="3951253"/>
          </a:xfrm>
          <a:prstGeom prst="rect">
            <a:avLst/>
          </a:prstGeom>
        </p:spPr>
      </p:pic>
      <p:pic>
        <p:nvPicPr>
          <p:cNvPr id="12" name="Picture 4" descr="Hướng dẫn học online môn ngữ văn hiệu quả giữa mùa dịch covid –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8509" y="1576707"/>
            <a:ext cx="5334594" cy="486781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EAD923FB-D37D-82C7-6285-618315259D46}"/>
              </a:ext>
            </a:extLst>
          </p:cNvPr>
          <p:cNvPicPr>
            <a:picLocks noChangeAspect="1"/>
          </p:cNvPicPr>
          <p:nvPr/>
        </p:nvPicPr>
        <p:blipFill rotWithShape="1">
          <a:blip r:embed="rId6"/>
          <a:srcRect l="3996" t="1" r="73859" b="4515"/>
          <a:stretch/>
        </p:blipFill>
        <p:spPr>
          <a:xfrm>
            <a:off x="0" y="0"/>
            <a:ext cx="900332" cy="914229"/>
          </a:xfrm>
          <a:prstGeom prst="rect">
            <a:avLst/>
          </a:prstGeom>
        </p:spPr>
      </p:pic>
      <p:sp>
        <p:nvSpPr>
          <p:cNvPr id="9" name="TextBox 8">
            <a:extLst>
              <a:ext uri="{FF2B5EF4-FFF2-40B4-BE49-F238E27FC236}">
                <a16:creationId xmlns:a16="http://schemas.microsoft.com/office/drawing/2014/main" xmlns="" id="{005CA341-448B-4B19-BE21-80BCB9E14F50}"/>
              </a:ext>
            </a:extLst>
          </p:cNvPr>
          <p:cNvSpPr txBox="1"/>
          <p:nvPr/>
        </p:nvSpPr>
        <p:spPr>
          <a:xfrm>
            <a:off x="1055076" y="195505"/>
            <a:ext cx="8169606" cy="523220"/>
          </a:xfrm>
          <a:prstGeom prst="rect">
            <a:avLst/>
          </a:prstGeom>
          <a:noFill/>
        </p:spPr>
        <p:txBody>
          <a:bodyPr wrap="square" rtlCol="0">
            <a:spAutoFit/>
          </a:bodyPr>
          <a:lstStyle/>
          <a:p>
            <a:r>
              <a:rPr lang="en-US" sz="2800" b="1" dirty="0" err="1">
                <a:solidFill>
                  <a:schemeClr val="accent2"/>
                </a:solidFill>
                <a:latin typeface="Nunito Black" pitchFamily="2" charset="0"/>
              </a:rPr>
              <a:t>Thảo</a:t>
            </a:r>
            <a:r>
              <a:rPr lang="en-US" sz="2800" b="1" dirty="0">
                <a:solidFill>
                  <a:schemeClr val="accent2"/>
                </a:solidFill>
                <a:latin typeface="Nunito Black" pitchFamily="2" charset="0"/>
              </a:rPr>
              <a:t> </a:t>
            </a:r>
            <a:r>
              <a:rPr lang="en-US" sz="2800" b="1" dirty="0" err="1">
                <a:solidFill>
                  <a:schemeClr val="accent2"/>
                </a:solidFill>
                <a:latin typeface="Nunito Black" pitchFamily="2" charset="0"/>
              </a:rPr>
              <a:t>luận</a:t>
            </a:r>
            <a:r>
              <a:rPr lang="en-US" sz="2800" b="1" dirty="0">
                <a:solidFill>
                  <a:schemeClr val="accent2"/>
                </a:solidFill>
                <a:latin typeface="Nunito Black" pitchFamily="2" charset="0"/>
              </a:rPr>
              <a:t> </a:t>
            </a:r>
            <a:r>
              <a:rPr lang="en-US" sz="2800" b="1" dirty="0" err="1">
                <a:solidFill>
                  <a:schemeClr val="accent2"/>
                </a:solidFill>
                <a:latin typeface="Nunito Black" pitchFamily="2" charset="0"/>
              </a:rPr>
              <a:t>về</a:t>
            </a:r>
            <a:r>
              <a:rPr lang="en-US" sz="2800" b="1" dirty="0">
                <a:solidFill>
                  <a:schemeClr val="accent2"/>
                </a:solidFill>
                <a:latin typeface="Nunito Black" pitchFamily="2" charset="0"/>
              </a:rPr>
              <a:t> </a:t>
            </a:r>
            <a:r>
              <a:rPr lang="en-US" sz="2800" b="1" dirty="0" err="1">
                <a:solidFill>
                  <a:schemeClr val="accent2"/>
                </a:solidFill>
                <a:latin typeface="Nunito Black" pitchFamily="2" charset="0"/>
              </a:rPr>
              <a:t>đồ</a:t>
            </a:r>
            <a:r>
              <a:rPr lang="en-US" sz="2800" b="1" dirty="0">
                <a:solidFill>
                  <a:schemeClr val="accent2"/>
                </a:solidFill>
                <a:latin typeface="Nunito Black" pitchFamily="2" charset="0"/>
              </a:rPr>
              <a:t> </a:t>
            </a:r>
            <a:r>
              <a:rPr lang="en-US" sz="2800" b="1" dirty="0" err="1">
                <a:solidFill>
                  <a:schemeClr val="accent2"/>
                </a:solidFill>
                <a:latin typeface="Nunito Black" pitchFamily="2" charset="0"/>
              </a:rPr>
              <a:t>cũ</a:t>
            </a:r>
            <a:r>
              <a:rPr lang="en-US" sz="2800" b="1" dirty="0">
                <a:solidFill>
                  <a:schemeClr val="accent2"/>
                </a:solidFill>
                <a:latin typeface="Nunito Black" pitchFamily="2" charset="0"/>
              </a:rPr>
              <a:t>: </a:t>
            </a:r>
            <a:r>
              <a:rPr lang="en-US" sz="2800" b="1" dirty="0" err="1">
                <a:solidFill>
                  <a:schemeClr val="accent2"/>
                </a:solidFill>
                <a:latin typeface="Nunito Black" pitchFamily="2" charset="0"/>
              </a:rPr>
              <a:t>nên</a:t>
            </a:r>
            <a:r>
              <a:rPr lang="en-US" sz="2800" b="1" dirty="0">
                <a:solidFill>
                  <a:schemeClr val="accent2"/>
                </a:solidFill>
                <a:latin typeface="Nunito Black" pitchFamily="2" charset="0"/>
              </a:rPr>
              <a:t> </a:t>
            </a:r>
            <a:r>
              <a:rPr lang="en-US" sz="2800" b="1" dirty="0" err="1">
                <a:solidFill>
                  <a:schemeClr val="accent2"/>
                </a:solidFill>
                <a:latin typeface="Nunito Black" pitchFamily="2" charset="0"/>
              </a:rPr>
              <a:t>dùng</a:t>
            </a:r>
            <a:r>
              <a:rPr lang="en-US" sz="2800" b="1" dirty="0">
                <a:solidFill>
                  <a:schemeClr val="accent2"/>
                </a:solidFill>
                <a:latin typeface="Nunito Black" pitchFamily="2" charset="0"/>
              </a:rPr>
              <a:t> hay </a:t>
            </a:r>
            <a:r>
              <a:rPr lang="en-US" sz="2800" b="1" dirty="0" err="1">
                <a:solidFill>
                  <a:schemeClr val="accent2"/>
                </a:solidFill>
                <a:latin typeface="Nunito Black" pitchFamily="2" charset="0"/>
              </a:rPr>
              <a:t>bỏ</a:t>
            </a:r>
            <a:r>
              <a:rPr lang="en-US" sz="2800" b="1" dirty="0">
                <a:solidFill>
                  <a:schemeClr val="accent2"/>
                </a:solidFill>
                <a:latin typeface="Nunito Black" pitchFamily="2" charset="0"/>
              </a:rPr>
              <a:t> </a:t>
            </a:r>
            <a:r>
              <a:rPr lang="en-US" sz="2800" b="1" dirty="0" err="1">
                <a:solidFill>
                  <a:schemeClr val="accent2"/>
                </a:solidFill>
                <a:latin typeface="Nunito Black" pitchFamily="2" charset="0"/>
              </a:rPr>
              <a:t>đi</a:t>
            </a:r>
            <a:endParaRPr lang="en-US" sz="2800" b="1" dirty="0">
              <a:solidFill>
                <a:schemeClr val="accent2"/>
              </a:solidFill>
              <a:latin typeface="Nunito Black" pitchFamily="2" charset="0"/>
            </a:endParaRPr>
          </a:p>
        </p:txBody>
      </p:sp>
      <p:sp>
        <p:nvSpPr>
          <p:cNvPr id="15" name="TextBox 14">
            <a:extLst>
              <a:ext uri="{FF2B5EF4-FFF2-40B4-BE49-F238E27FC236}">
                <a16:creationId xmlns:a16="http://schemas.microsoft.com/office/drawing/2014/main" xmlns="" id="{0766C05F-E4E0-EDC2-A5EA-B9D1F60B7803}"/>
              </a:ext>
            </a:extLst>
          </p:cNvPr>
          <p:cNvSpPr txBox="1"/>
          <p:nvPr/>
        </p:nvSpPr>
        <p:spPr>
          <a:xfrm>
            <a:off x="519993" y="891308"/>
            <a:ext cx="10595065" cy="954107"/>
          </a:xfrm>
          <a:prstGeom prst="rect">
            <a:avLst/>
          </a:prstGeom>
          <a:noFill/>
        </p:spPr>
        <p:txBody>
          <a:bodyPr wrap="square" rtlCol="0">
            <a:spAutoFit/>
          </a:bodyPr>
          <a:lstStyle/>
          <a:p>
            <a:pPr lvl="0"/>
            <a:r>
              <a:rPr lang="en-US" sz="2800" b="1" dirty="0">
                <a:latin typeface="Nunito" panose="020B0604020202020204" charset="0"/>
              </a:rPr>
              <a:t>- </a:t>
            </a:r>
            <a:r>
              <a:rPr lang="en-US" sz="2800" b="1" dirty="0" err="1">
                <a:latin typeface="Nunito" panose="020B0604020202020204" charset="0"/>
              </a:rPr>
              <a:t>Kể</a:t>
            </a:r>
            <a:r>
              <a:rPr lang="en-US" sz="2800" b="1" dirty="0">
                <a:latin typeface="Nunito" panose="020B0604020202020204" charset="0"/>
              </a:rPr>
              <a:t> </a:t>
            </a:r>
            <a:r>
              <a:rPr lang="en-US" sz="2800" b="1" dirty="0" err="1">
                <a:latin typeface="Nunito" panose="020B0604020202020204" charset="0"/>
              </a:rPr>
              <a:t>các</a:t>
            </a:r>
            <a:r>
              <a:rPr lang="en-US" sz="2800" b="1" dirty="0">
                <a:latin typeface="Nunito" panose="020B0604020202020204" charset="0"/>
              </a:rPr>
              <a:t> </a:t>
            </a:r>
            <a:r>
              <a:rPr lang="en-US" sz="2800" b="1" dirty="0" err="1">
                <a:latin typeface="Nunito" panose="020B0604020202020204" charset="0"/>
              </a:rPr>
              <a:t>lý</a:t>
            </a:r>
            <a:r>
              <a:rPr lang="en-US" sz="2800" b="1" dirty="0">
                <a:latin typeface="Nunito" panose="020B0604020202020204" charset="0"/>
              </a:rPr>
              <a:t> do </a:t>
            </a:r>
            <a:r>
              <a:rPr lang="en-US" sz="2800" b="1" dirty="0" err="1">
                <a:latin typeface="Nunito" panose="020B0604020202020204" charset="0"/>
              </a:rPr>
              <a:t>em</a:t>
            </a:r>
            <a:r>
              <a:rPr lang="en-US" sz="2800" b="1" dirty="0">
                <a:latin typeface="Nunito" panose="020B0604020202020204" charset="0"/>
              </a:rPr>
              <a:t> </a:t>
            </a:r>
            <a:r>
              <a:rPr lang="en-US" sz="2800" b="1" dirty="0" err="1">
                <a:latin typeface="Nunito" panose="020B0604020202020204" charset="0"/>
              </a:rPr>
              <a:t>muốn</a:t>
            </a:r>
            <a:r>
              <a:rPr lang="en-US" sz="2800" b="1" dirty="0">
                <a:latin typeface="Nunito" panose="020B0604020202020204" charset="0"/>
              </a:rPr>
              <a:t> </a:t>
            </a:r>
            <a:r>
              <a:rPr lang="en-US" sz="2800" b="1" dirty="0" err="1">
                <a:latin typeface="Nunito" panose="020B0604020202020204" charset="0"/>
              </a:rPr>
              <a:t>loại</a:t>
            </a:r>
            <a:r>
              <a:rPr lang="en-US" sz="2800" b="1" dirty="0">
                <a:latin typeface="Nunito" panose="020B0604020202020204" charset="0"/>
              </a:rPr>
              <a:t> </a:t>
            </a:r>
            <a:r>
              <a:rPr lang="en-US" sz="2800" b="1" dirty="0" err="1">
                <a:latin typeface="Nunito" panose="020B0604020202020204" charset="0"/>
              </a:rPr>
              <a:t>bỏ</a:t>
            </a:r>
            <a:r>
              <a:rPr lang="en-US" sz="2800" b="1" dirty="0">
                <a:latin typeface="Nunito" panose="020B0604020202020204" charset="0"/>
              </a:rPr>
              <a:t> </a:t>
            </a:r>
            <a:r>
              <a:rPr lang="en-US" sz="2800" b="1" dirty="0" err="1">
                <a:latin typeface="Nunito" panose="020B0604020202020204" charset="0"/>
              </a:rPr>
              <a:t>hoặc</a:t>
            </a:r>
            <a:r>
              <a:rPr lang="en-US" sz="2800" b="1" dirty="0">
                <a:latin typeface="Nunito" panose="020B0604020202020204" charset="0"/>
              </a:rPr>
              <a:t> </a:t>
            </a:r>
            <a:r>
              <a:rPr lang="en-US" sz="2800" b="1" dirty="0" err="1">
                <a:latin typeface="Nunito" panose="020B0604020202020204" charset="0"/>
              </a:rPr>
              <a:t>tiếp</a:t>
            </a:r>
            <a:r>
              <a:rPr lang="en-US" sz="2800" b="1" dirty="0">
                <a:latin typeface="Nunito" panose="020B0604020202020204" charset="0"/>
              </a:rPr>
              <a:t> </a:t>
            </a:r>
            <a:r>
              <a:rPr lang="en-US" sz="2800" b="1" dirty="0" err="1">
                <a:latin typeface="Nunito" panose="020B0604020202020204" charset="0"/>
              </a:rPr>
              <a:t>tục</a:t>
            </a:r>
            <a:r>
              <a:rPr lang="en-US" sz="2800" b="1" dirty="0">
                <a:latin typeface="Nunito" panose="020B0604020202020204" charset="0"/>
              </a:rPr>
              <a:t> </a:t>
            </a:r>
            <a:r>
              <a:rPr lang="en-US" sz="2800" b="1" dirty="0" err="1">
                <a:latin typeface="Nunito" panose="020B0604020202020204" charset="0"/>
              </a:rPr>
              <a:t>sử</a:t>
            </a:r>
            <a:r>
              <a:rPr lang="en-US" sz="2800" b="1" dirty="0">
                <a:latin typeface="Nunito" panose="020B0604020202020204" charset="0"/>
              </a:rPr>
              <a:t> </a:t>
            </a:r>
            <a:r>
              <a:rPr lang="en-US" sz="2800" b="1" dirty="0" err="1">
                <a:latin typeface="Nunito" panose="020B0604020202020204" charset="0"/>
              </a:rPr>
              <a:t>dụng</a:t>
            </a:r>
            <a:r>
              <a:rPr lang="en-US" sz="2800" b="1" dirty="0">
                <a:latin typeface="Nunito" panose="020B0604020202020204" charset="0"/>
              </a:rPr>
              <a:t> </a:t>
            </a:r>
            <a:r>
              <a:rPr lang="en-US" sz="2800" b="1" dirty="0" err="1">
                <a:latin typeface="Nunito" panose="020B0604020202020204" charset="0"/>
              </a:rPr>
              <a:t>một</a:t>
            </a:r>
            <a:r>
              <a:rPr lang="en-US" sz="2800" b="1" dirty="0">
                <a:latin typeface="Nunito" panose="020B0604020202020204" charset="0"/>
              </a:rPr>
              <a:t> </a:t>
            </a:r>
            <a:r>
              <a:rPr lang="en-US" sz="2800" b="1" dirty="0" err="1">
                <a:latin typeface="Nunito" panose="020B0604020202020204" charset="0"/>
              </a:rPr>
              <a:t>số</a:t>
            </a:r>
            <a:r>
              <a:rPr lang="en-US" sz="2800" b="1" dirty="0">
                <a:latin typeface="Nunito" panose="020B0604020202020204" charset="0"/>
              </a:rPr>
              <a:t> </a:t>
            </a:r>
            <a:r>
              <a:rPr lang="en-US" sz="2800" b="1" dirty="0" err="1">
                <a:latin typeface="Nunito" panose="020B0604020202020204" charset="0"/>
              </a:rPr>
              <a:t>đồ</a:t>
            </a:r>
            <a:r>
              <a:rPr lang="en-US" sz="2800" b="1" dirty="0">
                <a:latin typeface="Nunito" panose="020B0604020202020204" charset="0"/>
              </a:rPr>
              <a:t> </a:t>
            </a:r>
            <a:r>
              <a:rPr lang="en-US" sz="2800" b="1" dirty="0" err="1">
                <a:latin typeface="Nunito" panose="020B0604020202020204" charset="0"/>
              </a:rPr>
              <a:t>cũ</a:t>
            </a:r>
            <a:r>
              <a:rPr lang="en-US" sz="2800" b="1" dirty="0">
                <a:latin typeface="Nunito" panose="020B0604020202020204" charset="0"/>
              </a:rPr>
              <a:t> </a:t>
            </a:r>
            <a:r>
              <a:rPr lang="en-US" sz="2800" b="1" dirty="0" err="1">
                <a:latin typeface="Nunito" panose="020B0604020202020204" charset="0"/>
              </a:rPr>
              <a:t>của</a:t>
            </a:r>
            <a:r>
              <a:rPr lang="en-US" sz="2800" b="1" dirty="0">
                <a:latin typeface="Nunito" panose="020B0604020202020204" charset="0"/>
              </a:rPr>
              <a:t> </a:t>
            </a:r>
            <a:r>
              <a:rPr lang="en-US" sz="2800" b="1" dirty="0" err="1">
                <a:latin typeface="Nunito" panose="020B0604020202020204" charset="0"/>
              </a:rPr>
              <a:t>em</a:t>
            </a:r>
            <a:r>
              <a:rPr lang="en-US" sz="2800" b="1" dirty="0">
                <a:latin typeface="Nunito" panose="020B0604020202020204" charset="0"/>
              </a:rPr>
              <a:t>.</a:t>
            </a:r>
            <a:endParaRPr kumimoji="0" lang="en-US" sz="2800" b="1" i="0" u="none" strike="noStrike" kern="1200" cap="none" spc="0" normalizeH="0" baseline="0" noProof="0" dirty="0">
              <a:ln>
                <a:noFill/>
              </a:ln>
              <a:solidFill>
                <a:prstClr val="black"/>
              </a:solidFill>
              <a:effectLst/>
              <a:uLnTx/>
              <a:uFillTx/>
              <a:latin typeface="Nunito" panose="020B0604020202020204" charset="0"/>
            </a:endParaRPr>
          </a:p>
        </p:txBody>
      </p:sp>
      <p:sp>
        <p:nvSpPr>
          <p:cNvPr id="19" name="TextBox 18">
            <a:extLst>
              <a:ext uri="{FF2B5EF4-FFF2-40B4-BE49-F238E27FC236}">
                <a16:creationId xmlns:a16="http://schemas.microsoft.com/office/drawing/2014/main" xmlns="" id="{0766C05F-E4E0-EDC2-A5EA-B9D1F60B7803}"/>
              </a:ext>
            </a:extLst>
          </p:cNvPr>
          <p:cNvSpPr txBox="1"/>
          <p:nvPr/>
        </p:nvSpPr>
        <p:spPr>
          <a:xfrm>
            <a:off x="519993" y="1831231"/>
            <a:ext cx="6893681" cy="1384995"/>
          </a:xfrm>
          <a:prstGeom prst="rect">
            <a:avLst/>
          </a:prstGeom>
          <a:noFill/>
        </p:spPr>
        <p:txBody>
          <a:bodyPr wrap="square" rtlCol="0">
            <a:spAutoFit/>
          </a:bodyPr>
          <a:lstStyle/>
          <a:p>
            <a:pPr lvl="0"/>
            <a:r>
              <a:rPr lang="vi-VN" sz="2800" b="1" dirty="0">
                <a:latin typeface="Nunito" panose="020B0604020202020204" charset="0"/>
              </a:rPr>
              <a:t>- Đưa ra cách sửa chữa một số đồ cũ bị hỏng để có thể tiếp tục dùng được: gắn, buộc, dán lại,....</a:t>
            </a:r>
            <a:endParaRPr kumimoji="0" lang="en-US" sz="2800" b="1" i="0" u="none" strike="noStrike" kern="1200" cap="none" spc="0" normalizeH="0" baseline="0" noProof="0" dirty="0">
              <a:ln>
                <a:noFill/>
              </a:ln>
              <a:solidFill>
                <a:prstClr val="black"/>
              </a:solidFill>
              <a:effectLst/>
              <a:uLnTx/>
              <a:uFillTx/>
              <a:latin typeface="Nunito" panose="020B0604020202020204" charset="0"/>
            </a:endParaRPr>
          </a:p>
        </p:txBody>
      </p:sp>
      <p:sp>
        <p:nvSpPr>
          <p:cNvPr id="20" name="TextBox 19">
            <a:extLst>
              <a:ext uri="{FF2B5EF4-FFF2-40B4-BE49-F238E27FC236}">
                <a16:creationId xmlns:a16="http://schemas.microsoft.com/office/drawing/2014/main" xmlns="" id="{0766C05F-E4E0-EDC2-A5EA-B9D1F60B7803}"/>
              </a:ext>
            </a:extLst>
          </p:cNvPr>
          <p:cNvSpPr txBox="1"/>
          <p:nvPr/>
        </p:nvSpPr>
        <p:spPr>
          <a:xfrm>
            <a:off x="234747" y="3366912"/>
            <a:ext cx="6447407" cy="954107"/>
          </a:xfrm>
          <a:prstGeom prst="rect">
            <a:avLst/>
          </a:prstGeom>
          <a:noFill/>
        </p:spPr>
        <p:txBody>
          <a:bodyPr wrap="square" rtlCol="0">
            <a:spAutoFit/>
          </a:bodyPr>
          <a:lstStyle/>
          <a:p>
            <a:pPr lvl="0"/>
            <a:r>
              <a:rPr lang="en-US" sz="2800" b="1" dirty="0"/>
              <a:t> </a:t>
            </a:r>
            <a:r>
              <a:rPr lang="en-US" sz="2800" b="1" dirty="0">
                <a:latin typeface="Nunito" panose="020B0604020202020204" charset="0"/>
              </a:rPr>
              <a:t>- </a:t>
            </a:r>
            <a:r>
              <a:rPr lang="en-US" sz="2800" b="1" dirty="0" err="1">
                <a:latin typeface="Nunito" panose="020B0604020202020204" charset="0"/>
              </a:rPr>
              <a:t>Thảo</a:t>
            </a:r>
            <a:r>
              <a:rPr lang="en-US" sz="2800" b="1" dirty="0">
                <a:latin typeface="Nunito" panose="020B0604020202020204" charset="0"/>
              </a:rPr>
              <a:t> </a:t>
            </a:r>
            <a:r>
              <a:rPr lang="en-US" sz="2800" b="1" dirty="0" err="1">
                <a:latin typeface="Nunito" panose="020B0604020202020204" charset="0"/>
              </a:rPr>
              <a:t>luận</a:t>
            </a:r>
            <a:r>
              <a:rPr lang="en-US" sz="2800" b="1" dirty="0">
                <a:latin typeface="Nunito" panose="020B0604020202020204" charset="0"/>
              </a:rPr>
              <a:t> </a:t>
            </a:r>
            <a:r>
              <a:rPr lang="en-US" sz="2800" b="1" dirty="0" err="1">
                <a:latin typeface="Nunito" panose="020B0604020202020204" charset="0"/>
              </a:rPr>
              <a:t>những</a:t>
            </a:r>
            <a:r>
              <a:rPr lang="en-US" sz="2800" b="1" dirty="0">
                <a:latin typeface="Nunito" panose="020B0604020202020204" charset="0"/>
              </a:rPr>
              <a:t> </a:t>
            </a:r>
            <a:r>
              <a:rPr lang="en-US" sz="2800" b="1" dirty="0" err="1">
                <a:latin typeface="Nunito" panose="020B0604020202020204" charset="0"/>
              </a:rPr>
              <a:t>cách</a:t>
            </a:r>
            <a:r>
              <a:rPr lang="en-US" sz="2800" b="1" dirty="0">
                <a:latin typeface="Nunito" panose="020B0604020202020204" charset="0"/>
              </a:rPr>
              <a:t> chia </a:t>
            </a:r>
            <a:r>
              <a:rPr lang="en-US" sz="2800" b="1" dirty="0" err="1">
                <a:latin typeface="Nunito" panose="020B0604020202020204" charset="0"/>
              </a:rPr>
              <a:t>tay</a:t>
            </a:r>
            <a:r>
              <a:rPr lang="en-US" sz="2800" b="1" dirty="0">
                <a:latin typeface="Nunito" panose="020B0604020202020204" charset="0"/>
              </a:rPr>
              <a:t> </a:t>
            </a:r>
            <a:r>
              <a:rPr lang="en-US" sz="2800" b="1" dirty="0" err="1">
                <a:latin typeface="Nunito" panose="020B0604020202020204" charset="0"/>
              </a:rPr>
              <a:t>với</a:t>
            </a:r>
            <a:r>
              <a:rPr lang="en-US" sz="2800" b="1" dirty="0">
                <a:latin typeface="Nunito" panose="020B0604020202020204" charset="0"/>
              </a:rPr>
              <a:t> </a:t>
            </a:r>
            <a:r>
              <a:rPr lang="en-US" sz="2800" b="1" dirty="0" err="1">
                <a:latin typeface="Nunito" panose="020B0604020202020204" charset="0"/>
              </a:rPr>
              <a:t>đồ</a:t>
            </a:r>
            <a:r>
              <a:rPr lang="en-US" sz="2800" b="1" dirty="0">
                <a:latin typeface="Nunito" panose="020B0604020202020204" charset="0"/>
              </a:rPr>
              <a:t> </a:t>
            </a:r>
            <a:r>
              <a:rPr lang="en-US" sz="2800" b="1" dirty="0" err="1">
                <a:latin typeface="Nunito" panose="020B0604020202020204" charset="0"/>
              </a:rPr>
              <a:t>cũ</a:t>
            </a:r>
            <a:r>
              <a:rPr lang="en-US" sz="2800" b="1" dirty="0">
                <a:latin typeface="Nunito" panose="020B0604020202020204" charset="0"/>
              </a:rPr>
              <a:t> </a:t>
            </a:r>
            <a:r>
              <a:rPr lang="en-US" sz="2800" b="1" dirty="0" err="1">
                <a:latin typeface="Nunito" panose="020B0604020202020204" charset="0"/>
              </a:rPr>
              <a:t>của</a:t>
            </a:r>
            <a:r>
              <a:rPr lang="en-US" sz="2800" b="1" dirty="0">
                <a:latin typeface="Nunito" panose="020B0604020202020204" charset="0"/>
              </a:rPr>
              <a:t> </a:t>
            </a:r>
            <a:r>
              <a:rPr lang="en-US" sz="2800" b="1" dirty="0" err="1">
                <a:latin typeface="Nunito" panose="020B0604020202020204" charset="0"/>
              </a:rPr>
              <a:t>em</a:t>
            </a:r>
            <a:r>
              <a:rPr lang="en-US" sz="2800" b="1" dirty="0">
                <a:latin typeface="Nunito" panose="020B0604020202020204" charset="0"/>
              </a:rPr>
              <a:t>:</a:t>
            </a:r>
            <a:endParaRPr kumimoji="0" lang="en-US" sz="2800" b="1" i="0" u="none" strike="noStrike" kern="1200" cap="none" spc="0" normalizeH="0" baseline="0" noProof="0" dirty="0">
              <a:ln>
                <a:noFill/>
              </a:ln>
              <a:solidFill>
                <a:prstClr val="black"/>
              </a:solidFill>
              <a:effectLst/>
              <a:uLnTx/>
              <a:uFillTx/>
              <a:latin typeface="Nunito" panose="020B0604020202020204" charset="0"/>
            </a:endParaRPr>
          </a:p>
        </p:txBody>
      </p:sp>
      <p:sp>
        <p:nvSpPr>
          <p:cNvPr id="21" name="TextBox 20">
            <a:extLst>
              <a:ext uri="{FF2B5EF4-FFF2-40B4-BE49-F238E27FC236}">
                <a16:creationId xmlns:a16="http://schemas.microsoft.com/office/drawing/2014/main" xmlns="" id="{0766C05F-E4E0-EDC2-A5EA-B9D1F60B7803}"/>
              </a:ext>
            </a:extLst>
          </p:cNvPr>
          <p:cNvSpPr txBox="1"/>
          <p:nvPr/>
        </p:nvSpPr>
        <p:spPr>
          <a:xfrm>
            <a:off x="519993" y="4177235"/>
            <a:ext cx="3817750" cy="523220"/>
          </a:xfrm>
          <a:prstGeom prst="rect">
            <a:avLst/>
          </a:prstGeom>
          <a:noFill/>
        </p:spPr>
        <p:txBody>
          <a:bodyPr wrap="square" rtlCol="0">
            <a:spAutoFit/>
          </a:bodyPr>
          <a:lstStyle/>
          <a:p>
            <a:pPr lvl="0"/>
            <a:r>
              <a:rPr lang="en-US" sz="2800" b="1" dirty="0"/>
              <a:t> </a:t>
            </a:r>
            <a:r>
              <a:rPr lang="en-US" sz="2800" b="1" dirty="0">
                <a:latin typeface="Nunito" panose="020B0604020202020204" charset="0"/>
              </a:rPr>
              <a:t>+ </a:t>
            </a:r>
            <a:r>
              <a:rPr lang="en-US" sz="2800" b="1" dirty="0" err="1">
                <a:latin typeface="Nunito" panose="020B0604020202020204" charset="0"/>
              </a:rPr>
              <a:t>Bỏ</a:t>
            </a:r>
            <a:r>
              <a:rPr lang="en-US" sz="2800" b="1" dirty="0">
                <a:latin typeface="Nunito" panose="020B0604020202020204" charset="0"/>
              </a:rPr>
              <a:t> </a:t>
            </a:r>
            <a:r>
              <a:rPr lang="en-US" sz="2800" b="1" dirty="0" err="1">
                <a:latin typeface="Nunito" panose="020B0604020202020204" charset="0"/>
              </a:rPr>
              <a:t>đi</a:t>
            </a:r>
            <a:endParaRPr kumimoji="0" lang="en-US" sz="2800" b="1" i="0" u="none" strike="noStrike" kern="1200" cap="none" spc="0" normalizeH="0" baseline="0" noProof="0" dirty="0">
              <a:ln>
                <a:noFill/>
              </a:ln>
              <a:solidFill>
                <a:prstClr val="black"/>
              </a:solidFill>
              <a:effectLst/>
              <a:uLnTx/>
              <a:uFillTx/>
              <a:latin typeface="Nunito" panose="020B0604020202020204" charset="0"/>
            </a:endParaRPr>
          </a:p>
        </p:txBody>
      </p:sp>
      <p:sp>
        <p:nvSpPr>
          <p:cNvPr id="22" name="TextBox 21">
            <a:extLst>
              <a:ext uri="{FF2B5EF4-FFF2-40B4-BE49-F238E27FC236}">
                <a16:creationId xmlns:a16="http://schemas.microsoft.com/office/drawing/2014/main" xmlns="" id="{0766C05F-E4E0-EDC2-A5EA-B9D1F60B7803}"/>
              </a:ext>
            </a:extLst>
          </p:cNvPr>
          <p:cNvSpPr txBox="1"/>
          <p:nvPr/>
        </p:nvSpPr>
        <p:spPr>
          <a:xfrm>
            <a:off x="450166" y="4633119"/>
            <a:ext cx="3817750" cy="523220"/>
          </a:xfrm>
          <a:prstGeom prst="rect">
            <a:avLst/>
          </a:prstGeom>
          <a:noFill/>
        </p:spPr>
        <p:txBody>
          <a:bodyPr wrap="square" rtlCol="0">
            <a:spAutoFit/>
          </a:bodyPr>
          <a:lstStyle/>
          <a:p>
            <a:pPr lvl="0"/>
            <a:r>
              <a:rPr lang="en-US" sz="2800" b="1" dirty="0"/>
              <a:t> </a:t>
            </a:r>
            <a:r>
              <a:rPr lang="en-US" sz="2800" b="1" dirty="0">
                <a:latin typeface="Nunito" panose="020B0604020202020204" charset="0"/>
              </a:rPr>
              <a:t>+ Cho, </a:t>
            </a:r>
            <a:r>
              <a:rPr lang="en-US" sz="2800" b="1" dirty="0" err="1">
                <a:latin typeface="Nunito" panose="020B0604020202020204" charset="0"/>
              </a:rPr>
              <a:t>tặng</a:t>
            </a:r>
            <a:r>
              <a:rPr lang="en-US" sz="2800" b="1" dirty="0">
                <a:latin typeface="Nunito" panose="020B0604020202020204" charset="0"/>
              </a:rPr>
              <a:t>.</a:t>
            </a:r>
            <a:endParaRPr kumimoji="0" lang="en-US" sz="2800" b="1" i="0" u="none" strike="noStrike" kern="1200" cap="none" spc="0" normalizeH="0" baseline="0" noProof="0" dirty="0">
              <a:ln>
                <a:noFill/>
              </a:ln>
              <a:solidFill>
                <a:prstClr val="black"/>
              </a:solidFill>
              <a:effectLst/>
              <a:uLnTx/>
              <a:uFillTx/>
              <a:latin typeface="Nunito" panose="020B0604020202020204" charset="0"/>
            </a:endParaRPr>
          </a:p>
        </p:txBody>
      </p:sp>
      <p:sp>
        <p:nvSpPr>
          <p:cNvPr id="23" name="TextBox 22">
            <a:extLst>
              <a:ext uri="{FF2B5EF4-FFF2-40B4-BE49-F238E27FC236}">
                <a16:creationId xmlns:a16="http://schemas.microsoft.com/office/drawing/2014/main" xmlns="" id="{0766C05F-E4E0-EDC2-A5EA-B9D1F60B7803}"/>
              </a:ext>
            </a:extLst>
          </p:cNvPr>
          <p:cNvSpPr txBox="1"/>
          <p:nvPr/>
        </p:nvSpPr>
        <p:spPr>
          <a:xfrm>
            <a:off x="450166" y="5079892"/>
            <a:ext cx="3817750" cy="523220"/>
          </a:xfrm>
          <a:prstGeom prst="rect">
            <a:avLst/>
          </a:prstGeom>
          <a:noFill/>
        </p:spPr>
        <p:txBody>
          <a:bodyPr wrap="square" rtlCol="0">
            <a:spAutoFit/>
          </a:bodyPr>
          <a:lstStyle/>
          <a:p>
            <a:pPr lvl="0"/>
            <a:r>
              <a:rPr lang="en-US" sz="2800" b="1" dirty="0"/>
              <a:t> </a:t>
            </a:r>
            <a:r>
              <a:rPr lang="en-US" sz="2800" b="1" dirty="0">
                <a:latin typeface="Nunito" panose="020B0604020202020204" charset="0"/>
              </a:rPr>
              <a:t>+ </a:t>
            </a:r>
            <a:r>
              <a:rPr lang="en-US" sz="2800" b="1" dirty="0" err="1">
                <a:latin typeface="Nunito" panose="020B0604020202020204" charset="0"/>
              </a:rPr>
              <a:t>Những</a:t>
            </a:r>
            <a:r>
              <a:rPr lang="en-US" sz="2800" b="1" dirty="0">
                <a:latin typeface="Nunito" panose="020B0604020202020204" charset="0"/>
              </a:rPr>
              <a:t> </a:t>
            </a:r>
            <a:r>
              <a:rPr lang="en-US" sz="2800" b="1" dirty="0" err="1">
                <a:latin typeface="Nunito" panose="020B0604020202020204" charset="0"/>
              </a:rPr>
              <a:t>cách</a:t>
            </a:r>
            <a:r>
              <a:rPr lang="en-US" sz="2800" b="1" dirty="0">
                <a:latin typeface="Nunito" panose="020B0604020202020204" charset="0"/>
              </a:rPr>
              <a:t> </a:t>
            </a:r>
            <a:r>
              <a:rPr lang="en-US" sz="2800" b="1" dirty="0" err="1">
                <a:latin typeface="Nunito" panose="020B0604020202020204" charset="0"/>
              </a:rPr>
              <a:t>khác</a:t>
            </a:r>
            <a:r>
              <a:rPr lang="en-US" sz="2800" b="1" dirty="0">
                <a:latin typeface="Nunito" panose="020B0604020202020204" charset="0"/>
              </a:rPr>
              <a:t>.</a:t>
            </a:r>
            <a:endParaRPr kumimoji="0" lang="en-US" sz="2800" b="1" i="0" u="none" strike="noStrike" kern="1200" cap="none" spc="0" normalizeH="0" baseline="0" noProof="0" dirty="0">
              <a:ln>
                <a:noFill/>
              </a:ln>
              <a:solidFill>
                <a:prstClr val="black"/>
              </a:solidFill>
              <a:effectLst/>
              <a:uLnTx/>
              <a:uFillTx/>
              <a:latin typeface="Nunito" panose="020B0604020202020204" charset="0"/>
            </a:endParaRPr>
          </a:p>
        </p:txBody>
      </p:sp>
      <p:sp>
        <p:nvSpPr>
          <p:cNvPr id="13" name="Cloud 12">
            <a:extLst>
              <a:ext uri="{FF2B5EF4-FFF2-40B4-BE49-F238E27FC236}">
                <a16:creationId xmlns:a16="http://schemas.microsoft.com/office/drawing/2014/main" xmlns="" id="{C0755511-67E4-33FC-055D-EE6DCEC743C0}"/>
              </a:ext>
            </a:extLst>
          </p:cNvPr>
          <p:cNvSpPr/>
          <p:nvPr/>
        </p:nvSpPr>
        <p:spPr>
          <a:xfrm>
            <a:off x="7718611" y="3308734"/>
            <a:ext cx="2783541" cy="1585995"/>
          </a:xfrm>
          <a:prstGeom prst="cloud">
            <a:avLst/>
          </a:prstGeom>
          <a:solidFill>
            <a:srgbClr val="FFFFCC"/>
          </a:solidFill>
          <a:ln w="28575">
            <a:no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FF0000"/>
                </a:solidFill>
                <a:latin typeface="Nunito" panose="020B0604020202020204" charset="0"/>
              </a:rPr>
              <a:t>Em</a:t>
            </a:r>
            <a:r>
              <a:rPr lang="en-US" b="1" dirty="0">
                <a:solidFill>
                  <a:srgbClr val="FF0000"/>
                </a:solidFill>
                <a:latin typeface="Nunito" panose="020B0604020202020204" charset="0"/>
              </a:rPr>
              <a:t> </a:t>
            </a:r>
            <a:r>
              <a:rPr lang="en-US" b="1" dirty="0" err="1">
                <a:solidFill>
                  <a:srgbClr val="FF0000"/>
                </a:solidFill>
                <a:latin typeface="Nunito" panose="020B0604020202020204" charset="0"/>
              </a:rPr>
              <a:t>hãy</a:t>
            </a:r>
            <a:r>
              <a:rPr lang="en-US" b="1" dirty="0">
                <a:solidFill>
                  <a:srgbClr val="FF0000"/>
                </a:solidFill>
                <a:latin typeface="Nunito" panose="020B0604020202020204" charset="0"/>
              </a:rPr>
              <a:t> </a:t>
            </a:r>
            <a:r>
              <a:rPr lang="en-US" b="1" dirty="0" err="1">
                <a:solidFill>
                  <a:srgbClr val="FF0000"/>
                </a:solidFill>
                <a:latin typeface="Nunito" panose="020B0604020202020204" charset="0"/>
              </a:rPr>
              <a:t>tham</a:t>
            </a:r>
            <a:r>
              <a:rPr lang="en-US" b="1" dirty="0">
                <a:solidFill>
                  <a:srgbClr val="FF0000"/>
                </a:solidFill>
                <a:latin typeface="Nunito" panose="020B0604020202020204" charset="0"/>
              </a:rPr>
              <a:t> </a:t>
            </a:r>
            <a:r>
              <a:rPr lang="en-US" b="1" dirty="0" err="1">
                <a:solidFill>
                  <a:srgbClr val="FF0000"/>
                </a:solidFill>
                <a:latin typeface="Nunito" panose="020B0604020202020204" charset="0"/>
              </a:rPr>
              <a:t>gia</a:t>
            </a:r>
            <a:r>
              <a:rPr lang="en-US" b="1" dirty="0">
                <a:solidFill>
                  <a:srgbClr val="FF0000"/>
                </a:solidFill>
                <a:latin typeface="Nunito" panose="020B0604020202020204" charset="0"/>
              </a:rPr>
              <a:t> </a:t>
            </a:r>
            <a:r>
              <a:rPr lang="en-US" b="1" dirty="0" err="1">
                <a:solidFill>
                  <a:srgbClr val="FF0000"/>
                </a:solidFill>
                <a:latin typeface="Nunito" panose="020B0604020202020204" charset="0"/>
              </a:rPr>
              <a:t>thảo</a:t>
            </a:r>
            <a:r>
              <a:rPr lang="en-US" b="1" dirty="0">
                <a:solidFill>
                  <a:srgbClr val="FF0000"/>
                </a:solidFill>
                <a:latin typeface="Nunito" panose="020B0604020202020204" charset="0"/>
              </a:rPr>
              <a:t> </a:t>
            </a:r>
            <a:r>
              <a:rPr lang="en-US" b="1" dirty="0" err="1">
                <a:solidFill>
                  <a:srgbClr val="FF0000"/>
                </a:solidFill>
                <a:latin typeface="Nunito" panose="020B0604020202020204" charset="0"/>
              </a:rPr>
              <a:t>luận</a:t>
            </a:r>
            <a:r>
              <a:rPr lang="en-US" b="1" dirty="0">
                <a:solidFill>
                  <a:srgbClr val="FF0000"/>
                </a:solidFill>
                <a:latin typeface="Nunito" panose="020B0604020202020204" charset="0"/>
              </a:rPr>
              <a:t> </a:t>
            </a:r>
            <a:r>
              <a:rPr lang="en-US" b="1" dirty="0" err="1">
                <a:solidFill>
                  <a:srgbClr val="FF0000"/>
                </a:solidFill>
                <a:latin typeface="Nunito" panose="020B0604020202020204" charset="0"/>
              </a:rPr>
              <a:t>với</a:t>
            </a:r>
            <a:r>
              <a:rPr lang="en-US" b="1" dirty="0">
                <a:solidFill>
                  <a:srgbClr val="FF0000"/>
                </a:solidFill>
                <a:latin typeface="Nunito" panose="020B0604020202020204" charset="0"/>
              </a:rPr>
              <a:t> </a:t>
            </a:r>
            <a:r>
              <a:rPr lang="en-US" b="1" dirty="0" err="1">
                <a:solidFill>
                  <a:srgbClr val="FF0000"/>
                </a:solidFill>
                <a:latin typeface="Nunito" panose="020B0604020202020204" charset="0"/>
              </a:rPr>
              <a:t>các</a:t>
            </a:r>
            <a:r>
              <a:rPr lang="en-US" b="1" dirty="0">
                <a:solidFill>
                  <a:srgbClr val="FF0000"/>
                </a:solidFill>
                <a:latin typeface="Nunito" panose="020B0604020202020204" charset="0"/>
              </a:rPr>
              <a:t> </a:t>
            </a:r>
            <a:r>
              <a:rPr lang="en-US" b="1" dirty="0" err="1">
                <a:solidFill>
                  <a:srgbClr val="FF0000"/>
                </a:solidFill>
                <a:latin typeface="Nunito" panose="020B0604020202020204" charset="0"/>
              </a:rPr>
              <a:t>bạn</a:t>
            </a:r>
            <a:r>
              <a:rPr lang="en-US" b="1" dirty="0">
                <a:solidFill>
                  <a:srgbClr val="FF0000"/>
                </a:solidFill>
                <a:latin typeface="Nunito" panose="020B0604020202020204" charset="0"/>
              </a:rPr>
              <a:t> </a:t>
            </a:r>
            <a:r>
              <a:rPr lang="en-US" b="1" dirty="0" err="1">
                <a:solidFill>
                  <a:srgbClr val="FF0000"/>
                </a:solidFill>
                <a:latin typeface="Nunito" panose="020B0604020202020204" charset="0"/>
              </a:rPr>
              <a:t>theo</a:t>
            </a:r>
            <a:r>
              <a:rPr lang="en-US" b="1" dirty="0">
                <a:solidFill>
                  <a:srgbClr val="FF0000"/>
                </a:solidFill>
                <a:latin typeface="Nunito" panose="020B0604020202020204" charset="0"/>
              </a:rPr>
              <a:t> </a:t>
            </a:r>
            <a:r>
              <a:rPr lang="en-US" b="1" dirty="0" err="1">
                <a:solidFill>
                  <a:srgbClr val="FF0000"/>
                </a:solidFill>
                <a:latin typeface="Nunito" panose="020B0604020202020204" charset="0"/>
              </a:rPr>
              <a:t>gợi</a:t>
            </a:r>
            <a:r>
              <a:rPr lang="en-US" b="1" dirty="0">
                <a:solidFill>
                  <a:srgbClr val="FF0000"/>
                </a:solidFill>
                <a:latin typeface="Nunito" panose="020B0604020202020204" charset="0"/>
              </a:rPr>
              <a:t> ý </a:t>
            </a:r>
            <a:r>
              <a:rPr lang="en-US" b="1" dirty="0" err="1">
                <a:solidFill>
                  <a:srgbClr val="FF0000"/>
                </a:solidFill>
                <a:latin typeface="Nunito" panose="020B0604020202020204" charset="0"/>
              </a:rPr>
              <a:t>trên</a:t>
            </a:r>
            <a:r>
              <a:rPr lang="en-US" b="1" dirty="0">
                <a:solidFill>
                  <a:srgbClr val="FF0000"/>
                </a:solidFill>
                <a:latin typeface="Nunito" panose="020B0604020202020204" charset="0"/>
              </a:rPr>
              <a:t>.</a:t>
            </a:r>
            <a:endParaRPr lang="en-US" sz="2800" b="1" dirty="0">
              <a:solidFill>
                <a:srgbClr val="FF0000"/>
              </a:solidFill>
              <a:latin typeface="Nunito" panose="020B0604020202020204" charset="0"/>
            </a:endParaRPr>
          </a:p>
        </p:txBody>
      </p:sp>
    </p:spTree>
    <p:custDataLst>
      <p:tags r:id="rId1"/>
    </p:custDataLst>
    <p:extLst>
      <p:ext uri="{BB962C8B-B14F-4D97-AF65-F5344CB8AC3E}">
        <p14:creationId xmlns:p14="http://schemas.microsoft.com/office/powerpoint/2010/main" val="40273886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20" grpId="0"/>
      <p:bldP spid="21" grpId="0"/>
      <p:bldP spid="22" grpId="0"/>
      <p:bldP spid="23" grpId="0"/>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EAD923FB-D37D-82C7-6285-618315259D46}"/>
              </a:ext>
            </a:extLst>
          </p:cNvPr>
          <p:cNvPicPr>
            <a:picLocks noChangeAspect="1"/>
          </p:cNvPicPr>
          <p:nvPr/>
        </p:nvPicPr>
        <p:blipFill rotWithShape="1">
          <a:blip r:embed="rId4"/>
          <a:srcRect l="3996" t="1" r="73859" b="4515"/>
          <a:stretch/>
        </p:blipFill>
        <p:spPr>
          <a:xfrm>
            <a:off x="0" y="0"/>
            <a:ext cx="900332" cy="914229"/>
          </a:xfrm>
          <a:prstGeom prst="rect">
            <a:avLst/>
          </a:prstGeom>
        </p:spPr>
      </p:pic>
      <p:sp>
        <p:nvSpPr>
          <p:cNvPr id="9" name="TextBox 8">
            <a:extLst>
              <a:ext uri="{FF2B5EF4-FFF2-40B4-BE49-F238E27FC236}">
                <a16:creationId xmlns:a16="http://schemas.microsoft.com/office/drawing/2014/main" xmlns="" id="{005CA341-448B-4B19-BE21-80BCB9E14F50}"/>
              </a:ext>
            </a:extLst>
          </p:cNvPr>
          <p:cNvSpPr txBox="1"/>
          <p:nvPr/>
        </p:nvSpPr>
        <p:spPr>
          <a:xfrm>
            <a:off x="1055076" y="195504"/>
            <a:ext cx="8904456" cy="523220"/>
          </a:xfrm>
          <a:prstGeom prst="rect">
            <a:avLst/>
          </a:prstGeom>
          <a:noFill/>
        </p:spPr>
        <p:txBody>
          <a:bodyPr wrap="square" rtlCol="0">
            <a:spAutoFit/>
          </a:bodyPr>
          <a:lstStyle/>
          <a:p>
            <a:r>
              <a:rPr lang="en-US" sz="2800" b="1" dirty="0" err="1">
                <a:solidFill>
                  <a:srgbClr val="FF0000"/>
                </a:solidFill>
                <a:latin typeface="Nunito Black" pitchFamily="2" charset="0"/>
              </a:rPr>
              <a:t>Những</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lí</a:t>
            </a:r>
            <a:r>
              <a:rPr lang="en-US" sz="2800" b="1" dirty="0">
                <a:solidFill>
                  <a:srgbClr val="FF0000"/>
                </a:solidFill>
                <a:latin typeface="Nunito Black" pitchFamily="2" charset="0"/>
              </a:rPr>
              <a:t> do </a:t>
            </a:r>
            <a:r>
              <a:rPr lang="en-US" sz="2800" b="1" dirty="0" err="1">
                <a:solidFill>
                  <a:srgbClr val="FF0000"/>
                </a:solidFill>
                <a:latin typeface="Nunito Black" pitchFamily="2" charset="0"/>
              </a:rPr>
              <a:t>em</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muốn</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loại</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bỏ</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đồ</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cũ</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của</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em</a:t>
            </a:r>
            <a:endParaRPr lang="en-US" sz="2800" b="1" dirty="0">
              <a:solidFill>
                <a:srgbClr val="FF0000"/>
              </a:solidFill>
              <a:latin typeface="Nunito Black" pitchFamily="2" charset="0"/>
            </a:endParaRPr>
          </a:p>
        </p:txBody>
      </p:sp>
      <p:pic>
        <p:nvPicPr>
          <p:cNvPr id="1026" name="Picture 2" descr="Hình ảnh Bị Hỏng Xe PNG , Xe Clipart, Xe Hơi, Vectơ PNG và Vector với nền  trong suốt để tải xuống miễn phí"/>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4948" y="2878360"/>
            <a:ext cx="3005636" cy="300563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GẤU BÔNG THANH LÝ (K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03185" y="3409406"/>
            <a:ext cx="3131639" cy="23591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6" name="Picture 12" descr="Hình ảnh Cô Bé Dễ Thương Bằng Tay ôm Gấu Nhồi Bông Và Các Yếu Tố PNG , Yếu  Tố Gốc, Dễ Thương, Khăn Quàng Cổ PNG miễn phí tải tập ti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19462" y="3409406"/>
            <a:ext cx="2372463" cy="23724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8" name="Picture 14" descr="Những món đồ chơi cũ vứt đi đột nhiên trở nên có giá trị trên eBay | Chuyện  lạ | Vietnam+ (VietnamPlu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60584" y="3395964"/>
            <a:ext cx="2369239" cy="21786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xmlns="" id="{7F05773B-E423-4BE6-F249-F36479C8F1F6}"/>
              </a:ext>
            </a:extLst>
          </p:cNvPr>
          <p:cNvSpPr txBox="1"/>
          <p:nvPr/>
        </p:nvSpPr>
        <p:spPr>
          <a:xfrm>
            <a:off x="852498" y="2051690"/>
            <a:ext cx="1829336" cy="510778"/>
          </a:xfrm>
          <a:prstGeom prst="roundRect">
            <a:avLst/>
          </a:prstGeom>
          <a:noFill/>
          <a:ln>
            <a:noFill/>
          </a:ln>
          <a:effectLst/>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2400" dirty="0" err="1">
                <a:solidFill>
                  <a:srgbClr val="0070C0"/>
                </a:solidFill>
                <a:latin typeface="Nunito Black" pitchFamily="2" charset="0"/>
              </a:rPr>
              <a:t>Đã</a:t>
            </a:r>
            <a:r>
              <a:rPr lang="en-US" sz="2400" dirty="0">
                <a:solidFill>
                  <a:srgbClr val="0070C0"/>
                </a:solidFill>
                <a:latin typeface="Nunito Black" pitchFamily="2" charset="0"/>
              </a:rPr>
              <a:t> </a:t>
            </a:r>
            <a:r>
              <a:rPr lang="en-US" sz="2400" dirty="0" err="1">
                <a:solidFill>
                  <a:srgbClr val="0070C0"/>
                </a:solidFill>
                <a:latin typeface="Nunito Black" pitchFamily="2" charset="0"/>
              </a:rPr>
              <a:t>hỏng</a:t>
            </a:r>
            <a:endParaRPr lang="en-US" sz="2400" dirty="0">
              <a:solidFill>
                <a:srgbClr val="0070C0"/>
              </a:solidFill>
              <a:latin typeface="Nunito Black" pitchFamily="2" charset="0"/>
            </a:endParaRPr>
          </a:p>
        </p:txBody>
      </p:sp>
      <p:sp>
        <p:nvSpPr>
          <p:cNvPr id="25" name="TextBox 24">
            <a:extLst>
              <a:ext uri="{FF2B5EF4-FFF2-40B4-BE49-F238E27FC236}">
                <a16:creationId xmlns:a16="http://schemas.microsoft.com/office/drawing/2014/main" xmlns="" id="{3351529C-3E03-5DB2-58A8-DA37EBD47ACF}"/>
              </a:ext>
            </a:extLst>
          </p:cNvPr>
          <p:cNvSpPr txBox="1"/>
          <p:nvPr/>
        </p:nvSpPr>
        <p:spPr>
          <a:xfrm>
            <a:off x="3090989" y="1891581"/>
            <a:ext cx="2508428" cy="830997"/>
          </a:xfrm>
          <a:prstGeom prst="rect">
            <a:avLst/>
          </a:prstGeom>
          <a:noFill/>
        </p:spPr>
        <p:txBody>
          <a:bodyPr wrap="square">
            <a:spAutoFit/>
          </a:bodyPr>
          <a:lstStyle/>
          <a:p>
            <a:pPr algn="ctr"/>
            <a:r>
              <a:rPr lang="en-US" sz="2400">
                <a:solidFill>
                  <a:srgbClr val="0070C0"/>
                </a:solidFill>
                <a:latin typeface="Nunito Black" panose="020B0604020202020204" charset="0"/>
              </a:rPr>
              <a:t>Không còn hợp thời trang</a:t>
            </a:r>
            <a:endParaRPr lang="en-US" sz="2400">
              <a:solidFill>
                <a:srgbClr val="0070C0"/>
              </a:solidFill>
            </a:endParaRPr>
          </a:p>
        </p:txBody>
      </p:sp>
      <p:sp>
        <p:nvSpPr>
          <p:cNvPr id="35" name="TextBox 34">
            <a:extLst>
              <a:ext uri="{FF2B5EF4-FFF2-40B4-BE49-F238E27FC236}">
                <a16:creationId xmlns:a16="http://schemas.microsoft.com/office/drawing/2014/main" xmlns="" id="{E4B7EFDF-3518-8759-1DA3-430C054A31AC}"/>
              </a:ext>
            </a:extLst>
          </p:cNvPr>
          <p:cNvSpPr txBox="1"/>
          <p:nvPr/>
        </p:nvSpPr>
        <p:spPr>
          <a:xfrm>
            <a:off x="6019462" y="1734040"/>
            <a:ext cx="2508428" cy="1328023"/>
          </a:xfrm>
          <a:prstGeom prst="roundRect">
            <a:avLst/>
          </a:prstGeom>
          <a:noFill/>
          <a:ln>
            <a:noFill/>
          </a:ln>
          <a:effectLst/>
        </p:spPr>
        <p:style>
          <a:lnRef idx="0">
            <a:scrgbClr r="0" g="0" b="0"/>
          </a:lnRef>
          <a:fillRef idx="0">
            <a:scrgbClr r="0" g="0" b="0"/>
          </a:fillRef>
          <a:effectRef idx="0">
            <a:scrgbClr r="0" g="0" b="0"/>
          </a:effectRef>
          <a:fontRef idx="minor">
            <a:schemeClr val="accent2"/>
          </a:fontRef>
        </p:style>
        <p:txBody>
          <a:bodyPr wrap="square">
            <a:spAutoFit/>
          </a:bodyPr>
          <a:lstStyle/>
          <a:p>
            <a:pPr algn="ctr"/>
            <a:r>
              <a:rPr lang="en-US" sz="2400" dirty="0" err="1">
                <a:solidFill>
                  <a:srgbClr val="0070C0"/>
                </a:solidFill>
                <a:latin typeface="Nunito Black" panose="020B0604020202020204" charset="0"/>
              </a:rPr>
              <a:t>Không</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cần</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thiết</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phải</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sử</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dụng</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nữa</a:t>
            </a:r>
            <a:r>
              <a:rPr lang="en-US" sz="2400" dirty="0">
                <a:solidFill>
                  <a:srgbClr val="0070C0"/>
                </a:solidFill>
                <a:latin typeface="Nunito Black" panose="020B0604020202020204" charset="0"/>
              </a:rPr>
              <a:t>.</a:t>
            </a:r>
          </a:p>
        </p:txBody>
      </p:sp>
      <p:sp>
        <p:nvSpPr>
          <p:cNvPr id="36" name="TextBox 35">
            <a:extLst>
              <a:ext uri="{FF2B5EF4-FFF2-40B4-BE49-F238E27FC236}">
                <a16:creationId xmlns:a16="http://schemas.microsoft.com/office/drawing/2014/main" xmlns="" id="{B35DEF4D-2FC0-699A-A48C-41C6FF3D8C84}"/>
              </a:ext>
            </a:extLst>
          </p:cNvPr>
          <p:cNvSpPr txBox="1"/>
          <p:nvPr/>
        </p:nvSpPr>
        <p:spPr>
          <a:xfrm>
            <a:off x="9215918" y="1726171"/>
            <a:ext cx="2306171" cy="1328023"/>
          </a:xfrm>
          <a:prstGeom prst="roundRect">
            <a:avLst/>
          </a:prstGeom>
          <a:noFill/>
          <a:ln>
            <a:noFill/>
          </a:ln>
          <a:effectLst/>
        </p:spPr>
        <p:style>
          <a:lnRef idx="0">
            <a:scrgbClr r="0" g="0" b="0"/>
          </a:lnRef>
          <a:fillRef idx="0">
            <a:scrgbClr r="0" g="0" b="0"/>
          </a:fillRef>
          <a:effectRef idx="0">
            <a:scrgbClr r="0" g="0" b="0"/>
          </a:effectRef>
          <a:fontRef idx="minor">
            <a:schemeClr val="accent4"/>
          </a:fontRef>
        </p:style>
        <p:txBody>
          <a:bodyPr wrap="square">
            <a:spAutoFit/>
          </a:bodyPr>
          <a:lstStyle/>
          <a:p>
            <a:pPr algn="ctr"/>
            <a:r>
              <a:rPr lang="en-US" sz="2400" dirty="0" err="1">
                <a:solidFill>
                  <a:srgbClr val="0070C0"/>
                </a:solidFill>
                <a:latin typeface="Nunito Black" panose="020B0604020202020204" charset="0"/>
              </a:rPr>
              <a:t>Nhà</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không</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còn</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chỗ</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để</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chứa</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đồ</a:t>
            </a:r>
            <a:r>
              <a:rPr lang="en-US" sz="2400" dirty="0">
                <a:solidFill>
                  <a:srgbClr val="0070C0"/>
                </a:solidFill>
                <a:latin typeface="Nunito Black" panose="020B0604020202020204" charset="0"/>
              </a:rPr>
              <a:t>.</a:t>
            </a:r>
          </a:p>
        </p:txBody>
      </p:sp>
    </p:spTree>
    <p:custDataLst>
      <p:tags r:id="rId1"/>
    </p:custDataLst>
    <p:extLst>
      <p:ext uri="{BB962C8B-B14F-4D97-AF65-F5344CB8AC3E}">
        <p14:creationId xmlns:p14="http://schemas.microsoft.com/office/powerpoint/2010/main" val="238242420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38"/>
                                        </p:tgtEl>
                                        <p:attrNameLst>
                                          <p:attrName>style.visibility</p:attrName>
                                        </p:attrNameLst>
                                      </p:cBhvr>
                                      <p:to>
                                        <p:strVal val="visible"/>
                                      </p:to>
                                    </p:set>
                                    <p:animEffect transition="in" filter="barn(inVertical)">
                                      <p:cBhvr>
                                        <p:cTn id="12" dur="500"/>
                                        <p:tgtEl>
                                          <p:spTgt spid="103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36"/>
                                        </p:tgtEl>
                                        <p:attrNameLst>
                                          <p:attrName>style.visibility</p:attrName>
                                        </p:attrNameLst>
                                      </p:cBhvr>
                                      <p:to>
                                        <p:strVal val="visible"/>
                                      </p:to>
                                    </p:set>
                                    <p:animEffect transition="in" filter="barn(inVertical)">
                                      <p:cBhvr>
                                        <p:cTn id="17" dur="500"/>
                                        <p:tgtEl>
                                          <p:spTgt spid="103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34"/>
                                        </p:tgtEl>
                                        <p:attrNameLst>
                                          <p:attrName>style.visibility</p:attrName>
                                        </p:attrNameLst>
                                      </p:cBhvr>
                                      <p:to>
                                        <p:strVal val="visible"/>
                                      </p:to>
                                    </p:set>
                                    <p:animEffect transition="in" filter="barn(inVertical)">
                                      <p:cBhvr>
                                        <p:cTn id="22" dur="500"/>
                                        <p:tgtEl>
                                          <p:spTgt spid="103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barn(inVertical)">
                                      <p:cBhvr>
                                        <p:cTn id="28" dur="500"/>
                                        <p:tgtEl>
                                          <p:spTgt spid="2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arn(inVertical)">
                                      <p:cBhvr>
                                        <p:cTn id="31" dur="500"/>
                                        <p:tgtEl>
                                          <p:spTgt spid="3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barn(inVertical)">
                                      <p:cBhvr>
                                        <p:cTn id="3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P spid="35" grpId="0"/>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EAD923FB-D37D-82C7-6285-618315259D46}"/>
              </a:ext>
            </a:extLst>
          </p:cNvPr>
          <p:cNvPicPr>
            <a:picLocks noChangeAspect="1"/>
          </p:cNvPicPr>
          <p:nvPr/>
        </p:nvPicPr>
        <p:blipFill rotWithShape="1">
          <a:blip r:embed="rId4"/>
          <a:srcRect l="3996" t="1" r="73859" b="4515"/>
          <a:stretch/>
        </p:blipFill>
        <p:spPr>
          <a:xfrm>
            <a:off x="0" y="0"/>
            <a:ext cx="900332" cy="914229"/>
          </a:xfrm>
          <a:prstGeom prst="rect">
            <a:avLst/>
          </a:prstGeom>
        </p:spPr>
      </p:pic>
      <p:sp>
        <p:nvSpPr>
          <p:cNvPr id="14" name="TextBox 13">
            <a:extLst>
              <a:ext uri="{FF2B5EF4-FFF2-40B4-BE49-F238E27FC236}">
                <a16:creationId xmlns:a16="http://schemas.microsoft.com/office/drawing/2014/main" xmlns="" id="{005CA341-448B-4B19-BE21-80BCB9E14F50}"/>
              </a:ext>
            </a:extLst>
          </p:cNvPr>
          <p:cNvSpPr txBox="1"/>
          <p:nvPr/>
        </p:nvSpPr>
        <p:spPr>
          <a:xfrm>
            <a:off x="1055076" y="195505"/>
            <a:ext cx="9643404" cy="523220"/>
          </a:xfrm>
          <a:prstGeom prst="rect">
            <a:avLst/>
          </a:prstGeom>
          <a:noFill/>
        </p:spPr>
        <p:txBody>
          <a:bodyPr wrap="square" rtlCol="0">
            <a:spAutoFit/>
          </a:bodyPr>
          <a:lstStyle/>
          <a:p>
            <a:pPr lvl="0"/>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mn-cs"/>
              </a:rPr>
              <a:t>Những</a:t>
            </a:r>
            <a:r>
              <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mn-cs"/>
              </a:rPr>
              <a:t>lí</a:t>
            </a:r>
            <a:r>
              <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mn-cs"/>
              </a:rPr>
              <a:t> do </a:t>
            </a: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mn-cs"/>
              </a:rPr>
              <a:t>em</a:t>
            </a:r>
            <a:r>
              <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mn-cs"/>
              </a:rPr>
              <a:t>muốn</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cs typeface="+mn-cs"/>
              </a:rPr>
              <a:t>tiếp</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cs typeface="+mn-cs"/>
              </a:rPr>
              <a:t>tục</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cs typeface="+mn-cs"/>
              </a:rPr>
              <a:t>sử</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cs typeface="+mn-cs"/>
              </a:rPr>
              <a:t>dụng</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cs typeface="+mn-cs"/>
              </a:rPr>
              <a:t>đồ</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cs typeface="+mn-cs"/>
              </a:rPr>
              <a:t>cũ</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cs typeface="+mn-cs"/>
              </a:rPr>
              <a:t>của</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cs typeface="+mn-cs"/>
              </a:rPr>
              <a:t>em</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mn-cs"/>
              </a:rPr>
              <a:t>:</a:t>
            </a:r>
            <a:endPar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
        <p:nvSpPr>
          <p:cNvPr id="16" name="Rectangle: Rounded Corners 15">
            <a:extLst>
              <a:ext uri="{FF2B5EF4-FFF2-40B4-BE49-F238E27FC236}">
                <a16:creationId xmlns:a16="http://schemas.microsoft.com/office/drawing/2014/main" xmlns="" id="{246D4B56-1D53-6E31-215E-D9257F48F4A4}"/>
              </a:ext>
            </a:extLst>
          </p:cNvPr>
          <p:cNvSpPr/>
          <p:nvPr/>
        </p:nvSpPr>
        <p:spPr>
          <a:xfrm>
            <a:off x="450166" y="1291038"/>
            <a:ext cx="3179299" cy="1518678"/>
          </a:xfrm>
          <a:prstGeom prst="round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endParaRPr lang="en-US" sz="2800" dirty="0">
              <a:solidFill>
                <a:srgbClr val="002060"/>
              </a:solidFill>
              <a:latin typeface="Nunito Black" panose="020B0604020202020204" charset="0"/>
            </a:endParaRPr>
          </a:p>
          <a:p>
            <a:r>
              <a:rPr lang="en-US" sz="2800" dirty="0" err="1">
                <a:solidFill>
                  <a:srgbClr val="002060"/>
                </a:solidFill>
                <a:latin typeface="Nunito Black" panose="020B0604020202020204" charset="0"/>
              </a:rPr>
              <a:t>Có</a:t>
            </a:r>
            <a:r>
              <a:rPr lang="en-US" sz="2800" dirty="0">
                <a:solidFill>
                  <a:srgbClr val="002060"/>
                </a:solidFill>
                <a:latin typeface="Nunito Black" panose="020B0604020202020204" charset="0"/>
              </a:rPr>
              <a:t> </a:t>
            </a:r>
            <a:r>
              <a:rPr lang="en-US" sz="2800" dirty="0" err="1">
                <a:solidFill>
                  <a:srgbClr val="002060"/>
                </a:solidFill>
                <a:latin typeface="Nunito Black" panose="020B0604020202020204" charset="0"/>
              </a:rPr>
              <a:t>thể</a:t>
            </a:r>
            <a:r>
              <a:rPr lang="en-US" sz="2800" dirty="0">
                <a:solidFill>
                  <a:srgbClr val="002060"/>
                </a:solidFill>
                <a:latin typeface="Nunito Black" panose="020B0604020202020204" charset="0"/>
              </a:rPr>
              <a:t> </a:t>
            </a:r>
            <a:r>
              <a:rPr lang="en-US" sz="2800" dirty="0" err="1">
                <a:solidFill>
                  <a:srgbClr val="002060"/>
                </a:solidFill>
                <a:latin typeface="Nunito Black" panose="020B0604020202020204" charset="0"/>
              </a:rPr>
              <a:t>tận</a:t>
            </a:r>
            <a:r>
              <a:rPr lang="en-US" sz="2800" dirty="0">
                <a:solidFill>
                  <a:srgbClr val="002060"/>
                </a:solidFill>
                <a:latin typeface="Nunito Black" panose="020B0604020202020204" charset="0"/>
              </a:rPr>
              <a:t> </a:t>
            </a:r>
            <a:r>
              <a:rPr lang="en-US" sz="2800" dirty="0" err="1">
                <a:solidFill>
                  <a:srgbClr val="002060"/>
                </a:solidFill>
                <a:latin typeface="Nunito Black" panose="020B0604020202020204" charset="0"/>
              </a:rPr>
              <a:t>dụng</a:t>
            </a:r>
            <a:r>
              <a:rPr lang="en-US" sz="2800" dirty="0">
                <a:solidFill>
                  <a:srgbClr val="002060"/>
                </a:solidFill>
                <a:latin typeface="Nunito Black" panose="020B0604020202020204" charset="0"/>
              </a:rPr>
              <a:t> </a:t>
            </a:r>
            <a:r>
              <a:rPr lang="en-US" sz="2800" dirty="0" err="1">
                <a:solidFill>
                  <a:srgbClr val="002060"/>
                </a:solidFill>
                <a:latin typeface="Nunito Black" panose="020B0604020202020204" charset="0"/>
              </a:rPr>
              <a:t>cho</a:t>
            </a:r>
            <a:r>
              <a:rPr lang="en-US" sz="2800" dirty="0">
                <a:solidFill>
                  <a:srgbClr val="002060"/>
                </a:solidFill>
                <a:latin typeface="Nunito Black" panose="020B0604020202020204" charset="0"/>
              </a:rPr>
              <a:t> </a:t>
            </a:r>
            <a:r>
              <a:rPr lang="en-US" sz="2800" dirty="0" err="1">
                <a:solidFill>
                  <a:srgbClr val="002060"/>
                </a:solidFill>
                <a:latin typeface="Nunito Black" panose="020B0604020202020204" charset="0"/>
              </a:rPr>
              <a:t>những</a:t>
            </a:r>
            <a:r>
              <a:rPr lang="en-US" sz="2800" dirty="0">
                <a:solidFill>
                  <a:srgbClr val="002060"/>
                </a:solidFill>
                <a:latin typeface="Nunito Black" panose="020B0604020202020204" charset="0"/>
              </a:rPr>
              <a:t> </a:t>
            </a:r>
            <a:r>
              <a:rPr lang="en-US" sz="2800" dirty="0" err="1">
                <a:solidFill>
                  <a:srgbClr val="002060"/>
                </a:solidFill>
                <a:latin typeface="Nunito Black" panose="020B0604020202020204" charset="0"/>
              </a:rPr>
              <a:t>việc</a:t>
            </a:r>
            <a:r>
              <a:rPr lang="en-US" sz="2800" dirty="0">
                <a:solidFill>
                  <a:srgbClr val="002060"/>
                </a:solidFill>
                <a:latin typeface="Nunito Black" panose="020B0604020202020204" charset="0"/>
              </a:rPr>
              <a:t> </a:t>
            </a:r>
            <a:r>
              <a:rPr lang="en-US" sz="2800" dirty="0" err="1">
                <a:solidFill>
                  <a:srgbClr val="002060"/>
                </a:solidFill>
                <a:latin typeface="Nunito Black" panose="020B0604020202020204" charset="0"/>
              </a:rPr>
              <a:t>khác</a:t>
            </a:r>
            <a:r>
              <a:rPr lang="en-US" sz="2800" dirty="0">
                <a:solidFill>
                  <a:srgbClr val="002060"/>
                </a:solidFill>
                <a:latin typeface="Nunito Black" panose="020B0604020202020204" charset="0"/>
              </a:rPr>
              <a:t>.</a:t>
            </a:r>
            <a:endParaRPr lang="en-US" sz="2800" b="1" dirty="0">
              <a:solidFill>
                <a:srgbClr val="002060"/>
              </a:solidFill>
              <a:latin typeface="Nunito Black" panose="020B0604020202020204" charset="0"/>
            </a:endParaRPr>
          </a:p>
        </p:txBody>
      </p:sp>
      <p:sp>
        <p:nvSpPr>
          <p:cNvPr id="17" name="Rectangle: Rounded Corners 16">
            <a:extLst>
              <a:ext uri="{FF2B5EF4-FFF2-40B4-BE49-F238E27FC236}">
                <a16:creationId xmlns:a16="http://schemas.microsoft.com/office/drawing/2014/main" xmlns="" id="{985E27D8-23C4-582F-A915-1C875EB15499}"/>
              </a:ext>
            </a:extLst>
          </p:cNvPr>
          <p:cNvSpPr/>
          <p:nvPr/>
        </p:nvSpPr>
        <p:spPr>
          <a:xfrm>
            <a:off x="3978755" y="1234859"/>
            <a:ext cx="3179299" cy="151867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002060"/>
              </a:solidFill>
              <a:latin typeface="Nunito Black" panose="020B0604020202020204" charset="0"/>
            </a:endParaRPr>
          </a:p>
          <a:p>
            <a:pPr algn="ctr"/>
            <a:r>
              <a:rPr lang="vi-VN" sz="2800" dirty="0">
                <a:solidFill>
                  <a:srgbClr val="002060"/>
                </a:solidFill>
                <a:latin typeface="Nunito Black" panose="020B0604020202020204" charset="0"/>
              </a:rPr>
              <a:t>Chưa có tiền để mua đồ mới.</a:t>
            </a:r>
            <a:endParaRPr lang="en-US" sz="2800" b="1" dirty="0">
              <a:solidFill>
                <a:srgbClr val="002060"/>
              </a:solidFill>
              <a:latin typeface="Nunito Black" panose="020B0604020202020204" charset="0"/>
            </a:endParaRPr>
          </a:p>
        </p:txBody>
      </p:sp>
      <p:sp>
        <p:nvSpPr>
          <p:cNvPr id="18" name="Rectangle: Rounded Corners 17">
            <a:extLst>
              <a:ext uri="{FF2B5EF4-FFF2-40B4-BE49-F238E27FC236}">
                <a16:creationId xmlns:a16="http://schemas.microsoft.com/office/drawing/2014/main" xmlns="" id="{2225EECC-A6D3-B2E7-9C6F-97E237E986CB}"/>
              </a:ext>
            </a:extLst>
          </p:cNvPr>
          <p:cNvSpPr/>
          <p:nvPr/>
        </p:nvSpPr>
        <p:spPr>
          <a:xfrm>
            <a:off x="7607512" y="1577318"/>
            <a:ext cx="3995458" cy="83375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002060"/>
              </a:solidFill>
              <a:latin typeface="Nunito Black" panose="020B0604020202020204" charset="0"/>
            </a:endParaRPr>
          </a:p>
          <a:p>
            <a:pPr algn="ctr"/>
            <a:r>
              <a:rPr lang="vi-VN" sz="2800" dirty="0">
                <a:solidFill>
                  <a:srgbClr val="002060"/>
                </a:solidFill>
                <a:latin typeface="Nunito Black" panose="020B0604020202020204" charset="0"/>
              </a:rPr>
              <a:t>Đồ vật chưa hỏng</a:t>
            </a:r>
            <a:endParaRPr lang="en-US" sz="2800" dirty="0">
              <a:solidFill>
                <a:srgbClr val="002060"/>
              </a:solidFill>
              <a:latin typeface="Nunito Black" panose="020B0604020202020204" charset="0"/>
            </a:endParaRPr>
          </a:p>
        </p:txBody>
      </p:sp>
      <p:pic>
        <p:nvPicPr>
          <p:cNvPr id="24" name="Picture 2" descr="5 ý tưởng sáng tạo cùng những đồ vật cũ, giúp bạn trang trí nhà cửa, sân  vườn đẹp đến bất ngờ."/>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941" b="89941" l="0" r="100000"/>
                    </a14:imgEffect>
                  </a14:imgLayer>
                </a14:imgProps>
              </a:ext>
              <a:ext uri="{28A0092B-C50C-407E-A947-70E740481C1C}">
                <a14:useLocalDpi xmlns:a14="http://schemas.microsoft.com/office/drawing/2010/main" val="0"/>
              </a:ext>
            </a:extLst>
          </a:blip>
          <a:srcRect/>
          <a:stretch>
            <a:fillRect/>
          </a:stretch>
        </p:blipFill>
        <p:spPr bwMode="auto">
          <a:xfrm>
            <a:off x="1080059" y="2823955"/>
            <a:ext cx="2155545" cy="322949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6 mẹo đơn giản giúp bạn tiết kiệm tiền tốt nhất - áo phông đồng phục lớp"/>
          <p:cNvPicPr>
            <a:picLocks noChangeAspect="1" noChangeArrowheads="1"/>
          </p:cNvPicPr>
          <p:nvPr/>
        </p:nvPicPr>
        <p:blipFill rotWithShape="1">
          <a:blip r:embed="rId7">
            <a:extLst>
              <a:ext uri="{28A0092B-C50C-407E-A947-70E740481C1C}">
                <a14:useLocalDpi xmlns:a14="http://schemas.microsoft.com/office/drawing/2010/main" val="0"/>
              </a:ext>
            </a:extLst>
          </a:blip>
          <a:srcRect t="1" b="4632"/>
          <a:stretch/>
        </p:blipFill>
        <p:spPr bwMode="auto">
          <a:xfrm>
            <a:off x="4210994" y="3269671"/>
            <a:ext cx="3227705" cy="21514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6" name="Picture 6" descr="Đồ Chơi Gỗ S-Kids, Shop Đồ Chơi Trẻ Em Thông Minh, An Toàn"/>
          <p:cNvPicPr>
            <a:picLocks noChangeAspect="1" noChangeArrowheads="1"/>
          </p:cNvPicPr>
          <p:nvPr/>
        </p:nvPicPr>
        <p:blipFill rotWithShape="1">
          <a:blip r:embed="rId8">
            <a:extLst>
              <a:ext uri="{28A0092B-C50C-407E-A947-70E740481C1C}">
                <a14:useLocalDpi xmlns:a14="http://schemas.microsoft.com/office/drawing/2010/main" val="0"/>
              </a:ext>
            </a:extLst>
          </a:blip>
          <a:srcRect t="13817"/>
          <a:stretch/>
        </p:blipFill>
        <p:spPr bwMode="auto">
          <a:xfrm>
            <a:off x="8414090" y="3450679"/>
            <a:ext cx="3020067" cy="26027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2585519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1000"/>
                                        <p:tgtEl>
                                          <p:spTgt spid="26"/>
                                        </p:tgtEl>
                                      </p:cBhvr>
                                    </p:animEffect>
                                    <p:anim calcmode="lin" valueType="num">
                                      <p:cBhvr>
                                        <p:cTn id="37" dur="1000" fill="hold"/>
                                        <p:tgtEl>
                                          <p:spTgt spid="26"/>
                                        </p:tgtEl>
                                        <p:attrNameLst>
                                          <p:attrName>ppt_x</p:attrName>
                                        </p:attrNameLst>
                                      </p:cBhvr>
                                      <p:tavLst>
                                        <p:tav tm="0">
                                          <p:val>
                                            <p:strVal val="#ppt_x"/>
                                          </p:val>
                                        </p:tav>
                                        <p:tav tm="100000">
                                          <p:val>
                                            <p:strVal val="#ppt_x"/>
                                          </p:val>
                                        </p:tav>
                                      </p:tavLst>
                                    </p:anim>
                                    <p:anim calcmode="lin" valueType="num">
                                      <p:cBhvr>
                                        <p:cTn id="3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EAD923FB-D37D-82C7-6285-618315259D46}"/>
              </a:ext>
            </a:extLst>
          </p:cNvPr>
          <p:cNvPicPr>
            <a:picLocks noChangeAspect="1"/>
          </p:cNvPicPr>
          <p:nvPr/>
        </p:nvPicPr>
        <p:blipFill rotWithShape="1">
          <a:blip r:embed="rId4"/>
          <a:srcRect l="3996" t="1" r="73859" b="4515"/>
          <a:stretch/>
        </p:blipFill>
        <p:spPr>
          <a:xfrm>
            <a:off x="0" y="0"/>
            <a:ext cx="900332" cy="914229"/>
          </a:xfrm>
          <a:prstGeom prst="rect">
            <a:avLst/>
          </a:prstGeom>
        </p:spPr>
      </p:pic>
      <p:sp>
        <p:nvSpPr>
          <p:cNvPr id="13" name="TextBox 12">
            <a:extLst>
              <a:ext uri="{FF2B5EF4-FFF2-40B4-BE49-F238E27FC236}">
                <a16:creationId xmlns:a16="http://schemas.microsoft.com/office/drawing/2014/main" xmlns="" id="{005CA341-448B-4B19-BE21-80BCB9E14F50}"/>
              </a:ext>
            </a:extLst>
          </p:cNvPr>
          <p:cNvSpPr txBox="1"/>
          <p:nvPr/>
        </p:nvSpPr>
        <p:spPr>
          <a:xfrm>
            <a:off x="1055076" y="195505"/>
            <a:ext cx="6730387" cy="523220"/>
          </a:xfrm>
          <a:prstGeom prst="rect">
            <a:avLst/>
          </a:prstGeom>
          <a:noFill/>
        </p:spPr>
        <p:txBody>
          <a:bodyPr wrap="square" rtlCol="0">
            <a:spAutoFit/>
          </a:bodyPr>
          <a:lstStyle/>
          <a:p>
            <a:pPr lvl="0"/>
            <a:r>
              <a:rPr lang="en-US" sz="2800" b="1" dirty="0" err="1">
                <a:solidFill>
                  <a:srgbClr val="FF0000"/>
                </a:solidFill>
                <a:latin typeface="Nunito Black" panose="020B0604020202020204" charset="0"/>
              </a:rPr>
              <a:t>Những</a:t>
            </a:r>
            <a:r>
              <a:rPr lang="en-US" sz="2800" b="1" dirty="0">
                <a:solidFill>
                  <a:srgbClr val="FF0000"/>
                </a:solidFill>
                <a:latin typeface="Nunito Black" panose="020B0604020202020204" charset="0"/>
              </a:rPr>
              <a:t> </a:t>
            </a:r>
            <a:r>
              <a:rPr lang="en-US" sz="2800" b="1" dirty="0" err="1">
                <a:solidFill>
                  <a:srgbClr val="FF0000"/>
                </a:solidFill>
                <a:latin typeface="Nunito Black" panose="020B0604020202020204" charset="0"/>
              </a:rPr>
              <a:t>cách</a:t>
            </a:r>
            <a:r>
              <a:rPr lang="en-US" sz="2800" b="1" dirty="0">
                <a:solidFill>
                  <a:srgbClr val="FF0000"/>
                </a:solidFill>
                <a:latin typeface="Nunito Black" panose="020B0604020202020204" charset="0"/>
              </a:rPr>
              <a:t> </a:t>
            </a:r>
            <a:r>
              <a:rPr lang="en-US" sz="2800" b="1" dirty="0" err="1">
                <a:solidFill>
                  <a:srgbClr val="FF0000"/>
                </a:solidFill>
                <a:latin typeface="Nunito Black" panose="020B0604020202020204" charset="0"/>
              </a:rPr>
              <a:t>sửa</a:t>
            </a:r>
            <a:r>
              <a:rPr lang="en-US" sz="2800" b="1" dirty="0">
                <a:solidFill>
                  <a:srgbClr val="FF0000"/>
                </a:solidFill>
                <a:latin typeface="Nunito Black" panose="020B0604020202020204" charset="0"/>
              </a:rPr>
              <a:t> </a:t>
            </a:r>
            <a:r>
              <a:rPr lang="en-US" sz="2800" b="1" dirty="0" err="1">
                <a:solidFill>
                  <a:srgbClr val="FF0000"/>
                </a:solidFill>
                <a:latin typeface="Nunito Black" panose="020B0604020202020204" charset="0"/>
              </a:rPr>
              <a:t>chữa</a:t>
            </a:r>
            <a:r>
              <a:rPr lang="en-US" sz="2800" b="1" dirty="0">
                <a:solidFill>
                  <a:srgbClr val="FF0000"/>
                </a:solidFill>
                <a:latin typeface="Nunito Black" panose="020B0604020202020204" charset="0"/>
              </a:rPr>
              <a:t> </a:t>
            </a:r>
            <a:r>
              <a:rPr lang="en-US" sz="2800" b="1" dirty="0" err="1">
                <a:solidFill>
                  <a:srgbClr val="FF0000"/>
                </a:solidFill>
                <a:latin typeface="Nunito Black" panose="020B0604020202020204" charset="0"/>
              </a:rPr>
              <a:t>đồ</a:t>
            </a:r>
            <a:r>
              <a:rPr lang="en-US" sz="2800" b="1" dirty="0">
                <a:solidFill>
                  <a:srgbClr val="FF0000"/>
                </a:solidFill>
                <a:latin typeface="Nunito Black" panose="020B0604020202020204" charset="0"/>
              </a:rPr>
              <a:t> </a:t>
            </a:r>
            <a:r>
              <a:rPr lang="en-US" sz="2800" b="1" dirty="0" err="1">
                <a:solidFill>
                  <a:srgbClr val="FF0000"/>
                </a:solidFill>
                <a:latin typeface="Nunito Black" panose="020B0604020202020204" charset="0"/>
              </a:rPr>
              <a:t>bị</a:t>
            </a:r>
            <a:r>
              <a:rPr lang="en-US" sz="2800" b="1" dirty="0">
                <a:solidFill>
                  <a:srgbClr val="FF0000"/>
                </a:solidFill>
                <a:latin typeface="Nunito Black" panose="020B0604020202020204" charset="0"/>
              </a:rPr>
              <a:t> </a:t>
            </a:r>
            <a:r>
              <a:rPr lang="en-US" sz="2800" b="1" dirty="0" err="1">
                <a:solidFill>
                  <a:srgbClr val="FF0000"/>
                </a:solidFill>
                <a:latin typeface="Nunito Black" panose="020B0604020202020204" charset="0"/>
              </a:rPr>
              <a:t>cũ</a:t>
            </a:r>
            <a:r>
              <a:rPr lang="en-US" sz="2800" b="1" dirty="0">
                <a:solidFill>
                  <a:srgbClr val="FF0000"/>
                </a:solidFill>
                <a:latin typeface="Nunito Black" panose="020B0604020202020204" charset="0"/>
              </a:rPr>
              <a:t> </a:t>
            </a:r>
            <a:r>
              <a:rPr lang="en-US" sz="2800" b="1" dirty="0" err="1">
                <a:solidFill>
                  <a:srgbClr val="FF0000"/>
                </a:solidFill>
                <a:latin typeface="Nunito Black" panose="020B0604020202020204" charset="0"/>
              </a:rPr>
              <a:t>hỏng</a:t>
            </a:r>
            <a:r>
              <a:rPr lang="en-US" sz="2800" b="1" dirty="0">
                <a:solidFill>
                  <a:srgbClr val="FF0000"/>
                </a:solidFill>
                <a:latin typeface="Nunito Black" panose="020B0604020202020204" charset="0"/>
              </a:rPr>
              <a:t>:</a:t>
            </a:r>
            <a:endParaRPr kumimoji="0" lang="en-US" sz="2800" b="1" i="0" u="none" strike="noStrike" kern="1200" cap="none" spc="0" normalizeH="0" baseline="0" noProof="0" dirty="0">
              <a:ln>
                <a:noFill/>
              </a:ln>
              <a:solidFill>
                <a:srgbClr val="FF0000"/>
              </a:solidFill>
              <a:effectLst/>
              <a:uLnTx/>
              <a:uFillTx/>
              <a:latin typeface="Nunito Black" panose="020B0604020202020204" charset="0"/>
            </a:endParaRPr>
          </a:p>
        </p:txBody>
      </p:sp>
      <p:grpSp>
        <p:nvGrpSpPr>
          <p:cNvPr id="15" name="Group 14"/>
          <p:cNvGrpSpPr/>
          <p:nvPr/>
        </p:nvGrpSpPr>
        <p:grpSpPr>
          <a:xfrm>
            <a:off x="1652951" y="1799596"/>
            <a:ext cx="3810001" cy="1063974"/>
            <a:chOff x="3025588" y="3361766"/>
            <a:chExt cx="2918012" cy="1828800"/>
          </a:xfrm>
          <a:solidFill>
            <a:srgbClr val="0DA33B"/>
          </a:solidFill>
        </p:grpSpPr>
        <p:sp>
          <p:nvSpPr>
            <p:cNvPr id="19" name="Cloud 18"/>
            <p:cNvSpPr/>
            <p:nvPr/>
          </p:nvSpPr>
          <p:spPr>
            <a:xfrm>
              <a:off x="3025588" y="3361766"/>
              <a:ext cx="2918012" cy="1828800"/>
            </a:xfrm>
            <a:prstGeom prst="cloud">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xmlns="" id="{F14ACF4B-1FD9-B39F-BC8C-4021E83304F3}"/>
                </a:ext>
              </a:extLst>
            </p:cNvPr>
            <p:cNvSpPr txBox="1"/>
            <p:nvPr/>
          </p:nvSpPr>
          <p:spPr>
            <a:xfrm>
              <a:off x="3434632" y="3704966"/>
              <a:ext cx="2186891" cy="1263178"/>
            </a:xfrm>
            <a:prstGeom prst="roundRect">
              <a:avLst/>
            </a:prstGeom>
            <a:no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400" dirty="0" err="1">
                  <a:latin typeface="Nunito Black" panose="020B0604020202020204" charset="0"/>
                </a:rPr>
                <a:t>Dùng</a:t>
              </a:r>
              <a:r>
                <a:rPr lang="en-US" sz="2400" dirty="0">
                  <a:latin typeface="Nunito Black" panose="020B0604020202020204" charset="0"/>
                </a:rPr>
                <a:t> </a:t>
              </a:r>
              <a:r>
                <a:rPr lang="en-US" sz="2400" dirty="0" err="1">
                  <a:latin typeface="Nunito Black" panose="020B0604020202020204" charset="0"/>
                </a:rPr>
                <a:t>keo</a:t>
              </a:r>
              <a:r>
                <a:rPr lang="en-US" sz="2400" dirty="0">
                  <a:latin typeface="Nunito Black" panose="020B0604020202020204" charset="0"/>
                </a:rPr>
                <a:t> </a:t>
              </a:r>
              <a:r>
                <a:rPr lang="en-US" sz="2400" dirty="0" err="1">
                  <a:latin typeface="Nunito Black" panose="020B0604020202020204" charset="0"/>
                </a:rPr>
                <a:t>dán</a:t>
              </a:r>
              <a:r>
                <a:rPr lang="en-US" sz="2400" dirty="0">
                  <a:latin typeface="Nunito Black" panose="020B0604020202020204" charset="0"/>
                </a:rPr>
                <a:t> </a:t>
              </a:r>
              <a:r>
                <a:rPr lang="en-US" sz="2400" dirty="0" err="1">
                  <a:latin typeface="Nunito Black" panose="020B0604020202020204" charset="0"/>
                </a:rPr>
                <a:t>lại</a:t>
              </a:r>
              <a:endParaRPr kumimoji="0" lang="en-US" sz="2400" b="1" i="0" u="none" strike="noStrike" kern="1200" cap="none" spc="0" normalizeH="0" baseline="0" noProof="0" dirty="0">
                <a:ln>
                  <a:noFill/>
                </a:ln>
                <a:solidFill>
                  <a:srgbClr val="002060"/>
                </a:solidFill>
                <a:effectLst/>
                <a:uLnTx/>
                <a:uFillTx/>
                <a:latin typeface="Nunito Black" panose="020B0604020202020204" charset="0"/>
              </a:endParaRPr>
            </a:p>
          </p:txBody>
        </p:sp>
      </p:grpSp>
      <p:grpSp>
        <p:nvGrpSpPr>
          <p:cNvPr id="21" name="Group 20"/>
          <p:cNvGrpSpPr/>
          <p:nvPr/>
        </p:nvGrpSpPr>
        <p:grpSpPr>
          <a:xfrm>
            <a:off x="6449047" y="1753108"/>
            <a:ext cx="3231500" cy="1110462"/>
            <a:chOff x="3025588" y="3361766"/>
            <a:chExt cx="2918012" cy="1828800"/>
          </a:xfrm>
          <a:solidFill>
            <a:srgbClr val="FFC000"/>
          </a:solidFill>
          <a:scene3d>
            <a:camera prst="orthographicFront">
              <a:rot lat="0" lon="0" rev="0"/>
            </a:camera>
            <a:lightRig rig="soft" dir="t">
              <a:rot lat="0" lon="0" rev="0"/>
            </a:lightRig>
          </a:scene3d>
        </p:grpSpPr>
        <p:sp>
          <p:nvSpPr>
            <p:cNvPr id="22" name="Cloud 21"/>
            <p:cNvSpPr/>
            <p:nvPr/>
          </p:nvSpPr>
          <p:spPr>
            <a:xfrm>
              <a:off x="3025588" y="3361766"/>
              <a:ext cx="2918012" cy="1828800"/>
            </a:xfrm>
            <a:prstGeom prst="cloud">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xmlns="" id="{F14ACF4B-1FD9-B39F-BC8C-4021E83304F3}"/>
                </a:ext>
              </a:extLst>
            </p:cNvPr>
            <p:cNvSpPr txBox="1"/>
            <p:nvPr/>
          </p:nvSpPr>
          <p:spPr>
            <a:xfrm>
              <a:off x="3342482" y="3676062"/>
              <a:ext cx="2295696" cy="1276806"/>
            </a:xfrm>
            <a:prstGeom prst="roundRect">
              <a:avLst/>
            </a:prstGeom>
            <a:noFill/>
            <a:ln w="28575">
              <a:noFill/>
              <a:prstDash val="dash"/>
            </a:ln>
            <a:effectLst>
              <a:outerShdw blurRad="107950" dist="12700" dir="5400000" algn="ctr">
                <a:srgbClr val="000000"/>
              </a:outerShdw>
            </a:effectLst>
            <a:sp3d contourW="44450" prstMaterial="matte">
              <a:bevelT w="63500" h="63500" prst="artDeco"/>
              <a:contourClr>
                <a:srgbClr val="FFFFFF"/>
              </a:contourClr>
            </a:sp3d>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latin typeface="Nunito Black" panose="020B0604020202020204" charset="0"/>
                </a:rPr>
                <a:t> </a:t>
              </a:r>
              <a:r>
                <a:rPr lang="vi-VN" sz="2800" dirty="0">
                  <a:solidFill>
                    <a:srgbClr val="002060"/>
                  </a:solidFill>
                  <a:latin typeface="Nunito Black" panose="020B0604020202020204" charset="0"/>
                </a:rPr>
                <a:t>Sơn lại màu</a:t>
              </a:r>
              <a:endParaRPr lang="en-US" sz="2800" b="1" dirty="0">
                <a:solidFill>
                  <a:srgbClr val="002060"/>
                </a:solidFill>
                <a:latin typeface="Nunito Black" panose="020B0604020202020204" charset="0"/>
              </a:endParaRPr>
            </a:p>
          </p:txBody>
        </p:sp>
      </p:grpSp>
      <p:pic>
        <p:nvPicPr>
          <p:cNvPr id="27" name="Picture 4" descr="Keo dán giấy Thiên Long - Điểm 10 G-08 – Flexoffice.com - Tập đoàn Thiên  Lo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5896" y="3327324"/>
            <a:ext cx="2591454" cy="25914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Các vấn đề về sơn lại và dặm vá"/>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1417" y="3406912"/>
            <a:ext cx="2511866" cy="251186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636769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7968209" y="2122014"/>
            <a:ext cx="3595066" cy="2554792"/>
          </a:xfrm>
          <a:prstGeom prst="rect">
            <a:avLst/>
          </a:prstGeom>
        </p:spPr>
      </p:pic>
      <p:pic>
        <p:nvPicPr>
          <p:cNvPr id="7" name="Picture 6">
            <a:extLst>
              <a:ext uri="{FF2B5EF4-FFF2-40B4-BE49-F238E27FC236}">
                <a16:creationId xmlns:a16="http://schemas.microsoft.com/office/drawing/2014/main" xmlns="" id="{EAD923FB-D37D-82C7-6285-618315259D46}"/>
              </a:ext>
            </a:extLst>
          </p:cNvPr>
          <p:cNvPicPr>
            <a:picLocks noChangeAspect="1"/>
          </p:cNvPicPr>
          <p:nvPr/>
        </p:nvPicPr>
        <p:blipFill rotWithShape="1">
          <a:blip r:embed="rId5"/>
          <a:srcRect l="3996" t="1" r="73859" b="4515"/>
          <a:stretch/>
        </p:blipFill>
        <p:spPr>
          <a:xfrm>
            <a:off x="0" y="0"/>
            <a:ext cx="900332" cy="914229"/>
          </a:xfrm>
          <a:prstGeom prst="rect">
            <a:avLst/>
          </a:prstGeom>
        </p:spPr>
      </p:pic>
      <p:sp>
        <p:nvSpPr>
          <p:cNvPr id="9" name="TextBox 8">
            <a:extLst>
              <a:ext uri="{FF2B5EF4-FFF2-40B4-BE49-F238E27FC236}">
                <a16:creationId xmlns:a16="http://schemas.microsoft.com/office/drawing/2014/main" xmlns="" id="{005CA341-448B-4B19-BE21-80BCB9E14F50}"/>
              </a:ext>
            </a:extLst>
          </p:cNvPr>
          <p:cNvSpPr txBox="1"/>
          <p:nvPr/>
        </p:nvSpPr>
        <p:spPr>
          <a:xfrm>
            <a:off x="1055076" y="195505"/>
            <a:ext cx="67303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Nunito Black" panose="020B0604020202020204" charset="0"/>
                <a:ea typeface="+mn-ea"/>
                <a:cs typeface="+mn-cs"/>
              </a:rPr>
              <a:t>Những</a:t>
            </a:r>
            <a:r>
              <a:rPr kumimoji="0" lang="en-US" sz="2800" b="1" i="0" u="none" strike="noStrike" kern="1200" cap="none" spc="0" normalizeH="0" baseline="0" noProof="0" dirty="0">
                <a:ln>
                  <a:noFill/>
                </a:ln>
                <a:solidFill>
                  <a:srgbClr val="FF0000"/>
                </a:solidFill>
                <a:effectLst/>
                <a:uLnTx/>
                <a:uFillTx/>
                <a:latin typeface="Nunito Black" panose="020B060402020202020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Nunito Black" panose="020B0604020202020204" charset="0"/>
                <a:ea typeface="+mn-ea"/>
                <a:cs typeface="+mn-cs"/>
              </a:rPr>
              <a:t>cách</a:t>
            </a:r>
            <a:r>
              <a:rPr kumimoji="0" lang="en-US" sz="2800" b="1" i="0" u="none" strike="noStrike" kern="1200" cap="none" spc="0" normalizeH="0" baseline="0" noProof="0" dirty="0">
                <a:ln>
                  <a:noFill/>
                </a:ln>
                <a:solidFill>
                  <a:srgbClr val="FF0000"/>
                </a:solidFill>
                <a:effectLst/>
                <a:uLnTx/>
                <a:uFillTx/>
                <a:latin typeface="Nunito Black" panose="020B0604020202020204" charset="0"/>
                <a:ea typeface="+mn-ea"/>
                <a:cs typeface="+mn-cs"/>
              </a:rPr>
              <a:t> chia </a:t>
            </a:r>
            <a:r>
              <a:rPr kumimoji="0" lang="en-US" sz="2800" b="1" i="0" u="none" strike="noStrike" kern="1200" cap="none" spc="0" normalizeH="0" baseline="0" noProof="0" dirty="0" err="1">
                <a:ln>
                  <a:noFill/>
                </a:ln>
                <a:solidFill>
                  <a:srgbClr val="FF0000"/>
                </a:solidFill>
                <a:effectLst/>
                <a:uLnTx/>
                <a:uFillTx/>
                <a:latin typeface="Nunito Black" panose="020B0604020202020204" charset="0"/>
                <a:ea typeface="+mn-ea"/>
                <a:cs typeface="+mn-cs"/>
              </a:rPr>
              <a:t>tay</a:t>
            </a:r>
            <a:r>
              <a:rPr kumimoji="0" lang="en-US" sz="2800" b="1" i="0" u="none" strike="noStrike" kern="1200" cap="none" spc="0" normalizeH="0" baseline="0" noProof="0" dirty="0">
                <a:ln>
                  <a:noFill/>
                </a:ln>
                <a:solidFill>
                  <a:srgbClr val="FF0000"/>
                </a:solidFill>
                <a:effectLst/>
                <a:uLnTx/>
                <a:uFillTx/>
                <a:latin typeface="Nunito Black" panose="020B060402020202020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Nunito Black" panose="020B0604020202020204" charset="0"/>
                <a:ea typeface="+mn-ea"/>
                <a:cs typeface="+mn-cs"/>
              </a:rPr>
              <a:t>với</a:t>
            </a:r>
            <a:r>
              <a:rPr kumimoji="0" lang="en-US" sz="2800" b="1" i="0" u="none" strike="noStrike" kern="1200" cap="none" spc="0" normalizeH="0" noProof="0" dirty="0">
                <a:ln>
                  <a:noFill/>
                </a:ln>
                <a:solidFill>
                  <a:srgbClr val="FF0000"/>
                </a:solidFill>
                <a:effectLst/>
                <a:uLnTx/>
                <a:uFillTx/>
                <a:latin typeface="Nunito Black" panose="020B0604020202020204" charset="0"/>
                <a:ea typeface="+mn-ea"/>
                <a:cs typeface="+mn-cs"/>
              </a:rPr>
              <a:t> </a:t>
            </a:r>
            <a:r>
              <a:rPr kumimoji="0" lang="en-US" sz="2800" b="1" i="0" u="none" strike="noStrike" kern="1200" cap="none" spc="0" normalizeH="0" noProof="0" dirty="0" err="1">
                <a:ln>
                  <a:noFill/>
                </a:ln>
                <a:solidFill>
                  <a:srgbClr val="FF0000"/>
                </a:solidFill>
                <a:effectLst/>
                <a:uLnTx/>
                <a:uFillTx/>
                <a:latin typeface="Nunito Black" panose="020B0604020202020204" charset="0"/>
                <a:ea typeface="+mn-ea"/>
                <a:cs typeface="+mn-cs"/>
              </a:rPr>
              <a:t>đồ</a:t>
            </a:r>
            <a:r>
              <a:rPr kumimoji="0" lang="en-US" sz="2800" b="1" i="0" u="none" strike="noStrike" kern="1200" cap="none" spc="0" normalizeH="0" noProof="0" dirty="0">
                <a:ln>
                  <a:noFill/>
                </a:ln>
                <a:solidFill>
                  <a:srgbClr val="FF0000"/>
                </a:solidFill>
                <a:effectLst/>
                <a:uLnTx/>
                <a:uFillTx/>
                <a:latin typeface="Nunito Black" panose="020B0604020202020204" charset="0"/>
                <a:ea typeface="+mn-ea"/>
                <a:cs typeface="+mn-cs"/>
              </a:rPr>
              <a:t> </a:t>
            </a:r>
            <a:r>
              <a:rPr kumimoji="0" lang="en-US" sz="2800" b="1" i="0" u="none" strike="noStrike" kern="1200" cap="none" spc="0" normalizeH="0" noProof="0" dirty="0" err="1">
                <a:ln>
                  <a:noFill/>
                </a:ln>
                <a:solidFill>
                  <a:srgbClr val="FF0000"/>
                </a:solidFill>
                <a:effectLst/>
                <a:uLnTx/>
                <a:uFillTx/>
                <a:latin typeface="Nunito Black" panose="020B0604020202020204" charset="0"/>
                <a:ea typeface="+mn-ea"/>
                <a:cs typeface="+mn-cs"/>
              </a:rPr>
              <a:t>cũ</a:t>
            </a:r>
            <a:r>
              <a:rPr kumimoji="0" lang="en-US" sz="2800" b="1" i="0" u="none" strike="noStrike" kern="1200" cap="none" spc="0" normalizeH="0" noProof="0" dirty="0">
                <a:ln>
                  <a:noFill/>
                </a:ln>
                <a:solidFill>
                  <a:srgbClr val="FF0000"/>
                </a:solidFill>
                <a:effectLst/>
                <a:uLnTx/>
                <a:uFillTx/>
                <a:latin typeface="Nunito Black" panose="020B0604020202020204" charset="0"/>
                <a:ea typeface="+mn-ea"/>
                <a:cs typeface="+mn-cs"/>
              </a:rPr>
              <a:t> </a:t>
            </a:r>
            <a:r>
              <a:rPr kumimoji="0" lang="en-US" sz="2800" b="1" i="0" u="none" strike="noStrike" kern="1200" cap="none" spc="0" normalizeH="0" noProof="0" dirty="0" err="1">
                <a:ln>
                  <a:noFill/>
                </a:ln>
                <a:solidFill>
                  <a:srgbClr val="FF0000"/>
                </a:solidFill>
                <a:effectLst/>
                <a:uLnTx/>
                <a:uFillTx/>
                <a:latin typeface="Nunito Black" panose="020B0604020202020204" charset="0"/>
                <a:ea typeface="+mn-ea"/>
                <a:cs typeface="+mn-cs"/>
              </a:rPr>
              <a:t>của</a:t>
            </a:r>
            <a:r>
              <a:rPr kumimoji="0" lang="en-US" sz="2800" b="1" i="0" u="none" strike="noStrike" kern="1200" cap="none" spc="0" normalizeH="0" noProof="0" dirty="0">
                <a:ln>
                  <a:noFill/>
                </a:ln>
                <a:solidFill>
                  <a:srgbClr val="FF0000"/>
                </a:solidFill>
                <a:effectLst/>
                <a:uLnTx/>
                <a:uFillTx/>
                <a:latin typeface="Nunito Black" panose="020B0604020202020204" charset="0"/>
                <a:ea typeface="+mn-ea"/>
                <a:cs typeface="+mn-cs"/>
              </a:rPr>
              <a:t> </a:t>
            </a:r>
            <a:r>
              <a:rPr kumimoji="0" lang="en-US" sz="2800" b="1" i="0" u="none" strike="noStrike" kern="1200" cap="none" spc="0" normalizeH="0" noProof="0" dirty="0" err="1">
                <a:ln>
                  <a:noFill/>
                </a:ln>
                <a:solidFill>
                  <a:srgbClr val="FF0000"/>
                </a:solidFill>
                <a:effectLst/>
                <a:uLnTx/>
                <a:uFillTx/>
                <a:latin typeface="Nunito Black" panose="020B0604020202020204" charset="0"/>
                <a:ea typeface="+mn-ea"/>
                <a:cs typeface="+mn-cs"/>
              </a:rPr>
              <a:t>em</a:t>
            </a:r>
            <a:r>
              <a:rPr kumimoji="0" lang="en-US" sz="2800" b="1" i="0" u="none" strike="noStrike" kern="1200" cap="none" spc="0" normalizeH="0" noProof="0" dirty="0">
                <a:ln>
                  <a:noFill/>
                </a:ln>
                <a:solidFill>
                  <a:srgbClr val="FF0000"/>
                </a:solidFill>
                <a:effectLst/>
                <a:uLnTx/>
                <a:uFillTx/>
                <a:latin typeface="Nunito Black" panose="020B0604020202020204" charset="0"/>
                <a:ea typeface="+mn-ea"/>
                <a:cs typeface="+mn-cs"/>
              </a:rPr>
              <a:t>:</a:t>
            </a:r>
            <a:endParaRPr kumimoji="0" lang="en-US" sz="2800" b="1" i="0" u="none" strike="noStrike" kern="1200" cap="none" spc="0" normalizeH="0" baseline="0" noProof="0" dirty="0">
              <a:ln>
                <a:noFill/>
              </a:ln>
              <a:solidFill>
                <a:srgbClr val="FF0000"/>
              </a:solidFill>
              <a:effectLst/>
              <a:uLnTx/>
              <a:uFillTx/>
              <a:latin typeface="Nunito Black" panose="020B0604020202020204" charset="0"/>
              <a:ea typeface="+mn-ea"/>
              <a:cs typeface="+mn-cs"/>
            </a:endParaRPr>
          </a:p>
        </p:txBody>
      </p:sp>
      <p:sp>
        <p:nvSpPr>
          <p:cNvPr id="12" name="TextBox 11">
            <a:extLst>
              <a:ext uri="{FF2B5EF4-FFF2-40B4-BE49-F238E27FC236}">
                <a16:creationId xmlns:a16="http://schemas.microsoft.com/office/drawing/2014/main" xmlns="" id="{F14ACF4B-1FD9-B39F-BC8C-4021E83304F3}"/>
              </a:ext>
            </a:extLst>
          </p:cNvPr>
          <p:cNvSpPr txBox="1"/>
          <p:nvPr/>
        </p:nvSpPr>
        <p:spPr>
          <a:xfrm>
            <a:off x="900332" y="1008526"/>
            <a:ext cx="2338013" cy="578882"/>
          </a:xfrm>
          <a:prstGeom prst="roundRect">
            <a:avLst/>
          </a:prstGeom>
          <a:solidFill>
            <a:srgbClr val="92D050"/>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sz="2800" dirty="0" err="1">
                <a:solidFill>
                  <a:schemeClr val="bg1"/>
                </a:solidFill>
                <a:latin typeface="Nunito Black" panose="020B0604020202020204" charset="0"/>
              </a:rPr>
              <a:t>Bỏ</a:t>
            </a:r>
            <a:r>
              <a:rPr lang="en-US" sz="2800" dirty="0">
                <a:solidFill>
                  <a:schemeClr val="bg1"/>
                </a:solidFill>
                <a:latin typeface="Nunito Black" panose="020B0604020202020204" charset="0"/>
              </a:rPr>
              <a:t> </a:t>
            </a:r>
            <a:r>
              <a:rPr lang="en-US" sz="2800" dirty="0" err="1">
                <a:solidFill>
                  <a:schemeClr val="bg1"/>
                </a:solidFill>
                <a:latin typeface="Nunito Black" panose="020B0604020202020204" charset="0"/>
              </a:rPr>
              <a:t>đi</a:t>
            </a:r>
            <a:r>
              <a:rPr lang="en-US" sz="2800" dirty="0">
                <a:solidFill>
                  <a:schemeClr val="bg1"/>
                </a:solidFill>
                <a:latin typeface="Nunito Black" panose="020B0604020202020204" charset="0"/>
              </a:rPr>
              <a:t>.</a:t>
            </a:r>
            <a:endParaRPr kumimoji="0" lang="en-US" sz="2800" b="1" i="0" u="none" strike="noStrike" kern="1200" cap="none" spc="0" normalizeH="0" baseline="0" noProof="0" dirty="0">
              <a:ln>
                <a:noFill/>
              </a:ln>
              <a:solidFill>
                <a:schemeClr val="bg1"/>
              </a:solidFill>
              <a:effectLst/>
              <a:uLnTx/>
              <a:uFillTx/>
              <a:latin typeface="Nunito Black" panose="020B0604020202020204" charset="0"/>
            </a:endParaRPr>
          </a:p>
        </p:txBody>
      </p:sp>
      <p:sp>
        <p:nvSpPr>
          <p:cNvPr id="13" name="TextBox 12">
            <a:extLst>
              <a:ext uri="{FF2B5EF4-FFF2-40B4-BE49-F238E27FC236}">
                <a16:creationId xmlns:a16="http://schemas.microsoft.com/office/drawing/2014/main" xmlns="" id="{F14ACF4B-1FD9-B39F-BC8C-4021E83304F3}"/>
              </a:ext>
            </a:extLst>
          </p:cNvPr>
          <p:cNvSpPr txBox="1"/>
          <p:nvPr/>
        </p:nvSpPr>
        <p:spPr>
          <a:xfrm>
            <a:off x="4194415" y="1022325"/>
            <a:ext cx="2745510" cy="578882"/>
          </a:xfrm>
          <a:prstGeom prst="roundRect">
            <a:avLst/>
          </a:prstGeom>
          <a:solidFill>
            <a:srgbClr val="0070C0"/>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sz="2800" dirty="0">
                <a:latin typeface="Nunito Black" panose="020B0604020202020204" charset="0"/>
              </a:rPr>
              <a:t>Cho, </a:t>
            </a:r>
            <a:r>
              <a:rPr lang="en-US" sz="2800" dirty="0" err="1">
                <a:latin typeface="Nunito Black" panose="020B0604020202020204" charset="0"/>
              </a:rPr>
              <a:t>tặng</a:t>
            </a:r>
            <a:endParaRPr kumimoji="0" lang="en-US" sz="2800" b="1" i="0" u="none" strike="noStrike" kern="1200" cap="none" spc="0" normalizeH="0" baseline="0" noProof="0" dirty="0">
              <a:ln>
                <a:noFill/>
              </a:ln>
              <a:solidFill>
                <a:srgbClr val="002060"/>
              </a:solidFill>
              <a:effectLst/>
              <a:uLnTx/>
              <a:uFillTx/>
              <a:latin typeface="Nunito Black" panose="020B0604020202020204" charset="0"/>
            </a:endParaRPr>
          </a:p>
        </p:txBody>
      </p:sp>
      <p:pic>
        <p:nvPicPr>
          <p:cNvPr id="2050" name="Picture 2" descr="Cậu Bé Hoạt Hình đặt Chai Vào Thùng Rác Hình ảnh | Định dạng hình ảnh PSD  401402109| vn.lovepik.co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5304" y="1889587"/>
            <a:ext cx="2630747" cy="26307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52" name="Picture 4" descr="Ý nghĩa quà tặng là gì? Ý nghĩa của việc tặng quà trong các mối quan hệ"/>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5533" y="1928777"/>
            <a:ext cx="2785585" cy="25915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4" name="TextBox 13">
            <a:extLst>
              <a:ext uri="{FF2B5EF4-FFF2-40B4-BE49-F238E27FC236}">
                <a16:creationId xmlns:a16="http://schemas.microsoft.com/office/drawing/2014/main" xmlns="" id="{F14ACF4B-1FD9-B39F-BC8C-4021E83304F3}"/>
              </a:ext>
            </a:extLst>
          </p:cNvPr>
          <p:cNvSpPr txBox="1"/>
          <p:nvPr/>
        </p:nvSpPr>
        <p:spPr>
          <a:xfrm>
            <a:off x="7895995" y="979166"/>
            <a:ext cx="3370352" cy="578882"/>
          </a:xfrm>
          <a:prstGeom prst="roundRect">
            <a:avLst/>
          </a:prstGeom>
          <a:solidFill>
            <a:srgbClr val="00B0F0"/>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sz="2800" dirty="0" err="1">
                <a:latin typeface="Nunito Black" panose="020B0604020202020204" charset="0"/>
              </a:rPr>
              <a:t>Những</a:t>
            </a:r>
            <a:r>
              <a:rPr lang="en-US" sz="2800" dirty="0">
                <a:latin typeface="Nunito Black" panose="020B0604020202020204" charset="0"/>
              </a:rPr>
              <a:t> </a:t>
            </a:r>
            <a:r>
              <a:rPr lang="en-US" sz="2800" dirty="0" err="1">
                <a:latin typeface="Nunito Black" panose="020B0604020202020204" charset="0"/>
              </a:rPr>
              <a:t>cách</a:t>
            </a:r>
            <a:r>
              <a:rPr lang="en-US" sz="2800" dirty="0">
                <a:latin typeface="Nunito Black" panose="020B0604020202020204" charset="0"/>
              </a:rPr>
              <a:t> </a:t>
            </a:r>
            <a:r>
              <a:rPr lang="en-US" sz="2800" dirty="0" err="1">
                <a:latin typeface="Nunito Black" panose="020B0604020202020204" charset="0"/>
              </a:rPr>
              <a:t>khác</a:t>
            </a:r>
            <a:endParaRPr kumimoji="0" lang="en-US" sz="2800" b="1" i="0" u="none" strike="noStrike" kern="1200" cap="none" spc="0" normalizeH="0" baseline="0" noProof="0" dirty="0">
              <a:ln>
                <a:noFill/>
              </a:ln>
              <a:solidFill>
                <a:srgbClr val="002060"/>
              </a:solidFill>
              <a:effectLst/>
              <a:uLnTx/>
              <a:uFillTx/>
              <a:latin typeface="Nunito Black" panose="020B0604020202020204" charset="0"/>
            </a:endParaRPr>
          </a:p>
        </p:txBody>
      </p:sp>
      <p:sp>
        <p:nvSpPr>
          <p:cNvPr id="15" name="TextBox 14">
            <a:extLst>
              <a:ext uri="{FF2B5EF4-FFF2-40B4-BE49-F238E27FC236}">
                <a16:creationId xmlns:a16="http://schemas.microsoft.com/office/drawing/2014/main" xmlns="" id="{F14ACF4B-1FD9-B39F-BC8C-4021E83304F3}"/>
              </a:ext>
            </a:extLst>
          </p:cNvPr>
          <p:cNvSpPr txBox="1"/>
          <p:nvPr/>
        </p:nvSpPr>
        <p:spPr>
          <a:xfrm>
            <a:off x="846068" y="4833277"/>
            <a:ext cx="10830117" cy="1532334"/>
          </a:xfrm>
          <a:prstGeom prst="roundRect">
            <a:avLst/>
          </a:prstGeom>
          <a:solidFill>
            <a:schemeClr val="accent2">
              <a:lumMod val="40000"/>
              <a:lumOff val="6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just"/>
            <a:r>
              <a:rPr lang="en-US" sz="2800">
                <a:solidFill>
                  <a:srgbClr val="C00000"/>
                </a:solidFill>
                <a:latin typeface="Nunito Black" panose="020B0604020202020204" charset="0"/>
              </a:rPr>
              <a:t>	Có </a:t>
            </a:r>
            <a:r>
              <a:rPr lang="en-US" sz="2800" dirty="0" err="1">
                <a:solidFill>
                  <a:srgbClr val="C00000"/>
                </a:solidFill>
                <a:latin typeface="Nunito Black" panose="020B0604020202020204" charset="0"/>
              </a:rPr>
              <a:t>rất</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nhiều</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cách</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để</a:t>
            </a:r>
            <a:r>
              <a:rPr lang="en-US" sz="2800" dirty="0">
                <a:solidFill>
                  <a:srgbClr val="C00000"/>
                </a:solidFill>
                <a:latin typeface="Nunito Black" panose="020B0604020202020204" charset="0"/>
              </a:rPr>
              <a:t> chia </a:t>
            </a:r>
            <a:r>
              <a:rPr lang="en-US" sz="2800" dirty="0" err="1">
                <a:solidFill>
                  <a:srgbClr val="C00000"/>
                </a:solidFill>
                <a:latin typeface="Nunito Black" panose="020B0604020202020204" charset="0"/>
              </a:rPr>
              <a:t>tay</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với</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đồ</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dùng</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cũ</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Những</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món</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đồ</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mình</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không</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sử</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dụng</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được</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nữa</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nhưng</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sẽ</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có</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ích</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cho</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người</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khác</a:t>
            </a:r>
            <a:r>
              <a:rPr lang="en-US" sz="2800" dirty="0">
                <a:solidFill>
                  <a:srgbClr val="C00000"/>
                </a:solidFill>
                <a:latin typeface="Nunito Black" panose="020B0604020202020204" charset="0"/>
              </a:rPr>
              <a:t>.</a:t>
            </a:r>
            <a:endParaRPr kumimoji="0" lang="en-US" sz="2800" b="1" i="0" u="none" strike="noStrike" kern="1200" cap="none" spc="0" normalizeH="0" baseline="0" noProof="0" dirty="0">
              <a:ln>
                <a:noFill/>
              </a:ln>
              <a:solidFill>
                <a:srgbClr val="C00000"/>
              </a:solidFill>
              <a:effectLst/>
              <a:uLnTx/>
              <a:uFillTx/>
              <a:latin typeface="Nunito Black" panose="020B0604020202020204" charset="0"/>
            </a:endParaRPr>
          </a:p>
        </p:txBody>
      </p:sp>
      <p:pic>
        <p:nvPicPr>
          <p:cNvPr id="1026" name="Picture 2" descr="BÁN ĐỒ CHƠI CŨ - PHIM HOẠT HÌNH - KHOẢNH KHẮC KỲ DIỆU - TRUYỆN CỔ TÍCH -  TỔNG HỢP PHIM HAY - YouTub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00600" y="1915713"/>
            <a:ext cx="3561143" cy="26046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custDataLst>
      <p:tags r:id="rId1"/>
    </p:custDataLst>
    <p:extLst>
      <p:ext uri="{BB962C8B-B14F-4D97-AF65-F5344CB8AC3E}">
        <p14:creationId xmlns:p14="http://schemas.microsoft.com/office/powerpoint/2010/main" val="328449274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fade">
                                      <p:cBhvr>
                                        <p:cTn id="24" dur="1000"/>
                                        <p:tgtEl>
                                          <p:spTgt spid="2052"/>
                                        </p:tgtEl>
                                      </p:cBhvr>
                                    </p:animEffect>
                                    <p:anim calcmode="lin" valueType="num">
                                      <p:cBhvr>
                                        <p:cTn id="25" dur="1000" fill="hold"/>
                                        <p:tgtEl>
                                          <p:spTgt spid="2052"/>
                                        </p:tgtEl>
                                        <p:attrNameLst>
                                          <p:attrName>ppt_x</p:attrName>
                                        </p:attrNameLst>
                                      </p:cBhvr>
                                      <p:tavLst>
                                        <p:tav tm="0">
                                          <p:val>
                                            <p:strVal val="#ppt_x"/>
                                          </p:val>
                                        </p:tav>
                                        <p:tav tm="100000">
                                          <p:val>
                                            <p:strVal val="#ppt_x"/>
                                          </p:val>
                                        </p:tav>
                                      </p:tavLst>
                                    </p:anim>
                                    <p:anim calcmode="lin" valueType="num">
                                      <p:cBhvr>
                                        <p:cTn id="26"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026"/>
                                        </p:tgtEl>
                                        <p:attrNameLst>
                                          <p:attrName>style.visibility</p:attrName>
                                        </p:attrNameLst>
                                      </p:cBhvr>
                                      <p:to>
                                        <p:strVal val="visible"/>
                                      </p:to>
                                    </p:set>
                                    <p:animEffect transition="in" filter="fade">
                                      <p:cBhvr>
                                        <p:cTn id="36" dur="1000"/>
                                        <p:tgtEl>
                                          <p:spTgt spid="1026"/>
                                        </p:tgtEl>
                                      </p:cBhvr>
                                    </p:animEffect>
                                    <p:anim calcmode="lin" valueType="num">
                                      <p:cBhvr>
                                        <p:cTn id="37" dur="1000" fill="hold"/>
                                        <p:tgtEl>
                                          <p:spTgt spid="1026"/>
                                        </p:tgtEl>
                                        <p:attrNameLst>
                                          <p:attrName>ppt_x</p:attrName>
                                        </p:attrNameLst>
                                      </p:cBhvr>
                                      <p:tavLst>
                                        <p:tav tm="0">
                                          <p:val>
                                            <p:strVal val="#ppt_x"/>
                                          </p:val>
                                        </p:tav>
                                        <p:tav tm="100000">
                                          <p:val>
                                            <p:strVal val="#ppt_x"/>
                                          </p:val>
                                        </p:tav>
                                      </p:tavLst>
                                    </p:anim>
                                    <p:anim calcmode="lin" valueType="num">
                                      <p:cBhvr>
                                        <p:cTn id="38"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1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F546CBF-4E08-3BAC-E9FE-E3D3E99057AE}"/>
              </a:ext>
            </a:extLst>
          </p:cNvPr>
          <p:cNvSpPr txBox="1"/>
          <p:nvPr/>
        </p:nvSpPr>
        <p:spPr>
          <a:xfrm>
            <a:off x="1624085" y="1982170"/>
            <a:ext cx="7794078" cy="1569660"/>
          </a:xfrm>
          <a:prstGeom prst="rect">
            <a:avLst/>
          </a:prstGeom>
          <a:noFill/>
        </p:spPr>
        <p:txBody>
          <a:bodyPr wrap="square" rtlCol="0">
            <a:spAutoFit/>
          </a:bodyPr>
          <a:lstStyle/>
          <a:p>
            <a:pPr algn="ctr"/>
            <a:r>
              <a:rPr lang="en-US" sz="4800">
                <a:solidFill>
                  <a:srgbClr val="0070C0"/>
                </a:solidFill>
                <a:latin typeface="Sigmar One" panose="00000500000000000000" pitchFamily="2" charset="0"/>
              </a:rPr>
              <a:t>Mở rộng</a:t>
            </a:r>
          </a:p>
          <a:p>
            <a:pPr algn="ctr"/>
            <a:r>
              <a:rPr lang="en-US" sz="4800">
                <a:solidFill>
                  <a:srgbClr val="0070C0"/>
                </a:solidFill>
                <a:latin typeface="Sigmar One" panose="00000500000000000000" pitchFamily="2" charset="0"/>
              </a:rPr>
              <a:t>tổng kết theo chủ đề</a:t>
            </a:r>
          </a:p>
        </p:txBody>
      </p:sp>
    </p:spTree>
    <p:custDataLst>
      <p:tags r:id="rId1"/>
    </p:custDataLst>
    <p:extLst>
      <p:ext uri="{BB962C8B-B14F-4D97-AF65-F5344CB8AC3E}">
        <p14:creationId xmlns:p14="http://schemas.microsoft.com/office/powerpoint/2010/main" val="2239171206"/>
      </p:ext>
    </p:extLst>
  </p:cSld>
  <p:clrMapOvr>
    <a:masterClrMapping/>
  </p:clrMapOvr>
  <p:transition spd="slow">
    <p:comb/>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2050" name="Picture 2" descr="Những Ý Tưởng Vẽ Tranh Đề Tài Học Tập Đầy Ý Nghĩa - BroCanv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0382" y="1069282"/>
            <a:ext cx="5764767" cy="38732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 name="Picture 4">
            <a:extLst>
              <a:ext uri="{FF2B5EF4-FFF2-40B4-BE49-F238E27FC236}">
                <a16:creationId xmlns:a16="http://schemas.microsoft.com/office/drawing/2014/main" xmlns="" id="{DB999EE7-91C1-F457-2E91-EE8F23F68571}"/>
              </a:ext>
            </a:extLst>
          </p:cNvPr>
          <p:cNvPicPr>
            <a:picLocks noChangeAspect="1"/>
          </p:cNvPicPr>
          <p:nvPr/>
        </p:nvPicPr>
        <p:blipFill rotWithShape="1">
          <a:blip r:embed="rId5"/>
          <a:srcRect l="3996" t="1" r="73859" b="4515"/>
          <a:stretch/>
        </p:blipFill>
        <p:spPr>
          <a:xfrm>
            <a:off x="0" y="0"/>
            <a:ext cx="900332" cy="914229"/>
          </a:xfrm>
          <a:prstGeom prst="rect">
            <a:avLst/>
          </a:prstGeom>
        </p:spPr>
      </p:pic>
      <p:sp>
        <p:nvSpPr>
          <p:cNvPr id="6" name="TextBox 5">
            <a:extLst>
              <a:ext uri="{FF2B5EF4-FFF2-40B4-BE49-F238E27FC236}">
                <a16:creationId xmlns:a16="http://schemas.microsoft.com/office/drawing/2014/main" xmlns="" id="{D6F9B870-FF79-DA31-3147-A64A2240494C}"/>
              </a:ext>
            </a:extLst>
          </p:cNvPr>
          <p:cNvSpPr txBox="1"/>
          <p:nvPr/>
        </p:nvSpPr>
        <p:spPr>
          <a:xfrm>
            <a:off x="962203" y="210738"/>
            <a:ext cx="5318830" cy="523220"/>
          </a:xfrm>
          <a:prstGeom prst="rect">
            <a:avLst/>
          </a:prstGeom>
          <a:noFill/>
        </p:spPr>
        <p:txBody>
          <a:bodyPr wrap="square" rtlCol="0">
            <a:spAutoFit/>
          </a:bodyPr>
          <a:lstStyle/>
          <a:p>
            <a:r>
              <a:rPr lang="en-US" sz="2800" b="1" dirty="0" err="1">
                <a:solidFill>
                  <a:srgbClr val="FF0000"/>
                </a:solidFill>
                <a:latin typeface="Nunito Black" pitchFamily="2" charset="0"/>
              </a:rPr>
              <a:t>Nói</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lời</a:t>
            </a:r>
            <a:r>
              <a:rPr lang="en-US" sz="2800" b="1" dirty="0">
                <a:solidFill>
                  <a:srgbClr val="FF0000"/>
                </a:solidFill>
                <a:latin typeface="Nunito Black" pitchFamily="2" charset="0"/>
              </a:rPr>
              <a:t> chia </a:t>
            </a:r>
            <a:r>
              <a:rPr lang="en-US" sz="2800" b="1" dirty="0" err="1">
                <a:solidFill>
                  <a:srgbClr val="FF0000"/>
                </a:solidFill>
                <a:latin typeface="Nunito Black" pitchFamily="2" charset="0"/>
              </a:rPr>
              <a:t>tay</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với</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đồ</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vật</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cũ</a:t>
            </a:r>
            <a:endParaRPr lang="en-US" sz="2800" b="1" dirty="0">
              <a:solidFill>
                <a:srgbClr val="FF0000"/>
              </a:solidFill>
              <a:latin typeface="Nunito Black" pitchFamily="2" charset="0"/>
            </a:endParaRPr>
          </a:p>
        </p:txBody>
      </p:sp>
      <p:sp>
        <p:nvSpPr>
          <p:cNvPr id="14" name="TextBox 13">
            <a:extLst>
              <a:ext uri="{FF2B5EF4-FFF2-40B4-BE49-F238E27FC236}">
                <a16:creationId xmlns:a16="http://schemas.microsoft.com/office/drawing/2014/main" xmlns="" id="{86787A74-57B2-2FDC-5F09-CAAF8066DEB5}"/>
              </a:ext>
            </a:extLst>
          </p:cNvPr>
          <p:cNvSpPr txBox="1"/>
          <p:nvPr/>
        </p:nvSpPr>
        <p:spPr>
          <a:xfrm>
            <a:off x="309489" y="1393279"/>
            <a:ext cx="5070163" cy="1200329"/>
          </a:xfrm>
          <a:prstGeom prst="rect">
            <a:avLst/>
          </a:prstGeom>
          <a:noFill/>
        </p:spPr>
        <p:txBody>
          <a:bodyPr wrap="square" rtlCol="0">
            <a:spAutoFit/>
          </a:bodyPr>
          <a:lstStyle/>
          <a:p>
            <a:pPr algn="just"/>
            <a:r>
              <a:rPr lang="en-US" sz="2400" b="1" dirty="0">
                <a:solidFill>
                  <a:srgbClr val="002060"/>
                </a:solidFill>
                <a:latin typeface="Nunito Black" pitchFamily="2" charset="0"/>
              </a:rPr>
              <a:t>- </a:t>
            </a:r>
            <a:r>
              <a:rPr lang="en-US" sz="2400" b="1" dirty="0" err="1">
                <a:solidFill>
                  <a:srgbClr val="002060"/>
                </a:solidFill>
                <a:latin typeface="Nunito Black" pitchFamily="2" charset="0"/>
              </a:rPr>
              <a:t>Nghĩ</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và</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nói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lời</a:t>
            </a:r>
            <a:r>
              <a:rPr lang="en-US" sz="2400" b="1" dirty="0">
                <a:solidFill>
                  <a:srgbClr val="002060"/>
                </a:solidFill>
                <a:latin typeface="Nunito Black" pitchFamily="2" charset="0"/>
              </a:rPr>
              <a:t> chia </a:t>
            </a:r>
            <a:r>
              <a:rPr lang="en-US" sz="2400" b="1" dirty="0" err="1">
                <a:solidFill>
                  <a:srgbClr val="002060"/>
                </a:solidFill>
                <a:latin typeface="Nunito Black" pitchFamily="2" charset="0"/>
              </a:rPr>
              <a:t>tay</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cảm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ơn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đồ</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vật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trước</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khi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cho</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hoặc</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bỏ</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đưa</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làm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tái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chế</a:t>
            </a:r>
            <a:r>
              <a:rPr lang="en-US" sz="2400" b="1" dirty="0">
                <a:solidFill>
                  <a:srgbClr val="002060"/>
                </a:solidFill>
                <a:latin typeface="Nunito Black" pitchFamily="2" charset="0"/>
              </a:rPr>
              <a:t>.</a:t>
            </a:r>
          </a:p>
        </p:txBody>
      </p:sp>
      <p:sp>
        <p:nvSpPr>
          <p:cNvPr id="16" name="TextBox 15">
            <a:extLst>
              <a:ext uri="{FF2B5EF4-FFF2-40B4-BE49-F238E27FC236}">
                <a16:creationId xmlns:a16="http://schemas.microsoft.com/office/drawing/2014/main" xmlns="" id="{EDD4BDBC-5F98-88E1-0874-00EDDDDC24BC}"/>
              </a:ext>
            </a:extLst>
          </p:cNvPr>
          <p:cNvSpPr txBox="1"/>
          <p:nvPr/>
        </p:nvSpPr>
        <p:spPr>
          <a:xfrm>
            <a:off x="4755864" y="5293045"/>
            <a:ext cx="7314216" cy="830997"/>
          </a:xfrm>
          <a:prstGeom prst="rect">
            <a:avLst/>
          </a:prstGeom>
          <a:noFill/>
        </p:spPr>
        <p:txBody>
          <a:bodyPr wrap="square" rtlCol="0">
            <a:spAutoFit/>
          </a:bodyPr>
          <a:lstStyle/>
          <a:p>
            <a:pPr algn="ctr"/>
            <a:r>
              <a:rPr lang="en-US" sz="2400" b="1">
                <a:solidFill>
                  <a:srgbClr val="FF0000"/>
                </a:solidFill>
                <a:latin typeface="Nunito Black" pitchFamily="2" charset="0"/>
              </a:rPr>
              <a:t>Đồ </a:t>
            </a:r>
            <a:r>
              <a:rPr lang="en-US" sz="2400" b="1" dirty="0" err="1">
                <a:solidFill>
                  <a:srgbClr val="FF0000"/>
                </a:solidFill>
                <a:latin typeface="Nunito Black" pitchFamily="2" charset="0"/>
              </a:rPr>
              <a:t>dùng</a:t>
            </a:r>
            <a:r>
              <a:rPr lang="en-US" sz="2400" b="1" dirty="0">
                <a:solidFill>
                  <a:srgbClr val="FF0000"/>
                </a:solidFill>
                <a:latin typeface="Nunito Black" pitchFamily="2" charset="0"/>
              </a:rPr>
              <a:t> </a:t>
            </a:r>
            <a:r>
              <a:rPr lang="en-US" sz="2400" b="1" dirty="0" err="1">
                <a:solidFill>
                  <a:srgbClr val="FF0000"/>
                </a:solidFill>
                <a:latin typeface="Nunito Black" pitchFamily="2" charset="0"/>
              </a:rPr>
              <a:t>của</a:t>
            </a:r>
            <a:r>
              <a:rPr lang="en-US" sz="2400" b="1" dirty="0">
                <a:solidFill>
                  <a:srgbClr val="FF0000"/>
                </a:solidFill>
                <a:latin typeface="Nunito Black" pitchFamily="2" charset="0"/>
              </a:rPr>
              <a:t> </a:t>
            </a:r>
            <a:r>
              <a:rPr lang="en-US" sz="2400" b="1" dirty="0" err="1">
                <a:solidFill>
                  <a:srgbClr val="FF0000"/>
                </a:solidFill>
                <a:latin typeface="Nunito Black" pitchFamily="2" charset="0"/>
              </a:rPr>
              <a:t>mình</a:t>
            </a:r>
            <a:r>
              <a:rPr lang="en-US" sz="2400" b="1" dirty="0">
                <a:solidFill>
                  <a:srgbClr val="FF0000"/>
                </a:solidFill>
                <a:latin typeface="Nunito Black" pitchFamily="2" charset="0"/>
              </a:rPr>
              <a:t> </a:t>
            </a:r>
            <a:r>
              <a:rPr lang="en-US" sz="2400" b="1" dirty="0" err="1">
                <a:solidFill>
                  <a:srgbClr val="FF0000"/>
                </a:solidFill>
                <a:latin typeface="Nunito Black" pitchFamily="2" charset="0"/>
              </a:rPr>
              <a:t>cũng</a:t>
            </a:r>
            <a:r>
              <a:rPr lang="en-US" sz="2400" b="1" dirty="0">
                <a:solidFill>
                  <a:srgbClr val="FF0000"/>
                </a:solidFill>
                <a:latin typeface="Nunito Black" pitchFamily="2" charset="0"/>
              </a:rPr>
              <a:t> </a:t>
            </a:r>
            <a:r>
              <a:rPr lang="en-US" sz="2400" b="1" dirty="0" err="1">
                <a:solidFill>
                  <a:srgbClr val="FF0000"/>
                </a:solidFill>
                <a:latin typeface="Nunito Black" pitchFamily="2" charset="0"/>
              </a:rPr>
              <a:t>là</a:t>
            </a:r>
            <a:r>
              <a:rPr lang="en-US" sz="2400" b="1" dirty="0">
                <a:solidFill>
                  <a:srgbClr val="FF0000"/>
                </a:solidFill>
                <a:latin typeface="Nunito Black" pitchFamily="2" charset="0"/>
              </a:rPr>
              <a:t> </a:t>
            </a:r>
            <a:r>
              <a:rPr lang="en-US" sz="2400" b="1" dirty="0" err="1">
                <a:solidFill>
                  <a:srgbClr val="FF0000"/>
                </a:solidFill>
                <a:latin typeface="Nunito Black" pitchFamily="2" charset="0"/>
              </a:rPr>
              <a:t>những</a:t>
            </a:r>
            <a:r>
              <a:rPr lang="en-US" sz="2400" b="1" dirty="0">
                <a:solidFill>
                  <a:srgbClr val="FF0000"/>
                </a:solidFill>
                <a:latin typeface="Nunito Black" pitchFamily="2" charset="0"/>
              </a:rPr>
              <a:t> “</a:t>
            </a:r>
            <a:r>
              <a:rPr lang="en-US" sz="2400" b="1" dirty="0" err="1">
                <a:solidFill>
                  <a:srgbClr val="FF0000"/>
                </a:solidFill>
                <a:latin typeface="Nunito Black" pitchFamily="2" charset="0"/>
              </a:rPr>
              <a:t>người</a:t>
            </a:r>
            <a:r>
              <a:rPr lang="en-US" sz="2400" b="1" dirty="0">
                <a:solidFill>
                  <a:srgbClr val="FF0000"/>
                </a:solidFill>
                <a:latin typeface="Nunito Black" pitchFamily="2" charset="0"/>
              </a:rPr>
              <a:t> </a:t>
            </a:r>
            <a:r>
              <a:rPr lang="en-US" sz="2400" b="1" dirty="0" err="1">
                <a:solidFill>
                  <a:srgbClr val="FF0000"/>
                </a:solidFill>
                <a:latin typeface="Nunito Black" pitchFamily="2" charset="0"/>
              </a:rPr>
              <a:t>bạn</a:t>
            </a:r>
            <a:r>
              <a:rPr lang="en-US" sz="2400" b="1" dirty="0">
                <a:solidFill>
                  <a:srgbClr val="FF0000"/>
                </a:solidFill>
                <a:latin typeface="Nunito Black" pitchFamily="2" charset="0"/>
              </a:rPr>
              <a:t>” </a:t>
            </a:r>
            <a:r>
              <a:rPr lang="en-US" sz="2400" b="1" dirty="0" err="1">
                <a:solidFill>
                  <a:srgbClr val="FF0000"/>
                </a:solidFill>
                <a:latin typeface="Nunito Black" pitchFamily="2" charset="0"/>
              </a:rPr>
              <a:t>gắn</a:t>
            </a:r>
            <a:r>
              <a:rPr lang="en-US" sz="2400" b="1" dirty="0">
                <a:solidFill>
                  <a:srgbClr val="FF0000"/>
                </a:solidFill>
                <a:latin typeface="Nunito Black" pitchFamily="2" charset="0"/>
              </a:rPr>
              <a:t> </a:t>
            </a:r>
            <a:r>
              <a:rPr lang="en-US" sz="2400" b="1" dirty="0" err="1">
                <a:solidFill>
                  <a:srgbClr val="FF0000"/>
                </a:solidFill>
                <a:latin typeface="Nunito Black" pitchFamily="2" charset="0"/>
              </a:rPr>
              <a:t>bó</a:t>
            </a:r>
            <a:r>
              <a:rPr lang="en-US" sz="2400" b="1" dirty="0">
                <a:solidFill>
                  <a:srgbClr val="FF0000"/>
                </a:solidFill>
                <a:latin typeface="Nunito Black" pitchFamily="2" charset="0"/>
              </a:rPr>
              <a:t> </a:t>
            </a:r>
            <a:r>
              <a:rPr lang="en-US" sz="2400" b="1" dirty="0" err="1">
                <a:solidFill>
                  <a:srgbClr val="FF0000"/>
                </a:solidFill>
                <a:latin typeface="Nunito Black" pitchFamily="2" charset="0"/>
              </a:rPr>
              <a:t>với</a:t>
            </a:r>
            <a:r>
              <a:rPr lang="en-US" sz="2400" b="1" dirty="0">
                <a:solidFill>
                  <a:srgbClr val="FF0000"/>
                </a:solidFill>
                <a:latin typeface="Nunito Black" pitchFamily="2" charset="0"/>
              </a:rPr>
              <a:t> </a:t>
            </a:r>
            <a:r>
              <a:rPr lang="en-US" sz="2400" b="1" dirty="0" err="1">
                <a:solidFill>
                  <a:srgbClr val="FF0000"/>
                </a:solidFill>
                <a:latin typeface="Nunito Black" pitchFamily="2" charset="0"/>
              </a:rPr>
              <a:t>mình</a:t>
            </a:r>
            <a:r>
              <a:rPr lang="en-US" sz="2400" b="1" dirty="0">
                <a:solidFill>
                  <a:srgbClr val="FF0000"/>
                </a:solidFill>
                <a:latin typeface="Nunito Black" pitchFamily="2" charset="0"/>
              </a:rPr>
              <a:t> </a:t>
            </a:r>
            <a:r>
              <a:rPr lang="en-US" sz="2400" b="1" dirty="0" err="1">
                <a:solidFill>
                  <a:srgbClr val="FF0000"/>
                </a:solidFill>
                <a:latin typeface="Nunito Black" pitchFamily="2" charset="0"/>
              </a:rPr>
              <a:t>trong</a:t>
            </a:r>
            <a:r>
              <a:rPr lang="en-US" sz="2400" b="1" dirty="0">
                <a:solidFill>
                  <a:srgbClr val="FF0000"/>
                </a:solidFill>
                <a:latin typeface="Nunito Black" pitchFamily="2" charset="0"/>
              </a:rPr>
              <a:t> </a:t>
            </a:r>
            <a:r>
              <a:rPr lang="en-US" sz="2400" b="1" dirty="0" err="1">
                <a:solidFill>
                  <a:srgbClr val="FF0000"/>
                </a:solidFill>
                <a:latin typeface="Nunito Black" pitchFamily="2" charset="0"/>
              </a:rPr>
              <a:t>cuộc</a:t>
            </a:r>
            <a:r>
              <a:rPr lang="en-US" sz="2400" b="1" dirty="0">
                <a:solidFill>
                  <a:srgbClr val="FF0000"/>
                </a:solidFill>
                <a:latin typeface="Nunito Black" pitchFamily="2" charset="0"/>
              </a:rPr>
              <a:t> </a:t>
            </a:r>
            <a:r>
              <a:rPr lang="en-US" sz="2400" b="1" dirty="0" err="1">
                <a:solidFill>
                  <a:srgbClr val="FF0000"/>
                </a:solidFill>
                <a:latin typeface="Nunito Black" pitchFamily="2" charset="0"/>
              </a:rPr>
              <a:t>sống</a:t>
            </a:r>
            <a:r>
              <a:rPr lang="en-US" sz="2400" b="1" dirty="0">
                <a:solidFill>
                  <a:srgbClr val="FF0000"/>
                </a:solidFill>
                <a:latin typeface="Nunito Black" pitchFamily="2" charset="0"/>
              </a:rPr>
              <a:t>.</a:t>
            </a:r>
          </a:p>
        </p:txBody>
      </p:sp>
    </p:spTree>
    <p:custDataLst>
      <p:tags r:id="rId1"/>
    </p:custDataLst>
    <p:extLst>
      <p:ext uri="{BB962C8B-B14F-4D97-AF65-F5344CB8AC3E}">
        <p14:creationId xmlns:p14="http://schemas.microsoft.com/office/powerpoint/2010/main" val="20466004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1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F546CBF-4E08-3BAC-E9FE-E3D3E99057AE}"/>
              </a:ext>
            </a:extLst>
          </p:cNvPr>
          <p:cNvSpPr txBox="1"/>
          <p:nvPr/>
        </p:nvSpPr>
        <p:spPr>
          <a:xfrm>
            <a:off x="1555845" y="2598003"/>
            <a:ext cx="8311485" cy="830997"/>
          </a:xfrm>
          <a:prstGeom prst="rect">
            <a:avLst/>
          </a:prstGeom>
          <a:noFill/>
        </p:spPr>
        <p:txBody>
          <a:bodyPr wrap="square" rtlCol="0">
            <a:spAutoFit/>
          </a:bodyPr>
          <a:lstStyle/>
          <a:p>
            <a:pPr algn="ctr"/>
            <a:r>
              <a:rPr lang="en-US" sz="4800">
                <a:solidFill>
                  <a:srgbClr val="0070C0"/>
                </a:solidFill>
                <a:latin typeface="Sigmar One" panose="00000500000000000000" pitchFamily="2" charset="0"/>
              </a:rPr>
              <a:t>CAM KẾT HÀNH ĐỘNG</a:t>
            </a:r>
          </a:p>
        </p:txBody>
      </p:sp>
    </p:spTree>
    <p:custDataLst>
      <p:tags r:id="rId1"/>
    </p:custDataLst>
    <p:extLst>
      <p:ext uri="{BB962C8B-B14F-4D97-AF65-F5344CB8AC3E}">
        <p14:creationId xmlns:p14="http://schemas.microsoft.com/office/powerpoint/2010/main" val="7219702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5440225" y="1319689"/>
            <a:ext cx="5787620" cy="44975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p:cNvPicPr>
            <a:picLocks noChangeAspect="1"/>
          </p:cNvPicPr>
          <p:nvPr/>
        </p:nvPicPr>
        <p:blipFill>
          <a:blip r:embed="rId5"/>
          <a:stretch>
            <a:fillRect/>
          </a:stretch>
        </p:blipFill>
        <p:spPr>
          <a:xfrm>
            <a:off x="0" y="0"/>
            <a:ext cx="934722" cy="803071"/>
          </a:xfrm>
          <a:prstGeom prst="rect">
            <a:avLst/>
          </a:prstGeom>
          <a:ln>
            <a:noFill/>
          </a:ln>
          <a:effectLst>
            <a:softEdge rad="112500"/>
          </a:effectLst>
        </p:spPr>
      </p:pic>
      <p:sp>
        <p:nvSpPr>
          <p:cNvPr id="6" name="TextBox 5">
            <a:extLst>
              <a:ext uri="{FF2B5EF4-FFF2-40B4-BE49-F238E27FC236}">
                <a16:creationId xmlns:a16="http://schemas.microsoft.com/office/drawing/2014/main" xmlns="" id="{86787A74-57B2-2FDC-5F09-CAAF8066DEB5}"/>
              </a:ext>
            </a:extLst>
          </p:cNvPr>
          <p:cNvSpPr txBox="1"/>
          <p:nvPr/>
        </p:nvSpPr>
        <p:spPr>
          <a:xfrm>
            <a:off x="738517" y="182791"/>
            <a:ext cx="10489328" cy="954107"/>
          </a:xfrm>
          <a:prstGeom prst="rect">
            <a:avLst/>
          </a:prstGeom>
          <a:noFill/>
        </p:spPr>
        <p:txBody>
          <a:bodyPr wrap="square" rtlCol="0">
            <a:spAutoFit/>
          </a:bodyPr>
          <a:lstStyle/>
          <a:p>
            <a:r>
              <a:rPr lang="en-US" sz="2800" b="1" dirty="0">
                <a:solidFill>
                  <a:srgbClr val="002060"/>
                </a:solidFill>
                <a:latin typeface="Nunito Black" pitchFamily="2" charset="0"/>
              </a:rPr>
              <a:t>- </a:t>
            </a:r>
            <a:r>
              <a:rPr lang="en-US" sz="2800" b="1" dirty="0" err="1">
                <a:solidFill>
                  <a:srgbClr val="002060"/>
                </a:solidFill>
                <a:latin typeface="Nunito Black" pitchFamily="2" charset="0"/>
              </a:rPr>
              <a:t>Kiểm</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tra</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lại</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đồ</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dùng</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cá</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nhân</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của</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em</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để</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tìm</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ra</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những</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món</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đồ</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đã</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cũ</a:t>
            </a:r>
            <a:r>
              <a:rPr lang="en-US" sz="2800" b="1" dirty="0">
                <a:solidFill>
                  <a:srgbClr val="002060"/>
                </a:solidFill>
                <a:latin typeface="Nunito Black" pitchFamily="2" charset="0"/>
              </a:rPr>
              <a:t>.</a:t>
            </a:r>
          </a:p>
        </p:txBody>
      </p:sp>
      <p:sp>
        <p:nvSpPr>
          <p:cNvPr id="7" name="TextBox 6">
            <a:extLst>
              <a:ext uri="{FF2B5EF4-FFF2-40B4-BE49-F238E27FC236}">
                <a16:creationId xmlns:a16="http://schemas.microsoft.com/office/drawing/2014/main" xmlns="" id="{86787A74-57B2-2FDC-5F09-CAAF8066DEB5}"/>
              </a:ext>
            </a:extLst>
          </p:cNvPr>
          <p:cNvSpPr txBox="1"/>
          <p:nvPr/>
        </p:nvSpPr>
        <p:spPr>
          <a:xfrm>
            <a:off x="467360" y="1224505"/>
            <a:ext cx="4385993" cy="523220"/>
          </a:xfrm>
          <a:prstGeom prst="rect">
            <a:avLst/>
          </a:prstGeom>
          <a:noFill/>
        </p:spPr>
        <p:txBody>
          <a:bodyPr wrap="square" rtlCol="0">
            <a:spAutoFit/>
          </a:bodyPr>
          <a:lstStyle/>
          <a:p>
            <a:r>
              <a:rPr lang="en-US" sz="2800" b="1" dirty="0">
                <a:solidFill>
                  <a:srgbClr val="002060"/>
                </a:solidFill>
                <a:latin typeface="Nunito Black" pitchFamily="2" charset="0"/>
              </a:rPr>
              <a:t>- </a:t>
            </a:r>
            <a:r>
              <a:rPr lang="en-US" sz="2800" b="1" dirty="0" err="1">
                <a:solidFill>
                  <a:srgbClr val="002060"/>
                </a:solidFill>
                <a:latin typeface="Nunito Black" pitchFamily="2" charset="0"/>
              </a:rPr>
              <a:t>Phân</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loại</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đồ</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cũ</a:t>
            </a:r>
            <a:r>
              <a:rPr lang="en-US" sz="2800" b="1" dirty="0">
                <a:solidFill>
                  <a:srgbClr val="002060"/>
                </a:solidFill>
                <a:latin typeface="Nunito Black" pitchFamily="2" charset="0"/>
              </a:rPr>
              <a:t>:</a:t>
            </a:r>
          </a:p>
        </p:txBody>
      </p:sp>
      <p:sp>
        <p:nvSpPr>
          <p:cNvPr id="9" name="TextBox 8">
            <a:extLst>
              <a:ext uri="{FF2B5EF4-FFF2-40B4-BE49-F238E27FC236}">
                <a16:creationId xmlns:a16="http://schemas.microsoft.com/office/drawing/2014/main" xmlns="" id="{86787A74-57B2-2FDC-5F09-CAAF8066DEB5}"/>
              </a:ext>
            </a:extLst>
          </p:cNvPr>
          <p:cNvSpPr txBox="1"/>
          <p:nvPr/>
        </p:nvSpPr>
        <p:spPr>
          <a:xfrm>
            <a:off x="58122" y="1930516"/>
            <a:ext cx="5745180" cy="954107"/>
          </a:xfrm>
          <a:prstGeom prst="rect">
            <a:avLst/>
          </a:prstGeom>
          <a:noFill/>
        </p:spPr>
        <p:txBody>
          <a:bodyPr wrap="square" rtlCol="0">
            <a:spAutoFit/>
          </a:bodyPr>
          <a:lstStyle/>
          <a:p>
            <a:r>
              <a:rPr lang="en-US" sz="2800" b="1" dirty="0">
                <a:solidFill>
                  <a:srgbClr val="FF0000"/>
                </a:solidFill>
                <a:latin typeface="Nunito Black" pitchFamily="2" charset="0"/>
              </a:rPr>
              <a:t>+ </a:t>
            </a:r>
            <a:r>
              <a:rPr lang="en-US" sz="2800" b="1" dirty="0" err="1">
                <a:solidFill>
                  <a:srgbClr val="FF0000"/>
                </a:solidFill>
                <a:latin typeface="Nunito Black" pitchFamily="2" charset="0"/>
              </a:rPr>
              <a:t>Đồ</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quá</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cũ</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không</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còn</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dùng</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được</a:t>
            </a:r>
            <a:r>
              <a:rPr lang="en-US" sz="2800" b="1" dirty="0">
                <a:solidFill>
                  <a:srgbClr val="FF0000"/>
                </a:solidFill>
                <a:latin typeface="Nunito Black" pitchFamily="2" charset="0"/>
              </a:rPr>
              <a:t>.</a:t>
            </a:r>
          </a:p>
        </p:txBody>
      </p:sp>
      <p:sp>
        <p:nvSpPr>
          <p:cNvPr id="10" name="TextBox 9">
            <a:extLst>
              <a:ext uri="{FF2B5EF4-FFF2-40B4-BE49-F238E27FC236}">
                <a16:creationId xmlns:a16="http://schemas.microsoft.com/office/drawing/2014/main" xmlns="" id="{86787A74-57B2-2FDC-5F09-CAAF8066DEB5}"/>
              </a:ext>
            </a:extLst>
          </p:cNvPr>
          <p:cNvSpPr txBox="1"/>
          <p:nvPr/>
        </p:nvSpPr>
        <p:spPr>
          <a:xfrm>
            <a:off x="58122" y="3019271"/>
            <a:ext cx="5745180" cy="954107"/>
          </a:xfrm>
          <a:prstGeom prst="rect">
            <a:avLst/>
          </a:prstGeom>
          <a:noFill/>
        </p:spPr>
        <p:txBody>
          <a:bodyPr wrap="square" rtlCol="0">
            <a:spAutoFit/>
          </a:bodyPr>
          <a:lstStyle/>
          <a:p>
            <a:r>
              <a:rPr lang="en-US" sz="2800" b="1" dirty="0">
                <a:solidFill>
                  <a:srgbClr val="FF0000"/>
                </a:solidFill>
                <a:latin typeface="Nunito Black" pitchFamily="2" charset="0"/>
              </a:rPr>
              <a:t>+ </a:t>
            </a:r>
            <a:r>
              <a:rPr lang="en-US" sz="2800" b="1" dirty="0" err="1">
                <a:solidFill>
                  <a:srgbClr val="FF0000"/>
                </a:solidFill>
                <a:latin typeface="Nunito Black" pitchFamily="2" charset="0"/>
              </a:rPr>
              <a:t>Đồ</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cũ</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còn</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tốt</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vẫn</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sử</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dụng</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được</a:t>
            </a:r>
            <a:r>
              <a:rPr lang="en-US" sz="2800" b="1" dirty="0">
                <a:solidFill>
                  <a:srgbClr val="FF0000"/>
                </a:solidFill>
                <a:latin typeface="Nunito Black" pitchFamily="2" charset="0"/>
              </a:rPr>
              <a:t>.</a:t>
            </a:r>
          </a:p>
        </p:txBody>
      </p:sp>
    </p:spTree>
    <p:custDataLst>
      <p:tags r:id="rId1"/>
    </p:custDataLst>
    <p:extLst>
      <p:ext uri="{BB962C8B-B14F-4D97-AF65-F5344CB8AC3E}">
        <p14:creationId xmlns:p14="http://schemas.microsoft.com/office/powerpoint/2010/main" val="114578375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E153862B-3956-4FDB-8ACB-B7F1F3D0274B}"/>
              </a:ext>
            </a:extLst>
          </p:cNvPr>
          <p:cNvSpPr txBox="1"/>
          <p:nvPr/>
        </p:nvSpPr>
        <p:spPr>
          <a:xfrm>
            <a:off x="3876697" y="1506480"/>
            <a:ext cx="4072845" cy="1405533"/>
          </a:xfrm>
          <a:prstGeom prst="cloud">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5400">
                <a:solidFill>
                  <a:schemeClr val="bg1"/>
                </a:solidFill>
                <a:latin typeface="Sigmar One" panose="00000500000000000000" pitchFamily="2" charset="0"/>
              </a:rPr>
              <a:t>TIẾT 3</a:t>
            </a:r>
          </a:p>
        </p:txBody>
      </p:sp>
      <p:sp>
        <p:nvSpPr>
          <p:cNvPr id="2" name="TextBox 1">
            <a:extLst>
              <a:ext uri="{FF2B5EF4-FFF2-40B4-BE49-F238E27FC236}">
                <a16:creationId xmlns:a16="http://schemas.microsoft.com/office/drawing/2014/main" xmlns="" id="{FF546CBF-4E08-3BAC-E9FE-E3D3E99057AE}"/>
              </a:ext>
            </a:extLst>
          </p:cNvPr>
          <p:cNvSpPr txBox="1"/>
          <p:nvPr/>
        </p:nvSpPr>
        <p:spPr>
          <a:xfrm>
            <a:off x="1891125" y="3062139"/>
            <a:ext cx="8409750" cy="523220"/>
          </a:xfrm>
          <a:prstGeom prst="rect">
            <a:avLst/>
          </a:prstGeom>
          <a:noFill/>
        </p:spPr>
        <p:txBody>
          <a:bodyPr wrap="square" rtlCol="0">
            <a:spAutoFit/>
          </a:bodyPr>
          <a:lstStyle/>
          <a:p>
            <a:pPr algn="ctr"/>
            <a:r>
              <a:rPr lang="en-US" sz="2800" dirty="0">
                <a:solidFill>
                  <a:srgbClr val="FF0000"/>
                </a:solidFill>
                <a:latin typeface="Sigmar One" panose="00000500000000000000" pitchFamily="2" charset="0"/>
              </a:rPr>
              <a:t>SINH HOẠT LỚP</a:t>
            </a:r>
          </a:p>
        </p:txBody>
      </p:sp>
      <p:sp>
        <p:nvSpPr>
          <p:cNvPr id="4" name="TextBox 3">
            <a:extLst>
              <a:ext uri="{FF2B5EF4-FFF2-40B4-BE49-F238E27FC236}">
                <a16:creationId xmlns:a16="http://schemas.microsoft.com/office/drawing/2014/main" xmlns="" id="{FF546CBF-4E08-3BAC-E9FE-E3D3E99057AE}"/>
              </a:ext>
            </a:extLst>
          </p:cNvPr>
          <p:cNvSpPr txBox="1"/>
          <p:nvPr/>
        </p:nvSpPr>
        <p:spPr>
          <a:xfrm>
            <a:off x="1891125" y="3585359"/>
            <a:ext cx="8409750" cy="707886"/>
          </a:xfrm>
          <a:prstGeom prst="rect">
            <a:avLst/>
          </a:prstGeom>
          <a:noFill/>
        </p:spPr>
        <p:txBody>
          <a:bodyPr wrap="square" rtlCol="0">
            <a:spAutoFit/>
          </a:bodyPr>
          <a:lstStyle/>
          <a:p>
            <a:pPr algn="ctr"/>
            <a:r>
              <a:rPr lang="en-US" sz="4000" dirty="0">
                <a:solidFill>
                  <a:srgbClr val="0070C0"/>
                </a:solidFill>
                <a:latin typeface="Sigmar One" panose="00000500000000000000" pitchFamily="2" charset="0"/>
              </a:rPr>
              <a:t>PHÂNLOẠI ĐỒ CŨ</a:t>
            </a:r>
          </a:p>
        </p:txBody>
      </p:sp>
    </p:spTree>
    <p:custDataLst>
      <p:tags r:id="rId1"/>
    </p:custDataLst>
    <p:extLst>
      <p:ext uri="{BB962C8B-B14F-4D97-AF65-F5344CB8AC3E}">
        <p14:creationId xmlns:p14="http://schemas.microsoft.com/office/powerpoint/2010/main" val="41795099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E153862B-3956-4FDB-8ACB-B7F1F3D0274B}"/>
              </a:ext>
            </a:extLst>
          </p:cNvPr>
          <p:cNvSpPr txBox="1"/>
          <p:nvPr/>
        </p:nvSpPr>
        <p:spPr>
          <a:xfrm>
            <a:off x="4059577" y="1097331"/>
            <a:ext cx="4072845" cy="1405533"/>
          </a:xfrm>
          <a:prstGeom prst="cloud">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5400">
                <a:solidFill>
                  <a:schemeClr val="bg1"/>
                </a:solidFill>
                <a:latin typeface="Sigmar One" panose="00000500000000000000" pitchFamily="2" charset="0"/>
              </a:rPr>
              <a:t>TIẾT 1</a:t>
            </a:r>
          </a:p>
        </p:txBody>
      </p:sp>
      <p:sp>
        <p:nvSpPr>
          <p:cNvPr id="2" name="TextBox 1">
            <a:extLst>
              <a:ext uri="{FF2B5EF4-FFF2-40B4-BE49-F238E27FC236}">
                <a16:creationId xmlns:a16="http://schemas.microsoft.com/office/drawing/2014/main" xmlns="" id="{FF546CBF-4E08-3BAC-E9FE-E3D3E99057AE}"/>
              </a:ext>
            </a:extLst>
          </p:cNvPr>
          <p:cNvSpPr txBox="1"/>
          <p:nvPr/>
        </p:nvSpPr>
        <p:spPr>
          <a:xfrm>
            <a:off x="2996418" y="2912013"/>
            <a:ext cx="6521422" cy="707886"/>
          </a:xfrm>
          <a:prstGeom prst="rect">
            <a:avLst/>
          </a:prstGeom>
          <a:noFill/>
        </p:spPr>
        <p:txBody>
          <a:bodyPr wrap="square" rtlCol="0">
            <a:spAutoFit/>
          </a:bodyPr>
          <a:lstStyle/>
          <a:p>
            <a:r>
              <a:rPr lang="en-US" sz="4000">
                <a:solidFill>
                  <a:srgbClr val="FF0000"/>
                </a:solidFill>
                <a:latin typeface="Sigmar One" panose="00000500000000000000" pitchFamily="2" charset="0"/>
              </a:rPr>
              <a:t>SINH HOẠT DƯỚI CỜ</a:t>
            </a:r>
          </a:p>
        </p:txBody>
      </p:sp>
    </p:spTree>
    <p:custDataLst>
      <p:tags r:id="rId1"/>
    </p:custDataLst>
    <p:extLst>
      <p:ext uri="{BB962C8B-B14F-4D97-AF65-F5344CB8AC3E}">
        <p14:creationId xmlns:p14="http://schemas.microsoft.com/office/powerpoint/2010/main" val="33010456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F546CBF-4E08-3BAC-E9FE-E3D3E99057AE}"/>
              </a:ext>
            </a:extLst>
          </p:cNvPr>
          <p:cNvSpPr txBox="1"/>
          <p:nvPr/>
        </p:nvSpPr>
        <p:spPr>
          <a:xfrm>
            <a:off x="3207223" y="2782669"/>
            <a:ext cx="5076967" cy="646331"/>
          </a:xfrm>
          <a:prstGeom prst="rect">
            <a:avLst/>
          </a:prstGeom>
          <a:noFill/>
        </p:spPr>
        <p:txBody>
          <a:bodyPr wrap="square" rtlCol="0">
            <a:spAutoFit/>
          </a:bodyPr>
          <a:lstStyle/>
          <a:p>
            <a:pPr algn="ctr"/>
            <a:r>
              <a:rPr lang="en-US" sz="3600">
                <a:solidFill>
                  <a:srgbClr val="FF0000"/>
                </a:solidFill>
                <a:latin typeface="Sigmar One" panose="00000500000000000000" pitchFamily="2" charset="0"/>
              </a:rPr>
              <a:t>TỔNG KẾT TUẦN</a:t>
            </a:r>
            <a:endParaRPr lang="en-US" sz="3600">
              <a:solidFill>
                <a:srgbClr val="0070C0"/>
              </a:solidFill>
              <a:latin typeface="Sigmar One" panose="00000500000000000000" pitchFamily="2" charset="0"/>
            </a:endParaRPr>
          </a:p>
        </p:txBody>
      </p:sp>
    </p:spTree>
    <p:custDataLst>
      <p:tags r:id="rId1"/>
    </p:custDataLst>
    <p:extLst>
      <p:ext uri="{BB962C8B-B14F-4D97-AF65-F5344CB8AC3E}">
        <p14:creationId xmlns:p14="http://schemas.microsoft.com/office/powerpoint/2010/main" val="3528764137"/>
      </p:ext>
    </p:extLst>
  </p:cSld>
  <p:clrMapOvr>
    <a:masterClrMapping/>
  </p:clrMapOvr>
  <p:transition spd="slow">
    <p:wheel spokes="1"/>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E94E39E-B121-E9C8-F17A-5FAE7345FCD9}"/>
              </a:ext>
            </a:extLst>
          </p:cNvPr>
          <p:cNvPicPr>
            <a:picLocks noChangeAspect="1"/>
          </p:cNvPicPr>
          <p:nvPr/>
        </p:nvPicPr>
        <p:blipFill rotWithShape="1">
          <a:blip r:embed="rId4"/>
          <a:srcRect l="5032" r="74121"/>
          <a:stretch/>
        </p:blipFill>
        <p:spPr>
          <a:xfrm>
            <a:off x="0" y="0"/>
            <a:ext cx="1132764" cy="1067662"/>
          </a:xfrm>
          <a:prstGeom prst="rect">
            <a:avLst/>
          </a:prstGeom>
        </p:spPr>
      </p:pic>
      <p:sp>
        <p:nvSpPr>
          <p:cNvPr id="7" name="TextBox 6">
            <a:extLst>
              <a:ext uri="{FF2B5EF4-FFF2-40B4-BE49-F238E27FC236}">
                <a16:creationId xmlns:a16="http://schemas.microsoft.com/office/drawing/2014/main" xmlns="" id="{24B0C18C-802F-44F2-2563-2DB8A8F32B6B}"/>
              </a:ext>
            </a:extLst>
          </p:cNvPr>
          <p:cNvSpPr txBox="1"/>
          <p:nvPr/>
        </p:nvSpPr>
        <p:spPr>
          <a:xfrm>
            <a:off x="1373874" y="272221"/>
            <a:ext cx="4722126" cy="523220"/>
          </a:xfrm>
          <a:prstGeom prst="rect">
            <a:avLst/>
          </a:prstGeom>
          <a:noFill/>
        </p:spPr>
        <p:txBody>
          <a:bodyPr wrap="square" rtlCol="0">
            <a:spAutoFit/>
          </a:bodyPr>
          <a:lstStyle/>
          <a:p>
            <a:r>
              <a:rPr lang="en-US" sz="2800">
                <a:solidFill>
                  <a:srgbClr val="FF0000"/>
                </a:solidFill>
                <a:latin typeface="Nunito Black" pitchFamily="2" charset="0"/>
              </a:rPr>
              <a:t>LỚP HỌC THÂN THƯƠNG</a:t>
            </a:r>
          </a:p>
        </p:txBody>
      </p:sp>
      <p:sp>
        <p:nvSpPr>
          <p:cNvPr id="9" name="TextBox 8">
            <a:extLst>
              <a:ext uri="{FF2B5EF4-FFF2-40B4-BE49-F238E27FC236}">
                <a16:creationId xmlns:a16="http://schemas.microsoft.com/office/drawing/2014/main" xmlns="" id="{628B7C6A-E8E3-6DA4-FE98-0904719F3027}"/>
              </a:ext>
            </a:extLst>
          </p:cNvPr>
          <p:cNvSpPr txBox="1"/>
          <p:nvPr/>
        </p:nvSpPr>
        <p:spPr>
          <a:xfrm>
            <a:off x="1248769" y="795441"/>
            <a:ext cx="7390263" cy="523220"/>
          </a:xfrm>
          <a:prstGeom prst="rect">
            <a:avLst/>
          </a:prstGeom>
          <a:noFill/>
        </p:spPr>
        <p:txBody>
          <a:bodyPr wrap="square" rtlCol="0">
            <a:spAutoFit/>
          </a:bodyPr>
          <a:lstStyle/>
          <a:p>
            <a:r>
              <a:rPr lang="en-US" sz="2800">
                <a:solidFill>
                  <a:srgbClr val="002060"/>
                </a:solidFill>
                <a:latin typeface="Nunito Black" pitchFamily="2" charset="0"/>
              </a:rPr>
              <a:t>1. HOẠT ĐỘNG TỔNG KẾT TUẦN</a:t>
            </a:r>
          </a:p>
        </p:txBody>
      </p:sp>
      <p:pic>
        <p:nvPicPr>
          <p:cNvPr id="3074" name="Picture 2">
            <a:extLst>
              <a:ext uri="{FF2B5EF4-FFF2-40B4-BE49-F238E27FC236}">
                <a16:creationId xmlns:a16="http://schemas.microsoft.com/office/drawing/2014/main" xmlns="" id="{AEDF76C4-AC92-8462-7F6D-F647F14527B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8209"/>
          <a:stretch/>
        </p:blipFill>
        <p:spPr bwMode="auto">
          <a:xfrm>
            <a:off x="5825395" y="1318661"/>
            <a:ext cx="5372100" cy="46688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extBox 10">
            <a:extLst>
              <a:ext uri="{FF2B5EF4-FFF2-40B4-BE49-F238E27FC236}">
                <a16:creationId xmlns:a16="http://schemas.microsoft.com/office/drawing/2014/main" xmlns="" id="{912DE49F-FEBB-1D48-2C73-97DDEEDCDD95}"/>
              </a:ext>
            </a:extLst>
          </p:cNvPr>
          <p:cNvSpPr txBox="1"/>
          <p:nvPr/>
        </p:nvSpPr>
        <p:spPr>
          <a:xfrm>
            <a:off x="365644" y="1841881"/>
            <a:ext cx="4740323" cy="523220"/>
          </a:xfrm>
          <a:prstGeom prst="rect">
            <a:avLst/>
          </a:prstGeom>
          <a:noFill/>
        </p:spPr>
        <p:txBody>
          <a:bodyPr wrap="square" rtlCol="0">
            <a:spAutoFit/>
          </a:bodyPr>
          <a:lstStyle/>
          <a:p>
            <a:r>
              <a:rPr lang="en-US" sz="2800">
                <a:solidFill>
                  <a:srgbClr val="002060"/>
                </a:solidFill>
                <a:latin typeface="Nunito Black" pitchFamily="2" charset="0"/>
              </a:rPr>
              <a:t>- Tổng kết hoạt động tuần </a:t>
            </a:r>
          </a:p>
        </p:txBody>
      </p:sp>
      <p:sp>
        <p:nvSpPr>
          <p:cNvPr id="12" name="TextBox 11">
            <a:extLst>
              <a:ext uri="{FF2B5EF4-FFF2-40B4-BE49-F238E27FC236}">
                <a16:creationId xmlns:a16="http://schemas.microsoft.com/office/drawing/2014/main" xmlns="" id="{F1F79673-5E2A-AA48-B9A5-23C821D39510}"/>
              </a:ext>
            </a:extLst>
          </p:cNvPr>
          <p:cNvSpPr txBox="1"/>
          <p:nvPr/>
        </p:nvSpPr>
        <p:spPr>
          <a:xfrm>
            <a:off x="365644" y="2474893"/>
            <a:ext cx="5064459" cy="954107"/>
          </a:xfrm>
          <a:prstGeom prst="rect">
            <a:avLst/>
          </a:prstGeom>
          <a:noFill/>
        </p:spPr>
        <p:txBody>
          <a:bodyPr wrap="square" rtlCol="0">
            <a:spAutoFit/>
          </a:bodyPr>
          <a:lstStyle/>
          <a:p>
            <a:r>
              <a:rPr lang="en-US" sz="2800">
                <a:solidFill>
                  <a:srgbClr val="002060"/>
                </a:solidFill>
                <a:latin typeface="Nunito Black" pitchFamily="2" charset="0"/>
              </a:rPr>
              <a:t>- Đề ra phương hướng hoạt động tuần tới</a:t>
            </a:r>
          </a:p>
        </p:txBody>
      </p:sp>
    </p:spTree>
    <p:custDataLst>
      <p:tags r:id="rId1"/>
    </p:custDataLst>
    <p:extLst>
      <p:ext uri="{BB962C8B-B14F-4D97-AF65-F5344CB8AC3E}">
        <p14:creationId xmlns:p14="http://schemas.microsoft.com/office/powerpoint/2010/main" val="1905956113"/>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barn(inVertical)">
                                      <p:cBhvr>
                                        <p:cTn id="12" dur="5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F546CBF-4E08-3BAC-E9FE-E3D3E99057AE}"/>
              </a:ext>
            </a:extLst>
          </p:cNvPr>
          <p:cNvSpPr txBox="1"/>
          <p:nvPr/>
        </p:nvSpPr>
        <p:spPr>
          <a:xfrm>
            <a:off x="2374711" y="2414180"/>
            <a:ext cx="7151426" cy="1754326"/>
          </a:xfrm>
          <a:prstGeom prst="rect">
            <a:avLst/>
          </a:prstGeom>
          <a:noFill/>
        </p:spPr>
        <p:txBody>
          <a:bodyPr wrap="square" rtlCol="0">
            <a:spAutoFit/>
          </a:bodyPr>
          <a:lstStyle/>
          <a:p>
            <a:pPr algn="ctr"/>
            <a:r>
              <a:rPr lang="en-US" sz="3600" dirty="0">
                <a:solidFill>
                  <a:srgbClr val="FF0000"/>
                </a:solidFill>
                <a:latin typeface="Nunito Black" pitchFamily="2" charset="0"/>
              </a:rPr>
              <a:t>CHIA SẺ THU HOẠCH SAU TRẢI NGHIỆM VÀ HOẠT ĐỘNG NHÓM</a:t>
            </a:r>
            <a:endParaRPr lang="en-US" sz="3600" dirty="0">
              <a:solidFill>
                <a:srgbClr val="FF0000"/>
              </a:solidFill>
              <a:latin typeface="Sigmar One" panose="00000500000000000000" pitchFamily="2" charset="0"/>
            </a:endParaRPr>
          </a:p>
        </p:txBody>
      </p:sp>
    </p:spTree>
    <p:custDataLst>
      <p:tags r:id="rId1"/>
    </p:custDataLst>
    <p:extLst>
      <p:ext uri="{BB962C8B-B14F-4D97-AF65-F5344CB8AC3E}">
        <p14:creationId xmlns:p14="http://schemas.microsoft.com/office/powerpoint/2010/main" val="231684932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E94E39E-B121-E9C8-F17A-5FAE7345FCD9}"/>
              </a:ext>
            </a:extLst>
          </p:cNvPr>
          <p:cNvPicPr>
            <a:picLocks noChangeAspect="1"/>
          </p:cNvPicPr>
          <p:nvPr/>
        </p:nvPicPr>
        <p:blipFill rotWithShape="1">
          <a:blip r:embed="rId4"/>
          <a:srcRect l="5032" r="74121"/>
          <a:stretch/>
        </p:blipFill>
        <p:spPr>
          <a:xfrm>
            <a:off x="0" y="0"/>
            <a:ext cx="1132764" cy="1067662"/>
          </a:xfrm>
          <a:prstGeom prst="rect">
            <a:avLst/>
          </a:prstGeom>
        </p:spPr>
      </p:pic>
      <p:sp>
        <p:nvSpPr>
          <p:cNvPr id="7" name="TextBox 6">
            <a:extLst>
              <a:ext uri="{FF2B5EF4-FFF2-40B4-BE49-F238E27FC236}">
                <a16:creationId xmlns:a16="http://schemas.microsoft.com/office/drawing/2014/main" xmlns="" id="{24B0C18C-802F-44F2-2563-2DB8A8F32B6B}"/>
              </a:ext>
            </a:extLst>
          </p:cNvPr>
          <p:cNvSpPr txBox="1"/>
          <p:nvPr/>
        </p:nvSpPr>
        <p:spPr>
          <a:xfrm>
            <a:off x="1373874" y="272221"/>
            <a:ext cx="842903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FF0000"/>
                </a:solidFill>
                <a:latin typeface="Nunito Black" pitchFamily="2" charset="0"/>
              </a:rPr>
              <a:t>1. Chia </a:t>
            </a:r>
            <a:r>
              <a:rPr lang="en-US" sz="2800" dirty="0" err="1">
                <a:solidFill>
                  <a:srgbClr val="FF0000"/>
                </a:solidFill>
                <a:latin typeface="Nunito Black" pitchFamily="2" charset="0"/>
              </a:rPr>
              <a:t>sẻ</a:t>
            </a:r>
            <a:r>
              <a:rPr lang="en-US" sz="2800" dirty="0">
                <a:solidFill>
                  <a:srgbClr val="FF0000"/>
                </a:solidFill>
                <a:latin typeface="Nunito Black" pitchFamily="2" charset="0"/>
              </a:rPr>
              <a:t> </a:t>
            </a:r>
            <a:r>
              <a:rPr lang="en-US" sz="2800" dirty="0" err="1">
                <a:solidFill>
                  <a:srgbClr val="FF0000"/>
                </a:solidFill>
                <a:latin typeface="Nunito Black" pitchFamily="2" charset="0"/>
              </a:rPr>
              <a:t>về</a:t>
            </a:r>
            <a:r>
              <a:rPr lang="en-US" sz="2800" dirty="0">
                <a:solidFill>
                  <a:srgbClr val="FF0000"/>
                </a:solidFill>
                <a:latin typeface="Nunito Black" pitchFamily="2" charset="0"/>
              </a:rPr>
              <a:t> </a:t>
            </a:r>
            <a:r>
              <a:rPr lang="en-US" sz="2800" dirty="0" err="1">
                <a:solidFill>
                  <a:srgbClr val="FF0000"/>
                </a:solidFill>
                <a:latin typeface="Nunito Black" pitchFamily="2" charset="0"/>
              </a:rPr>
              <a:t>việc</a:t>
            </a:r>
            <a:r>
              <a:rPr lang="en-US" sz="2800" dirty="0">
                <a:solidFill>
                  <a:srgbClr val="FF0000"/>
                </a:solidFill>
                <a:latin typeface="Nunito Black" pitchFamily="2" charset="0"/>
              </a:rPr>
              <a:t> </a:t>
            </a:r>
            <a:r>
              <a:rPr lang="en-US" sz="2800" dirty="0" err="1">
                <a:solidFill>
                  <a:srgbClr val="FF0000"/>
                </a:solidFill>
                <a:latin typeface="Nunito Black" pitchFamily="2" charset="0"/>
              </a:rPr>
              <a:t>phân</a:t>
            </a:r>
            <a:r>
              <a:rPr lang="en-US" sz="2800" dirty="0">
                <a:solidFill>
                  <a:srgbClr val="FF0000"/>
                </a:solidFill>
                <a:latin typeface="Nunito Black" pitchFamily="2" charset="0"/>
              </a:rPr>
              <a:t> </a:t>
            </a:r>
            <a:r>
              <a:rPr lang="en-US" sz="2800" dirty="0" err="1">
                <a:solidFill>
                  <a:srgbClr val="FF0000"/>
                </a:solidFill>
                <a:latin typeface="Nunito Black" pitchFamily="2" charset="0"/>
              </a:rPr>
              <a:t>loại</a:t>
            </a:r>
            <a:r>
              <a:rPr lang="en-US" sz="2800" dirty="0">
                <a:solidFill>
                  <a:srgbClr val="FF0000"/>
                </a:solidFill>
                <a:latin typeface="Nunito Black" pitchFamily="2" charset="0"/>
              </a:rPr>
              <a:t> </a:t>
            </a:r>
            <a:r>
              <a:rPr lang="en-US" sz="2800" dirty="0" err="1">
                <a:solidFill>
                  <a:srgbClr val="FF0000"/>
                </a:solidFill>
                <a:latin typeface="Nunito Black" pitchFamily="2" charset="0"/>
              </a:rPr>
              <a:t>đồ</a:t>
            </a:r>
            <a:r>
              <a:rPr lang="en-US" sz="2800" dirty="0">
                <a:solidFill>
                  <a:srgbClr val="FF0000"/>
                </a:solidFill>
                <a:latin typeface="Nunito Black" pitchFamily="2" charset="0"/>
              </a:rPr>
              <a:t> </a:t>
            </a:r>
            <a:r>
              <a:rPr lang="en-US" sz="2800" dirty="0" err="1">
                <a:solidFill>
                  <a:srgbClr val="FF0000"/>
                </a:solidFill>
                <a:latin typeface="Nunito Black" pitchFamily="2" charset="0"/>
              </a:rPr>
              <a:t>cũ</a:t>
            </a:r>
            <a:r>
              <a:rPr lang="en-US" sz="2800" dirty="0">
                <a:solidFill>
                  <a:srgbClr val="FF0000"/>
                </a:solidFill>
                <a:latin typeface="Nunito Black" pitchFamily="2" charset="0"/>
              </a:rPr>
              <a:t> </a:t>
            </a:r>
            <a:r>
              <a:rPr lang="en-US" sz="2800" dirty="0" err="1">
                <a:solidFill>
                  <a:srgbClr val="FF0000"/>
                </a:solidFill>
                <a:latin typeface="Nunito Black" pitchFamily="2" charset="0"/>
              </a:rPr>
              <a:t>của</a:t>
            </a:r>
            <a:r>
              <a:rPr lang="en-US" sz="2800" dirty="0">
                <a:solidFill>
                  <a:srgbClr val="FF0000"/>
                </a:solidFill>
                <a:latin typeface="Nunito Black" pitchFamily="2" charset="0"/>
              </a:rPr>
              <a:t> </a:t>
            </a:r>
            <a:r>
              <a:rPr lang="en-US" sz="2800" dirty="0" err="1">
                <a:solidFill>
                  <a:srgbClr val="FF0000"/>
                </a:solidFill>
                <a:latin typeface="Nunito Black" pitchFamily="2" charset="0"/>
              </a:rPr>
              <a:t>em</a:t>
            </a:r>
            <a:r>
              <a:rPr lang="en-US" sz="2800" dirty="0">
                <a:solidFill>
                  <a:srgbClr val="FF0000"/>
                </a:solidFill>
                <a:latin typeface="Nunito Black" pitchFamily="2" charset="0"/>
              </a:rPr>
              <a:t> ở </a:t>
            </a:r>
            <a:r>
              <a:rPr lang="en-US" sz="2800" dirty="0" err="1">
                <a:solidFill>
                  <a:srgbClr val="FF0000"/>
                </a:solidFill>
                <a:latin typeface="Nunito Black" pitchFamily="2" charset="0"/>
              </a:rPr>
              <a:t>nhà</a:t>
            </a:r>
            <a:r>
              <a:rPr lang="en-US" sz="2800" dirty="0">
                <a:solidFill>
                  <a:srgbClr val="FF0000"/>
                </a:solidFill>
                <a:latin typeface="Nunito Black" pitchFamily="2" charset="0"/>
              </a:rPr>
              <a:t>.</a:t>
            </a:r>
            <a:endParaRPr kumimoji="0" lang="en-US" sz="28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
        <p:nvSpPr>
          <p:cNvPr id="10" name="TextBox 9">
            <a:extLst>
              <a:ext uri="{FF2B5EF4-FFF2-40B4-BE49-F238E27FC236}">
                <a16:creationId xmlns:a16="http://schemas.microsoft.com/office/drawing/2014/main" xmlns="" id="{24B0C18C-802F-44F2-2563-2DB8A8F32B6B}"/>
              </a:ext>
            </a:extLst>
          </p:cNvPr>
          <p:cNvSpPr txBox="1"/>
          <p:nvPr/>
        </p:nvSpPr>
        <p:spPr>
          <a:xfrm>
            <a:off x="783030" y="914180"/>
            <a:ext cx="86677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Nunito Black" pitchFamily="2" charset="0"/>
              </a:rPr>
              <a:t>- </a:t>
            </a:r>
            <a:r>
              <a:rPr lang="en-US" sz="2800" dirty="0" err="1">
                <a:solidFill>
                  <a:srgbClr val="002060"/>
                </a:solidFill>
                <a:latin typeface="Nunito Black" pitchFamily="2" charset="0"/>
              </a:rPr>
              <a:t>Kể</a:t>
            </a:r>
            <a:r>
              <a:rPr lang="en-US" sz="2800" dirty="0">
                <a:solidFill>
                  <a:srgbClr val="002060"/>
                </a:solidFill>
                <a:latin typeface="Nunito Black" pitchFamily="2" charset="0"/>
              </a:rPr>
              <a:t> </a:t>
            </a:r>
            <a:r>
              <a:rPr lang="en-US" sz="2800" dirty="0" err="1">
                <a:solidFill>
                  <a:srgbClr val="002060"/>
                </a:solidFill>
                <a:latin typeface="Nunito Black" pitchFamily="2" charset="0"/>
              </a:rPr>
              <a:t>nhhững</a:t>
            </a:r>
            <a:r>
              <a:rPr lang="en-US" sz="2800" dirty="0">
                <a:solidFill>
                  <a:srgbClr val="002060"/>
                </a:solidFill>
                <a:latin typeface="Nunito Black" pitchFamily="2" charset="0"/>
              </a:rPr>
              <a:t> </a:t>
            </a:r>
            <a:r>
              <a:rPr lang="en-US" sz="2800" dirty="0" err="1">
                <a:solidFill>
                  <a:srgbClr val="002060"/>
                </a:solidFill>
                <a:latin typeface="Nunito Black" pitchFamily="2" charset="0"/>
              </a:rPr>
              <a:t>khó</a:t>
            </a:r>
            <a:r>
              <a:rPr lang="en-US" sz="2800" dirty="0">
                <a:solidFill>
                  <a:srgbClr val="002060"/>
                </a:solidFill>
                <a:latin typeface="Nunito Black" pitchFamily="2" charset="0"/>
              </a:rPr>
              <a:t> </a:t>
            </a:r>
            <a:r>
              <a:rPr lang="en-US" sz="2800" dirty="0" err="1">
                <a:solidFill>
                  <a:srgbClr val="002060"/>
                </a:solidFill>
                <a:latin typeface="Nunito Black" pitchFamily="2" charset="0"/>
              </a:rPr>
              <a:t>khăn</a:t>
            </a:r>
            <a:r>
              <a:rPr lang="en-US" sz="2800" dirty="0">
                <a:solidFill>
                  <a:srgbClr val="002060"/>
                </a:solidFill>
                <a:latin typeface="Nunito Black" pitchFamily="2" charset="0"/>
              </a:rPr>
              <a:t> </a:t>
            </a:r>
            <a:r>
              <a:rPr lang="en-US" sz="2800" dirty="0" err="1">
                <a:solidFill>
                  <a:srgbClr val="002060"/>
                </a:solidFill>
                <a:latin typeface="Nunito Black" pitchFamily="2" charset="0"/>
              </a:rPr>
              <a:t>khi</a:t>
            </a:r>
            <a:r>
              <a:rPr lang="en-US" sz="2800" dirty="0">
                <a:solidFill>
                  <a:srgbClr val="002060"/>
                </a:solidFill>
                <a:latin typeface="Nunito Black" pitchFamily="2" charset="0"/>
              </a:rPr>
              <a:t> </a:t>
            </a:r>
            <a:r>
              <a:rPr lang="en-US" sz="2800" dirty="0" err="1">
                <a:solidFill>
                  <a:srgbClr val="002060"/>
                </a:solidFill>
                <a:latin typeface="Nunito Black" pitchFamily="2" charset="0"/>
              </a:rPr>
              <a:t>tìm</a:t>
            </a:r>
            <a:r>
              <a:rPr lang="en-US" sz="2800" dirty="0">
                <a:solidFill>
                  <a:srgbClr val="002060"/>
                </a:solidFill>
                <a:latin typeface="Nunito Black" pitchFamily="2" charset="0"/>
              </a:rPr>
              <a:t> </a:t>
            </a:r>
            <a:r>
              <a:rPr lang="en-US" sz="2800" dirty="0" err="1">
                <a:solidFill>
                  <a:srgbClr val="002060"/>
                </a:solidFill>
                <a:latin typeface="Nunito Black" pitchFamily="2" charset="0"/>
              </a:rPr>
              <a:t>và</a:t>
            </a:r>
            <a:r>
              <a:rPr lang="en-US" sz="2800" dirty="0">
                <a:solidFill>
                  <a:srgbClr val="002060"/>
                </a:solidFill>
                <a:latin typeface="Nunito Black" pitchFamily="2" charset="0"/>
              </a:rPr>
              <a:t> </a:t>
            </a:r>
            <a:r>
              <a:rPr lang="en-US" sz="2800" dirty="0" err="1">
                <a:solidFill>
                  <a:srgbClr val="002060"/>
                </a:solidFill>
                <a:latin typeface="Nunito Black" pitchFamily="2" charset="0"/>
              </a:rPr>
              <a:t>phân</a:t>
            </a:r>
            <a:r>
              <a:rPr lang="en-US" sz="2800" dirty="0">
                <a:solidFill>
                  <a:srgbClr val="002060"/>
                </a:solidFill>
                <a:latin typeface="Nunito Black" pitchFamily="2" charset="0"/>
              </a:rPr>
              <a:t> </a:t>
            </a:r>
            <a:r>
              <a:rPr lang="en-US" sz="2800" dirty="0" err="1">
                <a:solidFill>
                  <a:srgbClr val="002060"/>
                </a:solidFill>
                <a:latin typeface="Nunito Black" pitchFamily="2" charset="0"/>
              </a:rPr>
              <a:t>loại</a:t>
            </a:r>
            <a:r>
              <a:rPr lang="en-US" sz="2800" dirty="0">
                <a:solidFill>
                  <a:srgbClr val="002060"/>
                </a:solidFill>
                <a:latin typeface="Nunito Black" pitchFamily="2" charset="0"/>
              </a:rPr>
              <a:t> </a:t>
            </a:r>
            <a:r>
              <a:rPr lang="en-US" sz="2800" dirty="0" err="1">
                <a:solidFill>
                  <a:srgbClr val="002060"/>
                </a:solidFill>
                <a:latin typeface="Nunito Black" pitchFamily="2" charset="0"/>
              </a:rPr>
              <a:t>đồ</a:t>
            </a:r>
            <a:r>
              <a:rPr lang="en-US" sz="2800" dirty="0">
                <a:solidFill>
                  <a:srgbClr val="002060"/>
                </a:solidFill>
                <a:latin typeface="Nunito Black" pitchFamily="2" charset="0"/>
              </a:rPr>
              <a:t> </a:t>
            </a:r>
            <a:r>
              <a:rPr lang="en-US" sz="2800" dirty="0" err="1">
                <a:solidFill>
                  <a:srgbClr val="002060"/>
                </a:solidFill>
                <a:latin typeface="Nunito Black" pitchFamily="2" charset="0"/>
              </a:rPr>
              <a:t>cũ</a:t>
            </a:r>
            <a:r>
              <a:rPr lang="en-US" sz="2800" dirty="0">
                <a:solidFill>
                  <a:srgbClr val="002060"/>
                </a:solidFill>
                <a:latin typeface="Nunito Black" pitchFamily="2" charset="0"/>
              </a:rPr>
              <a:t>.</a:t>
            </a:r>
            <a:endParaRPr kumimoji="0" lang="en-US" sz="2800" b="0" i="0" u="none" strike="noStrike" kern="1200" cap="none" spc="0" normalizeH="0" baseline="0" noProof="0" dirty="0">
              <a:ln>
                <a:noFill/>
              </a:ln>
              <a:solidFill>
                <a:srgbClr val="002060"/>
              </a:solidFill>
              <a:effectLst/>
              <a:uLnTx/>
              <a:uFillTx/>
              <a:latin typeface="Nunito Black" pitchFamily="2" charset="0"/>
            </a:endParaRPr>
          </a:p>
        </p:txBody>
      </p:sp>
      <p:sp>
        <p:nvSpPr>
          <p:cNvPr id="13" name="TextBox 12">
            <a:extLst>
              <a:ext uri="{FF2B5EF4-FFF2-40B4-BE49-F238E27FC236}">
                <a16:creationId xmlns:a16="http://schemas.microsoft.com/office/drawing/2014/main" xmlns="" id="{912DE49F-FEBB-1D48-2C73-97DDEEDCDD95}"/>
              </a:ext>
            </a:extLst>
          </p:cNvPr>
          <p:cNvSpPr txBox="1"/>
          <p:nvPr/>
        </p:nvSpPr>
        <p:spPr>
          <a:xfrm>
            <a:off x="566382" y="1556139"/>
            <a:ext cx="8995629" cy="523220"/>
          </a:xfrm>
          <a:prstGeom prst="rect">
            <a:avLst/>
          </a:prstGeom>
          <a:noFill/>
        </p:spPr>
        <p:txBody>
          <a:bodyPr wrap="square" rtlCol="0">
            <a:spAutoFit/>
          </a:bodyPr>
          <a:lstStyle/>
          <a:p>
            <a:pPr lvl="0" algn="ct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Khó</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khăn</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trong</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việc</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đánh</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giá</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mức</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độ</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cũ</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của</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đồ</a:t>
            </a:r>
            <a:endParaRPr kumimoji="0" lang="en-US" sz="2800" b="0" i="0" u="none" strike="noStrike" kern="1200" cap="none" spc="0" normalizeH="0" baseline="0" noProof="0" dirty="0">
              <a:ln>
                <a:noFill/>
              </a:ln>
              <a:solidFill>
                <a:srgbClr val="0070C0"/>
              </a:solidFill>
              <a:effectLst/>
              <a:uLnTx/>
              <a:uFillTx/>
              <a:latin typeface="Nunito Black" panose="020B0604020202020204" charset="0"/>
            </a:endParaRPr>
          </a:p>
        </p:txBody>
      </p:sp>
      <p:sp>
        <p:nvSpPr>
          <p:cNvPr id="14" name="TextBox 13">
            <a:extLst>
              <a:ext uri="{FF2B5EF4-FFF2-40B4-BE49-F238E27FC236}">
                <a16:creationId xmlns:a16="http://schemas.microsoft.com/office/drawing/2014/main" xmlns="" id="{912DE49F-FEBB-1D48-2C73-97DDEEDCDD95}"/>
              </a:ext>
            </a:extLst>
          </p:cNvPr>
          <p:cNvSpPr txBox="1"/>
          <p:nvPr/>
        </p:nvSpPr>
        <p:spPr>
          <a:xfrm>
            <a:off x="783030" y="2167320"/>
            <a:ext cx="8279578" cy="523220"/>
          </a:xfrm>
          <a:prstGeom prst="rect">
            <a:avLst/>
          </a:prstGeom>
          <a:noFill/>
        </p:spPr>
        <p:txBody>
          <a:bodyPr wrap="square" rtlCol="0">
            <a:spAutoFit/>
          </a:bodyPr>
          <a:lstStyle/>
          <a:p>
            <a:pPr lvl="0"/>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Phân</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vân</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giữa</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việc</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bỏ</a:t>
            </a:r>
            <a:r>
              <a:rPr lang="en-US" sz="2800" dirty="0">
                <a:solidFill>
                  <a:srgbClr val="0070C0"/>
                </a:solidFill>
                <a:latin typeface="Nunito Black" panose="020B0604020202020204" charset="0"/>
              </a:rPr>
              <a:t> hay </a:t>
            </a:r>
            <a:r>
              <a:rPr lang="en-US" sz="2800" dirty="0" err="1">
                <a:solidFill>
                  <a:srgbClr val="0070C0"/>
                </a:solidFill>
                <a:latin typeface="Nunito Black" panose="020B0604020202020204" charset="0"/>
              </a:rPr>
              <a:t>giữ</a:t>
            </a:r>
            <a:endParaRPr kumimoji="0" lang="en-US" sz="2800" b="0" i="0" u="none" strike="noStrike" kern="1200" cap="none" spc="0" normalizeH="0" baseline="0" noProof="0" dirty="0">
              <a:ln>
                <a:noFill/>
              </a:ln>
              <a:solidFill>
                <a:srgbClr val="0070C0"/>
              </a:solidFill>
              <a:effectLst/>
              <a:uLnTx/>
              <a:uFillTx/>
              <a:latin typeface="Nunito Black" panose="020B0604020202020204" charset="0"/>
            </a:endParaRPr>
          </a:p>
        </p:txBody>
      </p:sp>
      <p:pic>
        <p:nvPicPr>
          <p:cNvPr id="2" name="Picture 2" descr="Cách hay giúp mẹ làm sạch đồ chơi cho bé an toàn, vệ si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0846" y="2778501"/>
            <a:ext cx="6289927" cy="35380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92674771"/>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E94E39E-B121-E9C8-F17A-5FAE7345FCD9}"/>
              </a:ext>
            </a:extLst>
          </p:cNvPr>
          <p:cNvPicPr>
            <a:picLocks noChangeAspect="1"/>
          </p:cNvPicPr>
          <p:nvPr/>
        </p:nvPicPr>
        <p:blipFill rotWithShape="1">
          <a:blip r:embed="rId4"/>
          <a:srcRect l="5032" r="74121"/>
          <a:stretch/>
        </p:blipFill>
        <p:spPr>
          <a:xfrm>
            <a:off x="0" y="0"/>
            <a:ext cx="1132764" cy="1067662"/>
          </a:xfrm>
          <a:prstGeom prst="rect">
            <a:avLst/>
          </a:prstGeom>
        </p:spPr>
      </p:pic>
      <p:sp>
        <p:nvSpPr>
          <p:cNvPr id="7" name="TextBox 6">
            <a:extLst>
              <a:ext uri="{FF2B5EF4-FFF2-40B4-BE49-F238E27FC236}">
                <a16:creationId xmlns:a16="http://schemas.microsoft.com/office/drawing/2014/main" xmlns="" id="{24B0C18C-802F-44F2-2563-2DB8A8F32B6B}"/>
              </a:ext>
            </a:extLst>
          </p:cNvPr>
          <p:cNvSpPr txBox="1"/>
          <p:nvPr/>
        </p:nvSpPr>
        <p:spPr>
          <a:xfrm>
            <a:off x="1373874" y="272221"/>
            <a:ext cx="78354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srgbClr val="002060"/>
                </a:solidFill>
                <a:latin typeface="Nunito Black" pitchFamily="2" charset="0"/>
              </a:rPr>
              <a:t>Cách</a:t>
            </a:r>
            <a:r>
              <a:rPr lang="en-US" sz="2800" dirty="0">
                <a:solidFill>
                  <a:srgbClr val="002060"/>
                </a:solidFill>
                <a:latin typeface="Nunito Black" pitchFamily="2" charset="0"/>
              </a:rPr>
              <a:t> </a:t>
            </a:r>
            <a:r>
              <a:rPr lang="en-US" sz="2800" dirty="0" err="1">
                <a:solidFill>
                  <a:srgbClr val="002060"/>
                </a:solidFill>
                <a:latin typeface="Nunito Black" pitchFamily="2" charset="0"/>
              </a:rPr>
              <a:t>xử</a:t>
            </a:r>
            <a:r>
              <a:rPr lang="en-US" sz="2800" dirty="0">
                <a:solidFill>
                  <a:srgbClr val="002060"/>
                </a:solidFill>
                <a:latin typeface="Nunito Black" pitchFamily="2" charset="0"/>
              </a:rPr>
              <a:t> </a:t>
            </a:r>
            <a:r>
              <a:rPr lang="en-US" sz="2800" dirty="0" err="1">
                <a:solidFill>
                  <a:srgbClr val="002060"/>
                </a:solidFill>
                <a:latin typeface="Nunito Black" pitchFamily="2" charset="0"/>
              </a:rPr>
              <a:t>lý</a:t>
            </a:r>
            <a:r>
              <a:rPr lang="en-US" sz="2800" dirty="0">
                <a:solidFill>
                  <a:srgbClr val="002060"/>
                </a:solidFill>
                <a:latin typeface="Nunito Black" pitchFamily="2" charset="0"/>
              </a:rPr>
              <a:t> </a:t>
            </a:r>
            <a:r>
              <a:rPr lang="en-US" sz="2800" dirty="0" err="1">
                <a:solidFill>
                  <a:srgbClr val="002060"/>
                </a:solidFill>
                <a:latin typeface="Nunito Black" pitchFamily="2" charset="0"/>
              </a:rPr>
              <a:t>đồ</a:t>
            </a:r>
            <a:r>
              <a:rPr lang="en-US" sz="2800" dirty="0">
                <a:solidFill>
                  <a:srgbClr val="002060"/>
                </a:solidFill>
                <a:latin typeface="Nunito Black" pitchFamily="2" charset="0"/>
              </a:rPr>
              <a:t> </a:t>
            </a:r>
            <a:r>
              <a:rPr lang="en-US" sz="2800" dirty="0" err="1">
                <a:solidFill>
                  <a:srgbClr val="002060"/>
                </a:solidFill>
                <a:latin typeface="Nunito Black" pitchFamily="2" charset="0"/>
              </a:rPr>
              <a:t>sau</a:t>
            </a:r>
            <a:r>
              <a:rPr lang="en-US" sz="2800" dirty="0">
                <a:solidFill>
                  <a:srgbClr val="002060"/>
                </a:solidFill>
                <a:latin typeface="Nunito Black" pitchFamily="2" charset="0"/>
              </a:rPr>
              <a:t> </a:t>
            </a:r>
            <a:r>
              <a:rPr lang="en-US" sz="2800" dirty="0" err="1">
                <a:solidFill>
                  <a:srgbClr val="002060"/>
                </a:solidFill>
                <a:latin typeface="Nunito Black" pitchFamily="2" charset="0"/>
              </a:rPr>
              <a:t>khi</a:t>
            </a:r>
            <a:r>
              <a:rPr lang="en-US" sz="2800" dirty="0">
                <a:solidFill>
                  <a:srgbClr val="002060"/>
                </a:solidFill>
                <a:latin typeface="Nunito Black" pitchFamily="2" charset="0"/>
              </a:rPr>
              <a:t> </a:t>
            </a:r>
            <a:r>
              <a:rPr lang="en-US" sz="2800" dirty="0" err="1">
                <a:solidFill>
                  <a:srgbClr val="002060"/>
                </a:solidFill>
                <a:latin typeface="Nunito Black" pitchFamily="2" charset="0"/>
              </a:rPr>
              <a:t>phân</a:t>
            </a:r>
            <a:r>
              <a:rPr lang="en-US" sz="2800" dirty="0">
                <a:solidFill>
                  <a:srgbClr val="002060"/>
                </a:solidFill>
                <a:latin typeface="Nunito Black" pitchFamily="2" charset="0"/>
              </a:rPr>
              <a:t> </a:t>
            </a:r>
            <a:r>
              <a:rPr lang="en-US" sz="2800" dirty="0" err="1">
                <a:solidFill>
                  <a:srgbClr val="002060"/>
                </a:solidFill>
                <a:latin typeface="Nunito Black" pitchFamily="2" charset="0"/>
              </a:rPr>
              <a:t>loại</a:t>
            </a:r>
            <a:r>
              <a:rPr lang="en-US" sz="2800" dirty="0">
                <a:solidFill>
                  <a:srgbClr val="002060"/>
                </a:solidFill>
                <a:latin typeface="Nunito Black" pitchFamily="2" charset="0"/>
              </a:rPr>
              <a:t>:</a:t>
            </a:r>
            <a:endParaRPr kumimoji="0" lang="en-US" sz="2800" b="0" i="0" u="none" strike="noStrike" kern="1200" cap="none" spc="0" normalizeH="0" baseline="0" noProof="0" dirty="0">
              <a:ln>
                <a:noFill/>
              </a:ln>
              <a:solidFill>
                <a:srgbClr val="002060"/>
              </a:solidFill>
              <a:effectLst/>
              <a:uLnTx/>
              <a:uFillTx/>
              <a:latin typeface="Nunito Black" pitchFamily="2" charset="0"/>
            </a:endParaRPr>
          </a:p>
        </p:txBody>
      </p:sp>
      <p:sp>
        <p:nvSpPr>
          <p:cNvPr id="11" name="TextBox 10">
            <a:extLst>
              <a:ext uri="{FF2B5EF4-FFF2-40B4-BE49-F238E27FC236}">
                <a16:creationId xmlns:a16="http://schemas.microsoft.com/office/drawing/2014/main" xmlns="" id="{912DE49F-FEBB-1D48-2C73-97DDEEDCDD95}"/>
              </a:ext>
            </a:extLst>
          </p:cNvPr>
          <p:cNvSpPr txBox="1"/>
          <p:nvPr/>
        </p:nvSpPr>
        <p:spPr>
          <a:xfrm>
            <a:off x="1252002" y="832310"/>
            <a:ext cx="5853151" cy="523220"/>
          </a:xfrm>
          <a:prstGeom prst="rect">
            <a:avLst/>
          </a:prstGeom>
          <a:noFill/>
        </p:spPr>
        <p:txBody>
          <a:bodyPr wrap="square" rtlCol="0">
            <a:spAutoFit/>
          </a:bodyPr>
          <a:lstStyle/>
          <a:p>
            <a:pPr lvl="0"/>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Bỏ</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đi</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đối</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với</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những</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đồ</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quá</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cũ</a:t>
            </a:r>
            <a:r>
              <a:rPr lang="en-US" sz="2800" dirty="0">
                <a:solidFill>
                  <a:srgbClr val="0070C0"/>
                </a:solidFill>
                <a:latin typeface="Nunito Black" panose="020B0604020202020204" charset="0"/>
              </a:rPr>
              <a:t>.</a:t>
            </a:r>
            <a:endParaRPr kumimoji="0" lang="en-US" sz="2800" b="0" i="0" u="none" strike="noStrike" kern="1200" cap="none" spc="0" normalizeH="0" baseline="0" noProof="0" dirty="0">
              <a:ln>
                <a:noFill/>
              </a:ln>
              <a:solidFill>
                <a:srgbClr val="0070C0"/>
              </a:solidFill>
              <a:effectLst/>
              <a:uLnTx/>
              <a:uFillTx/>
              <a:latin typeface="Nunito Black" panose="020B0604020202020204" charset="0"/>
            </a:endParaRPr>
          </a:p>
        </p:txBody>
      </p:sp>
      <p:sp>
        <p:nvSpPr>
          <p:cNvPr id="8" name="TextBox 7">
            <a:extLst>
              <a:ext uri="{FF2B5EF4-FFF2-40B4-BE49-F238E27FC236}">
                <a16:creationId xmlns:a16="http://schemas.microsoft.com/office/drawing/2014/main" xmlns="" id="{912DE49F-FEBB-1D48-2C73-97DDEEDCDD95}"/>
              </a:ext>
            </a:extLst>
          </p:cNvPr>
          <p:cNvSpPr txBox="1"/>
          <p:nvPr/>
        </p:nvSpPr>
        <p:spPr>
          <a:xfrm>
            <a:off x="808369" y="1319868"/>
            <a:ext cx="10367912" cy="954107"/>
          </a:xfrm>
          <a:prstGeom prst="rect">
            <a:avLst/>
          </a:prstGeom>
          <a:noFill/>
        </p:spPr>
        <p:txBody>
          <a:bodyPr wrap="square" rtlCol="0">
            <a:spAutoFit/>
          </a:bodyPr>
          <a:lstStyle/>
          <a:p>
            <a:pPr lvl="0"/>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Mang</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tặng</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những</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đồ</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còn</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tốt</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sách</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vở</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đồ</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dùng</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học</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tập</a:t>
            </a:r>
            <a:r>
              <a:rPr lang="en-US" sz="2800" dirty="0">
                <a:solidFill>
                  <a:srgbClr val="0070C0"/>
                </a:solidFill>
                <a:latin typeface="Nunito Black" panose="020B0604020202020204" charset="0"/>
              </a:rPr>
              <a:t>,...</a:t>
            </a:r>
            <a:br>
              <a:rPr lang="en-US" sz="2800" dirty="0">
                <a:solidFill>
                  <a:srgbClr val="0070C0"/>
                </a:solidFill>
                <a:latin typeface="Nunito Black" panose="020B0604020202020204" charset="0"/>
              </a:rPr>
            </a:br>
            <a:endParaRPr kumimoji="0" lang="en-US" sz="2800" b="0" i="0" u="none" strike="noStrike" kern="1200" cap="none" spc="0" normalizeH="0" baseline="0" noProof="0" dirty="0">
              <a:ln>
                <a:noFill/>
              </a:ln>
              <a:solidFill>
                <a:srgbClr val="0070C0"/>
              </a:solidFill>
              <a:effectLst/>
              <a:uLnTx/>
              <a:uFillTx/>
              <a:latin typeface="Nunito Black" panose="020B0604020202020204" charset="0"/>
            </a:endParaRPr>
          </a:p>
        </p:txBody>
      </p:sp>
      <p:sp>
        <p:nvSpPr>
          <p:cNvPr id="9" name="TextBox 8">
            <a:extLst>
              <a:ext uri="{FF2B5EF4-FFF2-40B4-BE49-F238E27FC236}">
                <a16:creationId xmlns:a16="http://schemas.microsoft.com/office/drawing/2014/main" xmlns="" id="{912DE49F-FEBB-1D48-2C73-97DDEEDCDD95}"/>
              </a:ext>
            </a:extLst>
          </p:cNvPr>
          <p:cNvSpPr txBox="1"/>
          <p:nvPr/>
        </p:nvSpPr>
        <p:spPr>
          <a:xfrm>
            <a:off x="281331" y="1924858"/>
            <a:ext cx="11619937" cy="954107"/>
          </a:xfrm>
          <a:prstGeom prst="rect">
            <a:avLst/>
          </a:prstGeom>
          <a:noFill/>
        </p:spPr>
        <p:txBody>
          <a:bodyPr wrap="square" rtlCol="0">
            <a:spAutoFit/>
          </a:bodyPr>
          <a:lstStyle/>
          <a:p>
            <a:pPr lvl="0"/>
            <a:r>
              <a:rPr lang="vi-VN" sz="2800" dirty="0">
                <a:solidFill>
                  <a:srgbClr val="0070C0"/>
                </a:solidFill>
                <a:latin typeface="Nunito Black" panose="020B0604020202020204" charset="0"/>
              </a:rPr>
              <a:t>+ Đối với quần áo: quyên góp hoặc dùng làm khăn, giẻ lau, lót ổ cho thú cưng,...</a:t>
            </a:r>
            <a:endParaRPr kumimoji="0" lang="en-US" sz="2800" b="0" i="0" u="none" strike="noStrike" kern="1200" cap="none" spc="0" normalizeH="0" baseline="0" noProof="0" dirty="0">
              <a:ln>
                <a:noFill/>
              </a:ln>
              <a:solidFill>
                <a:srgbClr val="0070C0"/>
              </a:solidFill>
              <a:effectLst/>
              <a:uLnTx/>
              <a:uFillTx/>
              <a:latin typeface="Nunito Black" panose="020B0604020202020204" charset="0"/>
            </a:endParaRPr>
          </a:p>
        </p:txBody>
      </p:sp>
      <p:sp>
        <p:nvSpPr>
          <p:cNvPr id="10" name="TextBox 9">
            <a:extLst>
              <a:ext uri="{FF2B5EF4-FFF2-40B4-BE49-F238E27FC236}">
                <a16:creationId xmlns:a16="http://schemas.microsoft.com/office/drawing/2014/main" xmlns="" id="{912DE49F-FEBB-1D48-2C73-97DDEEDCDD95}"/>
              </a:ext>
            </a:extLst>
          </p:cNvPr>
          <p:cNvSpPr txBox="1"/>
          <p:nvPr/>
        </p:nvSpPr>
        <p:spPr>
          <a:xfrm>
            <a:off x="281331" y="2843303"/>
            <a:ext cx="5814669" cy="1815882"/>
          </a:xfrm>
          <a:prstGeom prst="rect">
            <a:avLst/>
          </a:prstGeom>
          <a:noFill/>
        </p:spPr>
        <p:txBody>
          <a:bodyPr wrap="square" rtlCol="0">
            <a:spAutoFit/>
          </a:bodyPr>
          <a:lstStyle/>
          <a:p>
            <a:pPr lvl="0"/>
            <a:r>
              <a:rPr lang="vi-VN" sz="2800" dirty="0">
                <a:solidFill>
                  <a:srgbClr val="0070C0"/>
                </a:solidFill>
                <a:latin typeface="Nunito Black" panose="020B0604020202020204" charset="0"/>
              </a:rPr>
              <a:t>+ Tái chế: dùng vỏ chai nhựa làm bình cắm hoa, bình tưới, chậu cây,...</a:t>
            </a:r>
            <a:br>
              <a:rPr lang="vi-VN" sz="2800" dirty="0">
                <a:solidFill>
                  <a:srgbClr val="0070C0"/>
                </a:solidFill>
                <a:latin typeface="Nunito Black" panose="020B0604020202020204" charset="0"/>
              </a:rPr>
            </a:br>
            <a:endParaRPr kumimoji="0" lang="en-US" sz="2800" b="0" i="0" u="none" strike="noStrike" kern="1200" cap="none" spc="0" normalizeH="0" baseline="0" noProof="0" dirty="0">
              <a:ln>
                <a:noFill/>
              </a:ln>
              <a:solidFill>
                <a:srgbClr val="0070C0"/>
              </a:solidFill>
              <a:effectLst/>
              <a:uLnTx/>
              <a:uFillTx/>
              <a:latin typeface="Nunito Black" panose="020B0604020202020204" charset="0"/>
            </a:endParaRPr>
          </a:p>
        </p:txBody>
      </p:sp>
      <p:pic>
        <p:nvPicPr>
          <p:cNvPr id="4" name="Picture 3"/>
          <p:cNvPicPr>
            <a:picLocks noChangeAspect="1"/>
          </p:cNvPicPr>
          <p:nvPr/>
        </p:nvPicPr>
        <p:blipFill>
          <a:blip r:embed="rId5"/>
          <a:stretch>
            <a:fillRect/>
          </a:stretch>
        </p:blipFill>
        <p:spPr>
          <a:xfrm>
            <a:off x="3311170" y="3736161"/>
            <a:ext cx="2827606" cy="2662624"/>
          </a:xfrm>
          <a:prstGeom prst="rect">
            <a:avLst/>
          </a:prstGeom>
        </p:spPr>
      </p:pic>
      <p:pic>
        <p:nvPicPr>
          <p:cNvPr id="5134" name="Picture 14" descr="Đem tặng niềm vui trang 70 SGK Tiếng Việt 3 tập 1 Cánh diều | Tiếng Việt 3  - Cánh diề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81551" y="2878965"/>
            <a:ext cx="5748234" cy="29456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44146415"/>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E94E39E-B121-E9C8-F17A-5FAE7345FCD9}"/>
              </a:ext>
            </a:extLst>
          </p:cNvPr>
          <p:cNvPicPr>
            <a:picLocks noChangeAspect="1"/>
          </p:cNvPicPr>
          <p:nvPr/>
        </p:nvPicPr>
        <p:blipFill rotWithShape="1">
          <a:blip r:embed="rId4"/>
          <a:srcRect l="5032" r="74121"/>
          <a:stretch/>
        </p:blipFill>
        <p:spPr>
          <a:xfrm>
            <a:off x="0" y="0"/>
            <a:ext cx="1132764" cy="1067662"/>
          </a:xfrm>
          <a:prstGeom prst="rect">
            <a:avLst/>
          </a:prstGeom>
        </p:spPr>
      </p:pic>
      <p:sp>
        <p:nvSpPr>
          <p:cNvPr id="7" name="TextBox 6">
            <a:extLst>
              <a:ext uri="{FF2B5EF4-FFF2-40B4-BE49-F238E27FC236}">
                <a16:creationId xmlns:a16="http://schemas.microsoft.com/office/drawing/2014/main" xmlns="" id="{24B0C18C-802F-44F2-2563-2DB8A8F32B6B}"/>
              </a:ext>
            </a:extLst>
          </p:cNvPr>
          <p:cNvSpPr txBox="1"/>
          <p:nvPr/>
        </p:nvSpPr>
        <p:spPr>
          <a:xfrm>
            <a:off x="1373874" y="272221"/>
            <a:ext cx="7835440" cy="523220"/>
          </a:xfrm>
          <a:prstGeom prst="rect">
            <a:avLst/>
          </a:prstGeom>
          <a:noFill/>
        </p:spPr>
        <p:txBody>
          <a:bodyPr wrap="square" rtlCol="0">
            <a:spAutoFit/>
          </a:bodyPr>
          <a:lstStyle/>
          <a:p>
            <a:pPr lvl="0"/>
            <a:r>
              <a:rPr lang="en-US" sz="2800" dirty="0">
                <a:solidFill>
                  <a:srgbClr val="FF0000"/>
                </a:solidFill>
                <a:latin typeface="Nunito Black" panose="020B0604020202020204" charset="0"/>
              </a:rPr>
              <a:t>2. </a:t>
            </a:r>
            <a:r>
              <a:rPr lang="en-US" sz="2800" dirty="0" err="1">
                <a:solidFill>
                  <a:srgbClr val="FF0000"/>
                </a:solidFill>
                <a:latin typeface="Nunito Black" panose="020B0604020202020204" charset="0"/>
              </a:rPr>
              <a:t>Làm</a:t>
            </a:r>
            <a:r>
              <a:rPr lang="en-US" sz="2800" dirty="0">
                <a:solidFill>
                  <a:srgbClr val="FF0000"/>
                </a:solidFill>
                <a:latin typeface="Nunito Black" panose="020B0604020202020204" charset="0"/>
              </a:rPr>
              <a:t> </a:t>
            </a:r>
            <a:r>
              <a:rPr lang="en-US" sz="2800" dirty="0" err="1">
                <a:solidFill>
                  <a:srgbClr val="FF0000"/>
                </a:solidFill>
                <a:latin typeface="Nunito Black" panose="020B0604020202020204" charset="0"/>
              </a:rPr>
              <a:t>giỏ</a:t>
            </a:r>
            <a:r>
              <a:rPr lang="en-US" sz="2800" dirty="0">
                <a:solidFill>
                  <a:srgbClr val="FF0000"/>
                </a:solidFill>
                <a:latin typeface="Nunito Black" panose="020B0604020202020204" charset="0"/>
              </a:rPr>
              <a:t> </a:t>
            </a:r>
            <a:r>
              <a:rPr lang="en-US" sz="2800" dirty="0" err="1">
                <a:solidFill>
                  <a:srgbClr val="FF0000"/>
                </a:solidFill>
                <a:latin typeface="Nunito Black" panose="020B0604020202020204" charset="0"/>
              </a:rPr>
              <a:t>đựng</a:t>
            </a:r>
            <a:r>
              <a:rPr lang="en-US" sz="2800" dirty="0">
                <a:solidFill>
                  <a:srgbClr val="FF0000"/>
                </a:solidFill>
                <a:latin typeface="Nunito Black" panose="020B0604020202020204" charset="0"/>
              </a:rPr>
              <a:t> </a:t>
            </a:r>
            <a:r>
              <a:rPr lang="en-US" sz="2800" dirty="0" err="1">
                <a:solidFill>
                  <a:srgbClr val="FF0000"/>
                </a:solidFill>
                <a:latin typeface="Nunito Black" panose="020B0604020202020204" charset="0"/>
              </a:rPr>
              <a:t>đồ</a:t>
            </a:r>
            <a:r>
              <a:rPr lang="en-US" sz="2800" dirty="0">
                <a:solidFill>
                  <a:srgbClr val="FF0000"/>
                </a:solidFill>
                <a:latin typeface="Nunito Black" panose="020B0604020202020204" charset="0"/>
              </a:rPr>
              <a:t> </a:t>
            </a:r>
            <a:r>
              <a:rPr lang="en-US" sz="2800" dirty="0" err="1">
                <a:solidFill>
                  <a:srgbClr val="FF0000"/>
                </a:solidFill>
                <a:latin typeface="Nunito Black" panose="020B0604020202020204" charset="0"/>
              </a:rPr>
              <a:t>cũ</a:t>
            </a:r>
            <a:r>
              <a:rPr lang="en-US" sz="2800" dirty="0">
                <a:solidFill>
                  <a:srgbClr val="FF0000"/>
                </a:solidFill>
                <a:latin typeface="Nunito Black" panose="020B0604020202020204" charset="0"/>
              </a:rPr>
              <a:t> ở </a:t>
            </a:r>
            <a:r>
              <a:rPr lang="en-US" sz="2800" dirty="0" err="1">
                <a:solidFill>
                  <a:srgbClr val="FF0000"/>
                </a:solidFill>
                <a:latin typeface="Nunito Black" panose="020B0604020202020204" charset="0"/>
              </a:rPr>
              <a:t>lớp</a:t>
            </a:r>
            <a:endParaRPr kumimoji="0" lang="en-US" sz="2800" b="0" i="0" u="none" strike="noStrike" kern="1200" cap="none" spc="0" normalizeH="0" baseline="0" noProof="0" dirty="0">
              <a:ln>
                <a:noFill/>
              </a:ln>
              <a:solidFill>
                <a:srgbClr val="FF0000"/>
              </a:solidFill>
              <a:effectLst/>
              <a:uLnTx/>
              <a:uFillTx/>
              <a:latin typeface="Nunito Black" panose="020B0604020202020204" charset="0"/>
            </a:endParaRPr>
          </a:p>
        </p:txBody>
      </p:sp>
      <p:sp>
        <p:nvSpPr>
          <p:cNvPr id="11" name="TextBox 10">
            <a:extLst>
              <a:ext uri="{FF2B5EF4-FFF2-40B4-BE49-F238E27FC236}">
                <a16:creationId xmlns:a16="http://schemas.microsoft.com/office/drawing/2014/main" xmlns="" id="{912DE49F-FEBB-1D48-2C73-97DDEEDCDD95}"/>
              </a:ext>
            </a:extLst>
          </p:cNvPr>
          <p:cNvSpPr txBox="1"/>
          <p:nvPr/>
        </p:nvSpPr>
        <p:spPr>
          <a:xfrm>
            <a:off x="436098" y="1067662"/>
            <a:ext cx="10715731" cy="523220"/>
          </a:xfrm>
          <a:prstGeom prst="rect">
            <a:avLst/>
          </a:prstGeom>
          <a:noFill/>
        </p:spPr>
        <p:txBody>
          <a:bodyPr wrap="square" rtlCol="0">
            <a:spAutoFit/>
          </a:bodyPr>
          <a:lstStyle/>
          <a:p>
            <a:pPr lvl="0"/>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Chuẩn</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bị</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hai</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chiếc</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giỏ</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hoặc</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thùng</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giấy</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để</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đựng</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đựng</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đồ</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cũ</a:t>
            </a:r>
            <a:r>
              <a:rPr lang="en-US" sz="2800" dirty="0">
                <a:solidFill>
                  <a:srgbClr val="0070C0"/>
                </a:solidFill>
                <a:latin typeface="Nunito Black" panose="020B0604020202020204" charset="0"/>
              </a:rPr>
              <a:t>.</a:t>
            </a:r>
            <a:endParaRPr kumimoji="0" lang="en-US" sz="2800" b="0" i="0" u="none" strike="noStrike" kern="1200" cap="none" spc="0" normalizeH="0" baseline="0" noProof="0" dirty="0">
              <a:ln>
                <a:noFill/>
              </a:ln>
              <a:solidFill>
                <a:srgbClr val="0070C0"/>
              </a:solidFill>
              <a:effectLst/>
              <a:uLnTx/>
              <a:uFillTx/>
              <a:latin typeface="Nunito Black" panose="020B0604020202020204" charset="0"/>
            </a:endParaRPr>
          </a:p>
        </p:txBody>
      </p:sp>
      <p:sp>
        <p:nvSpPr>
          <p:cNvPr id="10" name="TextBox 9">
            <a:extLst>
              <a:ext uri="{FF2B5EF4-FFF2-40B4-BE49-F238E27FC236}">
                <a16:creationId xmlns:a16="http://schemas.microsoft.com/office/drawing/2014/main" xmlns="" id="{912DE49F-FEBB-1D48-2C73-97DDEEDCDD95}"/>
              </a:ext>
            </a:extLst>
          </p:cNvPr>
          <p:cNvSpPr txBox="1"/>
          <p:nvPr/>
        </p:nvSpPr>
        <p:spPr>
          <a:xfrm>
            <a:off x="436098" y="1704583"/>
            <a:ext cx="10847521" cy="954107"/>
          </a:xfrm>
          <a:prstGeom prst="rect">
            <a:avLst/>
          </a:prstGeom>
          <a:noFill/>
        </p:spPr>
        <p:txBody>
          <a:bodyPr wrap="square" rtlCol="0">
            <a:spAutoFit/>
          </a:bodyPr>
          <a:lstStyle/>
          <a:p>
            <a:pPr lvl="0"/>
            <a:r>
              <a:rPr lang="vi-VN" sz="2800" dirty="0">
                <a:solidFill>
                  <a:srgbClr val="0070C0"/>
                </a:solidFill>
                <a:latin typeface="Nunito Black" panose="020B0604020202020204" charset="0"/>
              </a:rPr>
              <a:t>- Trang trí, dán nhãn và đạt giỏ vào góc lớp để nhận đồ cũ còn dùng được.</a:t>
            </a:r>
            <a:endParaRPr kumimoji="0" lang="en-US" sz="2800" b="0" i="0" u="none" strike="noStrike" kern="1200" cap="none" spc="0" normalizeH="0" baseline="0" noProof="0" dirty="0">
              <a:ln>
                <a:noFill/>
              </a:ln>
              <a:solidFill>
                <a:srgbClr val="0070C0"/>
              </a:solidFill>
              <a:effectLst/>
              <a:uLnTx/>
              <a:uFillTx/>
              <a:latin typeface="Nunito Black" panose="020B0604020202020204" charset="0"/>
            </a:endParaRPr>
          </a:p>
        </p:txBody>
      </p:sp>
      <p:pic>
        <p:nvPicPr>
          <p:cNvPr id="4" name="Picture 3"/>
          <p:cNvPicPr>
            <a:picLocks noChangeAspect="1"/>
          </p:cNvPicPr>
          <p:nvPr/>
        </p:nvPicPr>
        <p:blipFill rotWithShape="1">
          <a:blip r:embed="rId5">
            <a:extLst>
              <a:ext uri="{BEBA8EAE-BF5A-486C-A8C5-ECC9F3942E4B}">
                <a14:imgProps xmlns:a14="http://schemas.microsoft.com/office/drawing/2010/main">
                  <a14:imgLayer r:embed="rId6">
                    <a14:imgEffect>
                      <a14:backgroundRemoval t="18462" b="84615" l="9154" r="40587">
                        <a14:foregroundMark x1="10535" y1="32308" x2="10363" y2="31795"/>
                        <a14:foregroundMark x1="18653" y1="22051" x2="18653" y2="22051"/>
                        <a14:foregroundMark x1="18653" y1="22051" x2="18307" y2="19487"/>
                        <a14:foregroundMark x1="9154" y1="30769" x2="9154" y2="30769"/>
                        <a14:foregroundMark x1="20035" y1="85128" x2="20035" y2="85128"/>
                        <a14:foregroundMark x1="40587" y1="41538" x2="40587" y2="41538"/>
                      </a14:backgroundRemoval>
                    </a14:imgEffect>
                  </a14:imgLayer>
                </a14:imgProps>
              </a:ext>
            </a:extLst>
          </a:blip>
          <a:srcRect l="7540" t="10943" r="57192" b="6721"/>
          <a:stretch/>
        </p:blipFill>
        <p:spPr>
          <a:xfrm>
            <a:off x="784647" y="2772391"/>
            <a:ext cx="2520575" cy="1981826"/>
          </a:xfrm>
          <a:prstGeom prst="rect">
            <a:avLst/>
          </a:prstGeom>
        </p:spPr>
      </p:pic>
      <p:grpSp>
        <p:nvGrpSpPr>
          <p:cNvPr id="12" name="Group 11"/>
          <p:cNvGrpSpPr/>
          <p:nvPr/>
        </p:nvGrpSpPr>
        <p:grpSpPr>
          <a:xfrm>
            <a:off x="6310990" y="2357586"/>
            <a:ext cx="4082322" cy="1309252"/>
            <a:chOff x="3025588" y="3361766"/>
            <a:chExt cx="2918012" cy="1828800"/>
          </a:xfrm>
          <a:solidFill>
            <a:schemeClr val="accent5">
              <a:lumMod val="20000"/>
              <a:lumOff val="80000"/>
            </a:schemeClr>
          </a:solidFill>
        </p:grpSpPr>
        <p:sp>
          <p:nvSpPr>
            <p:cNvPr id="13" name="Cloud 12"/>
            <p:cNvSpPr/>
            <p:nvPr/>
          </p:nvSpPr>
          <p:spPr>
            <a:xfrm>
              <a:off x="3025588" y="3361766"/>
              <a:ext cx="2918012" cy="182880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F14ACF4B-1FD9-B39F-BC8C-4021E83304F3}"/>
                </a:ext>
              </a:extLst>
            </p:cNvPr>
            <p:cNvSpPr txBox="1"/>
            <p:nvPr/>
          </p:nvSpPr>
          <p:spPr>
            <a:xfrm>
              <a:off x="3434632" y="3704967"/>
              <a:ext cx="2186891" cy="1284245"/>
            </a:xfrm>
            <a:prstGeom prst="roundRect">
              <a:avLst/>
            </a:prstGeom>
            <a:grp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400" dirty="0" err="1">
                  <a:solidFill>
                    <a:srgbClr val="FF0000"/>
                  </a:solidFill>
                  <a:latin typeface="Nunito Black" panose="020B0604020202020204" charset="0"/>
                </a:rPr>
                <a:t>Hoạt</a:t>
              </a:r>
              <a:r>
                <a:rPr lang="en-US" sz="2400" dirty="0">
                  <a:solidFill>
                    <a:srgbClr val="FF0000"/>
                  </a:solidFill>
                  <a:latin typeface="Nunito Black" panose="020B0604020202020204" charset="0"/>
                </a:rPr>
                <a:t> </a:t>
              </a:r>
              <a:r>
                <a:rPr lang="en-US" sz="2400" dirty="0" err="1">
                  <a:solidFill>
                    <a:srgbClr val="FF0000"/>
                  </a:solidFill>
                  <a:latin typeface="Nunito Black" panose="020B0604020202020204" charset="0"/>
                </a:rPr>
                <a:t>động</a:t>
              </a:r>
              <a:r>
                <a:rPr lang="en-US" sz="2400" dirty="0">
                  <a:solidFill>
                    <a:srgbClr val="FF0000"/>
                  </a:solidFill>
                  <a:latin typeface="Nunito Black" panose="020B0604020202020204" charset="0"/>
                </a:rPr>
                <a:t> </a:t>
              </a:r>
              <a:r>
                <a:rPr lang="en-US" sz="2400" dirty="0" err="1">
                  <a:solidFill>
                    <a:srgbClr val="FF0000"/>
                  </a:solidFill>
                  <a:latin typeface="Nunito Black" panose="020B0604020202020204" charset="0"/>
                </a:rPr>
                <a:t>nhóm</a:t>
              </a:r>
              <a:endParaRPr kumimoji="0" lang="en-US" sz="2400" b="1" i="0" u="none" strike="noStrike" kern="1200" cap="none" spc="0" normalizeH="0" baseline="0" noProof="0" dirty="0">
                <a:ln>
                  <a:noFill/>
                </a:ln>
                <a:solidFill>
                  <a:srgbClr val="FF0000"/>
                </a:solidFill>
                <a:effectLst/>
                <a:uLnTx/>
                <a:uFillTx/>
                <a:latin typeface="Nunito Black" panose="020B0604020202020204" charset="0"/>
              </a:endParaRPr>
            </a:p>
          </p:txBody>
        </p:sp>
      </p:grpSp>
      <p:pic>
        <p:nvPicPr>
          <p:cNvPr id="2" name="Picture 1">
            <a:extLst>
              <a:ext uri="{FF2B5EF4-FFF2-40B4-BE49-F238E27FC236}">
                <a16:creationId xmlns:a16="http://schemas.microsoft.com/office/drawing/2014/main" xmlns="" id="{A397648A-AD9C-DD6F-1597-F8938165C01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569" b="88325" l="57594" r="93345">
                        <a14:foregroundMark x1="66468" y1="5076" x2="66468" y2="5076"/>
                        <a14:foregroundMark x1="60751" y1="16751" x2="60154" y2="23858"/>
                        <a14:foregroundMark x1="61348" y1="39086" x2="59556" y2="36802"/>
                        <a14:foregroundMark x1="58618" y1="40102" x2="57594" y2="37817"/>
                        <a14:foregroundMark x1="90273" y1="40863" x2="93430" y2="41878"/>
                        <a14:foregroundMark x1="80461" y1="83503" x2="73549" y2="84010"/>
                        <a14:foregroundMark x1="67833" y1="88325" x2="74147" y2="87563"/>
                        <a14:foregroundMark x1="73549" y1="39594" x2="73549" y2="62944"/>
                      </a14:backgroundRemoval>
                    </a14:imgEffect>
                  </a14:imgLayer>
                </a14:imgProps>
              </a:ext>
            </a:extLst>
          </a:blip>
          <a:srcRect l="57181" r="4585" b="6515"/>
          <a:stretch/>
        </p:blipFill>
        <p:spPr>
          <a:xfrm>
            <a:off x="3542889" y="2357586"/>
            <a:ext cx="2929259" cy="2407800"/>
          </a:xfrm>
          <a:prstGeom prst="rect">
            <a:avLst/>
          </a:prstGeom>
        </p:spPr>
      </p:pic>
    </p:spTree>
    <p:custDataLst>
      <p:tags r:id="rId1"/>
    </p:custDataLst>
    <p:extLst>
      <p:ext uri="{BB962C8B-B14F-4D97-AF65-F5344CB8AC3E}">
        <p14:creationId xmlns:p14="http://schemas.microsoft.com/office/powerpoint/2010/main" val="469749406"/>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1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F546CBF-4E08-3BAC-E9FE-E3D3E99057AE}"/>
              </a:ext>
            </a:extLst>
          </p:cNvPr>
          <p:cNvSpPr txBox="1"/>
          <p:nvPr/>
        </p:nvSpPr>
        <p:spPr>
          <a:xfrm>
            <a:off x="1555845" y="2598003"/>
            <a:ext cx="8311485" cy="830997"/>
          </a:xfrm>
          <a:prstGeom prst="rect">
            <a:avLst/>
          </a:prstGeom>
          <a:noFill/>
        </p:spPr>
        <p:txBody>
          <a:bodyPr wrap="square" rtlCol="0">
            <a:spAutoFit/>
          </a:bodyPr>
          <a:lstStyle/>
          <a:p>
            <a:pPr algn="ctr"/>
            <a:r>
              <a:rPr lang="en-US" sz="4800">
                <a:solidFill>
                  <a:srgbClr val="0070C0"/>
                </a:solidFill>
                <a:latin typeface="Sigmar One" panose="00000500000000000000" pitchFamily="2" charset="0"/>
              </a:rPr>
              <a:t>CAM KẾT HÀNH ĐỘNG</a:t>
            </a:r>
          </a:p>
        </p:txBody>
      </p:sp>
    </p:spTree>
    <p:custDataLst>
      <p:tags r:id="rId1"/>
    </p:custDataLst>
    <p:extLst>
      <p:ext uri="{BB962C8B-B14F-4D97-AF65-F5344CB8AC3E}">
        <p14:creationId xmlns:p14="http://schemas.microsoft.com/office/powerpoint/2010/main" val="2815606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0"/>
            <a:ext cx="934722" cy="803071"/>
          </a:xfrm>
          <a:prstGeom prst="rect">
            <a:avLst/>
          </a:prstGeom>
          <a:ln>
            <a:noFill/>
          </a:ln>
          <a:effectLst>
            <a:softEdge rad="112500"/>
          </a:effectLst>
        </p:spPr>
      </p:pic>
      <p:sp>
        <p:nvSpPr>
          <p:cNvPr id="6" name="TextBox 5">
            <a:extLst>
              <a:ext uri="{FF2B5EF4-FFF2-40B4-BE49-F238E27FC236}">
                <a16:creationId xmlns:a16="http://schemas.microsoft.com/office/drawing/2014/main" xmlns="" id="{86787A74-57B2-2FDC-5F09-CAAF8066DEB5}"/>
              </a:ext>
            </a:extLst>
          </p:cNvPr>
          <p:cNvSpPr txBox="1"/>
          <p:nvPr/>
        </p:nvSpPr>
        <p:spPr>
          <a:xfrm>
            <a:off x="731666" y="522584"/>
            <a:ext cx="104893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Cùng</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người</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thân</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sắp</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xếp</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đồ</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dùng</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gọn</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gang,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ngăn</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nắp</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tiện</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sử</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dụng</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endPar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7" name="TextBox 6">
            <a:extLst>
              <a:ext uri="{FF2B5EF4-FFF2-40B4-BE49-F238E27FC236}">
                <a16:creationId xmlns:a16="http://schemas.microsoft.com/office/drawing/2014/main" xmlns="" id="{86787A74-57B2-2FDC-5F09-CAAF8066DEB5}"/>
              </a:ext>
            </a:extLst>
          </p:cNvPr>
          <p:cNvSpPr txBox="1"/>
          <p:nvPr/>
        </p:nvSpPr>
        <p:spPr>
          <a:xfrm>
            <a:off x="720019" y="1094822"/>
            <a:ext cx="107536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Trao</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đổi</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với</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người</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thân</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về</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những</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lang="en-US" sz="2400" b="1" dirty="0" err="1">
                <a:solidFill>
                  <a:srgbClr val="002060"/>
                </a:solidFill>
                <a:latin typeface="Nunito Black" pitchFamily="2" charset="0"/>
              </a:rPr>
              <a:t>món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đồ</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cần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thiết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em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muốn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mua</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mới</a:t>
            </a:r>
            <a:r>
              <a:rPr lang="en-US" sz="2400" b="1" dirty="0">
                <a:solidFill>
                  <a:srgbClr val="002060"/>
                </a:solidFill>
                <a:latin typeface="Nunito Black" pitchFamily="2" charset="0"/>
              </a:rPr>
              <a:t>.</a:t>
            </a:r>
            <a:endPar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pic>
        <p:nvPicPr>
          <p:cNvPr id="8" name="Picture 7"/>
          <p:cNvPicPr>
            <a:picLocks noChangeAspect="1"/>
          </p:cNvPicPr>
          <p:nvPr/>
        </p:nvPicPr>
        <p:blipFill rotWithShape="1">
          <a:blip r:embed="rId5"/>
          <a:srcRect r="50141"/>
          <a:stretch/>
        </p:blipFill>
        <p:spPr>
          <a:xfrm>
            <a:off x="934722" y="1986104"/>
            <a:ext cx="4118036" cy="3467584"/>
          </a:xfrm>
          <a:prstGeom prst="rect">
            <a:avLst/>
          </a:prstGeom>
        </p:spPr>
      </p:pic>
      <p:pic>
        <p:nvPicPr>
          <p:cNvPr id="9" name="Picture 8">
            <a:extLst>
              <a:ext uri="{FF2B5EF4-FFF2-40B4-BE49-F238E27FC236}">
                <a16:creationId xmlns:a16="http://schemas.microsoft.com/office/drawing/2014/main" xmlns="" id="{9E76B67A-5928-0DB4-EAD3-82C4982661C6}"/>
              </a:ext>
            </a:extLst>
          </p:cNvPr>
          <p:cNvPicPr>
            <a:picLocks noChangeAspect="1"/>
          </p:cNvPicPr>
          <p:nvPr/>
        </p:nvPicPr>
        <p:blipFill rotWithShape="1">
          <a:blip r:embed="rId5"/>
          <a:srcRect l="51419"/>
          <a:stretch/>
        </p:blipFill>
        <p:spPr>
          <a:xfrm>
            <a:off x="6516913" y="1986104"/>
            <a:ext cx="4012451" cy="3467584"/>
          </a:xfrm>
          <a:prstGeom prst="rect">
            <a:avLst/>
          </a:prstGeom>
        </p:spPr>
      </p:pic>
    </p:spTree>
    <p:custDataLst>
      <p:tags r:id="rId1"/>
    </p:custDataLst>
    <p:extLst>
      <p:ext uri="{BB962C8B-B14F-4D97-AF65-F5344CB8AC3E}">
        <p14:creationId xmlns:p14="http://schemas.microsoft.com/office/powerpoint/2010/main" val="376545773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64FCB01-317E-CB7B-0EA8-E2CD46DD83FC}"/>
              </a:ext>
            </a:extLst>
          </p:cNvPr>
          <p:cNvSpPr txBox="1"/>
          <p:nvPr/>
        </p:nvSpPr>
        <p:spPr>
          <a:xfrm>
            <a:off x="1189630" y="2574920"/>
            <a:ext cx="9321420" cy="854080"/>
          </a:xfrm>
          <a:prstGeom prst="rect">
            <a:avLst/>
          </a:prstGeom>
          <a:noFill/>
        </p:spPr>
        <p:txBody>
          <a:bodyPr wrap="square" rtlCol="0">
            <a:spAutoFit/>
          </a:bodyPr>
          <a:lstStyle/>
          <a:p>
            <a:pPr algn="ctr">
              <a:lnSpc>
                <a:spcPct val="150000"/>
              </a:lnSpc>
            </a:pPr>
            <a:r>
              <a:rPr lang="en-US" sz="3600">
                <a:solidFill>
                  <a:srgbClr val="FF0000"/>
                </a:solidFill>
                <a:latin typeface="Sigmar One" panose="00000500000000000000" pitchFamily="2" charset="0"/>
              </a:rPr>
              <a:t>CỦNG CỐ - DẶN DÒ</a:t>
            </a:r>
            <a:endParaRPr lang="en-US" sz="3600">
              <a:solidFill>
                <a:srgbClr val="002060"/>
              </a:solidFill>
              <a:latin typeface="Sigmar One" panose="00000500000000000000" pitchFamily="2" charset="0"/>
            </a:endParaRPr>
          </a:p>
        </p:txBody>
      </p:sp>
    </p:spTree>
    <p:custDataLst>
      <p:tags r:id="rId1"/>
    </p:custDataLst>
    <p:extLst>
      <p:ext uri="{BB962C8B-B14F-4D97-AF65-F5344CB8AC3E}">
        <p14:creationId xmlns:p14="http://schemas.microsoft.com/office/powerpoint/2010/main" val="1946768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xmlns="" id="{0DE6A193-4755-479A-BC6F-A7EBCA73BE1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Trường minh họa, trẻ em vẫy tay tạm biệt, cậu bé hoạt hình minh họa, nghệ  thuật, con trai png | PNGEgg">
            <a:extLst>
              <a:ext uri="{FF2B5EF4-FFF2-40B4-BE49-F238E27FC236}">
                <a16:creationId xmlns:a16="http://schemas.microsoft.com/office/drawing/2014/main" xmlns="" id="{6CE8D760-61EB-4E3A-99D4-1C0818FB53C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387" b="99293" l="10000" r="98667">
                        <a14:foregroundMark x1="43444" y1="22546" x2="55889" y2="33510"/>
                        <a14:foregroundMark x1="55889" y1="33510" x2="55889" y2="33599"/>
                        <a14:foregroundMark x1="52667" y1="19717" x2="52667" y2="33245"/>
                        <a14:foregroundMark x1="67444" y1="19982" x2="74111" y2="31211"/>
                        <a14:foregroundMark x1="45000" y1="16711" x2="58333" y2="12378"/>
                        <a14:foregroundMark x1="58333" y1="12378" x2="82444" y2="14235"/>
                        <a14:foregroundMark x1="82444" y1="14235" x2="92778" y2="30946"/>
                        <a14:foregroundMark x1="92778" y1="30946" x2="93333" y2="30416"/>
                        <a14:foregroundMark x1="40222" y1="18214" x2="46333" y2="12997"/>
                        <a14:foregroundMark x1="46333" y1="12997" x2="65111" y2="7339"/>
                        <a14:foregroundMark x1="65111" y1="7339" x2="93556" y2="14058"/>
                        <a14:foregroundMark x1="69778" y1="3537" x2="78000" y2="3714"/>
                        <a14:foregroundMark x1="65444" y1="47303" x2="69111" y2="66048"/>
                        <a14:foregroundMark x1="67778" y1="45889" x2="63667" y2="65606"/>
                        <a14:foregroundMark x1="76556" y1="87533" x2="88667" y2="94430"/>
                        <a14:foregroundMark x1="88667" y1="94430" x2="95667" y2="95579"/>
                        <a14:foregroundMark x1="57333" y1="85676" x2="39778" y2="99027"/>
                        <a14:foregroundMark x1="37778" y1="97701" x2="48889" y2="99381"/>
                        <a14:foregroundMark x1="48889" y1="99381" x2="60556" y2="97171"/>
                        <a14:foregroundMark x1="60556" y1="97171" x2="62222" y2="95933"/>
                        <a14:foregroundMark x1="73333" y1="96463" x2="87222" y2="98055"/>
                        <a14:foregroundMark x1="87222" y1="98055" x2="98333" y2="96817"/>
                        <a14:foregroundMark x1="98333" y1="96817" x2="98667" y2="95756"/>
                        <a14:foregroundMark x1="59111" y1="5128" x2="83111" y2="24757"/>
                        <a14:foregroundMark x1="71778" y1="2387" x2="97000" y2="22635"/>
                      </a14:backgroundRemoval>
                    </a14:imgEffect>
                  </a14:imgLayer>
                </a14:imgProps>
              </a:ext>
              <a:ext uri="{28A0092B-C50C-407E-A947-70E740481C1C}">
                <a14:useLocalDpi xmlns:a14="http://schemas.microsoft.com/office/drawing/2010/main" val="0"/>
              </a:ext>
            </a:extLst>
          </a:blip>
          <a:stretch>
            <a:fillRect/>
          </a:stretch>
        </p:blipFill>
        <p:spPr bwMode="auto">
          <a:xfrm>
            <a:off x="6710985" y="885827"/>
            <a:ext cx="4165412" cy="5239512"/>
          </a:xfrm>
          <a:prstGeom prst="rect">
            <a:avLst/>
          </a:prstGeom>
          <a:noFill/>
          <a:extLst>
            <a:ext uri="{909E8E84-426E-40DD-AFC4-6F175D3DCCD1}">
              <a14:hiddenFill xmlns:a14="http://schemas.microsoft.com/office/drawing/2010/main">
                <a:solidFill>
                  <a:srgbClr val="FFFFFF"/>
                </a:solidFill>
              </a14:hiddenFill>
            </a:ext>
          </a:extLst>
        </p:spPr>
      </p:pic>
      <p:sp>
        <p:nvSpPr>
          <p:cNvPr id="73" name="Freeform: Shape 72">
            <a:extLst>
              <a:ext uri="{FF2B5EF4-FFF2-40B4-BE49-F238E27FC236}">
                <a16:creationId xmlns:a16="http://schemas.microsoft.com/office/drawing/2014/main" xmlns="" id="{5A55B759-31A7-423C-9BC2-A8BC09FE98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xmlns="" id="{F78796AF-79A0-47AC-BEFD-BFFC00F968C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9727FFCF-D084-4BFA-B759-873DF3CDFE2B}"/>
              </a:ext>
            </a:extLst>
          </p:cNvPr>
          <p:cNvSpPr>
            <a:spLocks noGrp="1"/>
          </p:cNvSpPr>
          <p:nvPr>
            <p:ph type="title"/>
          </p:nvPr>
        </p:nvSpPr>
        <p:spPr>
          <a:xfrm>
            <a:off x="-336766" y="1416502"/>
            <a:ext cx="5442222" cy="2249424"/>
          </a:xfrm>
        </p:spPr>
        <p:txBody>
          <a:bodyPr vert="horz" lIns="91440" tIns="45720" rIns="91440" bIns="45720" rtlCol="0" anchor="b">
            <a:normAutofit/>
          </a:bodyPr>
          <a:lstStyle/>
          <a:p>
            <a:pPr algn="ctr"/>
            <a:r>
              <a:rPr lang="en-US" sz="5400" kern="1200">
                <a:solidFill>
                  <a:srgbClr val="FFC000"/>
                </a:solidFill>
                <a:latin typeface="Sigmar One" panose="00000500000000000000" pitchFamily="2" charset="0"/>
              </a:rPr>
              <a:t>Hẹn gặp lại các em!</a:t>
            </a:r>
          </a:p>
        </p:txBody>
      </p:sp>
    </p:spTree>
    <p:custDataLst>
      <p:tags r:id="rId1"/>
    </p:custDataLst>
    <p:extLst>
      <p:ext uri="{BB962C8B-B14F-4D97-AF65-F5344CB8AC3E}">
        <p14:creationId xmlns:p14="http://schemas.microsoft.com/office/powerpoint/2010/main" val="2343463944"/>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C1EF52C5-079E-C111-24A6-AADB23AF2A43}"/>
              </a:ext>
            </a:extLst>
          </p:cNvPr>
          <p:cNvPicPr>
            <a:picLocks noChangeAspect="1"/>
          </p:cNvPicPr>
          <p:nvPr/>
        </p:nvPicPr>
        <p:blipFill>
          <a:blip r:embed="rId4"/>
          <a:stretch>
            <a:fillRect/>
          </a:stretch>
        </p:blipFill>
        <p:spPr>
          <a:xfrm>
            <a:off x="29029" y="0"/>
            <a:ext cx="752475" cy="752475"/>
          </a:xfrm>
          <a:prstGeom prst="rect">
            <a:avLst/>
          </a:prstGeom>
        </p:spPr>
      </p:pic>
      <p:sp>
        <p:nvSpPr>
          <p:cNvPr id="11" name="TextBox 10">
            <a:extLst>
              <a:ext uri="{FF2B5EF4-FFF2-40B4-BE49-F238E27FC236}">
                <a16:creationId xmlns:a16="http://schemas.microsoft.com/office/drawing/2014/main" xmlns="" id="{316219E4-E4AB-AB44-480D-4957E98F77FE}"/>
              </a:ext>
            </a:extLst>
          </p:cNvPr>
          <p:cNvSpPr txBox="1"/>
          <p:nvPr/>
        </p:nvSpPr>
        <p:spPr>
          <a:xfrm>
            <a:off x="899886" y="217714"/>
            <a:ext cx="9425800" cy="523220"/>
          </a:xfrm>
          <a:prstGeom prst="rect">
            <a:avLst/>
          </a:prstGeom>
          <a:noFill/>
        </p:spPr>
        <p:txBody>
          <a:bodyPr wrap="square" rtlCol="0">
            <a:spAutoFit/>
          </a:bodyPr>
          <a:lstStyle/>
          <a:p>
            <a:r>
              <a:rPr lang="en-US" sz="2800" b="1" dirty="0">
                <a:solidFill>
                  <a:srgbClr val="FF0000"/>
                </a:solidFill>
                <a:latin typeface="Nunito Black" pitchFamily="2" charset="0"/>
              </a:rPr>
              <a:t>HỘI CHỢ TRAO ĐỔI ĐỒ DÙNG, ĐỒ CHƠI</a:t>
            </a:r>
          </a:p>
        </p:txBody>
      </p:sp>
      <p:sp>
        <p:nvSpPr>
          <p:cNvPr id="22" name="TextBox 21">
            <a:extLst>
              <a:ext uri="{FF2B5EF4-FFF2-40B4-BE49-F238E27FC236}">
                <a16:creationId xmlns:a16="http://schemas.microsoft.com/office/drawing/2014/main" xmlns="" id="{0766C05F-E4E0-EDC2-A5EA-B9D1F60B7803}"/>
              </a:ext>
            </a:extLst>
          </p:cNvPr>
          <p:cNvSpPr txBox="1"/>
          <p:nvPr/>
        </p:nvSpPr>
        <p:spPr>
          <a:xfrm>
            <a:off x="323557" y="805033"/>
            <a:ext cx="10002129" cy="523220"/>
          </a:xfrm>
          <a:prstGeom prst="rect">
            <a:avLst/>
          </a:prstGeom>
          <a:noFill/>
        </p:spPr>
        <p:txBody>
          <a:bodyPr wrap="square" rtlCol="0">
            <a:spAutoFit/>
          </a:bodyPr>
          <a:lstStyle/>
          <a:p>
            <a:r>
              <a:rPr lang="en-US" sz="2800" b="1" dirty="0">
                <a:latin typeface="Nunito Black" pitchFamily="2" charset="0"/>
              </a:rPr>
              <a:t>- </a:t>
            </a:r>
            <a:r>
              <a:rPr lang="en-US" sz="2800" b="1" dirty="0" err="1">
                <a:latin typeface="Nunito Black" pitchFamily="2" charset="0"/>
              </a:rPr>
              <a:t>Tham</a:t>
            </a:r>
            <a:r>
              <a:rPr lang="en-US" sz="2800" b="1" dirty="0">
                <a:latin typeface="Nunito Black" pitchFamily="2" charset="0"/>
              </a:rPr>
              <a:t> </a:t>
            </a:r>
            <a:r>
              <a:rPr lang="en-US" sz="2800" b="1" dirty="0" err="1">
                <a:latin typeface="Nunito Black" pitchFamily="2" charset="0"/>
              </a:rPr>
              <a:t>gia</a:t>
            </a:r>
            <a:r>
              <a:rPr lang="en-US" sz="2800" b="1" dirty="0">
                <a:latin typeface="Nunito Black" pitchFamily="2" charset="0"/>
              </a:rPr>
              <a:t> </a:t>
            </a:r>
            <a:r>
              <a:rPr lang="en-US" sz="2800" b="1" dirty="0" err="1">
                <a:latin typeface="Nunito Black" pitchFamily="2" charset="0"/>
              </a:rPr>
              <a:t>hội</a:t>
            </a:r>
            <a:r>
              <a:rPr lang="en-US" sz="2800" b="1" dirty="0">
                <a:latin typeface="Nunito Black" pitchFamily="2" charset="0"/>
              </a:rPr>
              <a:t> </a:t>
            </a:r>
            <a:r>
              <a:rPr lang="en-US" sz="2800" b="1" dirty="0" err="1">
                <a:latin typeface="Nunito Black" pitchFamily="2" charset="0"/>
              </a:rPr>
              <a:t>chợ</a:t>
            </a:r>
            <a:r>
              <a:rPr lang="en-US" sz="2800" b="1" dirty="0">
                <a:latin typeface="Nunito Black" pitchFamily="2" charset="0"/>
              </a:rPr>
              <a:t>.</a:t>
            </a:r>
          </a:p>
        </p:txBody>
      </p:sp>
      <p:sp>
        <p:nvSpPr>
          <p:cNvPr id="27" name="TextBox 26">
            <a:extLst>
              <a:ext uri="{FF2B5EF4-FFF2-40B4-BE49-F238E27FC236}">
                <a16:creationId xmlns:a16="http://schemas.microsoft.com/office/drawing/2014/main" xmlns="" id="{18543F8F-E82D-C6FD-AC0C-C81CFBE8397B}"/>
              </a:ext>
            </a:extLst>
          </p:cNvPr>
          <p:cNvSpPr txBox="1"/>
          <p:nvPr/>
        </p:nvSpPr>
        <p:spPr>
          <a:xfrm>
            <a:off x="323557" y="1295229"/>
            <a:ext cx="10002129" cy="523220"/>
          </a:xfrm>
          <a:prstGeom prst="rect">
            <a:avLst/>
          </a:prstGeom>
          <a:noFill/>
        </p:spPr>
        <p:txBody>
          <a:bodyPr wrap="square" rtlCol="0">
            <a:spAutoFit/>
          </a:bodyPr>
          <a:lstStyle/>
          <a:p>
            <a:r>
              <a:rPr lang="en-US" sz="2800" b="1" dirty="0">
                <a:latin typeface="Nunito Black" pitchFamily="2" charset="0"/>
              </a:rPr>
              <a:t>- </a:t>
            </a:r>
            <a:r>
              <a:rPr lang="en-US" sz="2800" b="1" dirty="0" err="1">
                <a:latin typeface="Nunito Black" pitchFamily="2" charset="0"/>
              </a:rPr>
              <a:t>Trao</a:t>
            </a:r>
            <a:r>
              <a:rPr lang="en-US" sz="2800" b="1" dirty="0">
                <a:latin typeface="Nunito Black" pitchFamily="2" charset="0"/>
              </a:rPr>
              <a:t> </a:t>
            </a:r>
            <a:r>
              <a:rPr lang="en-US" sz="2800" b="1" dirty="0" err="1">
                <a:latin typeface="Nunito Black" pitchFamily="2" charset="0"/>
              </a:rPr>
              <a:t>đổi</a:t>
            </a:r>
            <a:r>
              <a:rPr lang="en-US" sz="2800" b="1" dirty="0">
                <a:latin typeface="Nunito Black" pitchFamily="2" charset="0"/>
              </a:rPr>
              <a:t> </a:t>
            </a:r>
            <a:r>
              <a:rPr lang="en-US" sz="2800" b="1" dirty="0" err="1">
                <a:latin typeface="Nunito Black" pitchFamily="2" charset="0"/>
              </a:rPr>
              <a:t>đồ</a:t>
            </a:r>
            <a:r>
              <a:rPr lang="en-US" sz="2800" b="1" dirty="0">
                <a:latin typeface="Nunito Black" pitchFamily="2" charset="0"/>
              </a:rPr>
              <a:t> </a:t>
            </a:r>
            <a:r>
              <a:rPr lang="en-US" sz="2800" b="1" dirty="0" err="1">
                <a:latin typeface="Nunito Black" pitchFamily="2" charset="0"/>
              </a:rPr>
              <a:t>dùng</a:t>
            </a:r>
            <a:r>
              <a:rPr lang="en-US" sz="2800" b="1" dirty="0">
                <a:latin typeface="Nunito Black" pitchFamily="2" charset="0"/>
              </a:rPr>
              <a:t>, </a:t>
            </a:r>
            <a:r>
              <a:rPr lang="en-US" sz="2800" b="1" dirty="0" err="1">
                <a:latin typeface="Nunito Black" pitchFamily="2" charset="0"/>
              </a:rPr>
              <a:t>đồ</a:t>
            </a:r>
            <a:r>
              <a:rPr lang="en-US" sz="2800" b="1" dirty="0">
                <a:latin typeface="Nunito Black" pitchFamily="2" charset="0"/>
              </a:rPr>
              <a:t> </a:t>
            </a:r>
            <a:r>
              <a:rPr lang="en-US" sz="2800" b="1" dirty="0" err="1">
                <a:latin typeface="Nunito Black" pitchFamily="2" charset="0"/>
              </a:rPr>
              <a:t>chơi</a:t>
            </a:r>
            <a:r>
              <a:rPr lang="en-US" sz="2800" b="1" dirty="0">
                <a:latin typeface="Nunito Black" pitchFamily="2" charset="0"/>
              </a:rPr>
              <a:t> </a:t>
            </a:r>
            <a:r>
              <a:rPr lang="en-US" sz="2800" b="1" dirty="0" err="1">
                <a:latin typeface="Nunito Black" pitchFamily="2" charset="0"/>
              </a:rPr>
              <a:t>với</a:t>
            </a:r>
            <a:r>
              <a:rPr lang="en-US" sz="2800" b="1" dirty="0">
                <a:latin typeface="Nunito Black" pitchFamily="2" charset="0"/>
              </a:rPr>
              <a:t> </a:t>
            </a:r>
            <a:r>
              <a:rPr lang="en-US" sz="2800" b="1" dirty="0" err="1">
                <a:latin typeface="Nunito Black" pitchFamily="2" charset="0"/>
              </a:rPr>
              <a:t>các</a:t>
            </a:r>
            <a:r>
              <a:rPr lang="en-US" sz="2800" b="1" dirty="0">
                <a:latin typeface="Nunito Black" pitchFamily="2" charset="0"/>
              </a:rPr>
              <a:t> </a:t>
            </a:r>
            <a:r>
              <a:rPr lang="en-US" sz="2800" b="1" dirty="0" err="1">
                <a:latin typeface="Nunito Black" pitchFamily="2" charset="0"/>
              </a:rPr>
              <a:t>bạn</a:t>
            </a:r>
            <a:r>
              <a:rPr lang="en-US" sz="2800" b="1" dirty="0">
                <a:latin typeface="Nunito Black" pitchFamily="2" charset="0"/>
              </a:rPr>
              <a:t>.</a:t>
            </a:r>
          </a:p>
        </p:txBody>
      </p:sp>
      <p:pic>
        <p:nvPicPr>
          <p:cNvPr id="3" name="Picture 2"/>
          <p:cNvPicPr>
            <a:picLocks noChangeAspect="1"/>
          </p:cNvPicPr>
          <p:nvPr/>
        </p:nvPicPr>
        <p:blipFill>
          <a:blip r:embed="rId5"/>
          <a:stretch>
            <a:fillRect/>
          </a:stretch>
        </p:blipFill>
        <p:spPr>
          <a:xfrm>
            <a:off x="3540275" y="1818449"/>
            <a:ext cx="7353246" cy="45515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2" name="Picture 4" descr="Bỏ túi ngay những món đồ chơi rèn luyện kỹ năng cho bé vừa độc lạ"/>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6500" l="2590" r="95219"/>
                    </a14:imgEffect>
                  </a14:imgLayer>
                </a14:imgProps>
              </a:ext>
              <a:ext uri="{28A0092B-C50C-407E-A947-70E740481C1C}">
                <a14:useLocalDpi xmlns:a14="http://schemas.microsoft.com/office/drawing/2010/main" val="0"/>
              </a:ext>
            </a:extLst>
          </a:blip>
          <a:srcRect/>
          <a:stretch>
            <a:fillRect/>
          </a:stretch>
        </p:blipFill>
        <p:spPr bwMode="auto">
          <a:xfrm>
            <a:off x="-111942" y="5157847"/>
            <a:ext cx="3011896" cy="179993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op 10 cửa hàng đồ chơi trẻ em tại Buôn Ma Thuột"/>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800" r="100000"/>
                    </a14:imgEffect>
                  </a14:imgLayer>
                </a14:imgProps>
              </a:ext>
              <a:ext uri="{28A0092B-C50C-407E-A947-70E740481C1C}">
                <a14:useLocalDpi xmlns:a14="http://schemas.microsoft.com/office/drawing/2010/main" val="0"/>
              </a:ext>
            </a:extLst>
          </a:blip>
          <a:srcRect/>
          <a:stretch>
            <a:fillRect/>
          </a:stretch>
        </p:blipFill>
        <p:spPr bwMode="auto">
          <a:xfrm>
            <a:off x="10541726" y="5307511"/>
            <a:ext cx="1650274" cy="165027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8063307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E153862B-3956-4FDB-8ACB-B7F1F3D0274B}"/>
              </a:ext>
            </a:extLst>
          </p:cNvPr>
          <p:cNvSpPr txBox="1"/>
          <p:nvPr/>
        </p:nvSpPr>
        <p:spPr>
          <a:xfrm>
            <a:off x="3876697" y="1506480"/>
            <a:ext cx="4072845" cy="1405533"/>
          </a:xfrm>
          <a:prstGeom prst="cloud">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5400">
                <a:solidFill>
                  <a:schemeClr val="bg1"/>
                </a:solidFill>
                <a:latin typeface="Sigmar One" panose="00000500000000000000" pitchFamily="2" charset="0"/>
              </a:rPr>
              <a:t>TIẾT 2</a:t>
            </a:r>
          </a:p>
        </p:txBody>
      </p:sp>
      <p:sp>
        <p:nvSpPr>
          <p:cNvPr id="2" name="TextBox 1">
            <a:extLst>
              <a:ext uri="{FF2B5EF4-FFF2-40B4-BE49-F238E27FC236}">
                <a16:creationId xmlns:a16="http://schemas.microsoft.com/office/drawing/2014/main" xmlns="" id="{FF546CBF-4E08-3BAC-E9FE-E3D3E99057AE}"/>
              </a:ext>
            </a:extLst>
          </p:cNvPr>
          <p:cNvSpPr txBox="1"/>
          <p:nvPr/>
        </p:nvSpPr>
        <p:spPr>
          <a:xfrm>
            <a:off x="2519413" y="2912013"/>
            <a:ext cx="7173227" cy="523220"/>
          </a:xfrm>
          <a:prstGeom prst="rect">
            <a:avLst/>
          </a:prstGeom>
          <a:noFill/>
        </p:spPr>
        <p:txBody>
          <a:bodyPr wrap="square" rtlCol="0">
            <a:spAutoFit/>
          </a:bodyPr>
          <a:lstStyle/>
          <a:p>
            <a:r>
              <a:rPr lang="en-US" sz="2800" dirty="0" err="1">
                <a:solidFill>
                  <a:srgbClr val="FF0000"/>
                </a:solidFill>
                <a:latin typeface="Sigmar One" panose="00000500000000000000" pitchFamily="2" charset="0"/>
              </a:rPr>
              <a:t>Hoạt</a:t>
            </a:r>
            <a:r>
              <a:rPr lang="en-US" sz="2800" dirty="0">
                <a:solidFill>
                  <a:srgbClr val="FF0000"/>
                </a:solidFill>
                <a:latin typeface="Sigmar One" panose="00000500000000000000" pitchFamily="2" charset="0"/>
              </a:rPr>
              <a:t> </a:t>
            </a:r>
            <a:r>
              <a:rPr lang="en-US" sz="2800" dirty="0" err="1">
                <a:solidFill>
                  <a:srgbClr val="FF0000"/>
                </a:solidFill>
                <a:latin typeface="Sigmar One" panose="00000500000000000000" pitchFamily="2" charset="0"/>
              </a:rPr>
              <a:t>động</a:t>
            </a:r>
            <a:r>
              <a:rPr lang="en-US" sz="2800" dirty="0">
                <a:solidFill>
                  <a:srgbClr val="FF0000"/>
                </a:solidFill>
                <a:latin typeface="Sigmar One" panose="00000500000000000000" pitchFamily="2" charset="0"/>
              </a:rPr>
              <a:t> </a:t>
            </a:r>
            <a:r>
              <a:rPr lang="en-US" sz="2800" dirty="0" err="1">
                <a:solidFill>
                  <a:srgbClr val="FF0000"/>
                </a:solidFill>
                <a:latin typeface="Sigmar One" panose="00000500000000000000" pitchFamily="2" charset="0"/>
              </a:rPr>
              <a:t>giáo</a:t>
            </a:r>
            <a:r>
              <a:rPr lang="en-US" sz="2800" dirty="0">
                <a:solidFill>
                  <a:srgbClr val="FF0000"/>
                </a:solidFill>
                <a:latin typeface="Sigmar One" panose="00000500000000000000" pitchFamily="2" charset="0"/>
              </a:rPr>
              <a:t> </a:t>
            </a:r>
            <a:r>
              <a:rPr lang="en-US" sz="2800" dirty="0" err="1">
                <a:solidFill>
                  <a:srgbClr val="FF0000"/>
                </a:solidFill>
                <a:latin typeface="Sigmar One" panose="00000500000000000000" pitchFamily="2" charset="0"/>
              </a:rPr>
              <a:t>dục</a:t>
            </a:r>
            <a:r>
              <a:rPr lang="en-US" sz="2800" dirty="0">
                <a:solidFill>
                  <a:srgbClr val="FF0000"/>
                </a:solidFill>
                <a:latin typeface="Sigmar One" panose="00000500000000000000" pitchFamily="2" charset="0"/>
              </a:rPr>
              <a:t> </a:t>
            </a:r>
            <a:r>
              <a:rPr lang="en-US" sz="2800" dirty="0" err="1">
                <a:solidFill>
                  <a:srgbClr val="FF0000"/>
                </a:solidFill>
                <a:latin typeface="Sigmar One" panose="00000500000000000000" pitchFamily="2" charset="0"/>
              </a:rPr>
              <a:t>theo</a:t>
            </a:r>
            <a:r>
              <a:rPr lang="en-US" sz="2800" dirty="0">
                <a:solidFill>
                  <a:srgbClr val="FF0000"/>
                </a:solidFill>
                <a:latin typeface="Sigmar One" panose="00000500000000000000" pitchFamily="2" charset="0"/>
              </a:rPr>
              <a:t> </a:t>
            </a:r>
            <a:r>
              <a:rPr lang="en-US" sz="2800" dirty="0" err="1">
                <a:solidFill>
                  <a:srgbClr val="FF0000"/>
                </a:solidFill>
                <a:latin typeface="Sigmar One" panose="00000500000000000000" pitchFamily="2" charset="0"/>
              </a:rPr>
              <a:t>chủ</a:t>
            </a:r>
            <a:r>
              <a:rPr lang="en-US" sz="2800" dirty="0">
                <a:solidFill>
                  <a:srgbClr val="FF0000"/>
                </a:solidFill>
                <a:latin typeface="Sigmar One" panose="00000500000000000000" pitchFamily="2" charset="0"/>
              </a:rPr>
              <a:t> </a:t>
            </a:r>
            <a:r>
              <a:rPr lang="en-US" sz="2800" dirty="0" err="1">
                <a:solidFill>
                  <a:srgbClr val="FF0000"/>
                </a:solidFill>
                <a:latin typeface="Sigmar One" panose="00000500000000000000" pitchFamily="2" charset="0"/>
              </a:rPr>
              <a:t>đề</a:t>
            </a:r>
            <a:r>
              <a:rPr lang="en-US" sz="2800" dirty="0">
                <a:solidFill>
                  <a:srgbClr val="FF0000"/>
                </a:solidFill>
                <a:latin typeface="Sigmar One" panose="00000500000000000000" pitchFamily="2" charset="0"/>
              </a:rPr>
              <a:t>:</a:t>
            </a:r>
          </a:p>
        </p:txBody>
      </p:sp>
      <p:sp>
        <p:nvSpPr>
          <p:cNvPr id="4" name="TextBox 3">
            <a:extLst>
              <a:ext uri="{FF2B5EF4-FFF2-40B4-BE49-F238E27FC236}">
                <a16:creationId xmlns:a16="http://schemas.microsoft.com/office/drawing/2014/main" xmlns="" id="{FF546CBF-4E08-3BAC-E9FE-E3D3E99057AE}"/>
              </a:ext>
            </a:extLst>
          </p:cNvPr>
          <p:cNvSpPr txBox="1"/>
          <p:nvPr/>
        </p:nvSpPr>
        <p:spPr>
          <a:xfrm>
            <a:off x="2326505" y="3548105"/>
            <a:ext cx="7173227" cy="769441"/>
          </a:xfrm>
          <a:prstGeom prst="rect">
            <a:avLst/>
          </a:prstGeom>
          <a:noFill/>
        </p:spPr>
        <p:txBody>
          <a:bodyPr wrap="square" rtlCol="0">
            <a:spAutoFit/>
          </a:bodyPr>
          <a:lstStyle/>
          <a:p>
            <a:pPr algn="ctr"/>
            <a:r>
              <a:rPr lang="en-US" sz="4400" dirty="0" err="1">
                <a:solidFill>
                  <a:srgbClr val="0070C0"/>
                </a:solidFill>
                <a:latin typeface="Sigmar One" panose="00000500000000000000" pitchFamily="2" charset="0"/>
              </a:rPr>
              <a:t>Ứng</a:t>
            </a:r>
            <a:r>
              <a:rPr lang="en-US" sz="4400" dirty="0">
                <a:solidFill>
                  <a:srgbClr val="0070C0"/>
                </a:solidFill>
                <a:latin typeface="Sigmar One" panose="00000500000000000000" pitchFamily="2" charset="0"/>
              </a:rPr>
              <a:t> </a:t>
            </a:r>
            <a:r>
              <a:rPr lang="en-US" sz="4400" dirty="0" err="1">
                <a:solidFill>
                  <a:srgbClr val="0070C0"/>
                </a:solidFill>
                <a:latin typeface="Sigmar One" panose="00000500000000000000" pitchFamily="2" charset="0"/>
              </a:rPr>
              <a:t>xử</a:t>
            </a:r>
            <a:r>
              <a:rPr lang="en-US" sz="4400" dirty="0">
                <a:solidFill>
                  <a:srgbClr val="0070C0"/>
                </a:solidFill>
                <a:latin typeface="Sigmar One" panose="00000500000000000000" pitchFamily="2" charset="0"/>
              </a:rPr>
              <a:t> </a:t>
            </a:r>
            <a:r>
              <a:rPr lang="en-US" sz="4400" dirty="0" err="1">
                <a:solidFill>
                  <a:srgbClr val="0070C0"/>
                </a:solidFill>
                <a:latin typeface="Sigmar One" panose="00000500000000000000" pitchFamily="2" charset="0"/>
              </a:rPr>
              <a:t>với</a:t>
            </a:r>
            <a:r>
              <a:rPr lang="en-US" sz="4400" dirty="0">
                <a:solidFill>
                  <a:srgbClr val="0070C0"/>
                </a:solidFill>
                <a:latin typeface="Sigmar One" panose="00000500000000000000" pitchFamily="2" charset="0"/>
              </a:rPr>
              <a:t> </a:t>
            </a:r>
            <a:r>
              <a:rPr lang="en-US" sz="4400" dirty="0" err="1">
                <a:solidFill>
                  <a:srgbClr val="0070C0"/>
                </a:solidFill>
                <a:latin typeface="Sigmar One" panose="00000500000000000000" pitchFamily="2" charset="0"/>
              </a:rPr>
              <a:t>đồ</a:t>
            </a:r>
            <a:r>
              <a:rPr lang="en-US" sz="4400" dirty="0">
                <a:solidFill>
                  <a:srgbClr val="0070C0"/>
                </a:solidFill>
                <a:latin typeface="Sigmar One" panose="00000500000000000000" pitchFamily="2" charset="0"/>
              </a:rPr>
              <a:t> </a:t>
            </a:r>
            <a:r>
              <a:rPr lang="en-US" sz="4400" dirty="0" err="1">
                <a:solidFill>
                  <a:srgbClr val="0070C0"/>
                </a:solidFill>
                <a:latin typeface="Sigmar One" panose="00000500000000000000" pitchFamily="2" charset="0"/>
              </a:rPr>
              <a:t>cũ</a:t>
            </a:r>
            <a:endParaRPr lang="en-US" sz="4400" dirty="0">
              <a:solidFill>
                <a:srgbClr val="0070C0"/>
              </a:solidFill>
              <a:latin typeface="Sigmar One" panose="00000500000000000000" pitchFamily="2" charset="0"/>
            </a:endParaRPr>
          </a:p>
        </p:txBody>
      </p:sp>
    </p:spTree>
    <p:custDataLst>
      <p:tags r:id="rId1"/>
    </p:custDataLst>
    <p:extLst>
      <p:ext uri="{BB962C8B-B14F-4D97-AF65-F5344CB8AC3E}">
        <p14:creationId xmlns:p14="http://schemas.microsoft.com/office/powerpoint/2010/main" val="699252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1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F546CBF-4E08-3BAC-E9FE-E3D3E99057AE}"/>
              </a:ext>
            </a:extLst>
          </p:cNvPr>
          <p:cNvSpPr txBox="1"/>
          <p:nvPr/>
        </p:nvSpPr>
        <p:spPr>
          <a:xfrm>
            <a:off x="3276075" y="2429191"/>
            <a:ext cx="5220811" cy="830997"/>
          </a:xfrm>
          <a:prstGeom prst="rect">
            <a:avLst/>
          </a:prstGeom>
          <a:noFill/>
        </p:spPr>
        <p:txBody>
          <a:bodyPr wrap="square" rtlCol="0">
            <a:spAutoFit/>
          </a:bodyPr>
          <a:lstStyle/>
          <a:p>
            <a:pPr algn="ctr"/>
            <a:r>
              <a:rPr lang="en-US" sz="4800">
                <a:solidFill>
                  <a:srgbClr val="0070C0"/>
                </a:solidFill>
                <a:latin typeface="Sigmar One" panose="00000500000000000000" pitchFamily="2" charset="0"/>
              </a:rPr>
              <a:t>Khởi động</a:t>
            </a:r>
          </a:p>
        </p:txBody>
      </p:sp>
    </p:spTree>
    <p:custDataLst>
      <p:tags r:id="rId1"/>
    </p:custDataLst>
    <p:extLst>
      <p:ext uri="{BB962C8B-B14F-4D97-AF65-F5344CB8AC3E}">
        <p14:creationId xmlns:p14="http://schemas.microsoft.com/office/powerpoint/2010/main" val="6851661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C1EF52C5-079E-C111-24A6-AADB23AF2A43}"/>
              </a:ext>
            </a:extLst>
          </p:cNvPr>
          <p:cNvPicPr>
            <a:picLocks noChangeAspect="1"/>
          </p:cNvPicPr>
          <p:nvPr/>
        </p:nvPicPr>
        <p:blipFill>
          <a:blip r:embed="rId4"/>
          <a:stretch>
            <a:fillRect/>
          </a:stretch>
        </p:blipFill>
        <p:spPr>
          <a:xfrm>
            <a:off x="29029" y="0"/>
            <a:ext cx="752475" cy="752475"/>
          </a:xfrm>
          <a:prstGeom prst="rect">
            <a:avLst/>
          </a:prstGeom>
        </p:spPr>
      </p:pic>
      <p:sp>
        <p:nvSpPr>
          <p:cNvPr id="11" name="TextBox 10">
            <a:extLst>
              <a:ext uri="{FF2B5EF4-FFF2-40B4-BE49-F238E27FC236}">
                <a16:creationId xmlns:a16="http://schemas.microsoft.com/office/drawing/2014/main" xmlns="" id="{316219E4-E4AB-AB44-480D-4957E98F77FE}"/>
              </a:ext>
            </a:extLst>
          </p:cNvPr>
          <p:cNvSpPr txBox="1"/>
          <p:nvPr/>
        </p:nvSpPr>
        <p:spPr>
          <a:xfrm>
            <a:off x="899886" y="217714"/>
            <a:ext cx="9425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2"/>
                </a:solidFill>
                <a:effectLst/>
                <a:uLnTx/>
                <a:uFillTx/>
                <a:latin typeface="Nunito Black" pitchFamily="2" charset="0"/>
                <a:ea typeface="+mn-ea"/>
                <a:cs typeface="+mn-cs"/>
              </a:rPr>
              <a:t>1. </a:t>
            </a:r>
            <a:r>
              <a:rPr kumimoji="0" lang="en-US" sz="2800" b="1" i="0" u="none" strike="noStrike" kern="1200" cap="none" spc="0" normalizeH="0" baseline="0" noProof="0" dirty="0" err="1">
                <a:ln>
                  <a:noFill/>
                </a:ln>
                <a:solidFill>
                  <a:schemeClr val="accent2"/>
                </a:solidFill>
                <a:effectLst/>
                <a:uLnTx/>
                <a:uFillTx/>
                <a:latin typeface="Nunito Black" pitchFamily="2" charset="0"/>
                <a:ea typeface="+mn-ea"/>
                <a:cs typeface="+mn-cs"/>
              </a:rPr>
              <a:t>Tham</a:t>
            </a:r>
            <a:r>
              <a:rPr kumimoji="0" lang="en-US" sz="2800" b="1" i="0" u="none" strike="noStrike" kern="1200" cap="none" spc="0" normalizeH="0" baseline="0" noProof="0" dirty="0">
                <a:ln>
                  <a:noFill/>
                </a:ln>
                <a:solidFill>
                  <a:schemeClr val="accent2"/>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chemeClr val="accent2"/>
                </a:solidFill>
                <a:effectLst/>
                <a:uLnTx/>
                <a:uFillTx/>
                <a:latin typeface="Nunito Black" pitchFamily="2" charset="0"/>
                <a:ea typeface="+mn-ea"/>
                <a:cs typeface="+mn-cs"/>
              </a:rPr>
              <a:t>gia</a:t>
            </a:r>
            <a:r>
              <a:rPr kumimoji="0" lang="en-US" sz="2800" b="1" i="0" u="none" strike="noStrike" kern="1200" cap="none" spc="0" normalizeH="0" baseline="0" noProof="0" dirty="0">
                <a:ln>
                  <a:noFill/>
                </a:ln>
                <a:solidFill>
                  <a:schemeClr val="accent2"/>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chemeClr val="accent2"/>
                </a:solidFill>
                <a:effectLst/>
                <a:uLnTx/>
                <a:uFillTx/>
                <a:latin typeface="Nunito Black" pitchFamily="2" charset="0"/>
                <a:ea typeface="+mn-ea"/>
                <a:cs typeface="+mn-cs"/>
              </a:rPr>
              <a:t>tiểu</a:t>
            </a:r>
            <a:r>
              <a:rPr kumimoji="0" lang="en-US" sz="2800" b="1" i="0" u="none" strike="noStrike" kern="1200" cap="none" spc="0" normalizeH="0" noProof="0" dirty="0">
                <a:ln>
                  <a:noFill/>
                </a:ln>
                <a:solidFill>
                  <a:schemeClr val="accent2"/>
                </a:solidFill>
                <a:effectLst/>
                <a:uLnTx/>
                <a:uFillTx/>
                <a:latin typeface="Nunito Black" pitchFamily="2" charset="0"/>
                <a:ea typeface="+mn-ea"/>
                <a:cs typeface="+mn-cs"/>
              </a:rPr>
              <a:t> </a:t>
            </a:r>
            <a:r>
              <a:rPr kumimoji="0" lang="en-US" sz="2800" b="1" i="0" u="none" strike="noStrike" kern="1200" cap="none" spc="0" normalizeH="0" noProof="0" dirty="0" err="1">
                <a:ln>
                  <a:noFill/>
                </a:ln>
                <a:solidFill>
                  <a:schemeClr val="accent2"/>
                </a:solidFill>
                <a:effectLst/>
                <a:uLnTx/>
                <a:uFillTx/>
                <a:latin typeface="Nunito Black" pitchFamily="2" charset="0"/>
                <a:ea typeface="+mn-ea"/>
                <a:cs typeface="+mn-cs"/>
              </a:rPr>
              <a:t>phẩm</a:t>
            </a:r>
            <a:r>
              <a:rPr kumimoji="0" lang="en-US" sz="2800" b="1" i="0" u="none" strike="noStrike" kern="1200" cap="none" spc="0" normalizeH="0" noProof="0" dirty="0">
                <a:ln>
                  <a:noFill/>
                </a:ln>
                <a:solidFill>
                  <a:schemeClr val="accent2"/>
                </a:solidFill>
                <a:effectLst/>
                <a:uLnTx/>
                <a:uFillTx/>
                <a:latin typeface="Nunito Black" pitchFamily="2" charset="0"/>
                <a:ea typeface="+mn-ea"/>
                <a:cs typeface="+mn-cs"/>
              </a:rPr>
              <a:t> </a:t>
            </a:r>
            <a:r>
              <a:rPr kumimoji="0" lang="en-US" sz="2800" b="1" i="1" u="none" strike="noStrike" kern="1200" cap="none" spc="0" normalizeH="0" noProof="0" dirty="0" err="1">
                <a:ln>
                  <a:noFill/>
                </a:ln>
                <a:solidFill>
                  <a:schemeClr val="accent2"/>
                </a:solidFill>
                <a:effectLst/>
                <a:uLnTx/>
                <a:uFillTx/>
                <a:latin typeface="Nunito Black" pitchFamily="2" charset="0"/>
                <a:ea typeface="+mn-ea"/>
                <a:cs typeface="+mn-cs"/>
              </a:rPr>
              <a:t>Nỗi</a:t>
            </a:r>
            <a:r>
              <a:rPr kumimoji="0" lang="en-US" sz="2800" b="1" i="1" u="none" strike="noStrike" kern="1200" cap="none" spc="0" normalizeH="0" noProof="0" dirty="0">
                <a:ln>
                  <a:noFill/>
                </a:ln>
                <a:solidFill>
                  <a:schemeClr val="accent2"/>
                </a:solidFill>
                <a:effectLst/>
                <a:uLnTx/>
                <a:uFillTx/>
                <a:latin typeface="Nunito Black" pitchFamily="2" charset="0"/>
                <a:ea typeface="+mn-ea"/>
                <a:cs typeface="+mn-cs"/>
              </a:rPr>
              <a:t> </a:t>
            </a:r>
            <a:r>
              <a:rPr kumimoji="0" lang="en-US" sz="2800" b="1" i="1" u="none" strike="noStrike" kern="1200" cap="none" spc="0" normalizeH="0" noProof="0" dirty="0" err="1">
                <a:ln>
                  <a:noFill/>
                </a:ln>
                <a:solidFill>
                  <a:schemeClr val="accent2"/>
                </a:solidFill>
                <a:effectLst/>
                <a:uLnTx/>
                <a:uFillTx/>
                <a:latin typeface="Nunito Black" pitchFamily="2" charset="0"/>
                <a:ea typeface="+mn-ea"/>
                <a:cs typeface="+mn-cs"/>
              </a:rPr>
              <a:t>buồn</a:t>
            </a:r>
            <a:r>
              <a:rPr kumimoji="0" lang="en-US" sz="2800" b="1" i="1" u="none" strike="noStrike" kern="1200" cap="none" spc="0" normalizeH="0" noProof="0" dirty="0">
                <a:ln>
                  <a:noFill/>
                </a:ln>
                <a:solidFill>
                  <a:schemeClr val="accent2"/>
                </a:solidFill>
                <a:effectLst/>
                <a:uLnTx/>
                <a:uFillTx/>
                <a:latin typeface="Nunito Black" pitchFamily="2" charset="0"/>
                <a:ea typeface="+mn-ea"/>
                <a:cs typeface="+mn-cs"/>
              </a:rPr>
              <a:t> </a:t>
            </a:r>
            <a:r>
              <a:rPr kumimoji="0" lang="en-US" sz="2800" b="1" i="1" u="none" strike="noStrike" kern="1200" cap="none" spc="0" normalizeH="0" noProof="0" dirty="0" err="1">
                <a:ln>
                  <a:noFill/>
                </a:ln>
                <a:solidFill>
                  <a:schemeClr val="accent2"/>
                </a:solidFill>
                <a:effectLst/>
                <a:uLnTx/>
                <a:uFillTx/>
                <a:latin typeface="Nunito Black" pitchFamily="2" charset="0"/>
                <a:ea typeface="+mn-ea"/>
                <a:cs typeface="+mn-cs"/>
              </a:rPr>
              <a:t>của</a:t>
            </a:r>
            <a:r>
              <a:rPr kumimoji="0" lang="en-US" sz="2800" b="1" i="1" u="none" strike="noStrike" kern="1200" cap="none" spc="0" normalizeH="0" noProof="0" dirty="0">
                <a:ln>
                  <a:noFill/>
                </a:ln>
                <a:solidFill>
                  <a:schemeClr val="accent2"/>
                </a:solidFill>
                <a:effectLst/>
                <a:uLnTx/>
                <a:uFillTx/>
                <a:latin typeface="Nunito Black" pitchFamily="2" charset="0"/>
                <a:ea typeface="+mn-ea"/>
                <a:cs typeface="+mn-cs"/>
              </a:rPr>
              <a:t> </a:t>
            </a:r>
            <a:r>
              <a:rPr kumimoji="0" lang="en-US" sz="2800" b="1" i="1" u="none" strike="noStrike" kern="1200" cap="none" spc="0" normalizeH="0" noProof="0" dirty="0" err="1">
                <a:ln>
                  <a:noFill/>
                </a:ln>
                <a:solidFill>
                  <a:schemeClr val="accent2"/>
                </a:solidFill>
                <a:effectLst/>
                <a:uLnTx/>
                <a:uFillTx/>
                <a:latin typeface="Nunito Black" pitchFamily="2" charset="0"/>
                <a:ea typeface="+mn-ea"/>
                <a:cs typeface="+mn-cs"/>
              </a:rPr>
              <a:t>quần</a:t>
            </a:r>
            <a:r>
              <a:rPr kumimoji="0" lang="en-US" sz="2800" b="1" i="1" u="none" strike="noStrike" kern="1200" cap="none" spc="0" normalizeH="0" noProof="0" dirty="0">
                <a:ln>
                  <a:noFill/>
                </a:ln>
                <a:solidFill>
                  <a:schemeClr val="accent2"/>
                </a:solidFill>
                <a:effectLst/>
                <a:uLnTx/>
                <a:uFillTx/>
                <a:latin typeface="Nunito Black" pitchFamily="2" charset="0"/>
                <a:ea typeface="+mn-ea"/>
                <a:cs typeface="+mn-cs"/>
              </a:rPr>
              <a:t> </a:t>
            </a:r>
            <a:r>
              <a:rPr kumimoji="0" lang="en-US" sz="2800" b="1" i="1" u="none" strike="noStrike" kern="1200" cap="none" spc="0" normalizeH="0" noProof="0" dirty="0" err="1">
                <a:ln>
                  <a:noFill/>
                </a:ln>
                <a:solidFill>
                  <a:schemeClr val="accent2"/>
                </a:solidFill>
                <a:effectLst/>
                <a:uLnTx/>
                <a:uFillTx/>
                <a:latin typeface="Nunito Black" pitchFamily="2" charset="0"/>
                <a:ea typeface="+mn-ea"/>
                <a:cs typeface="+mn-cs"/>
              </a:rPr>
              <a:t>áo</a:t>
            </a:r>
            <a:r>
              <a:rPr kumimoji="0" lang="en-US" sz="2800" b="1" i="1" u="none" strike="noStrike" kern="1200" cap="none" spc="0" normalizeH="0" noProof="0" dirty="0">
                <a:ln>
                  <a:noFill/>
                </a:ln>
                <a:solidFill>
                  <a:schemeClr val="accent2"/>
                </a:solidFill>
                <a:effectLst/>
                <a:uLnTx/>
                <a:uFillTx/>
                <a:latin typeface="Nunito Black" pitchFamily="2" charset="0"/>
                <a:ea typeface="+mn-ea"/>
                <a:cs typeface="+mn-cs"/>
              </a:rPr>
              <a:t> </a:t>
            </a:r>
            <a:r>
              <a:rPr kumimoji="0" lang="en-US" sz="2800" b="1" i="1" u="none" strike="noStrike" kern="1200" cap="none" spc="0" normalizeH="0" noProof="0" dirty="0" err="1">
                <a:ln>
                  <a:noFill/>
                </a:ln>
                <a:solidFill>
                  <a:schemeClr val="accent2"/>
                </a:solidFill>
                <a:effectLst/>
                <a:uLnTx/>
                <a:uFillTx/>
                <a:latin typeface="Nunito Black" pitchFamily="2" charset="0"/>
                <a:ea typeface="+mn-ea"/>
                <a:cs typeface="+mn-cs"/>
              </a:rPr>
              <a:t>cũ</a:t>
            </a:r>
            <a:endParaRPr kumimoji="0" lang="en-US" sz="2800" b="1" i="1" u="none" strike="noStrike" kern="1200" cap="none" spc="0" normalizeH="0" baseline="0" noProof="0" dirty="0">
              <a:ln>
                <a:noFill/>
              </a:ln>
              <a:solidFill>
                <a:schemeClr val="accent2"/>
              </a:solidFill>
              <a:effectLst/>
              <a:uLnTx/>
              <a:uFillTx/>
              <a:latin typeface="Nunito Black" pitchFamily="2" charset="0"/>
              <a:ea typeface="+mn-ea"/>
              <a:cs typeface="+mn-cs"/>
            </a:endParaRPr>
          </a:p>
        </p:txBody>
      </p:sp>
      <p:sp>
        <p:nvSpPr>
          <p:cNvPr id="22" name="TextBox 21">
            <a:extLst>
              <a:ext uri="{FF2B5EF4-FFF2-40B4-BE49-F238E27FC236}">
                <a16:creationId xmlns:a16="http://schemas.microsoft.com/office/drawing/2014/main" xmlns="" id="{0766C05F-E4E0-EDC2-A5EA-B9D1F60B7803}"/>
              </a:ext>
            </a:extLst>
          </p:cNvPr>
          <p:cNvSpPr txBox="1"/>
          <p:nvPr/>
        </p:nvSpPr>
        <p:spPr>
          <a:xfrm>
            <a:off x="405266" y="808901"/>
            <a:ext cx="9064611" cy="523220"/>
          </a:xfrm>
          <a:prstGeom prst="rect">
            <a:avLst/>
          </a:prstGeom>
          <a:noFill/>
        </p:spPr>
        <p:txBody>
          <a:bodyPr wrap="square" rtlCol="0">
            <a:spAutoFit/>
          </a:bodyPr>
          <a:lstStyle/>
          <a:p>
            <a:pPr lvl="0"/>
            <a:r>
              <a:rPr lang="en-US" sz="2800" dirty="0">
                <a:latin typeface="Nunito Black" pitchFamily="2" charset="0"/>
              </a:rPr>
              <a:t>- </a:t>
            </a:r>
            <a:r>
              <a:rPr lang="en-US" sz="2800" dirty="0" err="1">
                <a:latin typeface="Nunito Black" pitchFamily="2" charset="0"/>
              </a:rPr>
              <a:t>Sắm</a:t>
            </a:r>
            <a:r>
              <a:rPr lang="en-US" sz="2800" dirty="0">
                <a:latin typeface="Nunito Black" pitchFamily="2" charset="0"/>
              </a:rPr>
              <a:t> </a:t>
            </a:r>
            <a:r>
              <a:rPr lang="en-US" sz="2800" dirty="0" err="1">
                <a:latin typeface="Nunito Black" pitchFamily="2" charset="0"/>
              </a:rPr>
              <a:t>vai</a:t>
            </a:r>
            <a:r>
              <a:rPr lang="en-US" sz="2800" dirty="0">
                <a:latin typeface="Nunito Black" pitchFamily="2" charset="0"/>
              </a:rPr>
              <a:t> </a:t>
            </a:r>
            <a:r>
              <a:rPr lang="en-US" sz="2800" dirty="0" err="1">
                <a:latin typeface="Nunito Black" pitchFamily="2" charset="0"/>
              </a:rPr>
              <a:t>quần</a:t>
            </a:r>
            <a:r>
              <a:rPr lang="en-US" sz="2800" dirty="0">
                <a:latin typeface="Nunito Black" pitchFamily="2" charset="0"/>
              </a:rPr>
              <a:t> </a:t>
            </a:r>
            <a:r>
              <a:rPr lang="en-US" sz="2800" dirty="0" err="1">
                <a:latin typeface="Nunito Black" pitchFamily="2" charset="0"/>
              </a:rPr>
              <a:t>áo</a:t>
            </a:r>
            <a:r>
              <a:rPr lang="en-US" sz="2800" dirty="0">
                <a:latin typeface="Nunito Black" pitchFamily="2" charset="0"/>
              </a:rPr>
              <a:t> </a:t>
            </a:r>
            <a:r>
              <a:rPr lang="en-US" sz="2800" dirty="0" err="1">
                <a:latin typeface="Nunito Black" pitchFamily="2" charset="0"/>
              </a:rPr>
              <a:t>cũ</a:t>
            </a:r>
            <a:r>
              <a:rPr lang="en-US" sz="2800" dirty="0">
                <a:latin typeface="Nunito Black" pitchFamily="2" charset="0"/>
              </a:rPr>
              <a:t> </a:t>
            </a:r>
            <a:r>
              <a:rPr lang="en-US" sz="2800" dirty="0" err="1">
                <a:latin typeface="Nunito Black" pitchFamily="2" charset="0"/>
              </a:rPr>
              <a:t>trong</a:t>
            </a:r>
            <a:r>
              <a:rPr lang="en-US" sz="2800" dirty="0">
                <a:latin typeface="Nunito Black" pitchFamily="2" charset="0"/>
              </a:rPr>
              <a:t> </a:t>
            </a:r>
            <a:r>
              <a:rPr lang="en-US" sz="2800" dirty="0" err="1">
                <a:latin typeface="Nunito Black" pitchFamily="2" charset="0"/>
              </a:rPr>
              <a:t>tủ</a:t>
            </a:r>
            <a:r>
              <a:rPr lang="en-US" sz="2800" dirty="0">
                <a:latin typeface="Nunito Black" pitchFamily="2" charset="0"/>
              </a:rPr>
              <a:t> </a:t>
            </a:r>
            <a:r>
              <a:rPr lang="en-US" sz="2800" dirty="0" err="1">
                <a:latin typeface="Nunito Black" pitchFamily="2" charset="0"/>
              </a:rPr>
              <a:t>nói</a:t>
            </a:r>
            <a:r>
              <a:rPr lang="en-US" sz="2800" dirty="0">
                <a:latin typeface="Nunito Black" pitchFamily="2" charset="0"/>
              </a:rPr>
              <a:t> </a:t>
            </a:r>
            <a:r>
              <a:rPr lang="en-US" sz="2800" dirty="0" err="1">
                <a:latin typeface="Nunito Black" pitchFamily="2" charset="0"/>
              </a:rPr>
              <a:t>chuyện</a:t>
            </a:r>
            <a:r>
              <a:rPr lang="en-US" sz="2800" dirty="0">
                <a:latin typeface="Nunito Black" pitchFamily="2" charset="0"/>
              </a:rPr>
              <a:t> </a:t>
            </a:r>
            <a:r>
              <a:rPr lang="en-US" sz="2800" dirty="0" err="1">
                <a:latin typeface="Nunito Black" pitchFamily="2" charset="0"/>
              </a:rPr>
              <a:t>với</a:t>
            </a:r>
            <a:r>
              <a:rPr lang="en-US" sz="2800" dirty="0">
                <a:latin typeface="Nunito Black" pitchFamily="2" charset="0"/>
              </a:rPr>
              <a:t> </a:t>
            </a:r>
            <a:r>
              <a:rPr lang="en-US" sz="2800" dirty="0" err="1">
                <a:latin typeface="Nunito Black" pitchFamily="2" charset="0"/>
              </a:rPr>
              <a:t>nhau</a:t>
            </a:r>
            <a:r>
              <a:rPr lang="en-US" sz="2800" dirty="0">
                <a:latin typeface="Nunito Black" pitchFamily="2" charset="0"/>
              </a:rPr>
              <a:t>.</a:t>
            </a:r>
            <a:endParaRPr kumimoji="0" lang="en-US" sz="2800" b="1" i="0" u="none" strike="noStrike" kern="1200" cap="none" spc="0" normalizeH="0" baseline="0" noProof="0" dirty="0">
              <a:ln>
                <a:noFill/>
              </a:ln>
              <a:solidFill>
                <a:prstClr val="black"/>
              </a:solidFill>
              <a:effectLst/>
              <a:uLnTx/>
              <a:uFillTx/>
              <a:latin typeface="Nunito Black" pitchFamily="2" charset="0"/>
            </a:endParaRPr>
          </a:p>
        </p:txBody>
      </p:sp>
      <p:pic>
        <p:nvPicPr>
          <p:cNvPr id="2" name="Picture 1"/>
          <p:cNvPicPr>
            <a:picLocks noChangeAspect="1"/>
          </p:cNvPicPr>
          <p:nvPr/>
        </p:nvPicPr>
        <p:blipFill>
          <a:blip r:embed="rId5"/>
          <a:stretch>
            <a:fillRect/>
          </a:stretch>
        </p:blipFill>
        <p:spPr>
          <a:xfrm>
            <a:off x="7290243" y="1313289"/>
            <a:ext cx="4790360" cy="46559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a:extLst>
              <a:ext uri="{FF2B5EF4-FFF2-40B4-BE49-F238E27FC236}">
                <a16:creationId xmlns:a16="http://schemas.microsoft.com/office/drawing/2014/main" xmlns="" id="{0766C05F-E4E0-EDC2-A5EA-B9D1F60B7803}"/>
              </a:ext>
            </a:extLst>
          </p:cNvPr>
          <p:cNvSpPr txBox="1"/>
          <p:nvPr/>
        </p:nvSpPr>
        <p:spPr>
          <a:xfrm>
            <a:off x="405266" y="1270009"/>
            <a:ext cx="7221745" cy="523220"/>
          </a:xfrm>
          <a:prstGeom prst="rect">
            <a:avLst/>
          </a:prstGeom>
          <a:noFill/>
        </p:spPr>
        <p:txBody>
          <a:bodyPr wrap="square" rtlCol="0">
            <a:spAutoFit/>
          </a:bodyPr>
          <a:lstStyle/>
          <a:p>
            <a:pPr lvl="0"/>
            <a:r>
              <a:rPr lang="vi-VN" sz="2800" dirty="0">
                <a:latin typeface="Nunito Black" pitchFamily="2" charset="0"/>
              </a:rPr>
              <a:t>- Tưởng tượng và nói ra tâm sự của:</a:t>
            </a:r>
            <a:endParaRPr kumimoji="0" lang="en-US" sz="2800" b="1" i="0" u="none" strike="noStrike" kern="1200" cap="none" spc="0" normalizeH="0" baseline="0" noProof="0" dirty="0">
              <a:ln>
                <a:noFill/>
              </a:ln>
              <a:solidFill>
                <a:prstClr val="black"/>
              </a:solidFill>
              <a:effectLst/>
              <a:uLnTx/>
              <a:uFillTx/>
              <a:latin typeface="Nunito Black" pitchFamily="2" charset="0"/>
            </a:endParaRPr>
          </a:p>
        </p:txBody>
      </p:sp>
      <p:sp>
        <p:nvSpPr>
          <p:cNvPr id="12" name="TextBox 11">
            <a:extLst>
              <a:ext uri="{FF2B5EF4-FFF2-40B4-BE49-F238E27FC236}">
                <a16:creationId xmlns:a16="http://schemas.microsoft.com/office/drawing/2014/main" xmlns="" id="{0766C05F-E4E0-EDC2-A5EA-B9D1F60B7803}"/>
              </a:ext>
            </a:extLst>
          </p:cNvPr>
          <p:cNvSpPr txBox="1"/>
          <p:nvPr/>
        </p:nvSpPr>
        <p:spPr>
          <a:xfrm>
            <a:off x="781504" y="1731117"/>
            <a:ext cx="5837080" cy="523220"/>
          </a:xfrm>
          <a:prstGeom prst="rect">
            <a:avLst/>
          </a:prstGeom>
          <a:noFill/>
        </p:spPr>
        <p:txBody>
          <a:bodyPr wrap="square" rtlCol="0">
            <a:spAutoFit/>
          </a:bodyPr>
          <a:lstStyle/>
          <a:p>
            <a:pPr lvl="0"/>
            <a:r>
              <a:rPr lang="en-US" sz="2800" dirty="0">
                <a:latin typeface="Nunito Black" pitchFamily="2" charset="0"/>
              </a:rPr>
              <a:t>+ </a:t>
            </a:r>
            <a:r>
              <a:rPr lang="en-US" sz="2800" dirty="0" err="1">
                <a:latin typeface="Nunito Black" pitchFamily="2" charset="0"/>
              </a:rPr>
              <a:t>Chiếc</a:t>
            </a:r>
            <a:r>
              <a:rPr lang="en-US" sz="2800" dirty="0">
                <a:latin typeface="Nunito Black" pitchFamily="2" charset="0"/>
              </a:rPr>
              <a:t> </a:t>
            </a:r>
            <a:r>
              <a:rPr lang="en-US" sz="2800" dirty="0" err="1">
                <a:latin typeface="Nunito Black" pitchFamily="2" charset="0"/>
              </a:rPr>
              <a:t>áo</a:t>
            </a:r>
            <a:r>
              <a:rPr lang="en-US" sz="2800" dirty="0">
                <a:latin typeface="Nunito Black" pitchFamily="2" charset="0"/>
              </a:rPr>
              <a:t> </a:t>
            </a:r>
            <a:r>
              <a:rPr lang="en-US" sz="2800" dirty="0" err="1">
                <a:latin typeface="Nunito Black" pitchFamily="2" charset="0"/>
              </a:rPr>
              <a:t>không</a:t>
            </a:r>
            <a:r>
              <a:rPr lang="en-US" sz="2800" dirty="0">
                <a:latin typeface="Nunito Black" pitchFamily="2" charset="0"/>
              </a:rPr>
              <a:t> </a:t>
            </a:r>
            <a:r>
              <a:rPr lang="en-US" sz="2800" dirty="0" err="1">
                <a:latin typeface="Nunito Black" pitchFamily="2" charset="0"/>
              </a:rPr>
              <a:t>dùng</a:t>
            </a:r>
            <a:r>
              <a:rPr lang="en-US" sz="2800" dirty="0">
                <a:latin typeface="Nunito Black" pitchFamily="2" charset="0"/>
              </a:rPr>
              <a:t> </a:t>
            </a:r>
            <a:r>
              <a:rPr lang="en-US" sz="2800" dirty="0" err="1">
                <a:latin typeface="Nunito Black" pitchFamily="2" charset="0"/>
              </a:rPr>
              <a:t>tới</a:t>
            </a:r>
            <a:r>
              <a:rPr lang="en-US" sz="2800" dirty="0">
                <a:latin typeface="Nunito Black" pitchFamily="2" charset="0"/>
              </a:rPr>
              <a:t>.</a:t>
            </a:r>
            <a:endParaRPr kumimoji="0" lang="en-US" sz="2800" b="1" i="0" u="none" strike="noStrike" kern="1200" cap="none" spc="0" normalizeH="0" baseline="0" noProof="0" dirty="0">
              <a:ln>
                <a:noFill/>
              </a:ln>
              <a:solidFill>
                <a:prstClr val="black"/>
              </a:solidFill>
              <a:effectLst/>
              <a:uLnTx/>
              <a:uFillTx/>
              <a:latin typeface="Nunito Black" pitchFamily="2" charset="0"/>
            </a:endParaRPr>
          </a:p>
        </p:txBody>
      </p:sp>
      <p:sp>
        <p:nvSpPr>
          <p:cNvPr id="13" name="TextBox 12">
            <a:extLst>
              <a:ext uri="{FF2B5EF4-FFF2-40B4-BE49-F238E27FC236}">
                <a16:creationId xmlns:a16="http://schemas.microsoft.com/office/drawing/2014/main" xmlns="" id="{0766C05F-E4E0-EDC2-A5EA-B9D1F60B7803}"/>
              </a:ext>
            </a:extLst>
          </p:cNvPr>
          <p:cNvSpPr txBox="1"/>
          <p:nvPr/>
        </p:nvSpPr>
        <p:spPr>
          <a:xfrm>
            <a:off x="781504" y="2257584"/>
            <a:ext cx="7322243" cy="523220"/>
          </a:xfrm>
          <a:prstGeom prst="rect">
            <a:avLst/>
          </a:prstGeom>
          <a:noFill/>
        </p:spPr>
        <p:txBody>
          <a:bodyPr wrap="square" rtlCol="0">
            <a:spAutoFit/>
          </a:bodyPr>
          <a:lstStyle/>
          <a:p>
            <a:pPr lvl="0"/>
            <a:r>
              <a:rPr lang="en-US" sz="2800" dirty="0">
                <a:latin typeface="Nunito Black" pitchFamily="2" charset="0"/>
              </a:rPr>
              <a:t>+ </a:t>
            </a:r>
            <a:r>
              <a:rPr lang="en-US" sz="2800" dirty="0" err="1">
                <a:latin typeface="Nunito Black" pitchFamily="2" charset="0"/>
              </a:rPr>
              <a:t>Chiếc</a:t>
            </a:r>
            <a:r>
              <a:rPr lang="en-US" sz="2800" dirty="0">
                <a:latin typeface="Nunito Black" pitchFamily="2" charset="0"/>
              </a:rPr>
              <a:t> </a:t>
            </a:r>
            <a:r>
              <a:rPr lang="en-US" sz="2800" dirty="0" err="1">
                <a:latin typeface="Nunito Black" pitchFamily="2" charset="0"/>
              </a:rPr>
              <a:t>quần</a:t>
            </a:r>
            <a:r>
              <a:rPr lang="en-US" sz="2800" dirty="0">
                <a:latin typeface="Nunito Black" pitchFamily="2" charset="0"/>
              </a:rPr>
              <a:t> </a:t>
            </a:r>
            <a:r>
              <a:rPr lang="en-US" sz="2800" dirty="0" err="1">
                <a:latin typeface="Nunito Black" pitchFamily="2" charset="0"/>
              </a:rPr>
              <a:t>mới</a:t>
            </a:r>
            <a:r>
              <a:rPr lang="en-US" sz="2800" dirty="0">
                <a:latin typeface="Nunito Black" pitchFamily="2" charset="0"/>
              </a:rPr>
              <a:t> </a:t>
            </a:r>
            <a:r>
              <a:rPr lang="en-US" sz="2800" dirty="0" err="1">
                <a:latin typeface="Nunito Black" pitchFamily="2" charset="0"/>
              </a:rPr>
              <a:t>mặc</a:t>
            </a:r>
            <a:r>
              <a:rPr lang="en-US" sz="2800" dirty="0">
                <a:latin typeface="Nunito Black" pitchFamily="2" charset="0"/>
              </a:rPr>
              <a:t> </a:t>
            </a:r>
            <a:r>
              <a:rPr lang="en-US" sz="2800" dirty="0" err="1">
                <a:latin typeface="Nunito Black" pitchFamily="2" charset="0"/>
              </a:rPr>
              <a:t>vài</a:t>
            </a:r>
            <a:r>
              <a:rPr lang="en-US" sz="2800" dirty="0">
                <a:latin typeface="Nunito Black" pitchFamily="2" charset="0"/>
              </a:rPr>
              <a:t> </a:t>
            </a:r>
            <a:r>
              <a:rPr lang="en-US" sz="2800" dirty="0" err="1">
                <a:latin typeface="Nunito Black" pitchFamily="2" charset="0"/>
              </a:rPr>
              <a:t>lần</a:t>
            </a:r>
            <a:r>
              <a:rPr lang="en-US" sz="2800" dirty="0">
                <a:latin typeface="Nunito Black" pitchFamily="2" charset="0"/>
              </a:rPr>
              <a:t> </a:t>
            </a:r>
            <a:r>
              <a:rPr lang="en-US" sz="2800" dirty="0" err="1">
                <a:latin typeface="Nunito Black" pitchFamily="2" charset="0"/>
              </a:rPr>
              <a:t>bị</a:t>
            </a:r>
            <a:r>
              <a:rPr lang="en-US" sz="2800" dirty="0">
                <a:latin typeface="Nunito Black" pitchFamily="2" charset="0"/>
              </a:rPr>
              <a:t> </a:t>
            </a:r>
            <a:r>
              <a:rPr lang="en-US" sz="2800" dirty="0" err="1">
                <a:latin typeface="Nunito Black" pitchFamily="2" charset="0"/>
              </a:rPr>
              <a:t>bỏ</a:t>
            </a:r>
            <a:r>
              <a:rPr lang="en-US" sz="2800" dirty="0">
                <a:latin typeface="Nunito Black" pitchFamily="2" charset="0"/>
              </a:rPr>
              <a:t> </a:t>
            </a:r>
            <a:r>
              <a:rPr lang="en-US" sz="2800" dirty="0" err="1">
                <a:latin typeface="Nunito Black" pitchFamily="2" charset="0"/>
              </a:rPr>
              <a:t>quên</a:t>
            </a:r>
            <a:r>
              <a:rPr lang="en-US" sz="2800" dirty="0">
                <a:latin typeface="Nunito Black" pitchFamily="2" charset="0"/>
              </a:rPr>
              <a:t>.</a:t>
            </a:r>
            <a:endParaRPr kumimoji="0" lang="en-US" sz="2800" b="1" i="0" u="none" strike="noStrike" kern="1200" cap="none" spc="0" normalizeH="0" baseline="0" noProof="0" dirty="0">
              <a:ln>
                <a:noFill/>
              </a:ln>
              <a:solidFill>
                <a:prstClr val="black"/>
              </a:solidFill>
              <a:effectLst/>
              <a:uLnTx/>
              <a:uFillTx/>
              <a:latin typeface="Nunito Black" pitchFamily="2" charset="0"/>
            </a:endParaRPr>
          </a:p>
        </p:txBody>
      </p:sp>
      <p:sp>
        <p:nvSpPr>
          <p:cNvPr id="14" name="TextBox 13">
            <a:extLst>
              <a:ext uri="{FF2B5EF4-FFF2-40B4-BE49-F238E27FC236}">
                <a16:creationId xmlns:a16="http://schemas.microsoft.com/office/drawing/2014/main" xmlns="" id="{0766C05F-E4E0-EDC2-A5EA-B9D1F60B7803}"/>
              </a:ext>
            </a:extLst>
          </p:cNvPr>
          <p:cNvSpPr txBox="1"/>
          <p:nvPr/>
        </p:nvSpPr>
        <p:spPr>
          <a:xfrm>
            <a:off x="111397" y="2728161"/>
            <a:ext cx="8321050" cy="523220"/>
          </a:xfrm>
          <a:prstGeom prst="rect">
            <a:avLst/>
          </a:prstGeom>
          <a:noFill/>
        </p:spPr>
        <p:txBody>
          <a:bodyPr wrap="square" rtlCol="0">
            <a:spAutoFit/>
          </a:bodyPr>
          <a:lstStyle/>
          <a:p>
            <a:pPr lvl="0"/>
            <a:r>
              <a:rPr lang="vi-VN" sz="2800" dirty="0">
                <a:latin typeface="Nunito Black" pitchFamily="2" charset="0"/>
              </a:rPr>
              <a:t>+ Đôi tất (vớ) bị rơi dưới gầm tủ, bụi bám đầy</a:t>
            </a:r>
            <a:r>
              <a:rPr lang="en-US" sz="2800" dirty="0">
                <a:latin typeface="Nunito Black" pitchFamily="2" charset="0"/>
              </a:rPr>
              <a:t>.</a:t>
            </a:r>
            <a:endParaRPr kumimoji="0" lang="en-US" sz="2800" b="1" i="0" u="none" strike="noStrike" kern="1200" cap="none" spc="0" normalizeH="0" baseline="0" noProof="0" dirty="0">
              <a:ln>
                <a:noFill/>
              </a:ln>
              <a:solidFill>
                <a:prstClr val="black"/>
              </a:solidFill>
              <a:effectLst/>
              <a:uLnTx/>
              <a:uFillTx/>
              <a:latin typeface="Nunito Black" pitchFamily="2" charset="0"/>
            </a:endParaRPr>
          </a:p>
        </p:txBody>
      </p:sp>
    </p:spTree>
    <p:custDataLst>
      <p:tags r:id="rId1"/>
    </p:custDataLst>
    <p:extLst>
      <p:ext uri="{BB962C8B-B14F-4D97-AF65-F5344CB8AC3E}">
        <p14:creationId xmlns:p14="http://schemas.microsoft.com/office/powerpoint/2010/main" val="151111656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0" grpId="0"/>
      <p:bldP spid="12"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C1EF52C5-079E-C111-24A6-AADB23AF2A43}"/>
              </a:ext>
            </a:extLst>
          </p:cNvPr>
          <p:cNvPicPr>
            <a:picLocks noChangeAspect="1"/>
          </p:cNvPicPr>
          <p:nvPr/>
        </p:nvPicPr>
        <p:blipFill>
          <a:blip r:embed="rId4"/>
          <a:stretch>
            <a:fillRect/>
          </a:stretch>
        </p:blipFill>
        <p:spPr>
          <a:xfrm>
            <a:off x="29029" y="0"/>
            <a:ext cx="752475" cy="752475"/>
          </a:xfrm>
          <a:prstGeom prst="rect">
            <a:avLst/>
          </a:prstGeom>
        </p:spPr>
      </p:pic>
      <p:pic>
        <p:nvPicPr>
          <p:cNvPr id="2" name="Picture 1"/>
          <p:cNvPicPr>
            <a:picLocks noChangeAspect="1"/>
          </p:cNvPicPr>
          <p:nvPr/>
        </p:nvPicPr>
        <p:blipFill>
          <a:blip r:embed="rId5"/>
          <a:stretch>
            <a:fillRect/>
          </a:stretch>
        </p:blipFill>
        <p:spPr>
          <a:xfrm>
            <a:off x="235131" y="1267097"/>
            <a:ext cx="5752320" cy="5590903"/>
          </a:xfrm>
          <a:prstGeom prst="rect">
            <a:avLst/>
          </a:prstGeom>
        </p:spPr>
      </p:pic>
      <p:pic>
        <p:nvPicPr>
          <p:cNvPr id="15" name="Picture 14" descr="A picture containing clipart&#10;&#10;Description automatically generated">
            <a:extLst>
              <a:ext uri="{FF2B5EF4-FFF2-40B4-BE49-F238E27FC236}">
                <a16:creationId xmlns:a16="http://schemas.microsoft.com/office/drawing/2014/main" xmlns="" id="{7BAAB50E-1425-F429-67EF-8F7936DBDD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394246" y="3668624"/>
            <a:ext cx="3209925" cy="2667000"/>
          </a:xfrm>
          <a:prstGeom prst="rect">
            <a:avLst/>
          </a:prstGeom>
        </p:spPr>
      </p:pic>
      <p:sp>
        <p:nvSpPr>
          <p:cNvPr id="16" name="TextBox 15">
            <a:extLst>
              <a:ext uri="{FF2B5EF4-FFF2-40B4-BE49-F238E27FC236}">
                <a16:creationId xmlns:a16="http://schemas.microsoft.com/office/drawing/2014/main" xmlns="" id="{6F83456C-C951-CDE7-BAE3-6278941DCDEE}"/>
              </a:ext>
            </a:extLst>
          </p:cNvPr>
          <p:cNvSpPr txBox="1"/>
          <p:nvPr/>
        </p:nvSpPr>
        <p:spPr>
          <a:xfrm>
            <a:off x="6498771" y="1523865"/>
            <a:ext cx="5105400" cy="1191816"/>
          </a:xfrm>
          <a:prstGeom prst="wedgeRoundRectCallout">
            <a:avLst>
              <a:gd name="adj1" fmla="val 36480"/>
              <a:gd name="adj2" fmla="val 84156"/>
              <a:gd name="adj3" fmla="val 16667"/>
            </a:avLst>
          </a:prstGeom>
          <a:solidFill>
            <a:srgbClr val="FFFFCC"/>
          </a:solidFill>
          <a:ln w="28575">
            <a:solidFill>
              <a:srgbClr val="FF0000"/>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400" b="1" dirty="0" err="1">
                <a:solidFill>
                  <a:srgbClr val="002060"/>
                </a:solidFill>
                <a:latin typeface="Nunito Black" pitchFamily="2" charset="0"/>
                <a:ea typeface="Open Sans" panose="020B0606030504020204" pitchFamily="34" charset="0"/>
                <a:cs typeface="Open Sans" panose="020B0606030504020204" pitchFamily="34" charset="0"/>
              </a:rPr>
              <a:t>Gợi</a:t>
            </a:r>
            <a:r>
              <a:rPr lang="en-US" sz="2400" b="1" dirty="0">
                <a:solidFill>
                  <a:srgbClr val="002060"/>
                </a:solidFill>
                <a:latin typeface="Nunito Black" pitchFamily="2" charset="0"/>
                <a:ea typeface="Open Sans" panose="020B0606030504020204" pitchFamily="34" charset="0"/>
                <a:cs typeface="Open Sans" panose="020B0606030504020204" pitchFamily="34" charset="0"/>
              </a:rPr>
              <a:t> ý:</a:t>
            </a:r>
            <a:r>
              <a:rPr lang="en-US" sz="2000" dirty="0">
                <a:solidFill>
                  <a:srgbClr val="002060"/>
                </a:solidFill>
                <a:latin typeface="Nunito Black" pitchFamily="2" charset="0"/>
                <a:ea typeface="Open Sans" panose="020B0606030504020204" pitchFamily="34" charset="0"/>
                <a:cs typeface="Open Sans" panose="020B0606030504020204" pitchFamily="34" charset="0"/>
              </a:rPr>
              <a:t> </a:t>
            </a:r>
            <a:r>
              <a:rPr lang="en-US" sz="2000" dirty="0" err="1">
                <a:solidFill>
                  <a:srgbClr val="002060"/>
                </a:solidFill>
                <a:latin typeface="Nunito Black" pitchFamily="2" charset="0"/>
                <a:ea typeface="Open Sans" panose="020B0606030504020204" pitchFamily="34" charset="0"/>
                <a:cs typeface="Open Sans" panose="020B0606030504020204" pitchFamily="34" charset="0"/>
              </a:rPr>
              <a:t>Em</a:t>
            </a:r>
            <a:r>
              <a:rPr lang="en-US" sz="2000" dirty="0">
                <a:solidFill>
                  <a:srgbClr val="002060"/>
                </a:solidFill>
                <a:latin typeface="Nunito Black" pitchFamily="2" charset="0"/>
                <a:ea typeface="Open Sans" panose="020B0606030504020204" pitchFamily="34" charset="0"/>
                <a:cs typeface="Open Sans" panose="020B0606030504020204" pitchFamily="34" charset="0"/>
              </a:rPr>
              <a:t> </a:t>
            </a:r>
            <a:r>
              <a:rPr lang="en-US" sz="2000" dirty="0" err="1">
                <a:solidFill>
                  <a:srgbClr val="002060"/>
                </a:solidFill>
                <a:latin typeface="Nunito Black" pitchFamily="2" charset="0"/>
                <a:ea typeface="Open Sans" panose="020B0606030504020204" pitchFamily="34" charset="0"/>
                <a:cs typeface="Open Sans" panose="020B0606030504020204" pitchFamily="34" charset="0"/>
              </a:rPr>
              <a:t>hãy</a:t>
            </a:r>
            <a:r>
              <a:rPr lang="en-US" sz="2000" dirty="0">
                <a:solidFill>
                  <a:srgbClr val="002060"/>
                </a:solidFill>
                <a:latin typeface="Nunito Black" pitchFamily="2" charset="0"/>
                <a:ea typeface="Open Sans" panose="020B0606030504020204" pitchFamily="34" charset="0"/>
                <a:cs typeface="Open Sans" panose="020B0606030504020204" pitchFamily="34" charset="0"/>
              </a:rPr>
              <a:t> t</a:t>
            </a:r>
            <a:r>
              <a:rPr lang="vi-VN" sz="2000" dirty="0">
                <a:solidFill>
                  <a:srgbClr val="002060"/>
                </a:solidFill>
                <a:latin typeface="Nunito Black" pitchFamily="2" charset="0"/>
              </a:rPr>
              <a:t>ưởng tượng mình là những đồ vật bị bỏ rơi, lãng quên để nói lên tâm sự của chúng.</a:t>
            </a:r>
            <a:endParaRPr lang="en-US" sz="2000" dirty="0">
              <a:solidFill>
                <a:srgbClr val="002060"/>
              </a:solidFill>
              <a:latin typeface="Nunito Black" pitchFamily="2"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xmlns="" id="{316219E4-E4AB-AB44-480D-4957E98F77FE}"/>
              </a:ext>
            </a:extLst>
          </p:cNvPr>
          <p:cNvSpPr txBox="1"/>
          <p:nvPr/>
        </p:nvSpPr>
        <p:spPr>
          <a:xfrm>
            <a:off x="899886" y="217714"/>
            <a:ext cx="9425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2"/>
                </a:solidFill>
                <a:effectLst/>
                <a:uLnTx/>
                <a:uFillTx/>
                <a:latin typeface="Nunito Black" pitchFamily="2" charset="0"/>
                <a:ea typeface="+mn-ea"/>
                <a:cs typeface="+mn-cs"/>
              </a:rPr>
              <a:t>1. </a:t>
            </a:r>
            <a:r>
              <a:rPr kumimoji="0" lang="en-US" sz="2800" b="1" i="0" u="none" strike="noStrike" kern="1200" cap="none" spc="0" normalizeH="0" baseline="0" noProof="0" dirty="0" err="1">
                <a:ln>
                  <a:noFill/>
                </a:ln>
                <a:solidFill>
                  <a:schemeClr val="accent2"/>
                </a:solidFill>
                <a:effectLst/>
                <a:uLnTx/>
                <a:uFillTx/>
                <a:latin typeface="Nunito Black" pitchFamily="2" charset="0"/>
                <a:ea typeface="+mn-ea"/>
                <a:cs typeface="+mn-cs"/>
              </a:rPr>
              <a:t>Tham</a:t>
            </a:r>
            <a:r>
              <a:rPr kumimoji="0" lang="en-US" sz="2800" b="1" i="0" u="none" strike="noStrike" kern="1200" cap="none" spc="0" normalizeH="0" baseline="0" noProof="0" dirty="0">
                <a:ln>
                  <a:noFill/>
                </a:ln>
                <a:solidFill>
                  <a:schemeClr val="accent2"/>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chemeClr val="accent2"/>
                </a:solidFill>
                <a:effectLst/>
                <a:uLnTx/>
                <a:uFillTx/>
                <a:latin typeface="Nunito Black" pitchFamily="2" charset="0"/>
                <a:ea typeface="+mn-ea"/>
                <a:cs typeface="+mn-cs"/>
              </a:rPr>
              <a:t>gia</a:t>
            </a:r>
            <a:r>
              <a:rPr kumimoji="0" lang="en-US" sz="2800" b="1" i="0" u="none" strike="noStrike" kern="1200" cap="none" spc="0" normalizeH="0" baseline="0" noProof="0" dirty="0">
                <a:ln>
                  <a:noFill/>
                </a:ln>
                <a:solidFill>
                  <a:schemeClr val="accent2"/>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chemeClr val="accent2"/>
                </a:solidFill>
                <a:effectLst/>
                <a:uLnTx/>
                <a:uFillTx/>
                <a:latin typeface="Nunito Black" pitchFamily="2" charset="0"/>
                <a:ea typeface="+mn-ea"/>
                <a:cs typeface="+mn-cs"/>
              </a:rPr>
              <a:t>tiểu</a:t>
            </a:r>
            <a:r>
              <a:rPr kumimoji="0" lang="en-US" sz="2800" b="1" i="0" u="none" strike="noStrike" kern="1200" cap="none" spc="0" normalizeH="0" noProof="0" dirty="0">
                <a:ln>
                  <a:noFill/>
                </a:ln>
                <a:solidFill>
                  <a:schemeClr val="accent2"/>
                </a:solidFill>
                <a:effectLst/>
                <a:uLnTx/>
                <a:uFillTx/>
                <a:latin typeface="Nunito Black" pitchFamily="2" charset="0"/>
                <a:ea typeface="+mn-ea"/>
                <a:cs typeface="+mn-cs"/>
              </a:rPr>
              <a:t> </a:t>
            </a:r>
            <a:r>
              <a:rPr kumimoji="0" lang="en-US" sz="2800" b="1" i="0" u="none" strike="noStrike" kern="1200" cap="none" spc="0" normalizeH="0" noProof="0" dirty="0" err="1">
                <a:ln>
                  <a:noFill/>
                </a:ln>
                <a:solidFill>
                  <a:schemeClr val="accent2"/>
                </a:solidFill>
                <a:effectLst/>
                <a:uLnTx/>
                <a:uFillTx/>
                <a:latin typeface="Nunito Black" pitchFamily="2" charset="0"/>
                <a:ea typeface="+mn-ea"/>
                <a:cs typeface="+mn-cs"/>
              </a:rPr>
              <a:t>phẩm</a:t>
            </a:r>
            <a:r>
              <a:rPr kumimoji="0" lang="en-US" sz="2800" b="1" i="0" u="none" strike="noStrike" kern="1200" cap="none" spc="0" normalizeH="0" noProof="0" dirty="0">
                <a:ln>
                  <a:noFill/>
                </a:ln>
                <a:solidFill>
                  <a:schemeClr val="accent2"/>
                </a:solidFill>
                <a:effectLst/>
                <a:uLnTx/>
                <a:uFillTx/>
                <a:latin typeface="Nunito Black" pitchFamily="2" charset="0"/>
                <a:ea typeface="+mn-ea"/>
                <a:cs typeface="+mn-cs"/>
              </a:rPr>
              <a:t> </a:t>
            </a:r>
            <a:r>
              <a:rPr kumimoji="0" lang="en-US" sz="2800" b="1" i="1" u="none" strike="noStrike" kern="1200" cap="none" spc="0" normalizeH="0" noProof="0" dirty="0" err="1">
                <a:ln>
                  <a:noFill/>
                </a:ln>
                <a:solidFill>
                  <a:schemeClr val="accent2"/>
                </a:solidFill>
                <a:effectLst/>
                <a:uLnTx/>
                <a:uFillTx/>
                <a:latin typeface="Nunito Black" pitchFamily="2" charset="0"/>
                <a:ea typeface="+mn-ea"/>
                <a:cs typeface="+mn-cs"/>
              </a:rPr>
              <a:t>Nỗi</a:t>
            </a:r>
            <a:r>
              <a:rPr kumimoji="0" lang="en-US" sz="2800" b="1" i="1" u="none" strike="noStrike" kern="1200" cap="none" spc="0" normalizeH="0" noProof="0" dirty="0">
                <a:ln>
                  <a:noFill/>
                </a:ln>
                <a:solidFill>
                  <a:schemeClr val="accent2"/>
                </a:solidFill>
                <a:effectLst/>
                <a:uLnTx/>
                <a:uFillTx/>
                <a:latin typeface="Nunito Black" pitchFamily="2" charset="0"/>
                <a:ea typeface="+mn-ea"/>
                <a:cs typeface="+mn-cs"/>
              </a:rPr>
              <a:t> </a:t>
            </a:r>
            <a:r>
              <a:rPr kumimoji="0" lang="en-US" sz="2800" b="1" i="1" u="none" strike="noStrike" kern="1200" cap="none" spc="0" normalizeH="0" noProof="0" dirty="0" err="1">
                <a:ln>
                  <a:noFill/>
                </a:ln>
                <a:solidFill>
                  <a:schemeClr val="accent2"/>
                </a:solidFill>
                <a:effectLst/>
                <a:uLnTx/>
                <a:uFillTx/>
                <a:latin typeface="Nunito Black" pitchFamily="2" charset="0"/>
                <a:ea typeface="+mn-ea"/>
                <a:cs typeface="+mn-cs"/>
              </a:rPr>
              <a:t>buồn</a:t>
            </a:r>
            <a:r>
              <a:rPr kumimoji="0" lang="en-US" sz="2800" b="1" i="1" u="none" strike="noStrike" kern="1200" cap="none" spc="0" normalizeH="0" noProof="0" dirty="0">
                <a:ln>
                  <a:noFill/>
                </a:ln>
                <a:solidFill>
                  <a:schemeClr val="accent2"/>
                </a:solidFill>
                <a:effectLst/>
                <a:uLnTx/>
                <a:uFillTx/>
                <a:latin typeface="Nunito Black" pitchFamily="2" charset="0"/>
                <a:ea typeface="+mn-ea"/>
                <a:cs typeface="+mn-cs"/>
              </a:rPr>
              <a:t> </a:t>
            </a:r>
            <a:r>
              <a:rPr kumimoji="0" lang="en-US" sz="2800" b="1" i="1" u="none" strike="noStrike" kern="1200" cap="none" spc="0" normalizeH="0" noProof="0" dirty="0" err="1">
                <a:ln>
                  <a:noFill/>
                </a:ln>
                <a:solidFill>
                  <a:schemeClr val="accent2"/>
                </a:solidFill>
                <a:effectLst/>
                <a:uLnTx/>
                <a:uFillTx/>
                <a:latin typeface="Nunito Black" pitchFamily="2" charset="0"/>
                <a:ea typeface="+mn-ea"/>
                <a:cs typeface="+mn-cs"/>
              </a:rPr>
              <a:t>của</a:t>
            </a:r>
            <a:r>
              <a:rPr kumimoji="0" lang="en-US" sz="2800" b="1" i="1" u="none" strike="noStrike" kern="1200" cap="none" spc="0" normalizeH="0" noProof="0" dirty="0">
                <a:ln>
                  <a:noFill/>
                </a:ln>
                <a:solidFill>
                  <a:schemeClr val="accent2"/>
                </a:solidFill>
                <a:effectLst/>
                <a:uLnTx/>
                <a:uFillTx/>
                <a:latin typeface="Nunito Black" pitchFamily="2" charset="0"/>
                <a:ea typeface="+mn-ea"/>
                <a:cs typeface="+mn-cs"/>
              </a:rPr>
              <a:t> </a:t>
            </a:r>
            <a:r>
              <a:rPr kumimoji="0" lang="en-US" sz="2800" b="1" i="1" u="none" strike="noStrike" kern="1200" cap="none" spc="0" normalizeH="0" noProof="0" dirty="0" err="1">
                <a:ln>
                  <a:noFill/>
                </a:ln>
                <a:solidFill>
                  <a:schemeClr val="accent2"/>
                </a:solidFill>
                <a:effectLst/>
                <a:uLnTx/>
                <a:uFillTx/>
                <a:latin typeface="Nunito Black" pitchFamily="2" charset="0"/>
                <a:ea typeface="+mn-ea"/>
                <a:cs typeface="+mn-cs"/>
              </a:rPr>
              <a:t>quần</a:t>
            </a:r>
            <a:r>
              <a:rPr kumimoji="0" lang="en-US" sz="2800" b="1" i="1" u="none" strike="noStrike" kern="1200" cap="none" spc="0" normalizeH="0" noProof="0" dirty="0">
                <a:ln>
                  <a:noFill/>
                </a:ln>
                <a:solidFill>
                  <a:schemeClr val="accent2"/>
                </a:solidFill>
                <a:effectLst/>
                <a:uLnTx/>
                <a:uFillTx/>
                <a:latin typeface="Nunito Black" pitchFamily="2" charset="0"/>
                <a:ea typeface="+mn-ea"/>
                <a:cs typeface="+mn-cs"/>
              </a:rPr>
              <a:t> </a:t>
            </a:r>
            <a:r>
              <a:rPr kumimoji="0" lang="en-US" sz="2800" b="1" i="1" u="none" strike="noStrike" kern="1200" cap="none" spc="0" normalizeH="0" noProof="0" dirty="0" err="1">
                <a:ln>
                  <a:noFill/>
                </a:ln>
                <a:solidFill>
                  <a:schemeClr val="accent2"/>
                </a:solidFill>
                <a:effectLst/>
                <a:uLnTx/>
                <a:uFillTx/>
                <a:latin typeface="Nunito Black" pitchFamily="2" charset="0"/>
                <a:ea typeface="+mn-ea"/>
                <a:cs typeface="+mn-cs"/>
              </a:rPr>
              <a:t>áo</a:t>
            </a:r>
            <a:r>
              <a:rPr kumimoji="0" lang="en-US" sz="2800" b="1" i="1" u="none" strike="noStrike" kern="1200" cap="none" spc="0" normalizeH="0" noProof="0" dirty="0">
                <a:ln>
                  <a:noFill/>
                </a:ln>
                <a:solidFill>
                  <a:schemeClr val="accent2"/>
                </a:solidFill>
                <a:effectLst/>
                <a:uLnTx/>
                <a:uFillTx/>
                <a:latin typeface="Nunito Black" pitchFamily="2" charset="0"/>
                <a:ea typeface="+mn-ea"/>
                <a:cs typeface="+mn-cs"/>
              </a:rPr>
              <a:t> </a:t>
            </a:r>
            <a:r>
              <a:rPr kumimoji="0" lang="en-US" sz="2800" b="1" i="1" u="none" strike="noStrike" kern="1200" cap="none" spc="0" normalizeH="0" noProof="0" dirty="0" err="1">
                <a:ln>
                  <a:noFill/>
                </a:ln>
                <a:solidFill>
                  <a:schemeClr val="accent2"/>
                </a:solidFill>
                <a:effectLst/>
                <a:uLnTx/>
                <a:uFillTx/>
                <a:latin typeface="Nunito Black" pitchFamily="2" charset="0"/>
                <a:ea typeface="+mn-ea"/>
                <a:cs typeface="+mn-cs"/>
              </a:rPr>
              <a:t>cũ</a:t>
            </a:r>
            <a:endParaRPr kumimoji="0" lang="en-US" sz="2800" b="1" i="1" u="none" strike="noStrike" kern="1200" cap="none" spc="0" normalizeH="0" baseline="0" noProof="0" dirty="0">
              <a:ln>
                <a:noFill/>
              </a:ln>
              <a:solidFill>
                <a:schemeClr val="accent2"/>
              </a:solidFill>
              <a:effectLst/>
              <a:uLnTx/>
              <a:uFillTx/>
              <a:latin typeface="Nunito Black" pitchFamily="2" charset="0"/>
              <a:ea typeface="+mn-ea"/>
              <a:cs typeface="+mn-cs"/>
            </a:endParaRPr>
          </a:p>
        </p:txBody>
      </p:sp>
    </p:spTree>
    <p:custDataLst>
      <p:tags r:id="rId1"/>
    </p:custDataLst>
    <p:extLst>
      <p:ext uri="{BB962C8B-B14F-4D97-AF65-F5344CB8AC3E}">
        <p14:creationId xmlns:p14="http://schemas.microsoft.com/office/powerpoint/2010/main" val="41482247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C1EF52C5-079E-C111-24A6-AADB23AF2A43}"/>
              </a:ext>
            </a:extLst>
          </p:cNvPr>
          <p:cNvPicPr>
            <a:picLocks noChangeAspect="1"/>
          </p:cNvPicPr>
          <p:nvPr/>
        </p:nvPicPr>
        <p:blipFill>
          <a:blip r:embed="rId4"/>
          <a:stretch>
            <a:fillRect/>
          </a:stretch>
        </p:blipFill>
        <p:spPr>
          <a:xfrm>
            <a:off x="0" y="0"/>
            <a:ext cx="752475" cy="752475"/>
          </a:xfrm>
          <a:prstGeom prst="rect">
            <a:avLst/>
          </a:prstGeom>
        </p:spPr>
      </p:pic>
      <p:sp>
        <p:nvSpPr>
          <p:cNvPr id="11" name="TextBox 10">
            <a:extLst>
              <a:ext uri="{FF2B5EF4-FFF2-40B4-BE49-F238E27FC236}">
                <a16:creationId xmlns:a16="http://schemas.microsoft.com/office/drawing/2014/main" xmlns="" id="{316219E4-E4AB-AB44-480D-4957E98F77FE}"/>
              </a:ext>
            </a:extLst>
          </p:cNvPr>
          <p:cNvSpPr txBox="1"/>
          <p:nvPr/>
        </p:nvSpPr>
        <p:spPr>
          <a:xfrm>
            <a:off x="4695371" y="207874"/>
            <a:ext cx="2823028" cy="5347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mn-cs"/>
              </a:rPr>
              <a:t>Bài</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cs typeface="+mn-cs"/>
              </a:rPr>
              <a:t>tham</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cs typeface="+mn-cs"/>
              </a:rPr>
              <a:t>khảo</a:t>
            </a:r>
            <a:endParaRPr kumimoji="0" lang="en-US" sz="2800" b="1" i="1"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
        <p:nvSpPr>
          <p:cNvPr id="9" name="TextBox 8">
            <a:extLst>
              <a:ext uri="{FF2B5EF4-FFF2-40B4-BE49-F238E27FC236}">
                <a16:creationId xmlns:a16="http://schemas.microsoft.com/office/drawing/2014/main" xmlns="" id="{ED5B500A-5A77-E2BE-84CE-7BEE0A8AAA40}"/>
              </a:ext>
            </a:extLst>
          </p:cNvPr>
          <p:cNvSpPr txBox="1"/>
          <p:nvPr/>
        </p:nvSpPr>
        <p:spPr>
          <a:xfrm>
            <a:off x="235131" y="872399"/>
            <a:ext cx="11743508" cy="1804749"/>
          </a:xfrm>
          <a:prstGeom prst="roundRect">
            <a:avLst/>
          </a:prstGeom>
          <a:noFill/>
        </p:spPr>
        <p:txBody>
          <a:bodyPr wrap="square">
            <a:spAutoFit/>
          </a:bodyPr>
          <a:lstStyle/>
          <a:p>
            <a:pPr lvl="0" algn="just">
              <a:defRPr/>
            </a:pPr>
            <a:r>
              <a:rPr lang="en-US" sz="2000" b="1" dirty="0">
                <a:solidFill>
                  <a:srgbClr val="002060"/>
                </a:solidFill>
                <a:latin typeface="Nunito" panose="020B0604020202020204" charset="0"/>
              </a:rPr>
              <a:t>     </a:t>
            </a:r>
            <a:r>
              <a:rPr lang="vi-VN" sz="2000" b="1" dirty="0">
                <a:solidFill>
                  <a:srgbClr val="002060"/>
                </a:solidFill>
                <a:latin typeface="Nunito" panose="020B0604020202020204" charset="0"/>
              </a:rPr>
              <a:t>Trong không gian chật chỗi của chiếc tủ quần áo, những âm thanh than thở, mở đầu là tiếng khóc của chiếc áo không được dùng tới: “Hu…Hu…Hu, tôi tủi thân quá. Không biết anh quần đen, chị áo khoác, em váy như thế nào nhưng tôi đã nằm ở đây được hơn nửa năm, cô chủ chẳng bao giờ để ý đến tôi cả. Tôi buồn lắm vì không được phát huy công dụng của bản thân. Hu…Hu…Hu….”</a:t>
            </a:r>
            <a:endParaRPr lang="en-US" sz="2000" b="1" dirty="0">
              <a:solidFill>
                <a:srgbClr val="002060"/>
              </a:solidFill>
              <a:latin typeface="Nunito" panose="020B0604020202020204" charset="0"/>
            </a:endParaRPr>
          </a:p>
        </p:txBody>
      </p:sp>
      <p:sp>
        <p:nvSpPr>
          <p:cNvPr id="12" name="TextBox 11">
            <a:extLst>
              <a:ext uri="{FF2B5EF4-FFF2-40B4-BE49-F238E27FC236}">
                <a16:creationId xmlns:a16="http://schemas.microsoft.com/office/drawing/2014/main" xmlns="" id="{ED5B500A-5A77-E2BE-84CE-7BEE0A8AAA40}"/>
              </a:ext>
            </a:extLst>
          </p:cNvPr>
          <p:cNvSpPr txBox="1"/>
          <p:nvPr/>
        </p:nvSpPr>
        <p:spPr>
          <a:xfrm>
            <a:off x="235131" y="2667308"/>
            <a:ext cx="11743508" cy="1123712"/>
          </a:xfrm>
          <a:prstGeom prst="roundRect">
            <a:avLst/>
          </a:prstGeom>
          <a:noFill/>
        </p:spPr>
        <p:txBody>
          <a:bodyPr wrap="square">
            <a:spAutoFit/>
          </a:bodyPr>
          <a:lstStyle/>
          <a:p>
            <a:pPr lvl="0" algn="just">
              <a:defRPr/>
            </a:pPr>
            <a:r>
              <a:rPr lang="en-US" b="1" dirty="0">
                <a:solidFill>
                  <a:srgbClr val="FFC000"/>
                </a:solidFill>
                <a:latin typeface="Nunito" panose="020B0604020202020204" charset="0"/>
              </a:rPr>
              <a:t>     </a:t>
            </a:r>
            <a:r>
              <a:rPr lang="vi-VN" sz="2000" b="1" dirty="0">
                <a:solidFill>
                  <a:srgbClr val="FFC000"/>
                </a:solidFill>
                <a:latin typeface="Nunito" panose="020B0604020202020204" charset="0"/>
              </a:rPr>
              <a:t>Nghe thế anh quần đen cũng lên tiếng: “Tôi cũng không khác gì anh. Lúc mới mua về, cô chủ yêu thích tôi lắm, mặc tôi đi chơi mấy lần liền. Nhưng sau đó, tôi bị lãng quên mất rồi! Mỗi lần chuẩn bị đồ đi chơi, cô chủ thấy tôi là dẹp qua một bên….”.</a:t>
            </a:r>
            <a:endParaRPr lang="en-US" sz="2000" b="1" dirty="0">
              <a:solidFill>
                <a:srgbClr val="FFC000"/>
              </a:solidFill>
              <a:latin typeface="Nunito" panose="020B0604020202020204" charset="0"/>
            </a:endParaRPr>
          </a:p>
        </p:txBody>
      </p:sp>
      <p:sp>
        <p:nvSpPr>
          <p:cNvPr id="13" name="TextBox 12">
            <a:extLst>
              <a:ext uri="{FF2B5EF4-FFF2-40B4-BE49-F238E27FC236}">
                <a16:creationId xmlns:a16="http://schemas.microsoft.com/office/drawing/2014/main" xmlns="" id="{ED5B500A-5A77-E2BE-84CE-7BEE0A8AAA40}"/>
              </a:ext>
            </a:extLst>
          </p:cNvPr>
          <p:cNvSpPr txBox="1"/>
          <p:nvPr/>
        </p:nvSpPr>
        <p:spPr>
          <a:xfrm>
            <a:off x="213361" y="3795900"/>
            <a:ext cx="11743508" cy="1804749"/>
          </a:xfrm>
          <a:prstGeom prst="roundRect">
            <a:avLst/>
          </a:prstGeom>
          <a:noFill/>
        </p:spPr>
        <p:txBody>
          <a:bodyPr wrap="square">
            <a:spAutoFit/>
          </a:bodyPr>
          <a:lstStyle/>
          <a:p>
            <a:pPr algn="just"/>
            <a:r>
              <a:rPr lang="en-US" b="1" dirty="0">
                <a:solidFill>
                  <a:srgbClr val="00B050"/>
                </a:solidFill>
              </a:rPr>
              <a:t>     </a:t>
            </a:r>
            <a:r>
              <a:rPr lang="vi-VN" b="1" dirty="0">
                <a:solidFill>
                  <a:srgbClr val="00B050"/>
                </a:solidFill>
              </a:rPr>
              <a:t>  </a:t>
            </a:r>
            <a:r>
              <a:rPr lang="vi-VN" sz="2000" b="1" dirty="0">
                <a:solidFill>
                  <a:srgbClr val="00B050"/>
                </a:solidFill>
                <a:latin typeface="Nunito" panose="020B0604020202020204" charset="0"/>
              </a:rPr>
              <a:t>Anh quần đen đang nói thì có một tiếng vọng thút thít từ phía dưới gầm tủ của bé tất: “Cháu cũng thế ạ! Cô chủ dùng cháu xong cũng không hề tắm rửa cho cháu, cứ thế quăng thẳng cháu xuống dưới gầm tủ. Cháu đã nằm ở đây gần hai tháng rồi, người cháu bụi bám đầy, bốc mùi rất khó chịu…Híc…Híc….”</a:t>
            </a:r>
          </a:p>
          <a:p>
            <a:pPr algn="just"/>
            <a:r>
              <a:rPr lang="vi-VN" sz="2000" b="1" dirty="0">
                <a:solidFill>
                  <a:srgbClr val="00B050"/>
                </a:solidFill>
                <a:latin typeface="Nunito" panose="020B0604020202020204" charset="0"/>
              </a:rPr>
              <a:t>…….</a:t>
            </a:r>
          </a:p>
        </p:txBody>
      </p:sp>
    </p:spTree>
    <p:custDataLst>
      <p:tags r:id="rId1"/>
    </p:custDataLst>
    <p:extLst>
      <p:ext uri="{BB962C8B-B14F-4D97-AF65-F5344CB8AC3E}">
        <p14:creationId xmlns:p14="http://schemas.microsoft.com/office/powerpoint/2010/main" val="6185220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1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F546CBF-4E08-3BAC-E9FE-E3D3E99057AE}"/>
              </a:ext>
            </a:extLst>
          </p:cNvPr>
          <p:cNvSpPr txBox="1"/>
          <p:nvPr/>
        </p:nvSpPr>
        <p:spPr>
          <a:xfrm>
            <a:off x="2910315" y="2598003"/>
            <a:ext cx="6371369" cy="830997"/>
          </a:xfrm>
          <a:prstGeom prst="rect">
            <a:avLst/>
          </a:prstGeom>
          <a:noFill/>
        </p:spPr>
        <p:txBody>
          <a:bodyPr wrap="square" rtlCol="0">
            <a:spAutoFit/>
          </a:bodyPr>
          <a:lstStyle/>
          <a:p>
            <a:r>
              <a:rPr lang="en-US" sz="4800">
                <a:solidFill>
                  <a:srgbClr val="0070C0"/>
                </a:solidFill>
                <a:latin typeface="Sigmar One" panose="00000500000000000000" pitchFamily="2" charset="0"/>
              </a:rPr>
              <a:t>Khám phá chủ đề</a:t>
            </a:r>
          </a:p>
        </p:txBody>
      </p:sp>
    </p:spTree>
    <p:custDataLst>
      <p:tags r:id="rId1"/>
    </p:custDataLst>
    <p:extLst>
      <p:ext uri="{BB962C8B-B14F-4D97-AF65-F5344CB8AC3E}">
        <p14:creationId xmlns:p14="http://schemas.microsoft.com/office/powerpoint/2010/main" val="27871611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DEE0CA81-249D-4339-901E-695F080CB0AA"/>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uFFFD\uFFFD {62E865A0-4CF4-4E03-8BD2-2253FCCECB66}&quot;,&quot;D:\\NH 2023-2024\\GA DIEN TU CAC TUAN\\TUAN 7&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HĐTN- UNG XU VOI DO CU . PHAN LOAI DO CU"/>
</p:tagLst>
</file>

<file path=ppt/tags/tag10.xml><?xml version="1.0" encoding="utf-8"?>
<p:tagLst xmlns:a="http://schemas.openxmlformats.org/drawingml/2006/main" xmlns:r="http://schemas.openxmlformats.org/officeDocument/2006/relationships" xmlns:p="http://schemas.openxmlformats.org/presentationml/2006/main">
  <p:tag name="GENSWF_SLIDE_UID" val="{1E77B7FA-7C90-46AA-9D86-CF09E08ABE9D}:278"/>
</p:tagLst>
</file>

<file path=ppt/tags/tag11.xml><?xml version="1.0" encoding="utf-8"?>
<p:tagLst xmlns:a="http://schemas.openxmlformats.org/drawingml/2006/main" xmlns:r="http://schemas.openxmlformats.org/officeDocument/2006/relationships" xmlns:p="http://schemas.openxmlformats.org/presentationml/2006/main">
  <p:tag name="GENSWF_SLIDE_UID" val="{A3A6B6DD-21EB-4535-88D5-FDD046D0BB85}:270"/>
</p:tagLst>
</file>

<file path=ppt/tags/tag12.xml><?xml version="1.0" encoding="utf-8"?>
<p:tagLst xmlns:a="http://schemas.openxmlformats.org/drawingml/2006/main" xmlns:r="http://schemas.openxmlformats.org/officeDocument/2006/relationships" xmlns:p="http://schemas.openxmlformats.org/presentationml/2006/main">
  <p:tag name="GENSWF_SLIDE_UID" val="{E2D4AB1C-8466-46A2-9A40-0C4D6B1CDD59}:279"/>
</p:tagLst>
</file>

<file path=ppt/tags/tag13.xml><?xml version="1.0" encoding="utf-8"?>
<p:tagLst xmlns:a="http://schemas.openxmlformats.org/drawingml/2006/main" xmlns:r="http://schemas.openxmlformats.org/officeDocument/2006/relationships" xmlns:p="http://schemas.openxmlformats.org/presentationml/2006/main">
  <p:tag name="GENSWF_SLIDE_UID" val="{C80211D7-4C7E-4EA0-A156-AAE7B932C2C4}:306"/>
</p:tagLst>
</file>

<file path=ppt/tags/tag14.xml><?xml version="1.0" encoding="utf-8"?>
<p:tagLst xmlns:a="http://schemas.openxmlformats.org/drawingml/2006/main" xmlns:r="http://schemas.openxmlformats.org/officeDocument/2006/relationships" xmlns:p="http://schemas.openxmlformats.org/presentationml/2006/main">
  <p:tag name="GENSWF_SLIDE_UID" val="{784A5F73-B97A-4954-A532-26A27F72941F}:305"/>
</p:tagLst>
</file>

<file path=ppt/tags/tag15.xml><?xml version="1.0" encoding="utf-8"?>
<p:tagLst xmlns:a="http://schemas.openxmlformats.org/drawingml/2006/main" xmlns:r="http://schemas.openxmlformats.org/officeDocument/2006/relationships" xmlns:p="http://schemas.openxmlformats.org/presentationml/2006/main">
  <p:tag name="GENSWF_SLIDE_UID" val="{12D7C757-994F-4472-A170-0B99679CDACB}:299"/>
</p:tagLst>
</file>

<file path=ppt/tags/tag16.xml><?xml version="1.0" encoding="utf-8"?>
<p:tagLst xmlns:a="http://schemas.openxmlformats.org/drawingml/2006/main" xmlns:r="http://schemas.openxmlformats.org/officeDocument/2006/relationships" xmlns:p="http://schemas.openxmlformats.org/presentationml/2006/main">
  <p:tag name="GENSWF_SLIDE_UID" val="{8FD81CAA-B521-4D45-93D9-1C8A5C94671C}:280"/>
</p:tagLst>
</file>

<file path=ppt/tags/tag17.xml><?xml version="1.0" encoding="utf-8"?>
<p:tagLst xmlns:a="http://schemas.openxmlformats.org/drawingml/2006/main" xmlns:r="http://schemas.openxmlformats.org/officeDocument/2006/relationships" xmlns:p="http://schemas.openxmlformats.org/presentationml/2006/main">
  <p:tag name="GENSWF_SLIDE_UID" val="{DA2AD802-8637-41A0-9055-BBD3DBDF280F}:271"/>
</p:tagLst>
</file>

<file path=ppt/tags/tag18.xml><?xml version="1.0" encoding="utf-8"?>
<p:tagLst xmlns:a="http://schemas.openxmlformats.org/drawingml/2006/main" xmlns:r="http://schemas.openxmlformats.org/officeDocument/2006/relationships" xmlns:p="http://schemas.openxmlformats.org/presentationml/2006/main">
  <p:tag name="GENSWF_SLIDE_UID" val="{9DAE992F-D33A-4919-9541-0565C2A7658B}:281"/>
</p:tagLst>
</file>

<file path=ppt/tags/tag19.xml><?xml version="1.0" encoding="utf-8"?>
<p:tagLst xmlns:a="http://schemas.openxmlformats.org/drawingml/2006/main" xmlns:r="http://schemas.openxmlformats.org/officeDocument/2006/relationships" xmlns:p="http://schemas.openxmlformats.org/presentationml/2006/main">
  <p:tag name="GENSWF_SLIDE_UID" val="{B27B8AD6-EDAD-4895-B861-F809F7016943}:272"/>
</p:tagLst>
</file>

<file path=ppt/tags/tag2.xml><?xml version="1.0" encoding="utf-8"?>
<p:tagLst xmlns:a="http://schemas.openxmlformats.org/drawingml/2006/main" xmlns:r="http://schemas.openxmlformats.org/officeDocument/2006/relationships" xmlns:p="http://schemas.openxmlformats.org/presentationml/2006/main">
  <p:tag name="GENSWF_SLIDE_UID" val="{CC935093-34CF-40A5-819E-C18B8A8FD9EC}:267"/>
</p:tagLst>
</file>

<file path=ppt/tags/tag20.xml><?xml version="1.0" encoding="utf-8"?>
<p:tagLst xmlns:a="http://schemas.openxmlformats.org/drawingml/2006/main" xmlns:r="http://schemas.openxmlformats.org/officeDocument/2006/relationships" xmlns:p="http://schemas.openxmlformats.org/presentationml/2006/main">
  <p:tag name="GENSWF_SLIDE_UID" val="{439FB5F5-0ACB-474B-9A1E-99FAF2B48313}:282"/>
</p:tagLst>
</file>

<file path=ppt/tags/tag21.xml><?xml version="1.0" encoding="utf-8"?>
<p:tagLst xmlns:a="http://schemas.openxmlformats.org/drawingml/2006/main" xmlns:r="http://schemas.openxmlformats.org/officeDocument/2006/relationships" xmlns:p="http://schemas.openxmlformats.org/presentationml/2006/main">
  <p:tag name="GENSWF_SLIDE_UID" val="{361F3A83-5C94-457F-9D2C-3AC959787168}:285"/>
</p:tagLst>
</file>

<file path=ppt/tags/tag22.xml><?xml version="1.0" encoding="utf-8"?>
<p:tagLst xmlns:a="http://schemas.openxmlformats.org/drawingml/2006/main" xmlns:r="http://schemas.openxmlformats.org/officeDocument/2006/relationships" xmlns:p="http://schemas.openxmlformats.org/presentationml/2006/main">
  <p:tag name="GENSWF_SLIDE_UID" val="{D1CCC86E-32C7-4DAF-BB8C-D170B6B90AC9}:273"/>
</p:tagLst>
</file>

<file path=ppt/tags/tag23.xml><?xml version="1.0" encoding="utf-8"?>
<p:tagLst xmlns:a="http://schemas.openxmlformats.org/drawingml/2006/main" xmlns:r="http://schemas.openxmlformats.org/officeDocument/2006/relationships" xmlns:p="http://schemas.openxmlformats.org/presentationml/2006/main">
  <p:tag name="GENSWF_SLIDE_UID" val="{B20DACCA-FFFF-456D-B189-39684CBB39EF}:286"/>
</p:tagLst>
</file>

<file path=ppt/tags/tag24.xml><?xml version="1.0" encoding="utf-8"?>
<p:tagLst xmlns:a="http://schemas.openxmlformats.org/drawingml/2006/main" xmlns:r="http://schemas.openxmlformats.org/officeDocument/2006/relationships" xmlns:p="http://schemas.openxmlformats.org/presentationml/2006/main">
  <p:tag name="GENSWF_SLIDE_UID" val="{B88BEBA7-B9C5-4D13-9407-255C4707CEC8}:300"/>
</p:tagLst>
</file>

<file path=ppt/tags/tag25.xml><?xml version="1.0" encoding="utf-8"?>
<p:tagLst xmlns:a="http://schemas.openxmlformats.org/drawingml/2006/main" xmlns:r="http://schemas.openxmlformats.org/officeDocument/2006/relationships" xmlns:p="http://schemas.openxmlformats.org/presentationml/2006/main">
  <p:tag name="GENSWF_SLIDE_UID" val="{D4E55509-3195-4ED2-B7CA-8BA9B666C4A7}:302"/>
</p:tagLst>
</file>

<file path=ppt/tags/tag26.xml><?xml version="1.0" encoding="utf-8"?>
<p:tagLst xmlns:a="http://schemas.openxmlformats.org/drawingml/2006/main" xmlns:r="http://schemas.openxmlformats.org/officeDocument/2006/relationships" xmlns:p="http://schemas.openxmlformats.org/presentationml/2006/main">
  <p:tag name="GENSWF_SLIDE_UID" val="{34BCE439-3F47-4D5A-9679-207B11F5969A}:303"/>
</p:tagLst>
</file>

<file path=ppt/tags/tag27.xml><?xml version="1.0" encoding="utf-8"?>
<p:tagLst xmlns:a="http://schemas.openxmlformats.org/drawingml/2006/main" xmlns:r="http://schemas.openxmlformats.org/officeDocument/2006/relationships" xmlns:p="http://schemas.openxmlformats.org/presentationml/2006/main">
  <p:tag name="GENSWF_SLIDE_UID" val="{A80B4529-0FC2-498A-9A8B-209BC8817603}:289"/>
</p:tagLst>
</file>

<file path=ppt/tags/tag28.xml><?xml version="1.0" encoding="utf-8"?>
<p:tagLst xmlns:a="http://schemas.openxmlformats.org/drawingml/2006/main" xmlns:r="http://schemas.openxmlformats.org/officeDocument/2006/relationships" xmlns:p="http://schemas.openxmlformats.org/presentationml/2006/main">
  <p:tag name="GENSWF_SLIDE_UID" val="{02ED26BB-4563-4288-9248-A287D07A5E3F}:304"/>
</p:tagLst>
</file>

<file path=ppt/tags/tag29.xml><?xml version="1.0" encoding="utf-8"?>
<p:tagLst xmlns:a="http://schemas.openxmlformats.org/drawingml/2006/main" xmlns:r="http://schemas.openxmlformats.org/officeDocument/2006/relationships" xmlns:p="http://schemas.openxmlformats.org/presentationml/2006/main">
  <p:tag name="GENSWF_SLIDE_UID" val="{2CB3508C-D5B5-46BF-BEC9-E9816D9430CF}:288"/>
</p:tagLst>
</file>

<file path=ppt/tags/tag3.xml><?xml version="1.0" encoding="utf-8"?>
<p:tagLst xmlns:a="http://schemas.openxmlformats.org/drawingml/2006/main" xmlns:r="http://schemas.openxmlformats.org/officeDocument/2006/relationships" xmlns:p="http://schemas.openxmlformats.org/presentationml/2006/main">
  <p:tag name="GENSWF_SLIDE_UID" val="{99411497-F89C-4A13-8E6C-366578B5C280}:265"/>
</p:tagLst>
</file>

<file path=ppt/tags/tag30.xml><?xml version="1.0" encoding="utf-8"?>
<p:tagLst xmlns:a="http://schemas.openxmlformats.org/drawingml/2006/main" xmlns:r="http://schemas.openxmlformats.org/officeDocument/2006/relationships" xmlns:p="http://schemas.openxmlformats.org/presentationml/2006/main">
  <p:tag name="GENSWF_SLIDE_UID" val="{392B2113-7D34-4E25-ABEB-8C3E73D7CC2B}:263"/>
</p:tagLst>
</file>

<file path=ppt/tags/tag4.xml><?xml version="1.0" encoding="utf-8"?>
<p:tagLst xmlns:a="http://schemas.openxmlformats.org/drawingml/2006/main" xmlns:r="http://schemas.openxmlformats.org/officeDocument/2006/relationships" xmlns:p="http://schemas.openxmlformats.org/presentationml/2006/main">
  <p:tag name="GENSWF_SLIDE_UID" val="{D8D6B5AE-03DB-44D6-AB09-3A3AD66DA91D}:269"/>
</p:tagLst>
</file>

<file path=ppt/tags/tag5.xml><?xml version="1.0" encoding="utf-8"?>
<p:tagLst xmlns:a="http://schemas.openxmlformats.org/drawingml/2006/main" xmlns:r="http://schemas.openxmlformats.org/officeDocument/2006/relationships" xmlns:p="http://schemas.openxmlformats.org/presentationml/2006/main">
  <p:tag name="GENSWF_SLIDE_UID" val="{6EFF473B-E0FF-44FF-A0D3-8884F8CF15C8}:276"/>
</p:tagLst>
</file>

<file path=ppt/tags/tag6.xml><?xml version="1.0" encoding="utf-8"?>
<p:tagLst xmlns:a="http://schemas.openxmlformats.org/drawingml/2006/main" xmlns:r="http://schemas.openxmlformats.org/officeDocument/2006/relationships" xmlns:p="http://schemas.openxmlformats.org/presentationml/2006/main">
  <p:tag name="GENSWF_SLIDE_UID" val="{0C1D75A6-AF95-4174-AB03-AF073BFAE268}:307"/>
</p:tagLst>
</file>

<file path=ppt/tags/tag7.xml><?xml version="1.0" encoding="utf-8"?>
<p:tagLst xmlns:a="http://schemas.openxmlformats.org/drawingml/2006/main" xmlns:r="http://schemas.openxmlformats.org/officeDocument/2006/relationships" xmlns:p="http://schemas.openxmlformats.org/presentationml/2006/main">
  <p:tag name="GENSWF_SLIDE_UID" val="{634F2E54-BF03-418A-9217-5C04DECA03B6}:292"/>
</p:tagLst>
</file>

<file path=ppt/tags/tag8.xml><?xml version="1.0" encoding="utf-8"?>
<p:tagLst xmlns:a="http://schemas.openxmlformats.org/drawingml/2006/main" xmlns:r="http://schemas.openxmlformats.org/officeDocument/2006/relationships" xmlns:p="http://schemas.openxmlformats.org/presentationml/2006/main">
  <p:tag name="GENSWF_SLIDE_UID" val="{749A880B-8536-4D61-B619-342DFC315DE3}:293"/>
</p:tagLst>
</file>

<file path=ppt/tags/tag9.xml><?xml version="1.0" encoding="utf-8"?>
<p:tagLst xmlns:a="http://schemas.openxmlformats.org/drawingml/2006/main" xmlns:r="http://schemas.openxmlformats.org/officeDocument/2006/relationships" xmlns:p="http://schemas.openxmlformats.org/presentationml/2006/main">
  <p:tag name="GENSWF_SLIDE_UID" val="{4E58F57C-532A-4348-B484-83BBCBC147D9}:29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1812</TotalTime>
  <Words>888</Words>
  <Application>Microsoft Office PowerPoint</Application>
  <PresentationFormat>Widescreen</PresentationFormat>
  <Paragraphs>92</Paragraphs>
  <Slides>29</Slides>
  <Notes>1</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29</vt:i4>
      </vt:variant>
    </vt:vector>
  </HeadingPairs>
  <TitlesOfParts>
    <vt:vector size="43" baseType="lpstr">
      <vt:lpstr>宋体</vt:lpstr>
      <vt:lpstr>Open Sans</vt:lpstr>
      <vt:lpstr>Calibri Light</vt:lpstr>
      <vt:lpstr>Microsoft YaHei</vt:lpstr>
      <vt:lpstr>Calibri</vt:lpstr>
      <vt:lpstr>Great Vibes</vt:lpstr>
      <vt:lpstr>Arial</vt:lpstr>
      <vt:lpstr>Sigmar One</vt:lpstr>
      <vt:lpstr>Nunito Black</vt:lpstr>
      <vt:lpstr>Nunito</vt:lpstr>
      <vt:lpstr>Tahoma</vt:lpstr>
      <vt:lpstr>汉仪跳跳体简</vt:lpstr>
      <vt:lpstr>Office Theme</vt:lpstr>
      <vt:lpstr>https://www.freeppt7.com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Hẹn gặp lại các em!</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HĐTN- UNG XU VOI DO CU . PHAN LOAI DO CU</dc:title>
  <dc:creator>Admin</dc:creator>
  <cp:lastModifiedBy>AutoBVT</cp:lastModifiedBy>
  <cp:revision>43</cp:revision>
  <dcterms:created xsi:type="dcterms:W3CDTF">2022-03-29T00:44:11Z</dcterms:created>
  <dcterms:modified xsi:type="dcterms:W3CDTF">2023-10-16T15:25:30Z</dcterms:modified>
</cp:coreProperties>
</file>