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tags/tag32.xml" ContentType="application/vnd.openxmlformats-officedocument.presentationml.tags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ppt/tags/tag3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77" r:id="rId2"/>
  </p:sldMasterIdLst>
  <p:notesMasterIdLst>
    <p:notesMasterId r:id="rId36"/>
  </p:notesMasterIdLst>
  <p:sldIdLst>
    <p:sldId id="257" r:id="rId3"/>
    <p:sldId id="259" r:id="rId4"/>
    <p:sldId id="292" r:id="rId5"/>
    <p:sldId id="293" r:id="rId6"/>
    <p:sldId id="294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95" r:id="rId19"/>
    <p:sldId id="296" r:id="rId20"/>
    <p:sldId id="297" r:id="rId21"/>
    <p:sldId id="298" r:id="rId22"/>
    <p:sldId id="299" r:id="rId23"/>
    <p:sldId id="300" r:id="rId24"/>
    <p:sldId id="282" r:id="rId25"/>
    <p:sldId id="30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embeddedFontLst>
    <p:embeddedFont>
      <p:font typeface="Sigmar One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</p:embeddedFont>
    <p:embeddedFont>
      <p:font typeface="Schoolbell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redoka One" panose="020B0604020202020204" charset="0"/>
      <p:regular r:id="rId45"/>
    </p:embeddedFont>
    <p:embeddedFont>
      <p:font typeface="Bilbo" panose="020B0604020202020204" charset="0"/>
      <p:regular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gs" Target="tags/tag1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3842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77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95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21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525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535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7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06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11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17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881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38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604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871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692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151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959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860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190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50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7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295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618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98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860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7195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19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33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0119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600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56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1942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50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515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88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2451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6651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9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8706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3101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389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6681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82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406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45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964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25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81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8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BFAD5-DA43-43AB-AAEC-04C16FEEF87E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8A5B-353C-43AF-967A-0B9B9362F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9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jp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34.jp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4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5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705172" y="4595795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80762" y="4870939"/>
            <a:ext cx="312023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/>
          <p:nvPr/>
        </p:nvSpPr>
        <p:spPr>
          <a:xfrm>
            <a:off x="4526596" y="4870939"/>
            <a:ext cx="37744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pic>
        <p:nvPicPr>
          <p:cNvPr id="496" name="Google Shape;4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92625" y="-38616"/>
            <a:ext cx="678004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What’s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00113"/>
            <a:ext cx="8701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/>
              <a:t>	</a:t>
            </a:r>
            <a:r>
              <a:rPr lang="en-US" sz="6600" smtClean="0">
                <a:solidFill>
                  <a:schemeClr val="accent6">
                    <a:lumMod val="50000"/>
                  </a:schemeClr>
                </a:solidFill>
              </a:rPr>
              <a:t>What’s your hobby?</a:t>
            </a:r>
            <a:endParaRPr lang="en-US" sz="6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7411" y="3228975"/>
            <a:ext cx="5186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It’s singing</a:t>
            </a:r>
            <a:endParaRPr lang="en-US" sz="6600">
              <a:solidFill>
                <a:srgbClr val="FF0000"/>
              </a:solidFill>
            </a:endParaRPr>
          </a:p>
        </p:txBody>
      </p:sp>
      <p:pic>
        <p:nvPicPr>
          <p:cNvPr id="4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9426" y="2514600"/>
            <a:ext cx="4900612" cy="38433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5497" t="11921"/>
          <a:stretch/>
        </p:blipFill>
        <p:spPr>
          <a:xfrm>
            <a:off x="0" y="0"/>
            <a:ext cx="11530013" cy="652938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3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6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4" y="257176"/>
            <a:ext cx="8815386" cy="61388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73;p6"/>
          <p:cNvSpPr txBox="1"/>
          <p:nvPr/>
        </p:nvSpPr>
        <p:spPr>
          <a:xfrm>
            <a:off x="4274297" y="3547981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20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257176" y="4878505"/>
            <a:ext cx="1061623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</a:t>
            </a:r>
            <a:r>
              <a:rPr lang="en-US" sz="6600" b="1" i="1" smtClean="0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SING A SONG.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72;p6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24" y="171450"/>
            <a:ext cx="10772775" cy="62450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159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75;p6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1" y="385763"/>
            <a:ext cx="10487024" cy="61150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61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78;p6" descr="Ảnh có chứa văn bản, đồ họa véc-tơ,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763" y="1183006"/>
            <a:ext cx="11015663" cy="538924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548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68;p6"/>
          <p:cNvGrpSpPr/>
          <p:nvPr/>
        </p:nvGrpSpPr>
        <p:grpSpPr>
          <a:xfrm>
            <a:off x="2048491" y="168531"/>
            <a:ext cx="1740825" cy="2734944"/>
            <a:chOff x="0" y="3527618"/>
            <a:chExt cx="1740825" cy="2734944"/>
          </a:xfrm>
        </p:grpSpPr>
        <p:pic>
          <p:nvPicPr>
            <p:cNvPr id="6" name="Google Shape;369;p6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70;p6"/>
            <p:cNvSpPr txBox="1"/>
            <p:nvPr/>
          </p:nvSpPr>
          <p:spPr>
            <a:xfrm>
              <a:off x="707898" y="352761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8" name="Google Shape;371;p6"/>
          <p:cNvGrpSpPr/>
          <p:nvPr/>
        </p:nvGrpSpPr>
        <p:grpSpPr>
          <a:xfrm>
            <a:off x="5836110" y="78249"/>
            <a:ext cx="3621662" cy="2868479"/>
            <a:chOff x="2094988" y="3624394"/>
            <a:chExt cx="3621662" cy="2868479"/>
          </a:xfrm>
        </p:grpSpPr>
        <p:pic>
          <p:nvPicPr>
            <p:cNvPr id="9" name="Google Shape;372;p6" descr="Ảnh có chứa tối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73;p6"/>
            <p:cNvSpPr txBox="1"/>
            <p:nvPr/>
          </p:nvSpPr>
          <p:spPr>
            <a:xfrm>
              <a:off x="3905819" y="3624394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11" name="Google Shape;374;p6"/>
          <p:cNvGrpSpPr/>
          <p:nvPr/>
        </p:nvGrpSpPr>
        <p:grpSpPr>
          <a:xfrm>
            <a:off x="1458922" y="3967991"/>
            <a:ext cx="2489997" cy="2653348"/>
            <a:chOff x="5988369" y="3614048"/>
            <a:chExt cx="2489997" cy="2653348"/>
          </a:xfrm>
        </p:grpSpPr>
        <p:pic>
          <p:nvPicPr>
            <p:cNvPr id="12" name="Google Shape;375;p6" descr="Ảnh có chứa đồ họa véc-tơ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76;p6"/>
            <p:cNvSpPr txBox="1"/>
            <p:nvPr/>
          </p:nvSpPr>
          <p:spPr>
            <a:xfrm>
              <a:off x="7021296" y="361404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14" name="Google Shape;377;p6"/>
          <p:cNvGrpSpPr/>
          <p:nvPr/>
        </p:nvGrpSpPr>
        <p:grpSpPr>
          <a:xfrm>
            <a:off x="5863136" y="3540248"/>
            <a:ext cx="3359471" cy="3081091"/>
            <a:chOff x="8832529" y="3585992"/>
            <a:chExt cx="3359471" cy="3081091"/>
          </a:xfrm>
        </p:grpSpPr>
        <p:pic>
          <p:nvPicPr>
            <p:cNvPr id="15" name="Google Shape;378;p6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79;p6"/>
            <p:cNvSpPr txBox="1"/>
            <p:nvPr/>
          </p:nvSpPr>
          <p:spPr>
            <a:xfrm>
              <a:off x="9981823" y="358599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95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2443" t="1325" r="-1190" b="8405"/>
          <a:stretch/>
        </p:blipFill>
        <p:spPr>
          <a:xfrm>
            <a:off x="3071813" y="1293813"/>
            <a:ext cx="9120187" cy="377031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3138" y="1814513"/>
            <a:ext cx="677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 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3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4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4"/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030075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3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0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15"/>
          <p:cNvPicPr preferRelativeResize="0"/>
          <p:nvPr/>
        </p:nvPicPr>
        <p:blipFill rotWithShape="1">
          <a:blip r:embed="rId4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14451" y="2128837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2. Look, point and say</a:t>
            </a:r>
            <a:endParaRPr lang="en-US" sz="48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3982" t="14510"/>
          <a:stretch/>
        </p:blipFill>
        <p:spPr>
          <a:xfrm>
            <a:off x="2376488" y="1343025"/>
            <a:ext cx="9815512" cy="360838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66801" y="5285276"/>
            <a:ext cx="32056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40560" y="4870939"/>
            <a:ext cx="32318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iếng Anh 3-Unit 5-Lesson 1"/>
  <p:tag name="ISPRING_ULTRA_SCORM_COURSE_ID" val="C649B1D2-0F15-4F42-9C90-2421EA012A2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VAN C\\t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3-Unit 5-Lesson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E2DFEC-02B4-4209-A448-95630677A074}:2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5A5F4-9334-4A8E-AA77-6924FCAA07E8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C0CF9F-72AA-45A9-AA88-09F3E3E02E03}: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9A9526-4ABC-42E1-9E80-F99834F0F073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37F01-27B1-496B-9C9D-E60E38DADA66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7F4FB6-2164-4ED0-B84E-1129A35E8EC8}:2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F1E7CB-D342-45EE-B911-2599945AD12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1BF939-8FD1-426D-9375-42DC62D1F55A}:2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C3A9C6-85F5-4C4E-AED0-2868C561F724}:2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E2D584-1751-467D-8D93-5A050F811CBD}:2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3D5025-18CD-4F0C-8929-518A690B752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98D3A9-B79F-4CEA-A4E7-368298270F24}:2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6B5095-8DAF-4C72-A4A5-02EF50AEEA9A}:29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A0E7BA-0872-4315-A183-CD0A631268CC}:2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23DE0-627E-456F-ACD1-01BD2E09BB86}:3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07D5F0-AAAA-4B91-89C4-9030A8C59839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376082-2997-4CE2-AC62-CD404311F136}:3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EBA29-B528-41A3-8EDB-D25FBA17334B}:2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A2A4B-7A16-46EB-B3E7-B7108D2C2622}:2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A9E487-8EC9-4FFA-9C8F-65D8AF1A16DF}:2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8F440-350A-4C69-9273-07724A71CFB7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CA1D0-2458-4DFB-9703-90D63F008B11}:2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1D6C3-CF46-4370-AF1F-3D405EF8500B}:2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9A3C1D-A056-4A6E-8200-5CA9AA99C426}: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C985F-0D64-440F-B1AA-FC0DCFB6A885}:28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5368DE-B4C9-4632-9D59-72D94AB4D0BD}:2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A85FEA-70CE-41A5-AD0D-AA769DB91BE7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57E2C6-9F2B-4CF8-A519-B4764B795B76}: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DA93C2-0A02-4E6D-B0E9-EDB4D1CC5FDA}:2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CBE58D-BD6C-4B03-8F6D-0EAA187AD849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1D367D-6E5E-4CAD-8F7E-F51BB3CBF3AA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C45EC-92A1-4463-BB72-85051C6E7D54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18DC56-111E-4D75-9DAC-1B09E731FC04}:2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595</Words>
  <Application>Microsoft Office PowerPoint</Application>
  <PresentationFormat>Widescreen</PresentationFormat>
  <Paragraphs>97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Sigmar One</vt:lpstr>
      <vt:lpstr>Comic Sans MS</vt:lpstr>
      <vt:lpstr>Schoolbell</vt:lpstr>
      <vt:lpstr>Calibri</vt:lpstr>
      <vt:lpstr>Fredoka One</vt:lpstr>
      <vt:lpstr>Bilbo</vt:lpstr>
      <vt:lpstr>Times New Roman</vt:lpstr>
      <vt:lpstr>Verdana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3-Unit 5-Lesson 1</dc:title>
  <dc:creator>tran ngan</dc:creator>
  <cp:lastModifiedBy>AutoBVT</cp:lastModifiedBy>
  <cp:revision>14</cp:revision>
  <dcterms:created xsi:type="dcterms:W3CDTF">2021-12-30T07:25:07Z</dcterms:created>
  <dcterms:modified xsi:type="dcterms:W3CDTF">2023-10-16T13:48:57Z</dcterms:modified>
</cp:coreProperties>
</file>