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4BB1-18A0-40F3-8691-20CA0C0E6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A51DF-E354-4FDA-A91F-5E797DB79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709C7-768B-44A7-A57D-BC57B5FA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81-7DB5-4AE1-B32C-3A81E915868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8068F-2F5F-47A6-8C27-1367D2A9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1C4E7-B348-42F4-A080-ED0FDD63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1D42-36DC-4034-AC7B-1C3E9829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0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ED09-A97C-4294-BC86-A86626660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72278-922B-4FDB-A88A-3F00EB23B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EDF86-5FC6-4099-A460-89F0C695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81-7DB5-4AE1-B32C-3A81E915868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DE1F6-BD0A-4150-91E7-4E0CD78B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F0AAC-A726-47C3-BB1B-A3FD1085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1D42-36DC-4034-AC7B-1C3E9829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6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AC199-0F80-4D48-8268-28A81FF15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9DC6C-F0C7-4D10-ACA6-38FD55FF4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83872-0D18-40CC-B701-D10CCB4A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81-7DB5-4AE1-B32C-3A81E915868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AC5CE-3FD3-4176-ACDF-9E128DCF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557EA-CADD-4539-85AA-A5C1065B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1D42-36DC-4034-AC7B-1C3E9829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4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4171-8D90-4C88-8238-F52AEE2C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62747-D710-4A02-8BB1-68200197A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1A81C-3AE3-478D-9D0E-FA2253A5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81-7DB5-4AE1-B32C-3A81E915868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C0511-E1C6-4635-9246-038B92C5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E0B28-8F08-42D5-935F-83DF7945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1D42-36DC-4034-AC7B-1C3E9829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0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7CFEA-D6AA-46DF-A6D1-79C2C4A4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2FC15-95DE-4A18-A038-8E3785D73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B3EA6-B088-4A21-AFEB-2CFE7509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81-7DB5-4AE1-B32C-3A81E915868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B740E-25EF-4845-A1CC-4E08F0B3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0BC79-27DF-4A4D-A7DA-31E97CBF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1D42-36DC-4034-AC7B-1C3E9829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6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3CB3-981B-4E02-835A-7E76A6E1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DAE0-745B-4CC3-B0F6-CDC5CE986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64132-63AB-4F14-BAA8-6B0E9060E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15BEA-BB1B-4EAC-AFD7-F6777FAC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81-7DB5-4AE1-B32C-3A81E915868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A559B-39C2-466A-B322-CEE07E17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930ED-F904-4ABD-A8A1-D6762FBB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1D42-36DC-4034-AC7B-1C3E9829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6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FA7C-4EEB-4BFB-927F-97B1D0790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3CE26-A54B-43FD-88A0-602B5A968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7F1DD-98A2-4F2C-B8AF-D0550FC7A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4FE1D0-7A1B-4E2C-A7FB-A8D5C03B0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78960-6EDA-4577-98FF-CBF5A39FA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5947A3-0053-46D0-9AC4-8D3C7662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81-7DB5-4AE1-B32C-3A81E915868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210FE2-75BE-457D-82B4-4D57C62F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06428-47BD-4C2C-B477-EFAEB841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1D42-36DC-4034-AC7B-1C3E9829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0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9F09-487F-48E6-A4AD-135D80E7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15331-E5FB-479D-AA69-4A668A4F6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81-7DB5-4AE1-B32C-3A81E915868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BFC89-405E-470F-9211-6BBEB152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3F0EE-E2EE-4B12-8CA6-66B98328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1D42-36DC-4034-AC7B-1C3E9829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531EE-17A0-44A6-A44C-9DC88AC1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81-7DB5-4AE1-B32C-3A81E915868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5C5B7-512E-4E18-A49B-BF6ACDEE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AD808-F51E-4676-8929-17E658F1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1D42-36DC-4034-AC7B-1C3E9829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3698-8329-436F-A86F-1DA86DF4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E9D2-C015-44AF-AD8E-E5308DE6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A78B-758F-4C82-8332-258509693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093C0-5034-4B7D-A02C-FB71FCE5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81-7DB5-4AE1-B32C-3A81E915868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4FF67-919C-42A6-92B2-D16387E0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4597C-D739-413A-84CD-057F49DD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1D42-36DC-4034-AC7B-1C3E9829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9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CE492-1E4F-475D-B262-BF04A800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1E1AA-305F-47D4-858D-9A67D2BE9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C9C95-B023-4E19-9F5D-6074794ED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9184E-18FA-4641-826B-04307F4E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81-7DB5-4AE1-B32C-3A81E915868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3EFDA-76A9-48FF-AA26-A09D9F68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F8B56-C823-47EF-AD46-10483843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1D42-36DC-4034-AC7B-1C3E9829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6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1A7B93-2D8C-478E-8E10-2D637406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A3806-CAC3-407B-84E4-381B2E970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E33A-031D-4711-B835-CF9BA419A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85881-7DB5-4AE1-B32C-3A81E915868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7B823-8619-4185-840D-4BD574F9A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50619-9D59-40EF-B032-0E3E54BDF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91D42-36DC-4034-AC7B-1C3E9829B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530152-04BD-48A3-A4D7-979A9708A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6232" r="31272" b="85507"/>
          <a:stretch/>
        </p:blipFill>
        <p:spPr>
          <a:xfrm>
            <a:off x="1630016" y="1610139"/>
            <a:ext cx="8662565" cy="15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0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530152-04BD-48A3-A4D7-979A9708A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14493" r="8390" b="14782"/>
          <a:stretch/>
        </p:blipFill>
        <p:spPr>
          <a:xfrm>
            <a:off x="2594113" y="41858"/>
            <a:ext cx="5844207" cy="677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7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FCA38D-5B2B-4884-8067-80C782FAA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t="5797" r="9429" b="53913"/>
          <a:stretch/>
        </p:blipFill>
        <p:spPr>
          <a:xfrm>
            <a:off x="1444486" y="149086"/>
            <a:ext cx="8534401" cy="587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FCA38D-5B2B-4884-8067-80C782FAA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44359" r="21025" b="46920"/>
          <a:stretch/>
        </p:blipFill>
        <p:spPr>
          <a:xfrm>
            <a:off x="1315278" y="427383"/>
            <a:ext cx="7649818" cy="12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2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FCA38D-5B2B-4884-8067-80C782FAA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52195" r="5178" b="17895"/>
          <a:stretch/>
        </p:blipFill>
        <p:spPr>
          <a:xfrm>
            <a:off x="1603512" y="1570382"/>
            <a:ext cx="9001540" cy="43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1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FCA38D-5B2B-4884-8067-80C782FAA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81536" r="3930" b="8551"/>
          <a:stretch/>
        </p:blipFill>
        <p:spPr>
          <a:xfrm>
            <a:off x="1441173" y="1133061"/>
            <a:ext cx="8975035" cy="144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1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2020-08-14T17:09:34Z</dcterms:created>
  <dcterms:modified xsi:type="dcterms:W3CDTF">2020-08-14T17:12:39Z</dcterms:modified>
</cp:coreProperties>
</file>