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741" r:id="rId2"/>
    <p:sldMasterId id="2147483759" r:id="rId3"/>
    <p:sldMasterId id="2147483771" r:id="rId4"/>
  </p:sldMasterIdLst>
  <p:notesMasterIdLst>
    <p:notesMasterId r:id="rId26"/>
  </p:notesMasterIdLst>
  <p:handoutMasterIdLst>
    <p:handoutMasterId r:id="rId27"/>
  </p:handoutMasterIdLst>
  <p:sldIdLst>
    <p:sldId id="272" r:id="rId5"/>
    <p:sldId id="2007577120" r:id="rId6"/>
    <p:sldId id="2007577119" r:id="rId7"/>
    <p:sldId id="284" r:id="rId8"/>
    <p:sldId id="300" r:id="rId9"/>
    <p:sldId id="291" r:id="rId10"/>
    <p:sldId id="301" r:id="rId11"/>
    <p:sldId id="292" r:id="rId12"/>
    <p:sldId id="302" r:id="rId13"/>
    <p:sldId id="293" r:id="rId14"/>
    <p:sldId id="303" r:id="rId15"/>
    <p:sldId id="294" r:id="rId16"/>
    <p:sldId id="285" r:id="rId17"/>
    <p:sldId id="286" r:id="rId18"/>
    <p:sldId id="287" r:id="rId19"/>
    <p:sldId id="295" r:id="rId20"/>
    <p:sldId id="296" r:id="rId21"/>
    <p:sldId id="288" r:id="rId22"/>
    <p:sldId id="298" r:id="rId23"/>
    <p:sldId id="299" r:id="rId24"/>
    <p:sldId id="513" r:id="rId25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4" d="100"/>
          <a:sy n="84" d="100"/>
        </p:scale>
        <p:origin x="91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7244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chủ</a:t>
            </a:r>
            <a:r>
              <a:rPr lang="en-US" baseline="0"/>
              <a:t> động nêu câu hỏi khai thác kiến thức. GV chú ý, chỉ giúp HS nhận dạng HTG  bằng trực quan, không cần thiết khai thác đặc điểm của HTG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00728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4805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6337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2757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90692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Sách</a:t>
            </a:r>
            <a:r>
              <a:rPr lang="en-US" baseline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Sách</a:t>
            </a:r>
            <a:r>
              <a:rPr lang="en-US" baseline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Sách</a:t>
            </a:r>
            <a:r>
              <a:rPr lang="en-US" baseline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61173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714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2033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0122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9786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084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chủ</a:t>
            </a:r>
            <a:r>
              <a:rPr lang="en-US" baseline="0"/>
              <a:t> động nêu câu hỏi khai thác kiến thức. GV chú ý, chỉ giúp HS nhận dạng HV bằng trực quan, không khai thác đặc điểm của HV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0072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2501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chủ</a:t>
            </a:r>
            <a:r>
              <a:rPr lang="en-US" baseline="0"/>
              <a:t> động nêu câu hỏi khai thác kiến thức. GV chú ý, chỉ giúp HS nhận dạng HT bằng trực quan, không cần thiết khai thác đặc điểm của HT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00728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8089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chủ</a:t>
            </a:r>
            <a:r>
              <a:rPr lang="en-US" baseline="0"/>
              <a:t> động nêu câu hỏi khai thác kiến thức. GV chú ý, chỉ giúp HS nhận dạng HTG  bằng trực quan, không cần thiết khai thác đặc điểm của HTG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00728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611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6817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2352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40230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7601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65738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742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6313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7943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129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2006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307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4351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5185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3812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6811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4101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294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3759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1384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64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9698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5724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385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916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1513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9894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402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9645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9108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9511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207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0292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2046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984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950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147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500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138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564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3260E772-50B0-439F-8511-725DA259F356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4073" y="417945"/>
            <a:ext cx="1152516" cy="115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790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980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924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iming>
    <p:tnLst>
      <p:par>
        <p:cTn id="1" dur="indefinite" restart="never" nodeType="tmRoot"/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1.xml"/><Relationship Id="rId5" Type="http://schemas.openxmlformats.org/officeDocument/2006/relationships/image" Target="../media/image8.png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3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4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8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9.xml"/><Relationship Id="rId4" Type="http://schemas.openxmlformats.org/officeDocument/2006/relationships/image" Target="../media/image4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45.gif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0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3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2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2.xml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4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5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7.xml"/><Relationship Id="rId5" Type="http://schemas.openxmlformats.org/officeDocument/2006/relationships/image" Target="../media/image8.pn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9.xml"/><Relationship Id="rId5" Type="http://schemas.openxmlformats.org/officeDocument/2006/relationships/image" Target="../media/image8.pn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3C6A1DB-AB58-58D5-1023-51E1471542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6146" y="2451641"/>
            <a:ext cx="7712108" cy="216426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4707108" y="2667000"/>
            <a:ext cx="2023040" cy="1102597"/>
            <a:chOff x="1025023" y="1615381"/>
            <a:chExt cx="2023040" cy="1102597"/>
          </a:xfrm>
        </p:grpSpPr>
        <p:sp>
          <p:nvSpPr>
            <p:cNvPr id="32" name="Down Arrow 31"/>
            <p:cNvSpPr/>
            <p:nvPr/>
          </p:nvSpPr>
          <p:spPr>
            <a:xfrm rot="5400000">
              <a:off x="1485244" y="1155160"/>
              <a:ext cx="1102597" cy="2023040"/>
            </a:xfrm>
            <a:prstGeom prst="downArrow">
              <a:avLst>
                <a:gd name="adj1" fmla="val 50000"/>
                <a:gd name="adj2" fmla="val 35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Down Arrow 4"/>
            <p:cNvSpPr/>
            <p:nvPr/>
          </p:nvSpPr>
          <p:spPr>
            <a:xfrm rot="5400000">
              <a:off x="1857370" y="1251637"/>
              <a:ext cx="551299" cy="18300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5344" tIns="85344" rIns="85344" bIns="85344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167628" y="5334000"/>
            <a:ext cx="432817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 chữ nhật</a:t>
            </a:r>
          </a:p>
        </p:txBody>
      </p:sp>
      <p:sp>
        <p:nvSpPr>
          <p:cNvPr id="3" name="Rectangle 2"/>
          <p:cNvSpPr/>
          <p:nvPr/>
        </p:nvSpPr>
        <p:spPr>
          <a:xfrm>
            <a:off x="682458" y="2075298"/>
            <a:ext cx="3886200" cy="2286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2" t="11005" r="3509" b="16162"/>
          <a:stretch/>
        </p:blipFill>
        <p:spPr>
          <a:xfrm>
            <a:off x="6858000" y="1700536"/>
            <a:ext cx="4773724" cy="30355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F94634D-553F-A802-950E-B2F3A2B2ABA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600" y="0"/>
            <a:ext cx="2590800" cy="1295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139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31C261-9211-CF4C-8D59-A8613BF42CBE}"/>
              </a:ext>
            </a:extLst>
          </p:cNvPr>
          <p:cNvSpPr txBox="1"/>
          <p:nvPr/>
        </p:nvSpPr>
        <p:spPr>
          <a:xfrm>
            <a:off x="228600" y="-76200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0070C0"/>
                </a:solidFill>
                <a:cs typeface="Times New Roman" panose="02020603050405020304" pitchFamily="18" charset="0"/>
              </a:rPr>
              <a:t>Ví</a:t>
            </a:r>
            <a:r>
              <a:rPr lang="en-US" sz="3200" b="1" u="sng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70C0"/>
                </a:solidFill>
                <a:cs typeface="Times New Roman" panose="02020603050405020304" pitchFamily="18" charset="0"/>
              </a:rPr>
              <a:t>dụ</a:t>
            </a:r>
            <a:r>
              <a:rPr lang="en-US" sz="3200" b="1" u="sng" dirty="0">
                <a:solidFill>
                  <a:srgbClr val="0070C0"/>
                </a:solidFill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1E9D0B-6A77-63F5-BCBC-D1B2A51995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7001"/>
          <a:stretch/>
        </p:blipFill>
        <p:spPr>
          <a:xfrm>
            <a:off x="228601" y="486805"/>
            <a:ext cx="4006613" cy="27928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A30E31-EEFA-CBA7-B167-1146E78B85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3400" y="545438"/>
            <a:ext cx="3810000" cy="25787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9228AC-8C04-0F9E-4B2E-F9D928252B4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710" b="15070"/>
          <a:stretch/>
        </p:blipFill>
        <p:spPr>
          <a:xfrm>
            <a:off x="4419601" y="486804"/>
            <a:ext cx="3537189" cy="27928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C3409E-F4C8-6DF3-AFB6-9301F9B196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6515" b="10638"/>
          <a:stretch/>
        </p:blipFill>
        <p:spPr>
          <a:xfrm>
            <a:off x="228600" y="3791858"/>
            <a:ext cx="4006613" cy="26089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92CBE3-37D5-DA42-75A2-A11F9DDBBB0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2631" r="15194" b="13738"/>
          <a:stretch/>
        </p:blipFill>
        <p:spPr>
          <a:xfrm>
            <a:off x="4419601" y="3791858"/>
            <a:ext cx="3537189" cy="25793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04FD35-269B-80D3-7DF5-682C6A8F03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85150" y="3792434"/>
            <a:ext cx="3778250" cy="25793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567644E-C8D4-6CEA-9E25-632B7A8D91C3}"/>
              </a:ext>
            </a:extLst>
          </p:cNvPr>
          <p:cNvSpPr txBox="1"/>
          <p:nvPr/>
        </p:nvSpPr>
        <p:spPr>
          <a:xfrm>
            <a:off x="3048000" y="6457890"/>
            <a:ext cx="1208417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</a:rPr>
              <a:t>Khay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347AFF-C6F7-86FA-F36C-2CA871754FE2}"/>
              </a:ext>
            </a:extLst>
          </p:cNvPr>
          <p:cNvSpPr txBox="1"/>
          <p:nvPr/>
        </p:nvSpPr>
        <p:spPr>
          <a:xfrm>
            <a:off x="5801984" y="6400800"/>
            <a:ext cx="2122817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</a:rPr>
              <a:t>Mặt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bàn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ghế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31D932-451A-927F-4216-2559C5EE9B6A}"/>
              </a:ext>
            </a:extLst>
          </p:cNvPr>
          <p:cNvSpPr txBox="1"/>
          <p:nvPr/>
        </p:nvSpPr>
        <p:spPr>
          <a:xfrm>
            <a:off x="9807154" y="6414739"/>
            <a:ext cx="2080046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</a:rPr>
              <a:t>Gạch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nền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E30A07-7C8F-6899-1CD0-497A4FC630A1}"/>
              </a:ext>
            </a:extLst>
          </p:cNvPr>
          <p:cNvSpPr txBox="1"/>
          <p:nvPr/>
        </p:nvSpPr>
        <p:spPr>
          <a:xfrm>
            <a:off x="2982584" y="3320144"/>
            <a:ext cx="1208417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</a:rPr>
              <a:t>Tranh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8135A7-B74F-B944-D508-1F51B3639F6D}"/>
              </a:ext>
            </a:extLst>
          </p:cNvPr>
          <p:cNvSpPr txBox="1"/>
          <p:nvPr/>
        </p:nvSpPr>
        <p:spPr>
          <a:xfrm>
            <a:off x="6096000" y="3275932"/>
            <a:ext cx="1828800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</a:rPr>
              <a:t>Hộp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quà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0F6D1F-9054-A518-2F82-AC755E11EA1E}"/>
              </a:ext>
            </a:extLst>
          </p:cNvPr>
          <p:cNvSpPr txBox="1"/>
          <p:nvPr/>
        </p:nvSpPr>
        <p:spPr>
          <a:xfrm>
            <a:off x="10754984" y="3153229"/>
            <a:ext cx="1208417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</a:rPr>
              <a:t>Thảm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64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1" y="2257007"/>
            <a:ext cx="2135724" cy="206298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7283" y="4884005"/>
            <a:ext cx="24384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3188949" y="2286001"/>
            <a:ext cx="2135724" cy="2062981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Isosceles Triangle 3"/>
          <p:cNvSpPr/>
          <p:nvPr/>
        </p:nvSpPr>
        <p:spPr>
          <a:xfrm rot="20789617">
            <a:off x="5503561" y="1886910"/>
            <a:ext cx="2727555" cy="2300095"/>
          </a:xfrm>
          <a:custGeom>
            <a:avLst/>
            <a:gdLst>
              <a:gd name="connsiteX0" fmla="*/ 0 w 2651760"/>
              <a:gd name="connsiteY0" fmla="*/ 2286000 h 2286000"/>
              <a:gd name="connsiteX1" fmla="*/ 1325880 w 2651760"/>
              <a:gd name="connsiteY1" fmla="*/ 0 h 2286000"/>
              <a:gd name="connsiteX2" fmla="*/ 2651760 w 2651760"/>
              <a:gd name="connsiteY2" fmla="*/ 2286000 h 2286000"/>
              <a:gd name="connsiteX3" fmla="*/ 0 w 2651760"/>
              <a:gd name="connsiteY3" fmla="*/ 2286000 h 2286000"/>
              <a:gd name="connsiteX0" fmla="*/ 0 w 2651760"/>
              <a:gd name="connsiteY0" fmla="*/ 2315028 h 2315028"/>
              <a:gd name="connsiteX1" fmla="*/ 2298337 w 2651760"/>
              <a:gd name="connsiteY1" fmla="*/ 0 h 2315028"/>
              <a:gd name="connsiteX2" fmla="*/ 2651760 w 2651760"/>
              <a:gd name="connsiteY2" fmla="*/ 2315028 h 2315028"/>
              <a:gd name="connsiteX3" fmla="*/ 0 w 2651760"/>
              <a:gd name="connsiteY3" fmla="*/ 2315028 h 231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51760" h="2315028">
                <a:moveTo>
                  <a:pt x="0" y="2315028"/>
                </a:moveTo>
                <a:lnTo>
                  <a:pt x="2298337" y="0"/>
                </a:lnTo>
                <a:lnTo>
                  <a:pt x="2651760" y="2315028"/>
                </a:lnTo>
                <a:lnTo>
                  <a:pt x="0" y="2315028"/>
                </a:lnTo>
                <a:close/>
              </a:path>
            </a:pathLst>
          </a:custGeom>
          <a:solidFill>
            <a:srgbClr val="F10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839805" y="2558506"/>
            <a:ext cx="3025610" cy="171914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78174" y="4884005"/>
            <a:ext cx="236788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85595" y="4867910"/>
            <a:ext cx="39215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59600" y="4901626"/>
            <a:ext cx="29562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AB3F70-CF9B-B174-E4CA-13943E4E430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0"/>
            <a:ext cx="2590800" cy="1295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820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9AE6CE-1DA3-826D-09D7-ADEB4E5743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81" y="0"/>
            <a:ext cx="12161838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EFFAE3A-9C59-D447-E43C-36DCC0A337BA}"/>
              </a:ext>
            </a:extLst>
          </p:cNvPr>
          <p:cNvSpPr/>
          <p:nvPr/>
        </p:nvSpPr>
        <p:spPr>
          <a:xfrm>
            <a:off x="685800" y="1981200"/>
            <a:ext cx="10515600" cy="2438400"/>
          </a:xfrm>
          <a:prstGeom prst="rect">
            <a:avLst/>
          </a:prstGeom>
          <a:noFill/>
        </p:spPr>
        <p:txBody>
          <a:bodyPr wrap="square" lIns="91440" tIns="45720" rIns="91440" bIns="45720" numCol="1">
            <a:prstTxWarp prst="textWave2">
              <a:avLst/>
            </a:prstTxWarp>
            <a:spAutoFit/>
          </a:bodyPr>
          <a:lstStyle/>
          <a:p>
            <a:pPr algn="ctr"/>
            <a:r>
              <a:rPr lang="en-US" sz="6600" b="1" dirty="0" err="1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6600" b="1" dirty="0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6600" b="1" dirty="0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6600" b="1" dirty="0">
              <a:ln w="0"/>
              <a:solidFill>
                <a:prstClr val="white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188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206976C-E93A-FC18-2A29-C18F43F0D3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2209"/>
          <a:stretch/>
        </p:blipFill>
        <p:spPr>
          <a:xfrm>
            <a:off x="15081" y="0"/>
            <a:ext cx="1215486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7" r="78398"/>
          <a:stretch/>
        </p:blipFill>
        <p:spPr>
          <a:xfrm>
            <a:off x="457201" y="1371600"/>
            <a:ext cx="1512399" cy="49427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29200" y="1752600"/>
            <a:ext cx="3320858" cy="8382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092195" y="701040"/>
            <a:ext cx="6844380" cy="822960"/>
            <a:chOff x="223100" y="590914"/>
            <a:chExt cx="11438269" cy="822960"/>
          </a:xfrm>
        </p:grpSpPr>
        <p:sp>
          <p:nvSpPr>
            <p:cNvPr id="2" name="Oval 1"/>
            <p:cNvSpPr/>
            <p:nvPr/>
          </p:nvSpPr>
          <p:spPr>
            <a:xfrm>
              <a:off x="223100" y="590914"/>
              <a:ext cx="1250686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504979" y="743314"/>
              <a:ext cx="101563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Mỗi</a:t>
              </a:r>
              <a:r>
                <a:rPr lang="en-US" sz="32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đồ</a:t>
              </a:r>
              <a:r>
                <a:rPr lang="en-US" sz="32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vật</a:t>
              </a:r>
              <a:r>
                <a:rPr lang="en-US" sz="32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có</a:t>
              </a:r>
              <a:r>
                <a:rPr lang="en-US" sz="32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dạng</a:t>
              </a:r>
              <a:r>
                <a:rPr lang="en-US" sz="32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hình</a:t>
              </a:r>
              <a:r>
                <a:rPr lang="en-US" sz="32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gì</a:t>
              </a:r>
              <a:r>
                <a:rPr lang="en-US" sz="32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sp>
        <p:nvSpPr>
          <p:cNvPr id="20" name="Rectangle 19"/>
          <p:cNvSpPr/>
          <p:nvPr/>
        </p:nvSpPr>
        <p:spPr>
          <a:xfrm>
            <a:off x="5105400" y="3048000"/>
            <a:ext cx="3244658" cy="8382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953000" y="4114800"/>
            <a:ext cx="3505200" cy="8382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029200" y="5334000"/>
            <a:ext cx="3505200" cy="8382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162800" y="1856995"/>
            <a:ext cx="640080" cy="64008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Oval 8"/>
          <p:cNvSpPr/>
          <p:nvPr/>
        </p:nvSpPr>
        <p:spPr>
          <a:xfrm>
            <a:off x="7130140" y="3091542"/>
            <a:ext cx="731520" cy="73152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487172" y="4224280"/>
            <a:ext cx="918756" cy="54428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Isosceles Triangle 10"/>
          <p:cNvSpPr/>
          <p:nvPr/>
        </p:nvSpPr>
        <p:spPr>
          <a:xfrm>
            <a:off x="7527098" y="5385424"/>
            <a:ext cx="822960" cy="73152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032093" y="1832348"/>
            <a:ext cx="2282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 vuông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378317" y="3261649"/>
            <a:ext cx="2282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tròn</a:t>
            </a:r>
            <a:endParaRPr lang="en-US" sz="28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032092" y="4253308"/>
            <a:ext cx="2819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 chữ nhật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032092" y="5463788"/>
            <a:ext cx="2487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 tam giác</a:t>
            </a:r>
          </a:p>
        </p:txBody>
      </p:sp>
      <p:sp>
        <p:nvSpPr>
          <p:cNvPr id="12" name="Freeform 11"/>
          <p:cNvSpPr/>
          <p:nvPr/>
        </p:nvSpPr>
        <p:spPr>
          <a:xfrm>
            <a:off x="1524001" y="4495800"/>
            <a:ext cx="3483995" cy="1228976"/>
          </a:xfrm>
          <a:custGeom>
            <a:avLst/>
            <a:gdLst>
              <a:gd name="connsiteX0" fmla="*/ 0 w 3251200"/>
              <a:gd name="connsiteY0" fmla="*/ 0 h 1146628"/>
              <a:gd name="connsiteX1" fmla="*/ 1509486 w 3251200"/>
              <a:gd name="connsiteY1" fmla="*/ 362857 h 1146628"/>
              <a:gd name="connsiteX2" fmla="*/ 2133600 w 3251200"/>
              <a:gd name="connsiteY2" fmla="*/ 972457 h 1146628"/>
              <a:gd name="connsiteX3" fmla="*/ 3251200 w 3251200"/>
              <a:gd name="connsiteY3" fmla="*/ 1146628 h 1146628"/>
              <a:gd name="connsiteX0" fmla="*/ 0 w 3251200"/>
              <a:gd name="connsiteY0" fmla="*/ 0 h 1146628"/>
              <a:gd name="connsiteX1" fmla="*/ 1509486 w 3251200"/>
              <a:gd name="connsiteY1" fmla="*/ 362857 h 1146628"/>
              <a:gd name="connsiteX2" fmla="*/ 2133600 w 3251200"/>
              <a:gd name="connsiteY2" fmla="*/ 972457 h 1146628"/>
              <a:gd name="connsiteX3" fmla="*/ 3251200 w 3251200"/>
              <a:gd name="connsiteY3" fmla="*/ 1146628 h 1146628"/>
              <a:gd name="connsiteX0" fmla="*/ 0 w 3251200"/>
              <a:gd name="connsiteY0" fmla="*/ 0 h 1146628"/>
              <a:gd name="connsiteX1" fmla="*/ 1509486 w 3251200"/>
              <a:gd name="connsiteY1" fmla="*/ 362857 h 1146628"/>
              <a:gd name="connsiteX2" fmla="*/ 2171700 w 3251200"/>
              <a:gd name="connsiteY2" fmla="*/ 943882 h 1146628"/>
              <a:gd name="connsiteX3" fmla="*/ 3251200 w 3251200"/>
              <a:gd name="connsiteY3" fmla="*/ 1146628 h 1146628"/>
              <a:gd name="connsiteX0" fmla="*/ 0 w 3251200"/>
              <a:gd name="connsiteY0" fmla="*/ 0 h 1146628"/>
              <a:gd name="connsiteX1" fmla="*/ 1509486 w 3251200"/>
              <a:gd name="connsiteY1" fmla="*/ 362857 h 1146628"/>
              <a:gd name="connsiteX2" fmla="*/ 2171700 w 3251200"/>
              <a:gd name="connsiteY2" fmla="*/ 943882 h 1146628"/>
              <a:gd name="connsiteX3" fmla="*/ 3251200 w 3251200"/>
              <a:gd name="connsiteY3" fmla="*/ 1146628 h 1146628"/>
              <a:gd name="connsiteX0" fmla="*/ 0 w 3251200"/>
              <a:gd name="connsiteY0" fmla="*/ 0 h 1146628"/>
              <a:gd name="connsiteX1" fmla="*/ 1433286 w 3251200"/>
              <a:gd name="connsiteY1" fmla="*/ 362857 h 1146628"/>
              <a:gd name="connsiteX2" fmla="*/ 2171700 w 3251200"/>
              <a:gd name="connsiteY2" fmla="*/ 943882 h 1146628"/>
              <a:gd name="connsiteX3" fmla="*/ 3251200 w 3251200"/>
              <a:gd name="connsiteY3" fmla="*/ 1146628 h 114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1200" h="1146628">
                <a:moveTo>
                  <a:pt x="0" y="0"/>
                </a:moveTo>
                <a:cubicBezTo>
                  <a:pt x="576943" y="100390"/>
                  <a:pt x="1061811" y="148393"/>
                  <a:pt x="1433286" y="362857"/>
                </a:cubicBezTo>
                <a:cubicBezTo>
                  <a:pt x="1804761" y="577321"/>
                  <a:pt x="1868714" y="813254"/>
                  <a:pt x="2171700" y="943882"/>
                </a:cubicBezTo>
                <a:cubicBezTo>
                  <a:pt x="2474686" y="1074510"/>
                  <a:pt x="2837543" y="1124857"/>
                  <a:pt x="3251200" y="1146628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1676400" y="2057400"/>
            <a:ext cx="3338286" cy="1233714"/>
          </a:xfrm>
          <a:custGeom>
            <a:avLst/>
            <a:gdLst>
              <a:gd name="connsiteX0" fmla="*/ 0 w 3338286"/>
              <a:gd name="connsiteY0" fmla="*/ 1233714 h 1233714"/>
              <a:gd name="connsiteX1" fmla="*/ 1407886 w 3338286"/>
              <a:gd name="connsiteY1" fmla="*/ 812800 h 1233714"/>
              <a:gd name="connsiteX2" fmla="*/ 2191657 w 3338286"/>
              <a:gd name="connsiteY2" fmla="*/ 188686 h 1233714"/>
              <a:gd name="connsiteX3" fmla="*/ 3338286 w 3338286"/>
              <a:gd name="connsiteY3" fmla="*/ 0 h 1233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8286" h="1233714">
                <a:moveTo>
                  <a:pt x="0" y="1233714"/>
                </a:moveTo>
                <a:cubicBezTo>
                  <a:pt x="521305" y="1110342"/>
                  <a:pt x="1042610" y="986971"/>
                  <a:pt x="1407886" y="812800"/>
                </a:cubicBezTo>
                <a:cubicBezTo>
                  <a:pt x="1773162" y="638629"/>
                  <a:pt x="1869924" y="324153"/>
                  <a:pt x="2191657" y="188686"/>
                </a:cubicBezTo>
                <a:cubicBezTo>
                  <a:pt x="2513390" y="53219"/>
                  <a:pt x="2925838" y="26609"/>
                  <a:pt x="3338286" y="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1676401" y="2227309"/>
            <a:ext cx="3461657" cy="1179637"/>
          </a:xfrm>
          <a:custGeom>
            <a:avLst/>
            <a:gdLst>
              <a:gd name="connsiteX0" fmla="*/ 0 w 3251200"/>
              <a:gd name="connsiteY0" fmla="*/ 0 h 1146628"/>
              <a:gd name="connsiteX1" fmla="*/ 1509486 w 3251200"/>
              <a:gd name="connsiteY1" fmla="*/ 362857 h 1146628"/>
              <a:gd name="connsiteX2" fmla="*/ 2133600 w 3251200"/>
              <a:gd name="connsiteY2" fmla="*/ 972457 h 1146628"/>
              <a:gd name="connsiteX3" fmla="*/ 3251200 w 3251200"/>
              <a:gd name="connsiteY3" fmla="*/ 1146628 h 1146628"/>
              <a:gd name="connsiteX0" fmla="*/ 0 w 3251200"/>
              <a:gd name="connsiteY0" fmla="*/ 0 h 1146628"/>
              <a:gd name="connsiteX1" fmla="*/ 1509486 w 3251200"/>
              <a:gd name="connsiteY1" fmla="*/ 362857 h 1146628"/>
              <a:gd name="connsiteX2" fmla="*/ 2133600 w 3251200"/>
              <a:gd name="connsiteY2" fmla="*/ 972457 h 1146628"/>
              <a:gd name="connsiteX3" fmla="*/ 3251200 w 3251200"/>
              <a:gd name="connsiteY3" fmla="*/ 1146628 h 1146628"/>
              <a:gd name="connsiteX0" fmla="*/ 0 w 3251200"/>
              <a:gd name="connsiteY0" fmla="*/ 0 h 1146628"/>
              <a:gd name="connsiteX1" fmla="*/ 1509486 w 3251200"/>
              <a:gd name="connsiteY1" fmla="*/ 362857 h 1146628"/>
              <a:gd name="connsiteX2" fmla="*/ 2171700 w 3251200"/>
              <a:gd name="connsiteY2" fmla="*/ 943882 h 1146628"/>
              <a:gd name="connsiteX3" fmla="*/ 3251200 w 3251200"/>
              <a:gd name="connsiteY3" fmla="*/ 1146628 h 1146628"/>
              <a:gd name="connsiteX0" fmla="*/ 0 w 3251200"/>
              <a:gd name="connsiteY0" fmla="*/ 0 h 1146628"/>
              <a:gd name="connsiteX1" fmla="*/ 1509486 w 3251200"/>
              <a:gd name="connsiteY1" fmla="*/ 362857 h 1146628"/>
              <a:gd name="connsiteX2" fmla="*/ 2171700 w 3251200"/>
              <a:gd name="connsiteY2" fmla="*/ 943882 h 1146628"/>
              <a:gd name="connsiteX3" fmla="*/ 3251200 w 3251200"/>
              <a:gd name="connsiteY3" fmla="*/ 1146628 h 1146628"/>
              <a:gd name="connsiteX0" fmla="*/ 0 w 3251200"/>
              <a:gd name="connsiteY0" fmla="*/ 0 h 1146628"/>
              <a:gd name="connsiteX1" fmla="*/ 1433286 w 3251200"/>
              <a:gd name="connsiteY1" fmla="*/ 362857 h 1146628"/>
              <a:gd name="connsiteX2" fmla="*/ 2171700 w 3251200"/>
              <a:gd name="connsiteY2" fmla="*/ 943882 h 1146628"/>
              <a:gd name="connsiteX3" fmla="*/ 3251200 w 3251200"/>
              <a:gd name="connsiteY3" fmla="*/ 1146628 h 114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1200" h="1146628">
                <a:moveTo>
                  <a:pt x="0" y="0"/>
                </a:moveTo>
                <a:cubicBezTo>
                  <a:pt x="576943" y="100390"/>
                  <a:pt x="1061811" y="148393"/>
                  <a:pt x="1433286" y="362857"/>
                </a:cubicBezTo>
                <a:cubicBezTo>
                  <a:pt x="1804761" y="577321"/>
                  <a:pt x="1868714" y="813254"/>
                  <a:pt x="2171700" y="943882"/>
                </a:cubicBezTo>
                <a:cubicBezTo>
                  <a:pt x="2474686" y="1074510"/>
                  <a:pt x="2837543" y="1124857"/>
                  <a:pt x="3251200" y="1146628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Freeform 33"/>
          <p:cNvSpPr/>
          <p:nvPr/>
        </p:nvSpPr>
        <p:spPr>
          <a:xfrm>
            <a:off x="1849098" y="4458328"/>
            <a:ext cx="3102995" cy="1233714"/>
          </a:xfrm>
          <a:custGeom>
            <a:avLst/>
            <a:gdLst>
              <a:gd name="connsiteX0" fmla="*/ 0 w 3338286"/>
              <a:gd name="connsiteY0" fmla="*/ 1233714 h 1233714"/>
              <a:gd name="connsiteX1" fmla="*/ 1407886 w 3338286"/>
              <a:gd name="connsiteY1" fmla="*/ 812800 h 1233714"/>
              <a:gd name="connsiteX2" fmla="*/ 2191657 w 3338286"/>
              <a:gd name="connsiteY2" fmla="*/ 188686 h 1233714"/>
              <a:gd name="connsiteX3" fmla="*/ 3338286 w 3338286"/>
              <a:gd name="connsiteY3" fmla="*/ 0 h 1233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8286" h="1233714">
                <a:moveTo>
                  <a:pt x="0" y="1233714"/>
                </a:moveTo>
                <a:cubicBezTo>
                  <a:pt x="521305" y="1110342"/>
                  <a:pt x="1042610" y="986971"/>
                  <a:pt x="1407886" y="812800"/>
                </a:cubicBezTo>
                <a:cubicBezTo>
                  <a:pt x="1773162" y="638629"/>
                  <a:pt x="1869924" y="324153"/>
                  <a:pt x="2191657" y="188686"/>
                </a:cubicBezTo>
                <a:cubicBezTo>
                  <a:pt x="2513390" y="53219"/>
                  <a:pt x="2925838" y="26609"/>
                  <a:pt x="3338286" y="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0A14F8-BF77-28E7-D841-0543E4748C2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082" y="0"/>
            <a:ext cx="2758827" cy="13794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116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33" grpId="0" animBg="1"/>
      <p:bldP spid="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90550" y="876300"/>
            <a:ext cx="10896600" cy="2838451"/>
          </a:xfrm>
          <a:prstGeom prst="roundRect">
            <a:avLst/>
          </a:prstGeom>
          <a:solidFill>
            <a:srgbClr val="D2E9EE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81000" y="76200"/>
            <a:ext cx="11049000" cy="822960"/>
            <a:chOff x="518319" y="304800"/>
            <a:chExt cx="11049000" cy="822960"/>
          </a:xfrm>
        </p:grpSpPr>
        <p:sp>
          <p:nvSpPr>
            <p:cNvPr id="6" name="Oval 5"/>
            <p:cNvSpPr/>
            <p:nvPr/>
          </p:nvSpPr>
          <p:spPr>
            <a:xfrm>
              <a:off x="518319" y="304800"/>
              <a:ext cx="822960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432719" y="463060"/>
              <a:ext cx="1013460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a) Những hình nào là hình tròn?</a:t>
              </a:r>
            </a:p>
          </p:txBody>
        </p:sp>
      </p:grpSp>
      <p:sp>
        <p:nvSpPr>
          <p:cNvPr id="3" name="Isosceles Triangle 2"/>
          <p:cNvSpPr/>
          <p:nvPr/>
        </p:nvSpPr>
        <p:spPr>
          <a:xfrm>
            <a:off x="1428750" y="1337310"/>
            <a:ext cx="1280160" cy="109728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3471387" y="1354455"/>
            <a:ext cx="1188720" cy="118872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5429250" y="1461135"/>
            <a:ext cx="1463040" cy="9144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7829550" y="1504950"/>
            <a:ext cx="822960" cy="822960"/>
          </a:xfrm>
          <a:prstGeom prst="ellipse">
            <a:avLst/>
          </a:prstGeom>
          <a:solidFill>
            <a:srgbClr val="F10FC1"/>
          </a:solidFill>
          <a:ln>
            <a:solidFill>
              <a:srgbClr val="F10F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9734550" y="1461135"/>
            <a:ext cx="1005840" cy="100584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565990" y="2508886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532427" y="2524126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757070" y="2539366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814470" y="2554606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9795670" y="2569846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</a:p>
        </p:txBody>
      </p:sp>
      <p:sp>
        <p:nvSpPr>
          <p:cNvPr id="62" name="Oval 61"/>
          <p:cNvSpPr/>
          <p:nvPr/>
        </p:nvSpPr>
        <p:spPr>
          <a:xfrm>
            <a:off x="3669506" y="2608362"/>
            <a:ext cx="731520" cy="731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7951549" y="2608362"/>
            <a:ext cx="731520" cy="731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295400" y="3581401"/>
            <a:ext cx="101346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tam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giác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609600" y="4095750"/>
            <a:ext cx="10896600" cy="2838451"/>
          </a:xfrm>
          <a:prstGeom prst="roundRect">
            <a:avLst/>
          </a:prstGeom>
          <a:solidFill>
            <a:srgbClr val="D2E9EE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6" name="Isosceles Triangle 65"/>
          <p:cNvSpPr/>
          <p:nvPr/>
        </p:nvSpPr>
        <p:spPr>
          <a:xfrm>
            <a:off x="990600" y="4572000"/>
            <a:ext cx="1805214" cy="1238250"/>
          </a:xfrm>
          <a:custGeom>
            <a:avLst/>
            <a:gdLst>
              <a:gd name="connsiteX0" fmla="*/ 0 w 1280160"/>
              <a:gd name="connsiteY0" fmla="*/ 1097280 h 1097280"/>
              <a:gd name="connsiteX1" fmla="*/ 640080 w 1280160"/>
              <a:gd name="connsiteY1" fmla="*/ 0 h 1097280"/>
              <a:gd name="connsiteX2" fmla="*/ 1280160 w 1280160"/>
              <a:gd name="connsiteY2" fmla="*/ 1097280 h 1097280"/>
              <a:gd name="connsiteX3" fmla="*/ 0 w 1280160"/>
              <a:gd name="connsiteY3" fmla="*/ 1097280 h 1097280"/>
              <a:gd name="connsiteX0" fmla="*/ 0 w 1421130"/>
              <a:gd name="connsiteY0" fmla="*/ 1040130 h 1040130"/>
              <a:gd name="connsiteX1" fmla="*/ 1421130 w 1421130"/>
              <a:gd name="connsiteY1" fmla="*/ 0 h 1040130"/>
              <a:gd name="connsiteX2" fmla="*/ 1280160 w 1421130"/>
              <a:gd name="connsiteY2" fmla="*/ 1040130 h 1040130"/>
              <a:gd name="connsiteX3" fmla="*/ 0 w 1421130"/>
              <a:gd name="connsiteY3" fmla="*/ 1040130 h 1040130"/>
              <a:gd name="connsiteX0" fmla="*/ 0 w 1516380"/>
              <a:gd name="connsiteY0" fmla="*/ 1040130 h 1040130"/>
              <a:gd name="connsiteX1" fmla="*/ 1516380 w 1516380"/>
              <a:gd name="connsiteY1" fmla="*/ 0 h 1040130"/>
              <a:gd name="connsiteX2" fmla="*/ 1375410 w 1516380"/>
              <a:gd name="connsiteY2" fmla="*/ 1040130 h 1040130"/>
              <a:gd name="connsiteX3" fmla="*/ 0 w 1516380"/>
              <a:gd name="connsiteY3" fmla="*/ 1040130 h 1040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6380" h="1040130">
                <a:moveTo>
                  <a:pt x="0" y="1040130"/>
                </a:moveTo>
                <a:lnTo>
                  <a:pt x="1516380" y="0"/>
                </a:lnTo>
                <a:lnTo>
                  <a:pt x="1375410" y="1040130"/>
                </a:lnTo>
                <a:lnTo>
                  <a:pt x="0" y="104013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3535680" y="4638675"/>
            <a:ext cx="1188720" cy="118872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5711349" y="4730115"/>
            <a:ext cx="1005840" cy="10058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9" name="Isosceles Triangle 68"/>
          <p:cNvSpPr/>
          <p:nvPr/>
        </p:nvSpPr>
        <p:spPr>
          <a:xfrm>
            <a:off x="7490619" y="4604385"/>
            <a:ext cx="1287780" cy="1135380"/>
          </a:xfrm>
          <a:custGeom>
            <a:avLst/>
            <a:gdLst>
              <a:gd name="connsiteX0" fmla="*/ 0 w 1280160"/>
              <a:gd name="connsiteY0" fmla="*/ 1097280 h 1097280"/>
              <a:gd name="connsiteX1" fmla="*/ 640080 w 1280160"/>
              <a:gd name="connsiteY1" fmla="*/ 0 h 1097280"/>
              <a:gd name="connsiteX2" fmla="*/ 1280160 w 1280160"/>
              <a:gd name="connsiteY2" fmla="*/ 1097280 h 1097280"/>
              <a:gd name="connsiteX3" fmla="*/ 0 w 1280160"/>
              <a:gd name="connsiteY3" fmla="*/ 1097280 h 1097280"/>
              <a:gd name="connsiteX0" fmla="*/ 7620 w 1287780"/>
              <a:gd name="connsiteY0" fmla="*/ 1135380 h 1135380"/>
              <a:gd name="connsiteX1" fmla="*/ 0 w 1287780"/>
              <a:gd name="connsiteY1" fmla="*/ 0 h 1135380"/>
              <a:gd name="connsiteX2" fmla="*/ 1287780 w 1287780"/>
              <a:gd name="connsiteY2" fmla="*/ 1135380 h 1135380"/>
              <a:gd name="connsiteX3" fmla="*/ 7620 w 1287780"/>
              <a:gd name="connsiteY3" fmla="*/ 1135380 h 113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7780" h="1135380">
                <a:moveTo>
                  <a:pt x="7620" y="1135380"/>
                </a:moveTo>
                <a:lnTo>
                  <a:pt x="0" y="0"/>
                </a:lnTo>
                <a:lnTo>
                  <a:pt x="1287780" y="1135380"/>
                </a:lnTo>
                <a:lnTo>
                  <a:pt x="7620" y="1135380"/>
                </a:lnTo>
                <a:close/>
              </a:path>
            </a:pathLst>
          </a:custGeom>
          <a:solidFill>
            <a:srgbClr val="F10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9719469" y="4419601"/>
            <a:ext cx="731520" cy="127063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447801" y="5835433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3661570" y="5850673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5715081" y="5865913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7620001" y="5881153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9601201" y="5896393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</a:p>
        </p:txBody>
      </p:sp>
      <p:sp>
        <p:nvSpPr>
          <p:cNvPr id="81" name="Oval 80"/>
          <p:cNvSpPr/>
          <p:nvPr/>
        </p:nvSpPr>
        <p:spPr>
          <a:xfrm>
            <a:off x="1585357" y="5915650"/>
            <a:ext cx="731520" cy="731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7768749" y="5961579"/>
            <a:ext cx="731520" cy="731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944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6" grpId="0"/>
      <p:bldP spid="77" grpId="0"/>
      <p:bldP spid="78" grpId="0"/>
      <p:bldP spid="79" grpId="0"/>
      <p:bldP spid="80" grpId="0"/>
      <p:bldP spid="81" grpId="0" animBg="1"/>
      <p:bldP spid="8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90550" y="876300"/>
            <a:ext cx="10896600" cy="2838451"/>
          </a:xfrm>
          <a:prstGeom prst="roundRect">
            <a:avLst/>
          </a:prstGeom>
          <a:solidFill>
            <a:srgbClr val="D2E9EE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95400" y="234461"/>
            <a:ext cx="101346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c) Những hình nào là hình vuông?</a:t>
            </a:r>
          </a:p>
        </p:txBody>
      </p:sp>
      <p:sp>
        <p:nvSpPr>
          <p:cNvPr id="3" name="Isosceles Triangle 2"/>
          <p:cNvSpPr/>
          <p:nvPr/>
        </p:nvSpPr>
        <p:spPr>
          <a:xfrm>
            <a:off x="1428750" y="1337310"/>
            <a:ext cx="1280160" cy="109728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5627529" y="1291590"/>
            <a:ext cx="1188720" cy="118872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7585789" y="1493520"/>
            <a:ext cx="1463040" cy="78486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3535680" y="1354455"/>
            <a:ext cx="1005840" cy="10058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565990" y="2508886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532427" y="2524126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757070" y="2539366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814470" y="2554606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9795670" y="2569846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</a:p>
        </p:txBody>
      </p:sp>
      <p:sp>
        <p:nvSpPr>
          <p:cNvPr id="62" name="Oval 61"/>
          <p:cNvSpPr/>
          <p:nvPr/>
        </p:nvSpPr>
        <p:spPr>
          <a:xfrm>
            <a:off x="3669506" y="2608362"/>
            <a:ext cx="731520" cy="731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9932749" y="2623602"/>
            <a:ext cx="731520" cy="731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295400" y="3581401"/>
            <a:ext cx="101346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d)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nhật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609600" y="4095750"/>
            <a:ext cx="10896600" cy="2838451"/>
          </a:xfrm>
          <a:prstGeom prst="roundRect">
            <a:avLst/>
          </a:prstGeom>
          <a:solidFill>
            <a:srgbClr val="D2E9EE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9509680" y="4639092"/>
            <a:ext cx="1188720" cy="11887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5768500" y="4419601"/>
            <a:ext cx="841851" cy="131635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447801" y="5835433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3661570" y="5850673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5715081" y="5865913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7620001" y="5881153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9601201" y="5896393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</a:p>
        </p:txBody>
      </p:sp>
      <p:sp>
        <p:nvSpPr>
          <p:cNvPr id="81" name="Oval 80"/>
          <p:cNvSpPr/>
          <p:nvPr/>
        </p:nvSpPr>
        <p:spPr>
          <a:xfrm>
            <a:off x="1585357" y="5915650"/>
            <a:ext cx="731520" cy="731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5841207" y="5881152"/>
            <a:ext cx="731520" cy="731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734550" y="1461135"/>
            <a:ext cx="1097280" cy="109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066800" y="4730115"/>
            <a:ext cx="1905000" cy="96012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Isosceles Triangle 33"/>
          <p:cNvSpPr/>
          <p:nvPr/>
        </p:nvSpPr>
        <p:spPr>
          <a:xfrm>
            <a:off x="3567272" y="4566285"/>
            <a:ext cx="1280160" cy="1097280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rapezoid 1"/>
          <p:cNvSpPr/>
          <p:nvPr/>
        </p:nvSpPr>
        <p:spPr>
          <a:xfrm>
            <a:off x="7239001" y="4688623"/>
            <a:ext cx="1809828" cy="919127"/>
          </a:xfrm>
          <a:prstGeom prst="trapezoid">
            <a:avLst/>
          </a:prstGeom>
          <a:solidFill>
            <a:srgbClr val="F10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70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64" grpId="0" animBg="1"/>
      <p:bldP spid="65" grpId="0" animBg="1"/>
      <p:bldP spid="67" grpId="0" animBg="1"/>
      <p:bldP spid="68" grpId="0" animBg="1"/>
      <p:bldP spid="76" grpId="0"/>
      <p:bldP spid="77" grpId="0"/>
      <p:bldP spid="78" grpId="0"/>
      <p:bldP spid="79" grpId="0"/>
      <p:bldP spid="80" grpId="0"/>
      <p:bldP spid="81" grpId="0" animBg="1"/>
      <p:bldP spid="82" grpId="0" animBg="1"/>
      <p:bldP spid="33" grpId="0" animBg="1"/>
      <p:bldP spid="34" grpId="0" animBg="1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156598" y="1037891"/>
            <a:ext cx="9878804" cy="4782218"/>
            <a:chOff x="1141517" y="1037891"/>
            <a:chExt cx="9878804" cy="478221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517" y="1037891"/>
              <a:ext cx="9878804" cy="4782218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3299619" y="3810000"/>
              <a:ext cx="1097280" cy="1097280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7681119" y="3790950"/>
              <a:ext cx="1097280" cy="1097280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1000" y="76200"/>
            <a:ext cx="11049000" cy="822960"/>
            <a:chOff x="518319" y="304800"/>
            <a:chExt cx="11049000" cy="822960"/>
          </a:xfrm>
        </p:grpSpPr>
        <p:sp>
          <p:nvSpPr>
            <p:cNvPr id="6" name="Oval 5"/>
            <p:cNvSpPr/>
            <p:nvPr/>
          </p:nvSpPr>
          <p:spPr>
            <a:xfrm>
              <a:off x="518319" y="304800"/>
              <a:ext cx="822960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432719" y="463060"/>
              <a:ext cx="1013460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Trong hình sau có bao nhiêu hình vuông</a:t>
              </a:r>
            </a:p>
          </p:txBody>
        </p:sp>
      </p:grpSp>
      <p:sp>
        <p:nvSpPr>
          <p:cNvPr id="33" name="Rectangle 32"/>
          <p:cNvSpPr/>
          <p:nvPr/>
        </p:nvSpPr>
        <p:spPr>
          <a:xfrm>
            <a:off x="1295400" y="5791200"/>
            <a:ext cx="822960" cy="8229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CE6EC"/>
              </a:solidFill>
              <a:latin typeface="Calibri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5181600" y="5791200"/>
            <a:ext cx="822960" cy="82296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Isosceles Triangle 34"/>
          <p:cNvSpPr/>
          <p:nvPr/>
        </p:nvSpPr>
        <p:spPr>
          <a:xfrm>
            <a:off x="8991600" y="5654339"/>
            <a:ext cx="1005840" cy="914400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514600" y="5934224"/>
            <a:ext cx="640080" cy="640080"/>
          </a:xfrm>
          <a:prstGeom prst="roundRect">
            <a:avLst/>
          </a:prstGeom>
          <a:noFill/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6359049" y="5882640"/>
            <a:ext cx="640080" cy="640080"/>
          </a:xfrm>
          <a:prstGeom prst="roundRect">
            <a:avLst/>
          </a:prstGeom>
          <a:noFill/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0279698" y="5863590"/>
            <a:ext cx="640080" cy="640080"/>
          </a:xfrm>
          <a:prstGeom prst="roundRect">
            <a:avLst/>
          </a:prstGeom>
          <a:noFill/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2514600" y="5934224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6359049" y="5879129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10279698" y="5863590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238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4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AF719AF-FD3D-B5F9-0730-A24A2A29B446}"/>
              </a:ext>
            </a:extLst>
          </p:cNvPr>
          <p:cNvSpPr txBox="1"/>
          <p:nvPr/>
        </p:nvSpPr>
        <p:spPr>
          <a:xfrm>
            <a:off x="5181600" y="3581401"/>
            <a:ext cx="502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6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6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6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F4B4D4-2C9B-5712-2ECC-E45DF45A3E8C}"/>
              </a:ext>
            </a:extLst>
          </p:cNvPr>
          <p:cNvSpPr/>
          <p:nvPr/>
        </p:nvSpPr>
        <p:spPr>
          <a:xfrm>
            <a:off x="-533400" y="914400"/>
            <a:ext cx="6477000" cy="1143000"/>
          </a:xfrm>
          <a:prstGeom prst="rect">
            <a:avLst/>
          </a:prstGeom>
          <a:noFill/>
        </p:spPr>
        <p:txBody>
          <a:bodyPr spcFirstLastPara="1" wrap="square" lIns="91440" tIns="45720" rIns="91440" bIns="45720" numCol="1">
            <a:prstTxWarp prst="textArchUp">
              <a:avLst/>
            </a:prstTxWarp>
            <a:spAutoFit/>
          </a:bodyPr>
          <a:lstStyle/>
          <a:p>
            <a:pPr algn="ctr"/>
            <a:r>
              <a:rPr lang="en-US" sz="80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alibri"/>
              </a:rPr>
              <a:t>TRÒ CHƠI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222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7" t="2030" r="65101" b="68782"/>
          <a:stretch/>
        </p:blipFill>
        <p:spPr>
          <a:xfrm>
            <a:off x="9462886" y="-143413"/>
            <a:ext cx="2043314" cy="18242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6" t="4907" r="34946" b="69361"/>
          <a:stretch/>
        </p:blipFill>
        <p:spPr>
          <a:xfrm>
            <a:off x="6955150" y="10936"/>
            <a:ext cx="1649216" cy="15994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49" t="4330" r="2371" b="68499"/>
          <a:stretch/>
        </p:blipFill>
        <p:spPr>
          <a:xfrm>
            <a:off x="3200400" y="58815"/>
            <a:ext cx="2886242" cy="15806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" t="50000" r="42862" b="15556"/>
          <a:stretch/>
        </p:blipFill>
        <p:spPr>
          <a:xfrm>
            <a:off x="502955" y="39985"/>
            <a:ext cx="2290925" cy="1599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08" t="54852" r="50000" b="1979"/>
          <a:stretch/>
        </p:blipFill>
        <p:spPr>
          <a:xfrm>
            <a:off x="3843136" y="4836214"/>
            <a:ext cx="1163234" cy="17336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7" t="8251" r="24891" b="48580"/>
          <a:stretch/>
        </p:blipFill>
        <p:spPr>
          <a:xfrm>
            <a:off x="6858000" y="4843311"/>
            <a:ext cx="1163234" cy="17336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2" t="56831" r="73936"/>
          <a:stretch/>
        </p:blipFill>
        <p:spPr>
          <a:xfrm flipH="1">
            <a:off x="9703996" y="4843311"/>
            <a:ext cx="1163234" cy="173366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939444" y="2895601"/>
            <a:ext cx="2732243" cy="3624349"/>
            <a:chOff x="1051719" y="2743200"/>
            <a:chExt cx="2604886" cy="377674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44" t="6831" r="70364" b="50000"/>
            <a:stretch/>
          </p:blipFill>
          <p:spPr>
            <a:xfrm>
              <a:off x="1051719" y="4786283"/>
              <a:ext cx="1163234" cy="173366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719" y="2743200"/>
              <a:ext cx="2604886" cy="209301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428069" y="3185815"/>
              <a:ext cx="1852185" cy="9621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Mình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ước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một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chiếc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bánh </a:t>
              </a:r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quy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hình</a:t>
              </a:r>
              <a:r>
                <a:rPr lang="en-US" b="1" dirty="0">
                  <a:solidFill>
                    <a:srgbClr val="0070C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tròn</a:t>
              </a:r>
              <a:r>
                <a:rPr lang="en-US" dirty="0">
                  <a:solidFill>
                    <a:srgbClr val="0070C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.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858107" y="2895600"/>
            <a:ext cx="2604886" cy="2093014"/>
            <a:chOff x="3843026" y="2895600"/>
            <a:chExt cx="2604886" cy="209301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3026" y="2895600"/>
              <a:ext cx="2604886" cy="2093014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219376" y="3338215"/>
              <a:ext cx="1852185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Mình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ước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một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chiếc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bánh </a:t>
              </a:r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quy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hình</a:t>
              </a:r>
              <a:r>
                <a:rPr lang="en-US" b="1" dirty="0">
                  <a:solidFill>
                    <a:srgbClr val="0070C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chữ</a:t>
              </a:r>
              <a:r>
                <a:rPr lang="en-US" b="1" dirty="0">
                  <a:solidFill>
                    <a:srgbClr val="0070C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nhật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.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858000" y="2782742"/>
            <a:ext cx="2604886" cy="2093014"/>
            <a:chOff x="3843026" y="2895600"/>
            <a:chExt cx="2604886" cy="209301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3026" y="2895600"/>
              <a:ext cx="2604886" cy="2093014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4219376" y="3338215"/>
              <a:ext cx="1852185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Mình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ước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một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chiếc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bánh </a:t>
              </a:r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quy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hình</a:t>
              </a:r>
              <a:r>
                <a:rPr lang="en-US" b="1" dirty="0">
                  <a:solidFill>
                    <a:srgbClr val="0070C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vuông</a:t>
              </a:r>
              <a:r>
                <a:rPr lang="en-US" dirty="0">
                  <a:solidFill>
                    <a:srgbClr val="0070C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.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714190" y="2727034"/>
            <a:ext cx="2604886" cy="2093014"/>
            <a:chOff x="3843026" y="2895600"/>
            <a:chExt cx="2604886" cy="2093014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3026" y="2895600"/>
              <a:ext cx="2604886" cy="2093014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4219376" y="3338215"/>
              <a:ext cx="1852185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Mình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ước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một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chiếc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bánh </a:t>
              </a:r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quy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hình</a:t>
              </a:r>
              <a:r>
                <a:rPr lang="en-US" b="1" dirty="0">
                  <a:solidFill>
                    <a:srgbClr val="0070C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tam </a:t>
              </a:r>
              <a:r>
                <a:rPr lang="en-US" b="1" dirty="0" err="1">
                  <a:solidFill>
                    <a:srgbClr val="0070C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giác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.</a:t>
              </a:r>
            </a:p>
          </p:txBody>
        </p:sp>
      </p:grpSp>
      <p:sp>
        <p:nvSpPr>
          <p:cNvPr id="25" name="Freeform 24"/>
          <p:cNvSpPr/>
          <p:nvPr/>
        </p:nvSpPr>
        <p:spPr>
          <a:xfrm>
            <a:off x="778467" y="1810934"/>
            <a:ext cx="7001757" cy="3177681"/>
          </a:xfrm>
          <a:custGeom>
            <a:avLst/>
            <a:gdLst>
              <a:gd name="connsiteX0" fmla="*/ 478971 w 6357257"/>
              <a:gd name="connsiteY0" fmla="*/ 3483428 h 3483428"/>
              <a:gd name="connsiteX1" fmla="*/ 420914 w 6357257"/>
              <a:gd name="connsiteY1" fmla="*/ 3410857 h 3483428"/>
              <a:gd name="connsiteX2" fmla="*/ 377371 w 6357257"/>
              <a:gd name="connsiteY2" fmla="*/ 3367314 h 3483428"/>
              <a:gd name="connsiteX3" fmla="*/ 362857 w 6357257"/>
              <a:gd name="connsiteY3" fmla="*/ 3323771 h 3483428"/>
              <a:gd name="connsiteX4" fmla="*/ 319314 w 6357257"/>
              <a:gd name="connsiteY4" fmla="*/ 3280228 h 3483428"/>
              <a:gd name="connsiteX5" fmla="*/ 232228 w 6357257"/>
              <a:gd name="connsiteY5" fmla="*/ 3135085 h 3483428"/>
              <a:gd name="connsiteX6" fmla="*/ 203200 w 6357257"/>
              <a:gd name="connsiteY6" fmla="*/ 3091543 h 3483428"/>
              <a:gd name="connsiteX7" fmla="*/ 174171 w 6357257"/>
              <a:gd name="connsiteY7" fmla="*/ 3004457 h 3483428"/>
              <a:gd name="connsiteX8" fmla="*/ 116114 w 6357257"/>
              <a:gd name="connsiteY8" fmla="*/ 2917371 h 3483428"/>
              <a:gd name="connsiteX9" fmla="*/ 87085 w 6357257"/>
              <a:gd name="connsiteY9" fmla="*/ 2830285 h 3483428"/>
              <a:gd name="connsiteX10" fmla="*/ 72571 w 6357257"/>
              <a:gd name="connsiteY10" fmla="*/ 2786743 h 3483428"/>
              <a:gd name="connsiteX11" fmla="*/ 43543 w 6357257"/>
              <a:gd name="connsiteY11" fmla="*/ 2656114 h 3483428"/>
              <a:gd name="connsiteX12" fmla="*/ 29028 w 6357257"/>
              <a:gd name="connsiteY12" fmla="*/ 2496457 h 3483428"/>
              <a:gd name="connsiteX13" fmla="*/ 0 w 6357257"/>
              <a:gd name="connsiteY13" fmla="*/ 2351314 h 3483428"/>
              <a:gd name="connsiteX14" fmla="*/ 14514 w 6357257"/>
              <a:gd name="connsiteY14" fmla="*/ 2104571 h 3483428"/>
              <a:gd name="connsiteX15" fmla="*/ 29028 w 6357257"/>
              <a:gd name="connsiteY15" fmla="*/ 2046514 h 3483428"/>
              <a:gd name="connsiteX16" fmla="*/ 72571 w 6357257"/>
              <a:gd name="connsiteY16" fmla="*/ 1988457 h 3483428"/>
              <a:gd name="connsiteX17" fmla="*/ 116114 w 6357257"/>
              <a:gd name="connsiteY17" fmla="*/ 1901371 h 3483428"/>
              <a:gd name="connsiteX18" fmla="*/ 159657 w 6357257"/>
              <a:gd name="connsiteY18" fmla="*/ 1872343 h 3483428"/>
              <a:gd name="connsiteX19" fmla="*/ 188685 w 6357257"/>
              <a:gd name="connsiteY19" fmla="*/ 1828800 h 3483428"/>
              <a:gd name="connsiteX20" fmla="*/ 290285 w 6357257"/>
              <a:gd name="connsiteY20" fmla="*/ 1727200 h 3483428"/>
              <a:gd name="connsiteX21" fmla="*/ 348343 w 6357257"/>
              <a:gd name="connsiteY21" fmla="*/ 1625600 h 3483428"/>
              <a:gd name="connsiteX22" fmla="*/ 391885 w 6357257"/>
              <a:gd name="connsiteY22" fmla="*/ 1596571 h 3483428"/>
              <a:gd name="connsiteX23" fmla="*/ 464457 w 6357257"/>
              <a:gd name="connsiteY23" fmla="*/ 1509485 h 3483428"/>
              <a:gd name="connsiteX24" fmla="*/ 624114 w 6357257"/>
              <a:gd name="connsiteY24" fmla="*/ 1422400 h 3483428"/>
              <a:gd name="connsiteX25" fmla="*/ 667657 w 6357257"/>
              <a:gd name="connsiteY25" fmla="*/ 1393371 h 3483428"/>
              <a:gd name="connsiteX26" fmla="*/ 740228 w 6357257"/>
              <a:gd name="connsiteY26" fmla="*/ 1364343 h 3483428"/>
              <a:gd name="connsiteX27" fmla="*/ 783771 w 6357257"/>
              <a:gd name="connsiteY27" fmla="*/ 1349828 h 3483428"/>
              <a:gd name="connsiteX28" fmla="*/ 870857 w 6357257"/>
              <a:gd name="connsiteY28" fmla="*/ 1306285 h 3483428"/>
              <a:gd name="connsiteX29" fmla="*/ 957943 w 6357257"/>
              <a:gd name="connsiteY29" fmla="*/ 1233714 h 3483428"/>
              <a:gd name="connsiteX30" fmla="*/ 1103085 w 6357257"/>
              <a:gd name="connsiteY30" fmla="*/ 1190171 h 3483428"/>
              <a:gd name="connsiteX31" fmla="*/ 1175657 w 6357257"/>
              <a:gd name="connsiteY31" fmla="*/ 1161143 h 3483428"/>
              <a:gd name="connsiteX32" fmla="*/ 1291771 w 6357257"/>
              <a:gd name="connsiteY32" fmla="*/ 1103085 h 3483428"/>
              <a:gd name="connsiteX33" fmla="*/ 1378857 w 6357257"/>
              <a:gd name="connsiteY33" fmla="*/ 1074057 h 3483428"/>
              <a:gd name="connsiteX34" fmla="*/ 1494971 w 6357257"/>
              <a:gd name="connsiteY34" fmla="*/ 1030514 h 3483428"/>
              <a:gd name="connsiteX35" fmla="*/ 1582057 w 6357257"/>
              <a:gd name="connsiteY35" fmla="*/ 986971 h 3483428"/>
              <a:gd name="connsiteX36" fmla="*/ 1625600 w 6357257"/>
              <a:gd name="connsiteY36" fmla="*/ 957943 h 3483428"/>
              <a:gd name="connsiteX37" fmla="*/ 1683657 w 6357257"/>
              <a:gd name="connsiteY37" fmla="*/ 943428 h 3483428"/>
              <a:gd name="connsiteX38" fmla="*/ 1741714 w 6357257"/>
              <a:gd name="connsiteY38" fmla="*/ 914400 h 3483428"/>
              <a:gd name="connsiteX39" fmla="*/ 1843314 w 6357257"/>
              <a:gd name="connsiteY39" fmla="*/ 899885 h 3483428"/>
              <a:gd name="connsiteX40" fmla="*/ 1901371 w 6357257"/>
              <a:gd name="connsiteY40" fmla="*/ 885371 h 3483428"/>
              <a:gd name="connsiteX41" fmla="*/ 1944914 w 6357257"/>
              <a:gd name="connsiteY41" fmla="*/ 870857 h 3483428"/>
              <a:gd name="connsiteX42" fmla="*/ 2090057 w 6357257"/>
              <a:gd name="connsiteY42" fmla="*/ 856343 h 3483428"/>
              <a:gd name="connsiteX43" fmla="*/ 2191657 w 6357257"/>
              <a:gd name="connsiteY43" fmla="*/ 827314 h 3483428"/>
              <a:gd name="connsiteX44" fmla="*/ 2336800 w 6357257"/>
              <a:gd name="connsiteY44" fmla="*/ 812800 h 3483428"/>
              <a:gd name="connsiteX45" fmla="*/ 2728685 w 6357257"/>
              <a:gd name="connsiteY45" fmla="*/ 798285 h 3483428"/>
              <a:gd name="connsiteX46" fmla="*/ 2946400 w 6357257"/>
              <a:gd name="connsiteY46" fmla="*/ 783771 h 3483428"/>
              <a:gd name="connsiteX47" fmla="*/ 4034971 w 6357257"/>
              <a:gd name="connsiteY47" fmla="*/ 769257 h 3483428"/>
              <a:gd name="connsiteX48" fmla="*/ 4905828 w 6357257"/>
              <a:gd name="connsiteY48" fmla="*/ 754743 h 3483428"/>
              <a:gd name="connsiteX49" fmla="*/ 5471885 w 6357257"/>
              <a:gd name="connsiteY49" fmla="*/ 725714 h 3483428"/>
              <a:gd name="connsiteX50" fmla="*/ 5529943 w 6357257"/>
              <a:gd name="connsiteY50" fmla="*/ 711200 h 3483428"/>
              <a:gd name="connsiteX51" fmla="*/ 5762171 w 6357257"/>
              <a:gd name="connsiteY51" fmla="*/ 682171 h 3483428"/>
              <a:gd name="connsiteX52" fmla="*/ 5878285 w 6357257"/>
              <a:gd name="connsiteY52" fmla="*/ 653143 h 3483428"/>
              <a:gd name="connsiteX53" fmla="*/ 5965371 w 6357257"/>
              <a:gd name="connsiteY53" fmla="*/ 624114 h 3483428"/>
              <a:gd name="connsiteX54" fmla="*/ 6052457 w 6357257"/>
              <a:gd name="connsiteY54" fmla="*/ 566057 h 3483428"/>
              <a:gd name="connsiteX55" fmla="*/ 6081485 w 6357257"/>
              <a:gd name="connsiteY55" fmla="*/ 522514 h 3483428"/>
              <a:gd name="connsiteX56" fmla="*/ 6125028 w 6357257"/>
              <a:gd name="connsiteY56" fmla="*/ 493485 h 3483428"/>
              <a:gd name="connsiteX57" fmla="*/ 6168571 w 6357257"/>
              <a:gd name="connsiteY57" fmla="*/ 449943 h 3483428"/>
              <a:gd name="connsiteX58" fmla="*/ 6212114 w 6357257"/>
              <a:gd name="connsiteY58" fmla="*/ 362857 h 3483428"/>
              <a:gd name="connsiteX59" fmla="*/ 6241143 w 6357257"/>
              <a:gd name="connsiteY59" fmla="*/ 275771 h 3483428"/>
              <a:gd name="connsiteX60" fmla="*/ 6299200 w 6357257"/>
              <a:gd name="connsiteY60" fmla="*/ 188685 h 3483428"/>
              <a:gd name="connsiteX61" fmla="*/ 6357257 w 6357257"/>
              <a:gd name="connsiteY61" fmla="*/ 58057 h 3483428"/>
              <a:gd name="connsiteX62" fmla="*/ 6357257 w 6357257"/>
              <a:gd name="connsiteY62" fmla="*/ 0 h 3483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6357257" h="3483428">
                <a:moveTo>
                  <a:pt x="478971" y="3483428"/>
                </a:moveTo>
                <a:cubicBezTo>
                  <a:pt x="459619" y="3459238"/>
                  <a:pt x="441314" y="3434171"/>
                  <a:pt x="420914" y="3410857"/>
                </a:cubicBezTo>
                <a:cubicBezTo>
                  <a:pt x="407397" y="3395409"/>
                  <a:pt x="388757" y="3384393"/>
                  <a:pt x="377371" y="3367314"/>
                </a:cubicBezTo>
                <a:cubicBezTo>
                  <a:pt x="368884" y="3354584"/>
                  <a:pt x="371344" y="3336501"/>
                  <a:pt x="362857" y="3323771"/>
                </a:cubicBezTo>
                <a:cubicBezTo>
                  <a:pt x="351471" y="3306692"/>
                  <a:pt x="331916" y="3296431"/>
                  <a:pt x="319314" y="3280228"/>
                </a:cubicBezTo>
                <a:cubicBezTo>
                  <a:pt x="242840" y="3181905"/>
                  <a:pt x="280838" y="3220152"/>
                  <a:pt x="232228" y="3135085"/>
                </a:cubicBezTo>
                <a:cubicBezTo>
                  <a:pt x="223574" y="3119940"/>
                  <a:pt x="210285" y="3107483"/>
                  <a:pt x="203200" y="3091543"/>
                </a:cubicBezTo>
                <a:cubicBezTo>
                  <a:pt x="190773" y="3063581"/>
                  <a:pt x="191144" y="3029917"/>
                  <a:pt x="174171" y="3004457"/>
                </a:cubicBezTo>
                <a:lnTo>
                  <a:pt x="116114" y="2917371"/>
                </a:lnTo>
                <a:lnTo>
                  <a:pt x="87085" y="2830285"/>
                </a:lnTo>
                <a:cubicBezTo>
                  <a:pt x="82247" y="2815771"/>
                  <a:pt x="76281" y="2801585"/>
                  <a:pt x="72571" y="2786743"/>
                </a:cubicBezTo>
                <a:cubicBezTo>
                  <a:pt x="52074" y="2704752"/>
                  <a:pt x="61969" y="2748246"/>
                  <a:pt x="43543" y="2656114"/>
                </a:cubicBezTo>
                <a:cubicBezTo>
                  <a:pt x="38705" y="2602895"/>
                  <a:pt x="36585" y="2549358"/>
                  <a:pt x="29028" y="2496457"/>
                </a:cubicBezTo>
                <a:cubicBezTo>
                  <a:pt x="22050" y="2447614"/>
                  <a:pt x="0" y="2351314"/>
                  <a:pt x="0" y="2351314"/>
                </a:cubicBezTo>
                <a:cubicBezTo>
                  <a:pt x="4838" y="2269066"/>
                  <a:pt x="6703" y="2186590"/>
                  <a:pt x="14514" y="2104571"/>
                </a:cubicBezTo>
                <a:cubicBezTo>
                  <a:pt x="16405" y="2084713"/>
                  <a:pt x="20107" y="2064356"/>
                  <a:pt x="29028" y="2046514"/>
                </a:cubicBezTo>
                <a:cubicBezTo>
                  <a:pt x="39846" y="2024877"/>
                  <a:pt x="58057" y="2007809"/>
                  <a:pt x="72571" y="1988457"/>
                </a:cubicBezTo>
                <a:cubicBezTo>
                  <a:pt x="84376" y="1953042"/>
                  <a:pt x="87977" y="1929508"/>
                  <a:pt x="116114" y="1901371"/>
                </a:cubicBezTo>
                <a:cubicBezTo>
                  <a:pt x="128449" y="1889036"/>
                  <a:pt x="145143" y="1882019"/>
                  <a:pt x="159657" y="1872343"/>
                </a:cubicBezTo>
                <a:cubicBezTo>
                  <a:pt x="169333" y="1857829"/>
                  <a:pt x="177016" y="1841766"/>
                  <a:pt x="188685" y="1828800"/>
                </a:cubicBezTo>
                <a:cubicBezTo>
                  <a:pt x="220725" y="1793200"/>
                  <a:pt x="268866" y="1770038"/>
                  <a:pt x="290285" y="1727200"/>
                </a:cubicBezTo>
                <a:cubicBezTo>
                  <a:pt x="301670" y="1704431"/>
                  <a:pt x="327827" y="1646116"/>
                  <a:pt x="348343" y="1625600"/>
                </a:cubicBezTo>
                <a:cubicBezTo>
                  <a:pt x="360678" y="1613265"/>
                  <a:pt x="378484" y="1607738"/>
                  <a:pt x="391885" y="1596571"/>
                </a:cubicBezTo>
                <a:cubicBezTo>
                  <a:pt x="534571" y="1477664"/>
                  <a:pt x="350269" y="1623672"/>
                  <a:pt x="464457" y="1509485"/>
                </a:cubicBezTo>
                <a:cubicBezTo>
                  <a:pt x="491003" y="1482940"/>
                  <a:pt x="623882" y="1422555"/>
                  <a:pt x="624114" y="1422400"/>
                </a:cubicBezTo>
                <a:cubicBezTo>
                  <a:pt x="638628" y="1412724"/>
                  <a:pt x="652055" y="1401172"/>
                  <a:pt x="667657" y="1393371"/>
                </a:cubicBezTo>
                <a:cubicBezTo>
                  <a:pt x="690960" y="1381719"/>
                  <a:pt x="715833" y="1373491"/>
                  <a:pt x="740228" y="1364343"/>
                </a:cubicBezTo>
                <a:cubicBezTo>
                  <a:pt x="754553" y="1358971"/>
                  <a:pt x="770087" y="1356670"/>
                  <a:pt x="783771" y="1349828"/>
                </a:cubicBezTo>
                <a:cubicBezTo>
                  <a:pt x="896317" y="1293555"/>
                  <a:pt x="761410" y="1342769"/>
                  <a:pt x="870857" y="1306285"/>
                </a:cubicBezTo>
                <a:cubicBezTo>
                  <a:pt x="898201" y="1278942"/>
                  <a:pt x="921571" y="1249880"/>
                  <a:pt x="957943" y="1233714"/>
                </a:cubicBezTo>
                <a:cubicBezTo>
                  <a:pt x="1058881" y="1188852"/>
                  <a:pt x="1018649" y="1218316"/>
                  <a:pt x="1103085" y="1190171"/>
                </a:cubicBezTo>
                <a:cubicBezTo>
                  <a:pt x="1127802" y="1181932"/>
                  <a:pt x="1152001" y="1172061"/>
                  <a:pt x="1175657" y="1161143"/>
                </a:cubicBezTo>
                <a:cubicBezTo>
                  <a:pt x="1214947" y="1143009"/>
                  <a:pt x="1250718" y="1116769"/>
                  <a:pt x="1291771" y="1103085"/>
                </a:cubicBezTo>
                <a:cubicBezTo>
                  <a:pt x="1320800" y="1093409"/>
                  <a:pt x="1351489" y="1087741"/>
                  <a:pt x="1378857" y="1074057"/>
                </a:cubicBezTo>
                <a:cubicBezTo>
                  <a:pt x="1454756" y="1036107"/>
                  <a:pt x="1415923" y="1050276"/>
                  <a:pt x="1494971" y="1030514"/>
                </a:cubicBezTo>
                <a:cubicBezTo>
                  <a:pt x="1619750" y="947327"/>
                  <a:pt x="1461881" y="1047057"/>
                  <a:pt x="1582057" y="986971"/>
                </a:cubicBezTo>
                <a:cubicBezTo>
                  <a:pt x="1597659" y="979170"/>
                  <a:pt x="1609567" y="964815"/>
                  <a:pt x="1625600" y="957943"/>
                </a:cubicBezTo>
                <a:cubicBezTo>
                  <a:pt x="1643935" y="950085"/>
                  <a:pt x="1664979" y="950432"/>
                  <a:pt x="1683657" y="943428"/>
                </a:cubicBezTo>
                <a:cubicBezTo>
                  <a:pt x="1703916" y="935831"/>
                  <a:pt x="1720840" y="920093"/>
                  <a:pt x="1741714" y="914400"/>
                </a:cubicBezTo>
                <a:cubicBezTo>
                  <a:pt x="1774719" y="905399"/>
                  <a:pt x="1809655" y="906005"/>
                  <a:pt x="1843314" y="899885"/>
                </a:cubicBezTo>
                <a:cubicBezTo>
                  <a:pt x="1862940" y="896317"/>
                  <a:pt x="1882191" y="890851"/>
                  <a:pt x="1901371" y="885371"/>
                </a:cubicBezTo>
                <a:cubicBezTo>
                  <a:pt x="1916082" y="881168"/>
                  <a:pt x="1929792" y="873183"/>
                  <a:pt x="1944914" y="870857"/>
                </a:cubicBezTo>
                <a:cubicBezTo>
                  <a:pt x="1992971" y="863464"/>
                  <a:pt x="2041676" y="861181"/>
                  <a:pt x="2090057" y="856343"/>
                </a:cubicBezTo>
                <a:cubicBezTo>
                  <a:pt x="2121077" y="846003"/>
                  <a:pt x="2159759" y="831871"/>
                  <a:pt x="2191657" y="827314"/>
                </a:cubicBezTo>
                <a:cubicBezTo>
                  <a:pt x="2239791" y="820438"/>
                  <a:pt x="2288249" y="815424"/>
                  <a:pt x="2336800" y="812800"/>
                </a:cubicBezTo>
                <a:cubicBezTo>
                  <a:pt x="2467327" y="805744"/>
                  <a:pt x="2598115" y="804503"/>
                  <a:pt x="2728685" y="798285"/>
                </a:cubicBezTo>
                <a:cubicBezTo>
                  <a:pt x="2801335" y="794825"/>
                  <a:pt x="2873685" y="785387"/>
                  <a:pt x="2946400" y="783771"/>
                </a:cubicBezTo>
                <a:lnTo>
                  <a:pt x="4034971" y="769257"/>
                </a:lnTo>
                <a:lnTo>
                  <a:pt x="4905828" y="754743"/>
                </a:lnTo>
                <a:cubicBezTo>
                  <a:pt x="5251260" y="716360"/>
                  <a:pt x="4759087" y="767642"/>
                  <a:pt x="5471885" y="725714"/>
                </a:cubicBezTo>
                <a:cubicBezTo>
                  <a:pt x="5491799" y="724543"/>
                  <a:pt x="5510215" y="714159"/>
                  <a:pt x="5529943" y="711200"/>
                </a:cubicBezTo>
                <a:cubicBezTo>
                  <a:pt x="5607092" y="699628"/>
                  <a:pt x="5686488" y="701091"/>
                  <a:pt x="5762171" y="682171"/>
                </a:cubicBezTo>
                <a:cubicBezTo>
                  <a:pt x="5800876" y="672495"/>
                  <a:pt x="5840437" y="665759"/>
                  <a:pt x="5878285" y="653143"/>
                </a:cubicBezTo>
                <a:lnTo>
                  <a:pt x="5965371" y="624114"/>
                </a:lnTo>
                <a:cubicBezTo>
                  <a:pt x="5994400" y="604762"/>
                  <a:pt x="6033105" y="595086"/>
                  <a:pt x="6052457" y="566057"/>
                </a:cubicBezTo>
                <a:cubicBezTo>
                  <a:pt x="6062133" y="551543"/>
                  <a:pt x="6069150" y="534849"/>
                  <a:pt x="6081485" y="522514"/>
                </a:cubicBezTo>
                <a:cubicBezTo>
                  <a:pt x="6093820" y="510179"/>
                  <a:pt x="6111627" y="504652"/>
                  <a:pt x="6125028" y="493485"/>
                </a:cubicBezTo>
                <a:cubicBezTo>
                  <a:pt x="6140797" y="480345"/>
                  <a:pt x="6154057" y="464457"/>
                  <a:pt x="6168571" y="449943"/>
                </a:cubicBezTo>
                <a:cubicBezTo>
                  <a:pt x="6221500" y="291153"/>
                  <a:pt x="6137088" y="531664"/>
                  <a:pt x="6212114" y="362857"/>
                </a:cubicBezTo>
                <a:cubicBezTo>
                  <a:pt x="6224542" y="334895"/>
                  <a:pt x="6224170" y="301231"/>
                  <a:pt x="6241143" y="275771"/>
                </a:cubicBezTo>
                <a:lnTo>
                  <a:pt x="6299200" y="188685"/>
                </a:lnTo>
                <a:cubicBezTo>
                  <a:pt x="6325508" y="149223"/>
                  <a:pt x="6357257" y="109874"/>
                  <a:pt x="6357257" y="58057"/>
                </a:cubicBezTo>
                <a:lnTo>
                  <a:pt x="6357257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1752600" y="2071718"/>
            <a:ext cx="2355510" cy="2993769"/>
          </a:xfrm>
          <a:custGeom>
            <a:avLst/>
            <a:gdLst>
              <a:gd name="connsiteX0" fmla="*/ 2005082 w 2005082"/>
              <a:gd name="connsiteY0" fmla="*/ 3439886 h 3439886"/>
              <a:gd name="connsiteX1" fmla="*/ 1976053 w 2005082"/>
              <a:gd name="connsiteY1" fmla="*/ 3367314 h 3439886"/>
              <a:gd name="connsiteX2" fmla="*/ 1947024 w 2005082"/>
              <a:gd name="connsiteY2" fmla="*/ 3323771 h 3439886"/>
              <a:gd name="connsiteX3" fmla="*/ 1917996 w 2005082"/>
              <a:gd name="connsiteY3" fmla="*/ 3222171 h 3439886"/>
              <a:gd name="connsiteX4" fmla="*/ 1888967 w 2005082"/>
              <a:gd name="connsiteY4" fmla="*/ 3178629 h 3439886"/>
              <a:gd name="connsiteX5" fmla="*/ 1859939 w 2005082"/>
              <a:gd name="connsiteY5" fmla="*/ 3091543 h 3439886"/>
              <a:gd name="connsiteX6" fmla="*/ 1845424 w 2005082"/>
              <a:gd name="connsiteY6" fmla="*/ 3048000 h 3439886"/>
              <a:gd name="connsiteX7" fmla="*/ 1816396 w 2005082"/>
              <a:gd name="connsiteY7" fmla="*/ 2931886 h 3439886"/>
              <a:gd name="connsiteX8" fmla="*/ 1801882 w 2005082"/>
              <a:gd name="connsiteY8" fmla="*/ 2873829 h 3439886"/>
              <a:gd name="connsiteX9" fmla="*/ 1787367 w 2005082"/>
              <a:gd name="connsiteY9" fmla="*/ 2830286 h 3439886"/>
              <a:gd name="connsiteX10" fmla="*/ 1772853 w 2005082"/>
              <a:gd name="connsiteY10" fmla="*/ 2772229 h 3439886"/>
              <a:gd name="connsiteX11" fmla="*/ 1743824 w 2005082"/>
              <a:gd name="connsiteY11" fmla="*/ 2685143 h 3439886"/>
              <a:gd name="connsiteX12" fmla="*/ 1729310 w 2005082"/>
              <a:gd name="connsiteY12" fmla="*/ 2583543 h 3439886"/>
              <a:gd name="connsiteX13" fmla="*/ 1714796 w 2005082"/>
              <a:gd name="connsiteY13" fmla="*/ 2496457 h 3439886"/>
              <a:gd name="connsiteX14" fmla="*/ 1729310 w 2005082"/>
              <a:gd name="connsiteY14" fmla="*/ 2119086 h 3439886"/>
              <a:gd name="connsiteX15" fmla="*/ 1787367 w 2005082"/>
              <a:gd name="connsiteY15" fmla="*/ 1988457 h 3439886"/>
              <a:gd name="connsiteX16" fmla="*/ 1816396 w 2005082"/>
              <a:gd name="connsiteY16" fmla="*/ 1901371 h 3439886"/>
              <a:gd name="connsiteX17" fmla="*/ 1830910 w 2005082"/>
              <a:gd name="connsiteY17" fmla="*/ 1857829 h 3439886"/>
              <a:gd name="connsiteX18" fmla="*/ 1859939 w 2005082"/>
              <a:gd name="connsiteY18" fmla="*/ 1814286 h 3439886"/>
              <a:gd name="connsiteX19" fmla="*/ 1888967 w 2005082"/>
              <a:gd name="connsiteY19" fmla="*/ 1727200 h 3439886"/>
              <a:gd name="connsiteX20" fmla="*/ 1903482 w 2005082"/>
              <a:gd name="connsiteY20" fmla="*/ 1683657 h 3439886"/>
              <a:gd name="connsiteX21" fmla="*/ 1917996 w 2005082"/>
              <a:gd name="connsiteY21" fmla="*/ 1625600 h 3439886"/>
              <a:gd name="connsiteX22" fmla="*/ 1947024 w 2005082"/>
              <a:gd name="connsiteY22" fmla="*/ 1538514 h 3439886"/>
              <a:gd name="connsiteX23" fmla="*/ 1961539 w 2005082"/>
              <a:gd name="connsiteY23" fmla="*/ 1436914 h 3439886"/>
              <a:gd name="connsiteX24" fmla="*/ 1976053 w 2005082"/>
              <a:gd name="connsiteY24" fmla="*/ 1393371 h 3439886"/>
              <a:gd name="connsiteX25" fmla="*/ 1961539 w 2005082"/>
              <a:gd name="connsiteY25" fmla="*/ 827314 h 3439886"/>
              <a:gd name="connsiteX26" fmla="*/ 1932510 w 2005082"/>
              <a:gd name="connsiteY26" fmla="*/ 740229 h 3439886"/>
              <a:gd name="connsiteX27" fmla="*/ 1888967 w 2005082"/>
              <a:gd name="connsiteY27" fmla="*/ 653143 h 3439886"/>
              <a:gd name="connsiteX28" fmla="*/ 1801882 w 2005082"/>
              <a:gd name="connsiteY28" fmla="*/ 580571 h 3439886"/>
              <a:gd name="connsiteX29" fmla="*/ 1758339 w 2005082"/>
              <a:gd name="connsiteY29" fmla="*/ 537029 h 3439886"/>
              <a:gd name="connsiteX30" fmla="*/ 1671253 w 2005082"/>
              <a:gd name="connsiteY30" fmla="*/ 493486 h 3439886"/>
              <a:gd name="connsiteX31" fmla="*/ 1627710 w 2005082"/>
              <a:gd name="connsiteY31" fmla="*/ 464457 h 3439886"/>
              <a:gd name="connsiteX32" fmla="*/ 1540624 w 2005082"/>
              <a:gd name="connsiteY32" fmla="*/ 435429 h 3439886"/>
              <a:gd name="connsiteX33" fmla="*/ 1119710 w 2005082"/>
              <a:gd name="connsiteY33" fmla="*/ 464457 h 3439886"/>
              <a:gd name="connsiteX34" fmla="*/ 1061653 w 2005082"/>
              <a:gd name="connsiteY34" fmla="*/ 478971 h 3439886"/>
              <a:gd name="connsiteX35" fmla="*/ 974567 w 2005082"/>
              <a:gd name="connsiteY35" fmla="*/ 493486 h 3439886"/>
              <a:gd name="connsiteX36" fmla="*/ 931024 w 2005082"/>
              <a:gd name="connsiteY36" fmla="*/ 508000 h 3439886"/>
              <a:gd name="connsiteX37" fmla="*/ 858453 w 2005082"/>
              <a:gd name="connsiteY37" fmla="*/ 522514 h 3439886"/>
              <a:gd name="connsiteX38" fmla="*/ 727824 w 2005082"/>
              <a:gd name="connsiteY38" fmla="*/ 551543 h 3439886"/>
              <a:gd name="connsiteX39" fmla="*/ 408510 w 2005082"/>
              <a:gd name="connsiteY39" fmla="*/ 537029 h 3439886"/>
              <a:gd name="connsiteX40" fmla="*/ 321424 w 2005082"/>
              <a:gd name="connsiteY40" fmla="*/ 508000 h 3439886"/>
              <a:gd name="connsiteX41" fmla="*/ 176282 w 2005082"/>
              <a:gd name="connsiteY41" fmla="*/ 420914 h 3439886"/>
              <a:gd name="connsiteX42" fmla="*/ 132739 w 2005082"/>
              <a:gd name="connsiteY42" fmla="*/ 377371 h 3439886"/>
              <a:gd name="connsiteX43" fmla="*/ 74682 w 2005082"/>
              <a:gd name="connsiteY43" fmla="*/ 304800 h 3439886"/>
              <a:gd name="connsiteX44" fmla="*/ 60167 w 2005082"/>
              <a:gd name="connsiteY44" fmla="*/ 261257 h 3439886"/>
              <a:gd name="connsiteX45" fmla="*/ 31139 w 2005082"/>
              <a:gd name="connsiteY45" fmla="*/ 217714 h 3439886"/>
              <a:gd name="connsiteX46" fmla="*/ 2110 w 2005082"/>
              <a:gd name="connsiteY46" fmla="*/ 0 h 34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2005082" h="3439886">
                <a:moveTo>
                  <a:pt x="2005082" y="3439886"/>
                </a:moveTo>
                <a:cubicBezTo>
                  <a:pt x="1995406" y="3415695"/>
                  <a:pt x="1987705" y="3390618"/>
                  <a:pt x="1976053" y="3367314"/>
                </a:cubicBezTo>
                <a:cubicBezTo>
                  <a:pt x="1968252" y="3351712"/>
                  <a:pt x="1954825" y="3339373"/>
                  <a:pt x="1947024" y="3323771"/>
                </a:cubicBezTo>
                <a:cubicBezTo>
                  <a:pt x="1918779" y="3267281"/>
                  <a:pt x="1945899" y="3287279"/>
                  <a:pt x="1917996" y="3222171"/>
                </a:cubicBezTo>
                <a:cubicBezTo>
                  <a:pt x="1911125" y="3206138"/>
                  <a:pt x="1898643" y="3193143"/>
                  <a:pt x="1888967" y="3178629"/>
                </a:cubicBezTo>
                <a:lnTo>
                  <a:pt x="1859939" y="3091543"/>
                </a:lnTo>
                <a:cubicBezTo>
                  <a:pt x="1855101" y="3077029"/>
                  <a:pt x="1849135" y="3062843"/>
                  <a:pt x="1845424" y="3048000"/>
                </a:cubicBezTo>
                <a:lnTo>
                  <a:pt x="1816396" y="2931886"/>
                </a:lnTo>
                <a:cubicBezTo>
                  <a:pt x="1811558" y="2912534"/>
                  <a:pt x="1808190" y="2892753"/>
                  <a:pt x="1801882" y="2873829"/>
                </a:cubicBezTo>
                <a:cubicBezTo>
                  <a:pt x="1797044" y="2859315"/>
                  <a:pt x="1791570" y="2844997"/>
                  <a:pt x="1787367" y="2830286"/>
                </a:cubicBezTo>
                <a:cubicBezTo>
                  <a:pt x="1781887" y="2811106"/>
                  <a:pt x="1778585" y="2791336"/>
                  <a:pt x="1772853" y="2772229"/>
                </a:cubicBezTo>
                <a:cubicBezTo>
                  <a:pt x="1764060" y="2742921"/>
                  <a:pt x="1743824" y="2685143"/>
                  <a:pt x="1743824" y="2685143"/>
                </a:cubicBezTo>
                <a:cubicBezTo>
                  <a:pt x="1738986" y="2651276"/>
                  <a:pt x="1734512" y="2617356"/>
                  <a:pt x="1729310" y="2583543"/>
                </a:cubicBezTo>
                <a:cubicBezTo>
                  <a:pt x="1724835" y="2554456"/>
                  <a:pt x="1714796" y="2525886"/>
                  <a:pt x="1714796" y="2496457"/>
                </a:cubicBezTo>
                <a:cubicBezTo>
                  <a:pt x="1714796" y="2370574"/>
                  <a:pt x="1717560" y="2244420"/>
                  <a:pt x="1729310" y="2119086"/>
                </a:cubicBezTo>
                <a:cubicBezTo>
                  <a:pt x="1739578" y="2009558"/>
                  <a:pt x="1755206" y="2060820"/>
                  <a:pt x="1787367" y="1988457"/>
                </a:cubicBezTo>
                <a:cubicBezTo>
                  <a:pt x="1799794" y="1960495"/>
                  <a:pt x="1806720" y="1930400"/>
                  <a:pt x="1816396" y="1901371"/>
                </a:cubicBezTo>
                <a:cubicBezTo>
                  <a:pt x="1821234" y="1886857"/>
                  <a:pt x="1822424" y="1870559"/>
                  <a:pt x="1830910" y="1857829"/>
                </a:cubicBezTo>
                <a:lnTo>
                  <a:pt x="1859939" y="1814286"/>
                </a:lnTo>
                <a:lnTo>
                  <a:pt x="1888967" y="1727200"/>
                </a:lnTo>
                <a:cubicBezTo>
                  <a:pt x="1893805" y="1712686"/>
                  <a:pt x="1899771" y="1698500"/>
                  <a:pt x="1903482" y="1683657"/>
                </a:cubicBezTo>
                <a:cubicBezTo>
                  <a:pt x="1908320" y="1664305"/>
                  <a:pt x="1912264" y="1644707"/>
                  <a:pt x="1917996" y="1625600"/>
                </a:cubicBezTo>
                <a:cubicBezTo>
                  <a:pt x="1926788" y="1596292"/>
                  <a:pt x="1947024" y="1538514"/>
                  <a:pt x="1947024" y="1538514"/>
                </a:cubicBezTo>
                <a:cubicBezTo>
                  <a:pt x="1951862" y="1504647"/>
                  <a:pt x="1954830" y="1470460"/>
                  <a:pt x="1961539" y="1436914"/>
                </a:cubicBezTo>
                <a:cubicBezTo>
                  <a:pt x="1964540" y="1421912"/>
                  <a:pt x="1976053" y="1408670"/>
                  <a:pt x="1976053" y="1393371"/>
                </a:cubicBezTo>
                <a:cubicBezTo>
                  <a:pt x="1976053" y="1204623"/>
                  <a:pt x="1974094" y="1015644"/>
                  <a:pt x="1961539" y="827314"/>
                </a:cubicBezTo>
                <a:cubicBezTo>
                  <a:pt x="1959504" y="796783"/>
                  <a:pt x="1942186" y="769257"/>
                  <a:pt x="1932510" y="740229"/>
                </a:cubicBezTo>
                <a:cubicBezTo>
                  <a:pt x="1917962" y="696587"/>
                  <a:pt x="1920231" y="690660"/>
                  <a:pt x="1888967" y="653143"/>
                </a:cubicBezTo>
                <a:cubicBezTo>
                  <a:pt x="1831147" y="583759"/>
                  <a:pt x="1864153" y="632464"/>
                  <a:pt x="1801882" y="580571"/>
                </a:cubicBezTo>
                <a:cubicBezTo>
                  <a:pt x="1786113" y="567430"/>
                  <a:pt x="1774108" y="550169"/>
                  <a:pt x="1758339" y="537029"/>
                </a:cubicBezTo>
                <a:cubicBezTo>
                  <a:pt x="1720822" y="505765"/>
                  <a:pt x="1714895" y="508033"/>
                  <a:pt x="1671253" y="493486"/>
                </a:cubicBezTo>
                <a:cubicBezTo>
                  <a:pt x="1656739" y="483810"/>
                  <a:pt x="1643651" y="471542"/>
                  <a:pt x="1627710" y="464457"/>
                </a:cubicBezTo>
                <a:cubicBezTo>
                  <a:pt x="1599748" y="452030"/>
                  <a:pt x="1540624" y="435429"/>
                  <a:pt x="1540624" y="435429"/>
                </a:cubicBezTo>
                <a:cubicBezTo>
                  <a:pt x="1394956" y="442365"/>
                  <a:pt x="1260788" y="440944"/>
                  <a:pt x="1119710" y="464457"/>
                </a:cubicBezTo>
                <a:cubicBezTo>
                  <a:pt x="1100033" y="467736"/>
                  <a:pt x="1081214" y="475059"/>
                  <a:pt x="1061653" y="478971"/>
                </a:cubicBezTo>
                <a:cubicBezTo>
                  <a:pt x="1032795" y="484743"/>
                  <a:pt x="1003295" y="487102"/>
                  <a:pt x="974567" y="493486"/>
                </a:cubicBezTo>
                <a:cubicBezTo>
                  <a:pt x="959632" y="496805"/>
                  <a:pt x="945867" y="504289"/>
                  <a:pt x="931024" y="508000"/>
                </a:cubicBezTo>
                <a:cubicBezTo>
                  <a:pt x="907091" y="513983"/>
                  <a:pt x="882535" y="517162"/>
                  <a:pt x="858453" y="522514"/>
                </a:cubicBezTo>
                <a:cubicBezTo>
                  <a:pt x="673988" y="563507"/>
                  <a:pt x="946687" y="507772"/>
                  <a:pt x="727824" y="551543"/>
                </a:cubicBezTo>
                <a:cubicBezTo>
                  <a:pt x="621386" y="546705"/>
                  <a:pt x="514452" y="548380"/>
                  <a:pt x="408510" y="537029"/>
                </a:cubicBezTo>
                <a:cubicBezTo>
                  <a:pt x="378085" y="533769"/>
                  <a:pt x="348792" y="521684"/>
                  <a:pt x="321424" y="508000"/>
                </a:cubicBezTo>
                <a:cubicBezTo>
                  <a:pt x="275612" y="485093"/>
                  <a:pt x="211311" y="455943"/>
                  <a:pt x="176282" y="420914"/>
                </a:cubicBezTo>
                <a:lnTo>
                  <a:pt x="132739" y="377371"/>
                </a:lnTo>
                <a:cubicBezTo>
                  <a:pt x="96255" y="267925"/>
                  <a:pt x="149713" y="398589"/>
                  <a:pt x="74682" y="304800"/>
                </a:cubicBezTo>
                <a:cubicBezTo>
                  <a:pt x="65125" y="292853"/>
                  <a:pt x="67009" y="274941"/>
                  <a:pt x="60167" y="261257"/>
                </a:cubicBezTo>
                <a:cubicBezTo>
                  <a:pt x="52366" y="245655"/>
                  <a:pt x="38224" y="233654"/>
                  <a:pt x="31139" y="217714"/>
                </a:cubicBezTo>
                <a:cubicBezTo>
                  <a:pt x="-11660" y="121417"/>
                  <a:pt x="2110" y="115553"/>
                  <a:pt x="2110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7543800" y="2180190"/>
            <a:ext cx="2870829" cy="2769180"/>
          </a:xfrm>
          <a:custGeom>
            <a:avLst/>
            <a:gdLst>
              <a:gd name="connsiteX0" fmla="*/ 0 w 2191674"/>
              <a:gd name="connsiteY0" fmla="*/ 3512457 h 3512457"/>
              <a:gd name="connsiteX1" fmla="*/ 493486 w 2191674"/>
              <a:gd name="connsiteY1" fmla="*/ 3497943 h 3512457"/>
              <a:gd name="connsiteX2" fmla="*/ 595086 w 2191674"/>
              <a:gd name="connsiteY2" fmla="*/ 3483429 h 3512457"/>
              <a:gd name="connsiteX3" fmla="*/ 783771 w 2191674"/>
              <a:gd name="connsiteY3" fmla="*/ 3468914 h 3512457"/>
              <a:gd name="connsiteX4" fmla="*/ 957943 w 2191674"/>
              <a:gd name="connsiteY4" fmla="*/ 3425371 h 3512457"/>
              <a:gd name="connsiteX5" fmla="*/ 1016000 w 2191674"/>
              <a:gd name="connsiteY5" fmla="*/ 3410857 h 3512457"/>
              <a:gd name="connsiteX6" fmla="*/ 1088571 w 2191674"/>
              <a:gd name="connsiteY6" fmla="*/ 3396343 h 3512457"/>
              <a:gd name="connsiteX7" fmla="*/ 1132114 w 2191674"/>
              <a:gd name="connsiteY7" fmla="*/ 3381829 h 3512457"/>
              <a:gd name="connsiteX8" fmla="*/ 1219200 w 2191674"/>
              <a:gd name="connsiteY8" fmla="*/ 3338286 h 3512457"/>
              <a:gd name="connsiteX9" fmla="*/ 1306286 w 2191674"/>
              <a:gd name="connsiteY9" fmla="*/ 3294743 h 3512457"/>
              <a:gd name="connsiteX10" fmla="*/ 1378857 w 2191674"/>
              <a:gd name="connsiteY10" fmla="*/ 3222171 h 3512457"/>
              <a:gd name="connsiteX11" fmla="*/ 1422400 w 2191674"/>
              <a:gd name="connsiteY11" fmla="*/ 3193143 h 3512457"/>
              <a:gd name="connsiteX12" fmla="*/ 1509486 w 2191674"/>
              <a:gd name="connsiteY12" fmla="*/ 3091543 h 3512457"/>
              <a:gd name="connsiteX13" fmla="*/ 1596571 w 2191674"/>
              <a:gd name="connsiteY13" fmla="*/ 3033486 h 3512457"/>
              <a:gd name="connsiteX14" fmla="*/ 1698171 w 2191674"/>
              <a:gd name="connsiteY14" fmla="*/ 2931886 h 3512457"/>
              <a:gd name="connsiteX15" fmla="*/ 1785257 w 2191674"/>
              <a:gd name="connsiteY15" fmla="*/ 2830286 h 3512457"/>
              <a:gd name="connsiteX16" fmla="*/ 1814286 w 2191674"/>
              <a:gd name="connsiteY16" fmla="*/ 2743200 h 3512457"/>
              <a:gd name="connsiteX17" fmla="*/ 1872343 w 2191674"/>
              <a:gd name="connsiteY17" fmla="*/ 2627086 h 3512457"/>
              <a:gd name="connsiteX18" fmla="*/ 1886857 w 2191674"/>
              <a:gd name="connsiteY18" fmla="*/ 2569029 h 3512457"/>
              <a:gd name="connsiteX19" fmla="*/ 1915886 w 2191674"/>
              <a:gd name="connsiteY19" fmla="*/ 2510971 h 3512457"/>
              <a:gd name="connsiteX20" fmla="*/ 1930400 w 2191674"/>
              <a:gd name="connsiteY20" fmla="*/ 2423886 h 3512457"/>
              <a:gd name="connsiteX21" fmla="*/ 1944914 w 2191674"/>
              <a:gd name="connsiteY21" fmla="*/ 2365829 h 3512457"/>
              <a:gd name="connsiteX22" fmla="*/ 1959428 w 2191674"/>
              <a:gd name="connsiteY22" fmla="*/ 2322286 h 3512457"/>
              <a:gd name="connsiteX23" fmla="*/ 1988457 w 2191674"/>
              <a:gd name="connsiteY23" fmla="*/ 2206171 h 3512457"/>
              <a:gd name="connsiteX24" fmla="*/ 2017486 w 2191674"/>
              <a:gd name="connsiteY24" fmla="*/ 1828800 h 3512457"/>
              <a:gd name="connsiteX25" fmla="*/ 2046514 w 2191674"/>
              <a:gd name="connsiteY25" fmla="*/ 478971 h 3512457"/>
              <a:gd name="connsiteX26" fmla="*/ 2075543 w 2191674"/>
              <a:gd name="connsiteY26" fmla="*/ 275771 h 3512457"/>
              <a:gd name="connsiteX27" fmla="*/ 2104571 w 2191674"/>
              <a:gd name="connsiteY27" fmla="*/ 188686 h 3512457"/>
              <a:gd name="connsiteX28" fmla="*/ 2119086 w 2191674"/>
              <a:gd name="connsiteY28" fmla="*/ 145143 h 3512457"/>
              <a:gd name="connsiteX29" fmla="*/ 2133600 w 2191674"/>
              <a:gd name="connsiteY29" fmla="*/ 101600 h 3512457"/>
              <a:gd name="connsiteX30" fmla="*/ 2191657 w 2191674"/>
              <a:gd name="connsiteY30" fmla="*/ 0 h 351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191674" h="3512457">
                <a:moveTo>
                  <a:pt x="0" y="3512457"/>
                </a:moveTo>
                <a:lnTo>
                  <a:pt x="493486" y="3497943"/>
                </a:lnTo>
                <a:cubicBezTo>
                  <a:pt x="527656" y="3496276"/>
                  <a:pt x="561045" y="3486833"/>
                  <a:pt x="595086" y="3483429"/>
                </a:cubicBezTo>
                <a:cubicBezTo>
                  <a:pt x="657854" y="3477152"/>
                  <a:pt x="720876" y="3473752"/>
                  <a:pt x="783771" y="3468914"/>
                </a:cubicBezTo>
                <a:cubicBezTo>
                  <a:pt x="1011659" y="3430934"/>
                  <a:pt x="727921" y="3482875"/>
                  <a:pt x="957943" y="3425371"/>
                </a:cubicBezTo>
                <a:cubicBezTo>
                  <a:pt x="977295" y="3420533"/>
                  <a:pt x="996527" y="3415184"/>
                  <a:pt x="1016000" y="3410857"/>
                </a:cubicBezTo>
                <a:cubicBezTo>
                  <a:pt x="1040082" y="3405506"/>
                  <a:pt x="1064638" y="3402326"/>
                  <a:pt x="1088571" y="3396343"/>
                </a:cubicBezTo>
                <a:cubicBezTo>
                  <a:pt x="1103414" y="3392632"/>
                  <a:pt x="1117600" y="3386667"/>
                  <a:pt x="1132114" y="3381829"/>
                </a:cubicBezTo>
                <a:cubicBezTo>
                  <a:pt x="1256903" y="3298636"/>
                  <a:pt x="1099016" y="3398378"/>
                  <a:pt x="1219200" y="3338286"/>
                </a:cubicBezTo>
                <a:cubicBezTo>
                  <a:pt x="1331746" y="3282013"/>
                  <a:pt x="1196840" y="3331224"/>
                  <a:pt x="1306286" y="3294743"/>
                </a:cubicBezTo>
                <a:cubicBezTo>
                  <a:pt x="1422405" y="3217328"/>
                  <a:pt x="1282088" y="3318939"/>
                  <a:pt x="1378857" y="3222171"/>
                </a:cubicBezTo>
                <a:cubicBezTo>
                  <a:pt x="1391192" y="3209836"/>
                  <a:pt x="1407886" y="3202819"/>
                  <a:pt x="1422400" y="3193143"/>
                </a:cubicBezTo>
                <a:cubicBezTo>
                  <a:pt x="1453792" y="3146054"/>
                  <a:pt x="1459203" y="3131769"/>
                  <a:pt x="1509486" y="3091543"/>
                </a:cubicBezTo>
                <a:cubicBezTo>
                  <a:pt x="1536729" y="3069749"/>
                  <a:pt x="1569938" y="3056022"/>
                  <a:pt x="1596571" y="3033486"/>
                </a:cubicBezTo>
                <a:cubicBezTo>
                  <a:pt x="1633133" y="3002549"/>
                  <a:pt x="1664304" y="2965753"/>
                  <a:pt x="1698171" y="2931886"/>
                </a:cubicBezTo>
                <a:cubicBezTo>
                  <a:pt x="1758819" y="2871238"/>
                  <a:pt x="1729398" y="2904764"/>
                  <a:pt x="1785257" y="2830286"/>
                </a:cubicBezTo>
                <a:cubicBezTo>
                  <a:pt x="1794933" y="2801257"/>
                  <a:pt x="1800602" y="2770569"/>
                  <a:pt x="1814286" y="2743200"/>
                </a:cubicBezTo>
                <a:lnTo>
                  <a:pt x="1872343" y="2627086"/>
                </a:lnTo>
                <a:cubicBezTo>
                  <a:pt x="1877181" y="2607734"/>
                  <a:pt x="1879853" y="2587707"/>
                  <a:pt x="1886857" y="2569029"/>
                </a:cubicBezTo>
                <a:cubicBezTo>
                  <a:pt x="1894454" y="2548770"/>
                  <a:pt x="1909669" y="2531695"/>
                  <a:pt x="1915886" y="2510971"/>
                </a:cubicBezTo>
                <a:cubicBezTo>
                  <a:pt x="1924342" y="2482783"/>
                  <a:pt x="1924629" y="2452743"/>
                  <a:pt x="1930400" y="2423886"/>
                </a:cubicBezTo>
                <a:cubicBezTo>
                  <a:pt x="1934312" y="2404325"/>
                  <a:pt x="1939434" y="2385009"/>
                  <a:pt x="1944914" y="2365829"/>
                </a:cubicBezTo>
                <a:cubicBezTo>
                  <a:pt x="1949117" y="2351118"/>
                  <a:pt x="1955402" y="2337046"/>
                  <a:pt x="1959428" y="2322286"/>
                </a:cubicBezTo>
                <a:cubicBezTo>
                  <a:pt x="1969925" y="2283796"/>
                  <a:pt x="1988457" y="2206171"/>
                  <a:pt x="1988457" y="2206171"/>
                </a:cubicBezTo>
                <a:cubicBezTo>
                  <a:pt x="1993566" y="2144858"/>
                  <a:pt x="2016355" y="1879685"/>
                  <a:pt x="2017486" y="1828800"/>
                </a:cubicBezTo>
                <a:cubicBezTo>
                  <a:pt x="2025648" y="1461496"/>
                  <a:pt x="2012073" y="909496"/>
                  <a:pt x="2046514" y="478971"/>
                </a:cubicBezTo>
                <a:cubicBezTo>
                  <a:pt x="2048536" y="453691"/>
                  <a:pt x="2066794" y="310767"/>
                  <a:pt x="2075543" y="275771"/>
                </a:cubicBezTo>
                <a:cubicBezTo>
                  <a:pt x="2082964" y="246086"/>
                  <a:pt x="2094895" y="217714"/>
                  <a:pt x="2104571" y="188686"/>
                </a:cubicBezTo>
                <a:lnTo>
                  <a:pt x="2119086" y="145143"/>
                </a:lnTo>
                <a:cubicBezTo>
                  <a:pt x="2123924" y="130629"/>
                  <a:pt x="2125113" y="114330"/>
                  <a:pt x="2133600" y="101600"/>
                </a:cubicBezTo>
                <a:cubicBezTo>
                  <a:pt x="2194341" y="10489"/>
                  <a:pt x="2191657" y="49402"/>
                  <a:pt x="2191657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4793911" y="1734062"/>
            <a:ext cx="5620719" cy="3215309"/>
          </a:xfrm>
          <a:custGeom>
            <a:avLst/>
            <a:gdLst>
              <a:gd name="connsiteX0" fmla="*/ 5095049 w 5095049"/>
              <a:gd name="connsiteY0" fmla="*/ 3309257 h 3309257"/>
              <a:gd name="connsiteX1" fmla="*/ 5022477 w 5095049"/>
              <a:gd name="connsiteY1" fmla="*/ 3280229 h 3309257"/>
              <a:gd name="connsiteX2" fmla="*/ 4978934 w 5095049"/>
              <a:gd name="connsiteY2" fmla="*/ 3251200 h 3309257"/>
              <a:gd name="connsiteX3" fmla="*/ 4920877 w 5095049"/>
              <a:gd name="connsiteY3" fmla="*/ 3222172 h 3309257"/>
              <a:gd name="connsiteX4" fmla="*/ 4891849 w 5095049"/>
              <a:gd name="connsiteY4" fmla="*/ 3164115 h 3309257"/>
              <a:gd name="connsiteX5" fmla="*/ 4877334 w 5095049"/>
              <a:gd name="connsiteY5" fmla="*/ 3120572 h 3309257"/>
              <a:gd name="connsiteX6" fmla="*/ 4819277 w 5095049"/>
              <a:gd name="connsiteY6" fmla="*/ 3033486 h 3309257"/>
              <a:gd name="connsiteX7" fmla="*/ 4761220 w 5095049"/>
              <a:gd name="connsiteY7" fmla="*/ 2931886 h 3309257"/>
              <a:gd name="connsiteX8" fmla="*/ 4688649 w 5095049"/>
              <a:gd name="connsiteY8" fmla="*/ 2801257 h 3309257"/>
              <a:gd name="connsiteX9" fmla="*/ 4659620 w 5095049"/>
              <a:gd name="connsiteY9" fmla="*/ 2757715 h 3309257"/>
              <a:gd name="connsiteX10" fmla="*/ 4616077 w 5095049"/>
              <a:gd name="connsiteY10" fmla="*/ 2670629 h 3309257"/>
              <a:gd name="connsiteX11" fmla="*/ 4572534 w 5095049"/>
              <a:gd name="connsiteY11" fmla="*/ 2583543 h 3309257"/>
              <a:gd name="connsiteX12" fmla="*/ 4543506 w 5095049"/>
              <a:gd name="connsiteY12" fmla="*/ 2467429 h 3309257"/>
              <a:gd name="connsiteX13" fmla="*/ 4499963 w 5095049"/>
              <a:gd name="connsiteY13" fmla="*/ 2336800 h 3309257"/>
              <a:gd name="connsiteX14" fmla="*/ 4470934 w 5095049"/>
              <a:gd name="connsiteY14" fmla="*/ 2249715 h 3309257"/>
              <a:gd name="connsiteX15" fmla="*/ 4456420 w 5095049"/>
              <a:gd name="connsiteY15" fmla="*/ 2206172 h 3309257"/>
              <a:gd name="connsiteX16" fmla="*/ 4441906 w 5095049"/>
              <a:gd name="connsiteY16" fmla="*/ 2133600 h 3309257"/>
              <a:gd name="connsiteX17" fmla="*/ 4427391 w 5095049"/>
              <a:gd name="connsiteY17" fmla="*/ 2075543 h 3309257"/>
              <a:gd name="connsiteX18" fmla="*/ 4398363 w 5095049"/>
              <a:gd name="connsiteY18" fmla="*/ 1930400 h 3309257"/>
              <a:gd name="connsiteX19" fmla="*/ 4383849 w 5095049"/>
              <a:gd name="connsiteY19" fmla="*/ 1886857 h 3309257"/>
              <a:gd name="connsiteX20" fmla="*/ 4369334 w 5095049"/>
              <a:gd name="connsiteY20" fmla="*/ 1828800 h 3309257"/>
              <a:gd name="connsiteX21" fmla="*/ 4311277 w 5095049"/>
              <a:gd name="connsiteY21" fmla="*/ 1741715 h 3309257"/>
              <a:gd name="connsiteX22" fmla="*/ 4296763 w 5095049"/>
              <a:gd name="connsiteY22" fmla="*/ 1698172 h 3309257"/>
              <a:gd name="connsiteX23" fmla="*/ 4238706 w 5095049"/>
              <a:gd name="connsiteY23" fmla="*/ 1611086 h 3309257"/>
              <a:gd name="connsiteX24" fmla="*/ 4209677 w 5095049"/>
              <a:gd name="connsiteY24" fmla="*/ 1567543 h 3309257"/>
              <a:gd name="connsiteX25" fmla="*/ 4166134 w 5095049"/>
              <a:gd name="connsiteY25" fmla="*/ 1524000 h 3309257"/>
              <a:gd name="connsiteX26" fmla="*/ 4108077 w 5095049"/>
              <a:gd name="connsiteY26" fmla="*/ 1451429 h 3309257"/>
              <a:gd name="connsiteX27" fmla="*/ 4079049 w 5095049"/>
              <a:gd name="connsiteY27" fmla="*/ 1407886 h 3309257"/>
              <a:gd name="connsiteX28" fmla="*/ 3991963 w 5095049"/>
              <a:gd name="connsiteY28" fmla="*/ 1349829 h 3309257"/>
              <a:gd name="connsiteX29" fmla="*/ 3861334 w 5095049"/>
              <a:gd name="connsiteY29" fmla="*/ 1248229 h 3309257"/>
              <a:gd name="connsiteX30" fmla="*/ 3774249 w 5095049"/>
              <a:gd name="connsiteY30" fmla="*/ 1233715 h 3309257"/>
              <a:gd name="connsiteX31" fmla="*/ 3687163 w 5095049"/>
              <a:gd name="connsiteY31" fmla="*/ 1204686 h 3309257"/>
              <a:gd name="connsiteX32" fmla="*/ 3643620 w 5095049"/>
              <a:gd name="connsiteY32" fmla="*/ 1190172 h 3309257"/>
              <a:gd name="connsiteX33" fmla="*/ 3527506 w 5095049"/>
              <a:gd name="connsiteY33" fmla="*/ 1161143 h 3309257"/>
              <a:gd name="connsiteX34" fmla="*/ 3483963 w 5095049"/>
              <a:gd name="connsiteY34" fmla="*/ 1132115 h 3309257"/>
              <a:gd name="connsiteX35" fmla="*/ 3324306 w 5095049"/>
              <a:gd name="connsiteY35" fmla="*/ 1103086 h 3309257"/>
              <a:gd name="connsiteX36" fmla="*/ 2859849 w 5095049"/>
              <a:gd name="connsiteY36" fmla="*/ 1088572 h 3309257"/>
              <a:gd name="connsiteX37" fmla="*/ 2729220 w 5095049"/>
              <a:gd name="connsiteY37" fmla="*/ 1074057 h 3309257"/>
              <a:gd name="connsiteX38" fmla="*/ 2685677 w 5095049"/>
              <a:gd name="connsiteY38" fmla="*/ 1059543 h 3309257"/>
              <a:gd name="connsiteX39" fmla="*/ 2395391 w 5095049"/>
              <a:gd name="connsiteY39" fmla="*/ 1045029 h 3309257"/>
              <a:gd name="connsiteX40" fmla="*/ 1756763 w 5095049"/>
              <a:gd name="connsiteY40" fmla="*/ 1016000 h 3309257"/>
              <a:gd name="connsiteX41" fmla="*/ 1147163 w 5095049"/>
              <a:gd name="connsiteY41" fmla="*/ 972457 h 3309257"/>
              <a:gd name="connsiteX42" fmla="*/ 798820 w 5095049"/>
              <a:gd name="connsiteY42" fmla="*/ 957943 h 3309257"/>
              <a:gd name="connsiteX43" fmla="*/ 537563 w 5095049"/>
              <a:gd name="connsiteY43" fmla="*/ 914400 h 3309257"/>
              <a:gd name="connsiteX44" fmla="*/ 450477 w 5095049"/>
              <a:gd name="connsiteY44" fmla="*/ 885372 h 3309257"/>
              <a:gd name="connsiteX45" fmla="*/ 305334 w 5095049"/>
              <a:gd name="connsiteY45" fmla="*/ 798286 h 3309257"/>
              <a:gd name="connsiteX46" fmla="*/ 261791 w 5095049"/>
              <a:gd name="connsiteY46" fmla="*/ 769257 h 3309257"/>
              <a:gd name="connsiteX47" fmla="*/ 232763 w 5095049"/>
              <a:gd name="connsiteY47" fmla="*/ 725715 h 3309257"/>
              <a:gd name="connsiteX48" fmla="*/ 145677 w 5095049"/>
              <a:gd name="connsiteY48" fmla="*/ 638629 h 3309257"/>
              <a:gd name="connsiteX49" fmla="*/ 87620 w 5095049"/>
              <a:gd name="connsiteY49" fmla="*/ 551543 h 3309257"/>
              <a:gd name="connsiteX50" fmla="*/ 58591 w 5095049"/>
              <a:gd name="connsiteY50" fmla="*/ 464457 h 3309257"/>
              <a:gd name="connsiteX51" fmla="*/ 44077 w 5095049"/>
              <a:gd name="connsiteY51" fmla="*/ 420915 h 3309257"/>
              <a:gd name="connsiteX52" fmla="*/ 15049 w 5095049"/>
              <a:gd name="connsiteY52" fmla="*/ 377372 h 3309257"/>
              <a:gd name="connsiteX53" fmla="*/ 534 w 5095049"/>
              <a:gd name="connsiteY53" fmla="*/ 0 h 3309257"/>
              <a:gd name="connsiteX0" fmla="*/ 5095049 w 5095049"/>
              <a:gd name="connsiteY0" fmla="*/ 3370217 h 3370217"/>
              <a:gd name="connsiteX1" fmla="*/ 5022477 w 5095049"/>
              <a:gd name="connsiteY1" fmla="*/ 3341189 h 3370217"/>
              <a:gd name="connsiteX2" fmla="*/ 4978934 w 5095049"/>
              <a:gd name="connsiteY2" fmla="*/ 3312160 h 3370217"/>
              <a:gd name="connsiteX3" fmla="*/ 4920877 w 5095049"/>
              <a:gd name="connsiteY3" fmla="*/ 3283132 h 3370217"/>
              <a:gd name="connsiteX4" fmla="*/ 4891849 w 5095049"/>
              <a:gd name="connsiteY4" fmla="*/ 3225075 h 3370217"/>
              <a:gd name="connsiteX5" fmla="*/ 4877334 w 5095049"/>
              <a:gd name="connsiteY5" fmla="*/ 3181532 h 3370217"/>
              <a:gd name="connsiteX6" fmla="*/ 4819277 w 5095049"/>
              <a:gd name="connsiteY6" fmla="*/ 3094446 h 3370217"/>
              <a:gd name="connsiteX7" fmla="*/ 4761220 w 5095049"/>
              <a:gd name="connsiteY7" fmla="*/ 2992846 h 3370217"/>
              <a:gd name="connsiteX8" fmla="*/ 4688649 w 5095049"/>
              <a:gd name="connsiteY8" fmla="*/ 2862217 h 3370217"/>
              <a:gd name="connsiteX9" fmla="*/ 4659620 w 5095049"/>
              <a:gd name="connsiteY9" fmla="*/ 2818675 h 3370217"/>
              <a:gd name="connsiteX10" fmla="*/ 4616077 w 5095049"/>
              <a:gd name="connsiteY10" fmla="*/ 2731589 h 3370217"/>
              <a:gd name="connsiteX11" fmla="*/ 4572534 w 5095049"/>
              <a:gd name="connsiteY11" fmla="*/ 2644503 h 3370217"/>
              <a:gd name="connsiteX12" fmla="*/ 4543506 w 5095049"/>
              <a:gd name="connsiteY12" fmla="*/ 2528389 h 3370217"/>
              <a:gd name="connsiteX13" fmla="*/ 4499963 w 5095049"/>
              <a:gd name="connsiteY13" fmla="*/ 2397760 h 3370217"/>
              <a:gd name="connsiteX14" fmla="*/ 4470934 w 5095049"/>
              <a:gd name="connsiteY14" fmla="*/ 2310675 h 3370217"/>
              <a:gd name="connsiteX15" fmla="*/ 4456420 w 5095049"/>
              <a:gd name="connsiteY15" fmla="*/ 2267132 h 3370217"/>
              <a:gd name="connsiteX16" fmla="*/ 4441906 w 5095049"/>
              <a:gd name="connsiteY16" fmla="*/ 2194560 h 3370217"/>
              <a:gd name="connsiteX17" fmla="*/ 4427391 w 5095049"/>
              <a:gd name="connsiteY17" fmla="*/ 2136503 h 3370217"/>
              <a:gd name="connsiteX18" fmla="*/ 4398363 w 5095049"/>
              <a:gd name="connsiteY18" fmla="*/ 1991360 h 3370217"/>
              <a:gd name="connsiteX19" fmla="*/ 4383849 w 5095049"/>
              <a:gd name="connsiteY19" fmla="*/ 1947817 h 3370217"/>
              <a:gd name="connsiteX20" fmla="*/ 4369334 w 5095049"/>
              <a:gd name="connsiteY20" fmla="*/ 1889760 h 3370217"/>
              <a:gd name="connsiteX21" fmla="*/ 4311277 w 5095049"/>
              <a:gd name="connsiteY21" fmla="*/ 1802675 h 3370217"/>
              <a:gd name="connsiteX22" fmla="*/ 4296763 w 5095049"/>
              <a:gd name="connsiteY22" fmla="*/ 1759132 h 3370217"/>
              <a:gd name="connsiteX23" fmla="*/ 4238706 w 5095049"/>
              <a:gd name="connsiteY23" fmla="*/ 1672046 h 3370217"/>
              <a:gd name="connsiteX24" fmla="*/ 4209677 w 5095049"/>
              <a:gd name="connsiteY24" fmla="*/ 1628503 h 3370217"/>
              <a:gd name="connsiteX25" fmla="*/ 4166134 w 5095049"/>
              <a:gd name="connsiteY25" fmla="*/ 1584960 h 3370217"/>
              <a:gd name="connsiteX26" fmla="*/ 4108077 w 5095049"/>
              <a:gd name="connsiteY26" fmla="*/ 1512389 h 3370217"/>
              <a:gd name="connsiteX27" fmla="*/ 4079049 w 5095049"/>
              <a:gd name="connsiteY27" fmla="*/ 1468846 h 3370217"/>
              <a:gd name="connsiteX28" fmla="*/ 3991963 w 5095049"/>
              <a:gd name="connsiteY28" fmla="*/ 1410789 h 3370217"/>
              <a:gd name="connsiteX29" fmla="*/ 3861334 w 5095049"/>
              <a:gd name="connsiteY29" fmla="*/ 1309189 h 3370217"/>
              <a:gd name="connsiteX30" fmla="*/ 3774249 w 5095049"/>
              <a:gd name="connsiteY30" fmla="*/ 1294675 h 3370217"/>
              <a:gd name="connsiteX31" fmla="*/ 3687163 w 5095049"/>
              <a:gd name="connsiteY31" fmla="*/ 1265646 h 3370217"/>
              <a:gd name="connsiteX32" fmla="*/ 3643620 w 5095049"/>
              <a:gd name="connsiteY32" fmla="*/ 1251132 h 3370217"/>
              <a:gd name="connsiteX33" fmla="*/ 3527506 w 5095049"/>
              <a:gd name="connsiteY33" fmla="*/ 1222103 h 3370217"/>
              <a:gd name="connsiteX34" fmla="*/ 3483963 w 5095049"/>
              <a:gd name="connsiteY34" fmla="*/ 1193075 h 3370217"/>
              <a:gd name="connsiteX35" fmla="*/ 3324306 w 5095049"/>
              <a:gd name="connsiteY35" fmla="*/ 1164046 h 3370217"/>
              <a:gd name="connsiteX36" fmla="*/ 2859849 w 5095049"/>
              <a:gd name="connsiteY36" fmla="*/ 1149532 h 3370217"/>
              <a:gd name="connsiteX37" fmla="*/ 2729220 w 5095049"/>
              <a:gd name="connsiteY37" fmla="*/ 1135017 h 3370217"/>
              <a:gd name="connsiteX38" fmla="*/ 2685677 w 5095049"/>
              <a:gd name="connsiteY38" fmla="*/ 1120503 h 3370217"/>
              <a:gd name="connsiteX39" fmla="*/ 2395391 w 5095049"/>
              <a:gd name="connsiteY39" fmla="*/ 1105989 h 3370217"/>
              <a:gd name="connsiteX40" fmla="*/ 1756763 w 5095049"/>
              <a:gd name="connsiteY40" fmla="*/ 1076960 h 3370217"/>
              <a:gd name="connsiteX41" fmla="*/ 1147163 w 5095049"/>
              <a:gd name="connsiteY41" fmla="*/ 1033417 h 3370217"/>
              <a:gd name="connsiteX42" fmla="*/ 798820 w 5095049"/>
              <a:gd name="connsiteY42" fmla="*/ 1018903 h 3370217"/>
              <a:gd name="connsiteX43" fmla="*/ 537563 w 5095049"/>
              <a:gd name="connsiteY43" fmla="*/ 975360 h 3370217"/>
              <a:gd name="connsiteX44" fmla="*/ 450477 w 5095049"/>
              <a:gd name="connsiteY44" fmla="*/ 946332 h 3370217"/>
              <a:gd name="connsiteX45" fmla="*/ 305334 w 5095049"/>
              <a:gd name="connsiteY45" fmla="*/ 859246 h 3370217"/>
              <a:gd name="connsiteX46" fmla="*/ 261791 w 5095049"/>
              <a:gd name="connsiteY46" fmla="*/ 830217 h 3370217"/>
              <a:gd name="connsiteX47" fmla="*/ 232763 w 5095049"/>
              <a:gd name="connsiteY47" fmla="*/ 786675 h 3370217"/>
              <a:gd name="connsiteX48" fmla="*/ 145677 w 5095049"/>
              <a:gd name="connsiteY48" fmla="*/ 699589 h 3370217"/>
              <a:gd name="connsiteX49" fmla="*/ 87620 w 5095049"/>
              <a:gd name="connsiteY49" fmla="*/ 612503 h 3370217"/>
              <a:gd name="connsiteX50" fmla="*/ 58591 w 5095049"/>
              <a:gd name="connsiteY50" fmla="*/ 525417 h 3370217"/>
              <a:gd name="connsiteX51" fmla="*/ 44077 w 5095049"/>
              <a:gd name="connsiteY51" fmla="*/ 481875 h 3370217"/>
              <a:gd name="connsiteX52" fmla="*/ 15049 w 5095049"/>
              <a:gd name="connsiteY52" fmla="*/ 438332 h 3370217"/>
              <a:gd name="connsiteX53" fmla="*/ 534 w 5095049"/>
              <a:gd name="connsiteY53" fmla="*/ 0 h 3370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5095049" h="3370217">
                <a:moveTo>
                  <a:pt x="5095049" y="3370217"/>
                </a:moveTo>
                <a:cubicBezTo>
                  <a:pt x="5070858" y="3360541"/>
                  <a:pt x="5045780" y="3352841"/>
                  <a:pt x="5022477" y="3341189"/>
                </a:cubicBezTo>
                <a:cubicBezTo>
                  <a:pt x="5006874" y="3333388"/>
                  <a:pt x="4994080" y="3320815"/>
                  <a:pt x="4978934" y="3312160"/>
                </a:cubicBezTo>
                <a:cubicBezTo>
                  <a:pt x="4960148" y="3301425"/>
                  <a:pt x="4940229" y="3292808"/>
                  <a:pt x="4920877" y="3283132"/>
                </a:cubicBezTo>
                <a:cubicBezTo>
                  <a:pt x="4911201" y="3263780"/>
                  <a:pt x="4900372" y="3244962"/>
                  <a:pt x="4891849" y="3225075"/>
                </a:cubicBezTo>
                <a:cubicBezTo>
                  <a:pt x="4885822" y="3211013"/>
                  <a:pt x="4884764" y="3194906"/>
                  <a:pt x="4877334" y="3181532"/>
                </a:cubicBezTo>
                <a:cubicBezTo>
                  <a:pt x="4860391" y="3151034"/>
                  <a:pt x="4834879" y="3125651"/>
                  <a:pt x="4819277" y="3094446"/>
                </a:cubicBezTo>
                <a:cubicBezTo>
                  <a:pt x="4782448" y="3020786"/>
                  <a:pt x="4802251" y="3054392"/>
                  <a:pt x="4761220" y="2992846"/>
                </a:cubicBezTo>
                <a:cubicBezTo>
                  <a:pt x="4735674" y="2916206"/>
                  <a:pt x="4755192" y="2962030"/>
                  <a:pt x="4688649" y="2862217"/>
                </a:cubicBezTo>
                <a:lnTo>
                  <a:pt x="4659620" y="2818675"/>
                </a:lnTo>
                <a:cubicBezTo>
                  <a:pt x="4623139" y="2709229"/>
                  <a:pt x="4672350" y="2844135"/>
                  <a:pt x="4616077" y="2731589"/>
                </a:cubicBezTo>
                <a:cubicBezTo>
                  <a:pt x="4555985" y="2611405"/>
                  <a:pt x="4655727" y="2769292"/>
                  <a:pt x="4572534" y="2644503"/>
                </a:cubicBezTo>
                <a:cubicBezTo>
                  <a:pt x="4562858" y="2605798"/>
                  <a:pt x="4556122" y="2566237"/>
                  <a:pt x="4543506" y="2528389"/>
                </a:cubicBezTo>
                <a:lnTo>
                  <a:pt x="4499963" y="2397760"/>
                </a:lnTo>
                <a:lnTo>
                  <a:pt x="4470934" y="2310675"/>
                </a:lnTo>
                <a:cubicBezTo>
                  <a:pt x="4466096" y="2296161"/>
                  <a:pt x="4459420" y="2282134"/>
                  <a:pt x="4456420" y="2267132"/>
                </a:cubicBezTo>
                <a:cubicBezTo>
                  <a:pt x="4451582" y="2242941"/>
                  <a:pt x="4447258" y="2218642"/>
                  <a:pt x="4441906" y="2194560"/>
                </a:cubicBezTo>
                <a:cubicBezTo>
                  <a:pt x="4437579" y="2175087"/>
                  <a:pt x="4431571" y="2156008"/>
                  <a:pt x="4427391" y="2136503"/>
                </a:cubicBezTo>
                <a:cubicBezTo>
                  <a:pt x="4417053" y="2088259"/>
                  <a:pt x="4413965" y="2038167"/>
                  <a:pt x="4398363" y="1991360"/>
                </a:cubicBezTo>
                <a:cubicBezTo>
                  <a:pt x="4393525" y="1976846"/>
                  <a:pt x="4388052" y="1962528"/>
                  <a:pt x="4383849" y="1947817"/>
                </a:cubicBezTo>
                <a:cubicBezTo>
                  <a:pt x="4378369" y="1928637"/>
                  <a:pt x="4378255" y="1907602"/>
                  <a:pt x="4369334" y="1889760"/>
                </a:cubicBezTo>
                <a:cubicBezTo>
                  <a:pt x="4353732" y="1858556"/>
                  <a:pt x="4311277" y="1802675"/>
                  <a:pt x="4311277" y="1802675"/>
                </a:cubicBezTo>
                <a:cubicBezTo>
                  <a:pt x="4306439" y="1788161"/>
                  <a:pt x="4304193" y="1772506"/>
                  <a:pt x="4296763" y="1759132"/>
                </a:cubicBezTo>
                <a:cubicBezTo>
                  <a:pt x="4279820" y="1728634"/>
                  <a:pt x="4258058" y="1701075"/>
                  <a:pt x="4238706" y="1672046"/>
                </a:cubicBezTo>
                <a:cubicBezTo>
                  <a:pt x="4229030" y="1657532"/>
                  <a:pt x="4222012" y="1640838"/>
                  <a:pt x="4209677" y="1628503"/>
                </a:cubicBezTo>
                <a:lnTo>
                  <a:pt x="4166134" y="1584960"/>
                </a:lnTo>
                <a:cubicBezTo>
                  <a:pt x="4137878" y="1500190"/>
                  <a:pt x="4173729" y="1578041"/>
                  <a:pt x="4108077" y="1512389"/>
                </a:cubicBezTo>
                <a:cubicBezTo>
                  <a:pt x="4095742" y="1500054"/>
                  <a:pt x="4092177" y="1480333"/>
                  <a:pt x="4079049" y="1468846"/>
                </a:cubicBezTo>
                <a:cubicBezTo>
                  <a:pt x="4052793" y="1445872"/>
                  <a:pt x="4016633" y="1435459"/>
                  <a:pt x="3991963" y="1410789"/>
                </a:cubicBezTo>
                <a:cubicBezTo>
                  <a:pt x="3960521" y="1379347"/>
                  <a:pt x="3903000" y="1316133"/>
                  <a:pt x="3861334" y="1309189"/>
                </a:cubicBezTo>
                <a:lnTo>
                  <a:pt x="3774249" y="1294675"/>
                </a:lnTo>
                <a:lnTo>
                  <a:pt x="3687163" y="1265646"/>
                </a:lnTo>
                <a:cubicBezTo>
                  <a:pt x="3672649" y="1260808"/>
                  <a:pt x="3658463" y="1254843"/>
                  <a:pt x="3643620" y="1251132"/>
                </a:cubicBezTo>
                <a:lnTo>
                  <a:pt x="3527506" y="1222103"/>
                </a:lnTo>
                <a:cubicBezTo>
                  <a:pt x="3512992" y="1212427"/>
                  <a:pt x="3499996" y="1199947"/>
                  <a:pt x="3483963" y="1193075"/>
                </a:cubicBezTo>
                <a:cubicBezTo>
                  <a:pt x="3453074" y="1179837"/>
                  <a:pt x="3342142" y="1164961"/>
                  <a:pt x="3324306" y="1164046"/>
                </a:cubicBezTo>
                <a:cubicBezTo>
                  <a:pt x="3169615" y="1156113"/>
                  <a:pt x="3014668" y="1154370"/>
                  <a:pt x="2859849" y="1149532"/>
                </a:cubicBezTo>
                <a:cubicBezTo>
                  <a:pt x="2816306" y="1144694"/>
                  <a:pt x="2772435" y="1142220"/>
                  <a:pt x="2729220" y="1135017"/>
                </a:cubicBezTo>
                <a:cubicBezTo>
                  <a:pt x="2714129" y="1132502"/>
                  <a:pt x="2700919" y="1121828"/>
                  <a:pt x="2685677" y="1120503"/>
                </a:cubicBezTo>
                <a:cubicBezTo>
                  <a:pt x="2589158" y="1112110"/>
                  <a:pt x="2492178" y="1110291"/>
                  <a:pt x="2395391" y="1105989"/>
                </a:cubicBezTo>
                <a:cubicBezTo>
                  <a:pt x="2148628" y="1095022"/>
                  <a:pt x="1995189" y="1092343"/>
                  <a:pt x="1756763" y="1076960"/>
                </a:cubicBezTo>
                <a:cubicBezTo>
                  <a:pt x="1391145" y="1053371"/>
                  <a:pt x="1756783" y="1058817"/>
                  <a:pt x="1147163" y="1033417"/>
                </a:cubicBezTo>
                <a:lnTo>
                  <a:pt x="798820" y="1018903"/>
                </a:lnTo>
                <a:cubicBezTo>
                  <a:pt x="685042" y="1007525"/>
                  <a:pt x="642539" y="1010351"/>
                  <a:pt x="537563" y="975360"/>
                </a:cubicBezTo>
                <a:cubicBezTo>
                  <a:pt x="508534" y="965684"/>
                  <a:pt x="477845" y="960016"/>
                  <a:pt x="450477" y="946332"/>
                </a:cubicBezTo>
                <a:cubicBezTo>
                  <a:pt x="361217" y="901701"/>
                  <a:pt x="410420" y="929304"/>
                  <a:pt x="305334" y="859246"/>
                </a:cubicBezTo>
                <a:lnTo>
                  <a:pt x="261791" y="830217"/>
                </a:lnTo>
                <a:cubicBezTo>
                  <a:pt x="252115" y="815703"/>
                  <a:pt x="244352" y="799713"/>
                  <a:pt x="232763" y="786675"/>
                </a:cubicBezTo>
                <a:cubicBezTo>
                  <a:pt x="205489" y="755992"/>
                  <a:pt x="168449" y="733747"/>
                  <a:pt x="145677" y="699589"/>
                </a:cubicBezTo>
                <a:lnTo>
                  <a:pt x="87620" y="612503"/>
                </a:lnTo>
                <a:lnTo>
                  <a:pt x="58591" y="525417"/>
                </a:lnTo>
                <a:cubicBezTo>
                  <a:pt x="53753" y="510903"/>
                  <a:pt x="52563" y="494605"/>
                  <a:pt x="44077" y="481875"/>
                </a:cubicBezTo>
                <a:lnTo>
                  <a:pt x="15049" y="438332"/>
                </a:lnTo>
                <a:cubicBezTo>
                  <a:pt x="-4290" y="186936"/>
                  <a:pt x="534" y="251767"/>
                  <a:pt x="534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B46272-0841-910C-8A06-FF1803F6C2A3}"/>
              </a:ext>
            </a:extLst>
          </p:cNvPr>
          <p:cNvSpPr txBox="1"/>
          <p:nvPr/>
        </p:nvSpPr>
        <p:spPr>
          <a:xfrm>
            <a:off x="7448212" y="1610380"/>
            <a:ext cx="535613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Calibri"/>
              </a:rPr>
              <a:t>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C2705D-30C4-7191-019D-F3AC9F74E3B7}"/>
              </a:ext>
            </a:extLst>
          </p:cNvPr>
          <p:cNvSpPr txBox="1"/>
          <p:nvPr/>
        </p:nvSpPr>
        <p:spPr>
          <a:xfrm>
            <a:off x="1473822" y="1610380"/>
            <a:ext cx="535613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Calibri"/>
              </a:rPr>
              <a:t>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01559E4-8533-079E-9E97-E34782F5EA59}"/>
              </a:ext>
            </a:extLst>
          </p:cNvPr>
          <p:cNvSpPr txBox="1"/>
          <p:nvPr/>
        </p:nvSpPr>
        <p:spPr>
          <a:xfrm>
            <a:off x="4452683" y="1534180"/>
            <a:ext cx="535613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Calibri"/>
              </a:rPr>
              <a:t>B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740F05B-0C6C-3940-9C35-1D1FBA77FB99}"/>
              </a:ext>
            </a:extLst>
          </p:cNvPr>
          <p:cNvSpPr txBox="1"/>
          <p:nvPr/>
        </p:nvSpPr>
        <p:spPr>
          <a:xfrm>
            <a:off x="10414631" y="1603736"/>
            <a:ext cx="535613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Calibri"/>
              </a:rPr>
              <a:t>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857F34E-017A-99FD-BED9-C9F617FBBF4F}"/>
              </a:ext>
            </a:extLst>
          </p:cNvPr>
          <p:cNvSpPr txBox="1"/>
          <p:nvPr/>
        </p:nvSpPr>
        <p:spPr>
          <a:xfrm>
            <a:off x="778467" y="6258339"/>
            <a:ext cx="535613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/>
              </a:rPr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540910B-DFFF-799C-3F44-84F8B60D3F96}"/>
              </a:ext>
            </a:extLst>
          </p:cNvPr>
          <p:cNvSpPr txBox="1"/>
          <p:nvPr/>
        </p:nvSpPr>
        <p:spPr>
          <a:xfrm>
            <a:off x="3657601" y="6248400"/>
            <a:ext cx="535613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/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ED2E4BF-F127-FA05-7698-EEE89683947E}"/>
              </a:ext>
            </a:extLst>
          </p:cNvPr>
          <p:cNvSpPr txBox="1"/>
          <p:nvPr/>
        </p:nvSpPr>
        <p:spPr>
          <a:xfrm>
            <a:off x="6639656" y="6248400"/>
            <a:ext cx="535613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/>
              </a:rPr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6BCB70B-E1E0-96A0-6BAD-11A7F57B5F7E}"/>
              </a:ext>
            </a:extLst>
          </p:cNvPr>
          <p:cNvSpPr txBox="1"/>
          <p:nvPr/>
        </p:nvSpPr>
        <p:spPr>
          <a:xfrm>
            <a:off x="9462887" y="6258339"/>
            <a:ext cx="535613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/>
              </a:rPr>
              <a:t>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0299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ững hình khối đáng yêu">
            <a:hlinkClick r:id="" action="ppaction://media"/>
            <a:extLst>
              <a:ext uri="{FF2B5EF4-FFF2-40B4-BE49-F238E27FC236}">
                <a16:creationId xmlns:a16="http://schemas.microsoft.com/office/drawing/2014/main" id="{26F09F49-1DA1-EE81-D953-C748E351E0B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4856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4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0964" descr="1-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1" y="4495800"/>
            <a:ext cx="3417663" cy="25144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40965" descr="1-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-186013"/>
            <a:ext cx="2814801" cy="696110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40966" descr="1-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2600" y="1853451"/>
            <a:ext cx="10045890" cy="28440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615463" y="2716878"/>
            <a:ext cx="22366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74012" y="2743200"/>
            <a:ext cx="24603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Hoàn thành</a:t>
            </a:r>
          </a:p>
          <a:p>
            <a:pPr algn="ctr"/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bài …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915401" y="2743200"/>
            <a:ext cx="24603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Xem bài mới.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67402" y="927101"/>
            <a:ext cx="3366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TỔNG KẾT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2299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192" y="1905200"/>
            <a:ext cx="9260440" cy="34275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9985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27951" y="0"/>
            <a:ext cx="12204870" cy="1581150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798" y="4334853"/>
            <a:ext cx="6518402" cy="229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802111" y="1267689"/>
            <a:ext cx="10744200" cy="2995591"/>
            <a:chOff x="708819" y="914400"/>
            <a:chExt cx="10744200" cy="2995591"/>
          </a:xfrm>
        </p:grpSpPr>
        <p:grpSp>
          <p:nvGrpSpPr>
            <p:cNvPr id="11" name="Group 10"/>
            <p:cNvGrpSpPr/>
            <p:nvPr/>
          </p:nvGrpSpPr>
          <p:grpSpPr>
            <a:xfrm>
              <a:off x="708819" y="1219200"/>
              <a:ext cx="10744200" cy="2690791"/>
              <a:chOff x="708819" y="438150"/>
              <a:chExt cx="10744200" cy="167640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08819" y="438150"/>
                <a:ext cx="10744200" cy="16764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861219" y="514350"/>
                <a:ext cx="10439400" cy="13716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10730255" y="91440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10729119" y="142875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Rectangle 5"/>
            <p:cNvSpPr/>
            <p:nvPr/>
          </p:nvSpPr>
          <p:spPr>
            <a:xfrm>
              <a:off x="10792510" y="1072298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59563" y="-65477"/>
            <a:ext cx="2362200" cy="1503218"/>
            <a:chOff x="1143000" y="742950"/>
            <a:chExt cx="3962400" cy="2521527"/>
          </a:xfrm>
        </p:grpSpPr>
        <p:sp>
          <p:nvSpPr>
            <p:cNvPr id="19" name="Cloud 18"/>
            <p:cNvSpPr/>
            <p:nvPr/>
          </p:nvSpPr>
          <p:spPr>
            <a:xfrm>
              <a:off x="1143000" y="742950"/>
              <a:ext cx="3962400" cy="2521527"/>
            </a:xfrm>
            <a:prstGeom prst="cloud">
              <a:avLst/>
            </a:prstGeom>
            <a:solidFill>
              <a:srgbClr val="FFCF37"/>
            </a:solidFill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Cloud 19"/>
            <p:cNvSpPr/>
            <p:nvPr/>
          </p:nvSpPr>
          <p:spPr>
            <a:xfrm>
              <a:off x="1280432" y="830406"/>
              <a:ext cx="3687536" cy="2346614"/>
            </a:xfrm>
            <a:prstGeom prst="cloud">
              <a:avLst/>
            </a:prstGeom>
            <a:solidFill>
              <a:srgbClr val="FFCF37"/>
            </a:solidFill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139282" y="1"/>
            <a:ext cx="7985919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LÀM QUEN VỚI MỘT SỐ</a:t>
            </a:r>
          </a:p>
          <a:p>
            <a:pPr algn="ctr"/>
            <a:r>
              <a:rPr lang="en-US" sz="4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HÌNH PHẲNG</a:t>
            </a:r>
          </a:p>
        </p:txBody>
      </p:sp>
      <p:sp>
        <p:nvSpPr>
          <p:cNvPr id="22" name="Title 6"/>
          <p:cNvSpPr txBox="1">
            <a:spLocks/>
          </p:cNvSpPr>
          <p:nvPr/>
        </p:nvSpPr>
        <p:spPr>
          <a:xfrm rot="20980918">
            <a:off x="977231" y="1012163"/>
            <a:ext cx="1726223" cy="511053"/>
          </a:xfrm>
          <a:prstGeom prst="rect">
            <a:avLst/>
          </a:prstGeom>
        </p:spPr>
        <p:txBody>
          <a:bodyPr spcFirstLastPara="1" vert="horz" lIns="91440" tIns="45720" rIns="91440" bIns="45720" numCol="1" rtlCol="0" anchor="ctr">
            <a:prstTxWarp prst="textArchUp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Chủ</a:t>
            </a:r>
            <a:r>
              <a:rPr lang="en-US" sz="3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đề</a:t>
            </a:r>
            <a:r>
              <a:rPr lang="en-US" sz="3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3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US" sz="3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02272" y="2412679"/>
            <a:ext cx="109438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 VUÔNG, HÌNH TRÒN,</a:t>
            </a: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 TAM GIÁC, HÌNH CHỮ NHẬT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558068" y="1662806"/>
            <a:ext cx="510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Bài</a:t>
            </a:r>
            <a:r>
              <a:rPr lang="en-US" sz="4000" b="1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7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686800" y="6324600"/>
            <a:ext cx="3393226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Sách Toán_trang 46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722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3" t="8466" r="4734" b="13862"/>
          <a:stretch/>
        </p:blipFill>
        <p:spPr>
          <a:xfrm>
            <a:off x="6691767" y="1378855"/>
            <a:ext cx="3886200" cy="372385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361640" y="5493654"/>
            <a:ext cx="236788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361640" y="5395634"/>
            <a:ext cx="236788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Đồng hồ</a:t>
            </a:r>
          </a:p>
        </p:txBody>
      </p:sp>
      <p:sp>
        <p:nvSpPr>
          <p:cNvPr id="6" name="Rectangle 5"/>
          <p:cNvSpPr/>
          <p:nvPr/>
        </p:nvSpPr>
        <p:spPr>
          <a:xfrm>
            <a:off x="2057400" y="1712414"/>
            <a:ext cx="2743200" cy="2743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4876800" y="2532716"/>
            <a:ext cx="2023040" cy="1102597"/>
            <a:chOff x="1025023" y="1615381"/>
            <a:chExt cx="2023040" cy="1102597"/>
          </a:xfrm>
        </p:grpSpPr>
        <p:sp>
          <p:nvSpPr>
            <p:cNvPr id="32" name="Down Arrow 31"/>
            <p:cNvSpPr/>
            <p:nvPr/>
          </p:nvSpPr>
          <p:spPr>
            <a:xfrm rot="5400000">
              <a:off x="1485244" y="1155160"/>
              <a:ext cx="1102597" cy="2023040"/>
            </a:xfrm>
            <a:prstGeom prst="downArrow">
              <a:avLst>
                <a:gd name="adj1" fmla="val 50000"/>
                <a:gd name="adj2" fmla="val 35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Down Arrow 4"/>
            <p:cNvSpPr/>
            <p:nvPr/>
          </p:nvSpPr>
          <p:spPr>
            <a:xfrm rot="5400000">
              <a:off x="1857370" y="1251637"/>
              <a:ext cx="551299" cy="18300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5344" tIns="85344" rIns="85344" bIns="85344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1996425" y="4650744"/>
            <a:ext cx="286514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 vuông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1FE990-3950-E379-E5C1-37550FCD05F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600" y="0"/>
            <a:ext cx="2590800" cy="1295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019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6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977ED1-EB9D-91C6-B2C4-1C369D261DF7}"/>
              </a:ext>
            </a:extLst>
          </p:cNvPr>
          <p:cNvSpPr txBox="1"/>
          <p:nvPr/>
        </p:nvSpPr>
        <p:spPr>
          <a:xfrm>
            <a:off x="228600" y="-76200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AB055D-66D0-3575-84D7-69794F630D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1" y="533401"/>
            <a:ext cx="3326811" cy="27969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51E388-E893-19E2-FD85-F4A75CE8F0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745" b="5549"/>
          <a:stretch/>
        </p:blipFill>
        <p:spPr>
          <a:xfrm>
            <a:off x="3842293" y="533401"/>
            <a:ext cx="3625308" cy="27969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10788D-8356-663E-EE27-82B4CA56FC8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473"/>
          <a:stretch/>
        </p:blipFill>
        <p:spPr>
          <a:xfrm>
            <a:off x="228600" y="3772410"/>
            <a:ext cx="3326812" cy="2628390"/>
          </a:xfrm>
          <a:prstGeom prst="rect">
            <a:avLst/>
          </a:prstGeom>
        </p:spPr>
      </p:pic>
      <p:pic>
        <p:nvPicPr>
          <p:cNvPr id="1026" name="Picture 2" descr="Gạch bông men vuông 200x200 20110">
            <a:extLst>
              <a:ext uri="{FF2B5EF4-FFF2-40B4-BE49-F238E27FC236}">
                <a16:creationId xmlns:a16="http://schemas.microsoft.com/office/drawing/2014/main" id="{35292AC1-E906-C4CC-BFD4-D56BA8BB25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34"/>
          <a:stretch/>
        </p:blipFill>
        <p:spPr bwMode="auto">
          <a:xfrm>
            <a:off x="3835603" y="3766844"/>
            <a:ext cx="3631999" cy="265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àn ghế cafe chân sắt mặt gỗ vuông cafe20">
            <a:extLst>
              <a:ext uri="{FF2B5EF4-FFF2-40B4-BE49-F238E27FC236}">
                <a16:creationId xmlns:a16="http://schemas.microsoft.com/office/drawing/2014/main" id="{1F3F1BA6-1AE2-8801-8228-6880AB3C37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9" t="8068" r="7357" b="20539"/>
          <a:stretch/>
        </p:blipFill>
        <p:spPr bwMode="auto">
          <a:xfrm>
            <a:off x="7888488" y="3733800"/>
            <a:ext cx="3770112" cy="265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FCC627-0475-64E6-F52D-8B9DCBE7FA7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5766" b="10008"/>
          <a:stretch/>
        </p:blipFill>
        <p:spPr>
          <a:xfrm>
            <a:off x="7754483" y="533400"/>
            <a:ext cx="3904117" cy="27700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230239-874E-BDD1-B19C-69021ACDA76A}"/>
              </a:ext>
            </a:extLst>
          </p:cNvPr>
          <p:cNvSpPr txBox="1"/>
          <p:nvPr/>
        </p:nvSpPr>
        <p:spPr>
          <a:xfrm>
            <a:off x="2133600" y="3333690"/>
            <a:ext cx="1406548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Khăn</a:t>
            </a:r>
            <a:r>
              <a:rPr lang="en-US" sz="2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tay</a:t>
            </a:r>
            <a:endParaRPr lang="en-US" sz="2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86DE70-14E3-9345-F13F-E98CE2296B57}"/>
              </a:ext>
            </a:extLst>
          </p:cNvPr>
          <p:cNvSpPr txBox="1"/>
          <p:nvPr/>
        </p:nvSpPr>
        <p:spPr>
          <a:xfrm>
            <a:off x="6019800" y="3317107"/>
            <a:ext cx="1406548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Hộp</a:t>
            </a:r>
            <a:r>
              <a:rPr lang="en-US" sz="2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quà</a:t>
            </a:r>
            <a:endParaRPr lang="en-US" sz="2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23E3FF-8C80-D0AB-34A5-47A4CC5C0D0E}"/>
              </a:ext>
            </a:extLst>
          </p:cNvPr>
          <p:cNvSpPr txBox="1"/>
          <p:nvPr/>
        </p:nvSpPr>
        <p:spPr>
          <a:xfrm>
            <a:off x="9890737" y="3333690"/>
            <a:ext cx="1767862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Khung</a:t>
            </a:r>
            <a:r>
              <a:rPr lang="en-US" sz="2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tranh</a:t>
            </a:r>
            <a:endParaRPr lang="en-US" sz="2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D42EFF-6D79-32BC-2F47-897F745C887C}"/>
              </a:ext>
            </a:extLst>
          </p:cNvPr>
          <p:cNvSpPr txBox="1"/>
          <p:nvPr/>
        </p:nvSpPr>
        <p:spPr>
          <a:xfrm>
            <a:off x="1752600" y="6427557"/>
            <a:ext cx="1787548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VNI-Avo" pitchFamily="2" charset="0"/>
              </a:rPr>
              <a:t>Bánh </a:t>
            </a:r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chưng</a:t>
            </a:r>
            <a:endParaRPr lang="en-US" sz="2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24CCFB-045B-D927-8586-215BB1125097}"/>
              </a:ext>
            </a:extLst>
          </p:cNvPr>
          <p:cNvSpPr txBox="1"/>
          <p:nvPr/>
        </p:nvSpPr>
        <p:spPr>
          <a:xfrm>
            <a:off x="5791201" y="6440715"/>
            <a:ext cx="1659981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VNI-Avo" pitchFamily="2" charset="0"/>
              </a:rPr>
              <a:t>Viên </a:t>
            </a:r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gạch</a:t>
            </a:r>
            <a:endParaRPr lang="en-US" sz="2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9B7689-F51E-A670-26C4-F4CBE48C22F0}"/>
              </a:ext>
            </a:extLst>
          </p:cNvPr>
          <p:cNvSpPr txBox="1"/>
          <p:nvPr/>
        </p:nvSpPr>
        <p:spPr>
          <a:xfrm>
            <a:off x="9525001" y="6414928"/>
            <a:ext cx="2133599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Mặt</a:t>
            </a:r>
            <a:r>
              <a:rPr lang="en-US" sz="2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bàn</a:t>
            </a:r>
            <a:r>
              <a:rPr lang="en-US" sz="2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ghế</a:t>
            </a:r>
            <a:endParaRPr lang="en-US" sz="20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3098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81"/>
          <a:stretch/>
        </p:blipFill>
        <p:spPr>
          <a:xfrm>
            <a:off x="5715000" y="848935"/>
            <a:ext cx="5920490" cy="391885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361640" y="5493654"/>
            <a:ext cx="236788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361640" y="5395634"/>
            <a:ext cx="236788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Kính râm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4023375" y="2532716"/>
            <a:ext cx="2023040" cy="1102597"/>
            <a:chOff x="1025023" y="1615381"/>
            <a:chExt cx="2023040" cy="1102597"/>
          </a:xfrm>
        </p:grpSpPr>
        <p:sp>
          <p:nvSpPr>
            <p:cNvPr id="32" name="Down Arrow 31"/>
            <p:cNvSpPr/>
            <p:nvPr/>
          </p:nvSpPr>
          <p:spPr>
            <a:xfrm rot="5400000">
              <a:off x="1485244" y="1155160"/>
              <a:ext cx="1102597" cy="2023040"/>
            </a:xfrm>
            <a:prstGeom prst="downArrow">
              <a:avLst>
                <a:gd name="adj1" fmla="val 50000"/>
                <a:gd name="adj2" fmla="val 35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Down Arrow 4"/>
            <p:cNvSpPr/>
            <p:nvPr/>
          </p:nvSpPr>
          <p:spPr>
            <a:xfrm rot="5400000">
              <a:off x="1857370" y="1251637"/>
              <a:ext cx="551299" cy="18300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5344" tIns="85344" rIns="85344" bIns="85344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1143000" y="4650744"/>
            <a:ext cx="286514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 tròn</a:t>
            </a:r>
          </a:p>
        </p:txBody>
      </p:sp>
      <p:sp>
        <p:nvSpPr>
          <p:cNvPr id="2" name="Oval 1"/>
          <p:cNvSpPr/>
          <p:nvPr/>
        </p:nvSpPr>
        <p:spPr>
          <a:xfrm>
            <a:off x="1203975" y="1712414"/>
            <a:ext cx="2743200" cy="27432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05EFCA-C98D-3F48-4D44-538E9935E04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600" y="0"/>
            <a:ext cx="2590800" cy="1295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848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4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58C9CB-1F34-50B9-2FAD-79C1C233E7E4}"/>
              </a:ext>
            </a:extLst>
          </p:cNvPr>
          <p:cNvSpPr txBox="1"/>
          <p:nvPr/>
        </p:nvSpPr>
        <p:spPr>
          <a:xfrm>
            <a:off x="228600" y="-76200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Ví</a:t>
            </a:r>
            <a:r>
              <a:rPr lang="en-US" sz="3200" b="1" u="sng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dụ</a:t>
            </a:r>
            <a:r>
              <a:rPr lang="en-US" sz="3200" b="1" u="sng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667787-E56A-1537-179C-1EF583A805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989" b="6522"/>
          <a:stretch/>
        </p:blipFill>
        <p:spPr>
          <a:xfrm>
            <a:off x="228600" y="508576"/>
            <a:ext cx="3429000" cy="27680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5950F4-2C48-D656-31F2-EED38D4DFB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100" b="4233"/>
          <a:stretch/>
        </p:blipFill>
        <p:spPr>
          <a:xfrm>
            <a:off x="4038600" y="508576"/>
            <a:ext cx="3581400" cy="2768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BD16DC-D7EC-168A-F1C7-3C33D419961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7631"/>
          <a:stretch/>
        </p:blipFill>
        <p:spPr>
          <a:xfrm>
            <a:off x="8153402" y="509588"/>
            <a:ext cx="3809999" cy="27670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99DECD-B5BC-37BC-C0E4-A680F2F75AF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667" t="17054" r="21667" b="14861"/>
          <a:stretch/>
        </p:blipFill>
        <p:spPr>
          <a:xfrm>
            <a:off x="228600" y="3837564"/>
            <a:ext cx="3429000" cy="23346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DC86CB-0739-03EB-4C25-110A18124E6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065" t="25508" r="8065" b="10753"/>
          <a:stretch/>
        </p:blipFill>
        <p:spPr>
          <a:xfrm>
            <a:off x="8139145" y="3837563"/>
            <a:ext cx="3841831" cy="23346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9AD634-FDE7-1A17-488B-F49524D8513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635" t="16596" r="12788" b="8404"/>
          <a:stretch/>
        </p:blipFill>
        <p:spPr>
          <a:xfrm>
            <a:off x="4181362" y="3837563"/>
            <a:ext cx="3286238" cy="23346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64964A8-03DB-82FF-FE1B-C2D4872A1AC9}"/>
              </a:ext>
            </a:extLst>
          </p:cNvPr>
          <p:cNvSpPr txBox="1"/>
          <p:nvPr/>
        </p:nvSpPr>
        <p:spPr>
          <a:xfrm>
            <a:off x="2251052" y="3276600"/>
            <a:ext cx="1406548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Đĩa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0FC5C3-5278-749E-F775-992CF25F7951}"/>
              </a:ext>
            </a:extLst>
          </p:cNvPr>
          <p:cNvSpPr txBox="1"/>
          <p:nvPr/>
        </p:nvSpPr>
        <p:spPr>
          <a:xfrm>
            <a:off x="6109948" y="3276600"/>
            <a:ext cx="1406548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Mẹt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8EEBE8-A992-1FF3-8667-58EAB250FE40}"/>
              </a:ext>
            </a:extLst>
          </p:cNvPr>
          <p:cNvSpPr txBox="1"/>
          <p:nvPr/>
        </p:nvSpPr>
        <p:spPr>
          <a:xfrm>
            <a:off x="10515600" y="3276600"/>
            <a:ext cx="1406548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Nắp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nồi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8D82F6-F66C-4214-0372-DECB722A52E7}"/>
              </a:ext>
            </a:extLst>
          </p:cNvPr>
          <p:cNvSpPr txBox="1"/>
          <p:nvPr/>
        </p:nvSpPr>
        <p:spPr>
          <a:xfrm>
            <a:off x="2251052" y="6172201"/>
            <a:ext cx="1406548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Thớt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F2BBB2-480B-ACDA-3AC4-8A06DF849112}"/>
              </a:ext>
            </a:extLst>
          </p:cNvPr>
          <p:cNvSpPr txBox="1"/>
          <p:nvPr/>
        </p:nvSpPr>
        <p:spPr>
          <a:xfrm>
            <a:off x="6019800" y="6229290"/>
            <a:ext cx="1406548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Vòng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tay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13E47D-D66A-4F7F-86C4-40EE3305854A}"/>
              </a:ext>
            </a:extLst>
          </p:cNvPr>
          <p:cNvSpPr txBox="1"/>
          <p:nvPr/>
        </p:nvSpPr>
        <p:spPr>
          <a:xfrm>
            <a:off x="10515600" y="6148357"/>
            <a:ext cx="1406548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+mj-lt"/>
              </a:rPr>
              <a:t>Bánh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xe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916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7361640" y="5493654"/>
            <a:ext cx="236788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564017" y="5185878"/>
            <a:ext cx="3992161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Biển báo </a:t>
            </a:r>
          </a:p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giao thông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4523548" y="2667001"/>
            <a:ext cx="2023040" cy="1102597"/>
            <a:chOff x="1025023" y="1615381"/>
            <a:chExt cx="2023040" cy="1102597"/>
          </a:xfrm>
        </p:grpSpPr>
        <p:sp>
          <p:nvSpPr>
            <p:cNvPr id="32" name="Down Arrow 31"/>
            <p:cNvSpPr/>
            <p:nvPr/>
          </p:nvSpPr>
          <p:spPr>
            <a:xfrm rot="5400000">
              <a:off x="1485244" y="1155160"/>
              <a:ext cx="1102597" cy="2023040"/>
            </a:xfrm>
            <a:prstGeom prst="downArrow">
              <a:avLst>
                <a:gd name="adj1" fmla="val 50000"/>
                <a:gd name="adj2" fmla="val 35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Down Arrow 4"/>
            <p:cNvSpPr/>
            <p:nvPr/>
          </p:nvSpPr>
          <p:spPr>
            <a:xfrm rot="5400000">
              <a:off x="1857370" y="1251637"/>
              <a:ext cx="551299" cy="18300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5344" tIns="85344" rIns="85344" bIns="85344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228600" y="5395634"/>
            <a:ext cx="432817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 tam giác</a:t>
            </a:r>
          </a:p>
        </p:txBody>
      </p:sp>
      <p:sp>
        <p:nvSpPr>
          <p:cNvPr id="4" name="Isosceles Triangle 3"/>
          <p:cNvSpPr/>
          <p:nvPr/>
        </p:nvSpPr>
        <p:spPr>
          <a:xfrm rot="20789617">
            <a:off x="305088" y="1566824"/>
            <a:ext cx="3503370" cy="3058496"/>
          </a:xfrm>
          <a:custGeom>
            <a:avLst/>
            <a:gdLst>
              <a:gd name="connsiteX0" fmla="*/ 0 w 2651760"/>
              <a:gd name="connsiteY0" fmla="*/ 2286000 h 2286000"/>
              <a:gd name="connsiteX1" fmla="*/ 1325880 w 2651760"/>
              <a:gd name="connsiteY1" fmla="*/ 0 h 2286000"/>
              <a:gd name="connsiteX2" fmla="*/ 2651760 w 2651760"/>
              <a:gd name="connsiteY2" fmla="*/ 2286000 h 2286000"/>
              <a:gd name="connsiteX3" fmla="*/ 0 w 2651760"/>
              <a:gd name="connsiteY3" fmla="*/ 2286000 h 2286000"/>
              <a:gd name="connsiteX0" fmla="*/ 0 w 2651760"/>
              <a:gd name="connsiteY0" fmla="*/ 2315028 h 2315028"/>
              <a:gd name="connsiteX1" fmla="*/ 2298337 w 2651760"/>
              <a:gd name="connsiteY1" fmla="*/ 0 h 2315028"/>
              <a:gd name="connsiteX2" fmla="*/ 2651760 w 2651760"/>
              <a:gd name="connsiteY2" fmla="*/ 2315028 h 2315028"/>
              <a:gd name="connsiteX3" fmla="*/ 0 w 2651760"/>
              <a:gd name="connsiteY3" fmla="*/ 2315028 h 231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51760" h="2315028">
                <a:moveTo>
                  <a:pt x="0" y="2315028"/>
                </a:moveTo>
                <a:lnTo>
                  <a:pt x="2298337" y="0"/>
                </a:lnTo>
                <a:lnTo>
                  <a:pt x="2651760" y="2315028"/>
                </a:lnTo>
                <a:lnTo>
                  <a:pt x="0" y="2315028"/>
                </a:lnTo>
                <a:close/>
              </a:path>
            </a:pathLst>
          </a:custGeom>
          <a:solidFill>
            <a:srgbClr val="F10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01"/>
          <a:stretch/>
        </p:blipFill>
        <p:spPr>
          <a:xfrm>
            <a:off x="6387899" y="1102842"/>
            <a:ext cx="4315368" cy="38602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F6BE5E-05C5-A1F1-1268-C2C4A10FAC8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600" y="0"/>
            <a:ext cx="2590800" cy="1295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043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4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E96CF1-26C2-A48A-6C24-11447E0CBEF8}"/>
              </a:ext>
            </a:extLst>
          </p:cNvPr>
          <p:cNvSpPr txBox="1"/>
          <p:nvPr/>
        </p:nvSpPr>
        <p:spPr>
          <a:xfrm>
            <a:off x="228600" y="-76200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Ví</a:t>
            </a:r>
            <a:r>
              <a:rPr lang="en-US" sz="3200" b="1" u="sng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dụ</a:t>
            </a:r>
            <a:r>
              <a:rPr lang="en-US" sz="3200" b="1" u="sng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DB86A2-2ED9-F616-804B-2C005A3A15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194" b="3992"/>
          <a:stretch/>
        </p:blipFill>
        <p:spPr>
          <a:xfrm>
            <a:off x="235858" y="508576"/>
            <a:ext cx="3269343" cy="28442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AFB550-CE4B-D456-F6C8-1B72EA7421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6998"/>
          <a:stretch/>
        </p:blipFill>
        <p:spPr>
          <a:xfrm>
            <a:off x="8229600" y="508576"/>
            <a:ext cx="3707833" cy="28260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1E8BBE-68DE-BE28-676F-CC6361B465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0064" y="548489"/>
            <a:ext cx="3984736" cy="28260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79817B-F8AD-D714-AE4B-8312891EBC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601" y="4114010"/>
            <a:ext cx="3269343" cy="22092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C38DD4-8EC1-6F27-73D1-E32F944476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40064" y="3872020"/>
            <a:ext cx="3984736" cy="24512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E765CB-28A3-EB98-CB7B-B7B9F9709BD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8828" b="8486"/>
          <a:stretch/>
        </p:blipFill>
        <p:spPr>
          <a:xfrm>
            <a:off x="8321390" y="3872020"/>
            <a:ext cx="3616042" cy="24512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EEBFD3-08A5-F085-3F5F-3C92B17F751C}"/>
              </a:ext>
            </a:extLst>
          </p:cNvPr>
          <p:cNvSpPr txBox="1"/>
          <p:nvPr/>
        </p:nvSpPr>
        <p:spPr>
          <a:xfrm>
            <a:off x="533400" y="3333690"/>
            <a:ext cx="2971800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Biển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báo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giao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thông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A5D7AF-EEC4-4D90-947D-744914236CF3}"/>
              </a:ext>
            </a:extLst>
          </p:cNvPr>
          <p:cNvSpPr txBox="1"/>
          <p:nvPr/>
        </p:nvSpPr>
        <p:spPr>
          <a:xfrm>
            <a:off x="6510428" y="3380862"/>
            <a:ext cx="1406548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Nhà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DBE6B4-2B88-45A6-3BD1-A3052E4ACB44}"/>
              </a:ext>
            </a:extLst>
          </p:cNvPr>
          <p:cNvSpPr txBox="1"/>
          <p:nvPr/>
        </p:nvSpPr>
        <p:spPr>
          <a:xfrm>
            <a:off x="10530884" y="3352800"/>
            <a:ext cx="1406548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Cờ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AB00AD-399D-9ABB-15A0-5AE2598CF5FC}"/>
              </a:ext>
            </a:extLst>
          </p:cNvPr>
          <p:cNvSpPr txBox="1"/>
          <p:nvPr/>
        </p:nvSpPr>
        <p:spPr>
          <a:xfrm>
            <a:off x="1676400" y="6349424"/>
            <a:ext cx="1828800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Thước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ê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ke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E70176-E339-C4B8-0F7B-5235E5A2CEDA}"/>
              </a:ext>
            </a:extLst>
          </p:cNvPr>
          <p:cNvSpPr txBox="1"/>
          <p:nvPr/>
        </p:nvSpPr>
        <p:spPr>
          <a:xfrm>
            <a:off x="5943600" y="6343134"/>
            <a:ext cx="1973376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Kệ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trang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trí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D2F281-389E-80BC-3327-991F430B1470}"/>
              </a:ext>
            </a:extLst>
          </p:cNvPr>
          <p:cNvSpPr txBox="1"/>
          <p:nvPr/>
        </p:nvSpPr>
        <p:spPr>
          <a:xfrm>
            <a:off x="9829070" y="6352270"/>
            <a:ext cx="2087159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+mj-lt"/>
              </a:rPr>
              <a:t>Bánh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bông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lan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564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2nd edition)"/>
  <p:tag name="ISPRING_ULTRA_SCORM_COURSE_ID" val="D2C78129-5E2D-40A7-B505-F3F9F7413F61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0001\uFFFD\uFFFD{02161510-583E-44EB-927D-24A72EBA4413}&quot;,&quot;D:\\1B(2023-2024)\\Mới. HK1-PP-TOAN 1-KNTT-HUONG THAO 3-10\\Bài 7 Hình vuông, hình tròn, hình tam giác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Bài 7 Tiết 1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045F7BA-9D50-4DBA-BADE-37691F8986A4}:30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2F2FA01-D8EA-4B58-B6F0-4E1C8974AF94}:29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4D4AD68-8C75-4044-8A0E-29DADDF9ED09}:30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80FEB11-7AC6-4738-BEAE-8ADC3A8A1703}:29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7D538DA-6C52-48D7-8E1C-298BFB9DE271}:28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59CC012-3969-4D68-ABA9-0E318CD02ED1}:28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08D7CBF-9E2B-42D7-AAE7-DBFB55BB7F66}:28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56722D0-843C-4C1F-8C39-4D8E14A9B2DB}:29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C707982-C7F5-401B-A0A4-8400BE7D9EEC}:29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3DE4449-96DE-4794-B582-70AFDC151A37}:28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0E75422-C9DC-42C5-8FD7-7B77034D7389}:27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D053BA4-4506-467F-966A-C93D4C6962F1}:29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4AF4568-A430-42A3-B47D-EBA9F52E1260}:29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7EB5B3B-7D6C-4A2E-8807-88C153648AF1}:51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18CDE8A-C526-4488-A9B7-9537BF63C047}:200757712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638CC68-1F8B-4CFA-932A-18DD7E7659FF}:200757711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E991F44-729C-42CB-9DA7-48A0DB95277E}:28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F3ECCC7-744E-48E1-A196-7DADEF03D5EA}:30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14DEB58-D8BD-4970-A72D-FE245AF9280F}:29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C1469C5-D0E2-4A4D-B38D-F09C6DE951A4}:30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B434D25-DA11-44E2-B3EA-31A82970DE20}:292"/>
</p:tagLst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441</Words>
  <Application>Microsoft Office PowerPoint</Application>
  <PresentationFormat>Widescreen</PresentationFormat>
  <Paragraphs>137</Paragraphs>
  <Slides>21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宋体</vt:lpstr>
      <vt:lpstr>Aachen</vt:lpstr>
      <vt:lpstr>Arial</vt:lpstr>
      <vt:lpstr>Calibri</vt:lpstr>
      <vt:lpstr>Calibri Light</vt:lpstr>
      <vt:lpstr>等线</vt:lpstr>
      <vt:lpstr>ITC Avant Garde Std Bk</vt:lpstr>
      <vt:lpstr>Times New Roman</vt:lpstr>
      <vt:lpstr>VNI-Avo</vt:lpstr>
      <vt:lpstr>自定义设计方案</vt:lpstr>
      <vt:lpstr>3_Office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7 Tiết 1</dc:title>
  <dc:creator>tran thao</dc:creator>
  <cp:lastModifiedBy>STD_NHU</cp:lastModifiedBy>
  <cp:revision>51</cp:revision>
  <dcterms:created xsi:type="dcterms:W3CDTF">2021-07-24T01:07:49Z</dcterms:created>
  <dcterms:modified xsi:type="dcterms:W3CDTF">2023-10-18T06:59:05Z</dcterms:modified>
</cp:coreProperties>
</file>