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7" r:id="rId2"/>
    <p:sldId id="259" r:id="rId3"/>
    <p:sldId id="260" r:id="rId4"/>
    <p:sldId id="262" r:id="rId5"/>
    <p:sldId id="275" r:id="rId6"/>
    <p:sldId id="265" r:id="rId7"/>
    <p:sldId id="276" r:id="rId8"/>
    <p:sldId id="261" r:id="rId9"/>
    <p:sldId id="269" r:id="rId10"/>
    <p:sldId id="277" r:id="rId11"/>
    <p:sldId id="271" r:id="rId12"/>
    <p:sldId id="272" r:id="rId13"/>
    <p:sldId id="273" r:id="rId14"/>
    <p:sldId id="286" r:id="rId15"/>
    <p:sldId id="274" r:id="rId16"/>
    <p:sldId id="284" r:id="rId17"/>
    <p:sldId id="285" r:id="rId18"/>
    <p:sldId id="279" r:id="rId19"/>
    <p:sldId id="280" r:id="rId20"/>
    <p:sldId id="281" r:id="rId21"/>
    <p:sldId id="28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53638-CD26-40C9-996A-C71FEFEF041D}" type="datetimeFigureOut">
              <a:rPr lang="en-US" smtClean="0"/>
              <a:pPr/>
              <a:t>25-Oct-23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A84D1-CC33-432A-B95A-2D57D1F92439}" type="slidenum">
              <a:rPr lang="en-US" smtClean="0"/>
              <a:pPr/>
              <a:t>‹#›</a:t>
            </a:fld>
            <a:endParaRPr lang="en-US"/>
          </a:p>
        </p:txBody>
      </p:sp>
    </p:spTree>
    <p:extLst>
      <p:ext uri="{BB962C8B-B14F-4D97-AF65-F5344CB8AC3E}">
        <p14:creationId xmlns:p14="http://schemas.microsoft.com/office/powerpoint/2010/main" val="1584218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1</a:t>
            </a:fld>
            <a:endParaRPr lang="en-US"/>
          </a:p>
        </p:txBody>
      </p:sp>
    </p:spTree>
    <p:extLst>
      <p:ext uri="{BB962C8B-B14F-4D97-AF65-F5344CB8AC3E}">
        <p14:creationId xmlns:p14="http://schemas.microsoft.com/office/powerpoint/2010/main" val="3574669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10</a:t>
            </a:fld>
            <a:endParaRPr lang="en-US"/>
          </a:p>
        </p:txBody>
      </p:sp>
    </p:spTree>
    <p:extLst>
      <p:ext uri="{BB962C8B-B14F-4D97-AF65-F5344CB8AC3E}">
        <p14:creationId xmlns:p14="http://schemas.microsoft.com/office/powerpoint/2010/main" val="1772412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11</a:t>
            </a:fld>
            <a:endParaRPr lang="en-US"/>
          </a:p>
        </p:txBody>
      </p:sp>
    </p:spTree>
    <p:extLst>
      <p:ext uri="{BB962C8B-B14F-4D97-AF65-F5344CB8AC3E}">
        <p14:creationId xmlns:p14="http://schemas.microsoft.com/office/powerpoint/2010/main" val="3394375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12</a:t>
            </a:fld>
            <a:endParaRPr lang="en-US"/>
          </a:p>
        </p:txBody>
      </p:sp>
    </p:spTree>
    <p:extLst>
      <p:ext uri="{BB962C8B-B14F-4D97-AF65-F5344CB8AC3E}">
        <p14:creationId xmlns:p14="http://schemas.microsoft.com/office/powerpoint/2010/main" val="604862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13</a:t>
            </a:fld>
            <a:endParaRPr lang="en-US"/>
          </a:p>
        </p:txBody>
      </p:sp>
    </p:spTree>
    <p:extLst>
      <p:ext uri="{BB962C8B-B14F-4D97-AF65-F5344CB8AC3E}">
        <p14:creationId xmlns:p14="http://schemas.microsoft.com/office/powerpoint/2010/main" val="2764163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14</a:t>
            </a:fld>
            <a:endParaRPr lang="en-US"/>
          </a:p>
        </p:txBody>
      </p:sp>
    </p:spTree>
    <p:extLst>
      <p:ext uri="{BB962C8B-B14F-4D97-AF65-F5344CB8AC3E}">
        <p14:creationId xmlns:p14="http://schemas.microsoft.com/office/powerpoint/2010/main" val="3300792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B5B8007-F28A-4C3E-A48D-DDE012D8153F}" type="slidenum">
              <a:rPr lang="en-US" altLang="en-US" sz="1200">
                <a:cs typeface="Arial" panose="020B0604020202020204" pitchFamily="34" charset="0"/>
              </a:rPr>
              <a:pPr algn="r" eaLnBrk="1" hangingPunct="1"/>
              <a:t>15</a:t>
            </a:fld>
            <a:endParaRPr lang="en-US" altLang="en-US" sz="1200">
              <a:cs typeface="Arial" panose="020B0604020202020204" pitchFamily="34" charset="0"/>
            </a:endParaRPr>
          </a:p>
        </p:txBody>
      </p:sp>
      <p:sp>
        <p:nvSpPr>
          <p:cNvPr id="15363" name="Rectangle 2"/>
          <p:cNvSpPr>
            <a:spLocks noGrp="1" noRot="1" noChangeAspect="1" noChangeArrowheads="1" noTextEdit="1"/>
          </p:cNvSpPr>
          <p:nvPr>
            <p:ph type="sldImg"/>
          </p:nvPr>
        </p:nvSpPr>
        <p:spPr>
          <a:xfrm>
            <a:off x="381000" y="685800"/>
            <a:ext cx="6096000" cy="3429000"/>
          </a:xfrm>
        </p:spPr>
      </p:sp>
      <p:sp>
        <p:nvSpPr>
          <p:cNvPr id="15364" name="Rectangle 3"/>
          <p:cNvSpPr>
            <a:spLocks noGrp="1" noChangeArrowheads="1"/>
          </p:cNvSpPr>
          <p:nvPr>
            <p:ph type="body" idx="1"/>
          </p:nvPr>
        </p:nvSpPr>
        <p:spPr>
          <a:noFill/>
        </p:spPr>
        <p:txBody>
          <a:bodyPr/>
          <a:lstStyle/>
          <a:p>
            <a:pPr eaLnBrk="1" hangingPunct="1"/>
            <a:endParaRPr lang="vi-VN" altLang="en-US">
              <a:cs typeface="Arial" panose="020B0604020202020204" pitchFamily="34" charset="0"/>
            </a:endParaRPr>
          </a:p>
        </p:txBody>
      </p:sp>
    </p:spTree>
    <p:extLst>
      <p:ext uri="{BB962C8B-B14F-4D97-AF65-F5344CB8AC3E}">
        <p14:creationId xmlns:p14="http://schemas.microsoft.com/office/powerpoint/2010/main" val="1500341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16</a:t>
            </a:fld>
            <a:endParaRPr lang="en-US"/>
          </a:p>
        </p:txBody>
      </p:sp>
    </p:spTree>
    <p:extLst>
      <p:ext uri="{BB962C8B-B14F-4D97-AF65-F5344CB8AC3E}">
        <p14:creationId xmlns:p14="http://schemas.microsoft.com/office/powerpoint/2010/main" val="196887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17</a:t>
            </a:fld>
            <a:endParaRPr lang="en-US"/>
          </a:p>
        </p:txBody>
      </p:sp>
    </p:spTree>
    <p:extLst>
      <p:ext uri="{BB962C8B-B14F-4D97-AF65-F5344CB8AC3E}">
        <p14:creationId xmlns:p14="http://schemas.microsoft.com/office/powerpoint/2010/main" val="3752629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18</a:t>
            </a:fld>
            <a:endParaRPr lang="en-US"/>
          </a:p>
        </p:txBody>
      </p:sp>
    </p:spTree>
    <p:extLst>
      <p:ext uri="{BB962C8B-B14F-4D97-AF65-F5344CB8AC3E}">
        <p14:creationId xmlns:p14="http://schemas.microsoft.com/office/powerpoint/2010/main" val="2132852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19</a:t>
            </a:fld>
            <a:endParaRPr lang="en-US"/>
          </a:p>
        </p:txBody>
      </p:sp>
    </p:spTree>
    <p:extLst>
      <p:ext uri="{BB962C8B-B14F-4D97-AF65-F5344CB8AC3E}">
        <p14:creationId xmlns:p14="http://schemas.microsoft.com/office/powerpoint/2010/main" val="418162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2</a:t>
            </a:fld>
            <a:endParaRPr lang="en-US"/>
          </a:p>
        </p:txBody>
      </p:sp>
    </p:spTree>
    <p:extLst>
      <p:ext uri="{BB962C8B-B14F-4D97-AF65-F5344CB8AC3E}">
        <p14:creationId xmlns:p14="http://schemas.microsoft.com/office/powerpoint/2010/main" val="3662325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20</a:t>
            </a:fld>
            <a:endParaRPr lang="en-US"/>
          </a:p>
        </p:txBody>
      </p:sp>
    </p:spTree>
    <p:extLst>
      <p:ext uri="{BB962C8B-B14F-4D97-AF65-F5344CB8AC3E}">
        <p14:creationId xmlns:p14="http://schemas.microsoft.com/office/powerpoint/2010/main" val="570638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21</a:t>
            </a:fld>
            <a:endParaRPr lang="en-US"/>
          </a:p>
        </p:txBody>
      </p:sp>
    </p:spTree>
    <p:extLst>
      <p:ext uri="{BB962C8B-B14F-4D97-AF65-F5344CB8AC3E}">
        <p14:creationId xmlns:p14="http://schemas.microsoft.com/office/powerpoint/2010/main" val="122561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3</a:t>
            </a:fld>
            <a:endParaRPr lang="en-US"/>
          </a:p>
        </p:txBody>
      </p:sp>
    </p:spTree>
    <p:extLst>
      <p:ext uri="{BB962C8B-B14F-4D97-AF65-F5344CB8AC3E}">
        <p14:creationId xmlns:p14="http://schemas.microsoft.com/office/powerpoint/2010/main" val="1005208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4</a:t>
            </a:fld>
            <a:endParaRPr lang="en-US"/>
          </a:p>
        </p:txBody>
      </p:sp>
    </p:spTree>
    <p:extLst>
      <p:ext uri="{BB962C8B-B14F-4D97-AF65-F5344CB8AC3E}">
        <p14:creationId xmlns:p14="http://schemas.microsoft.com/office/powerpoint/2010/main" val="164561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5</a:t>
            </a:fld>
            <a:endParaRPr lang="en-US"/>
          </a:p>
        </p:txBody>
      </p:sp>
    </p:spTree>
    <p:extLst>
      <p:ext uri="{BB962C8B-B14F-4D97-AF65-F5344CB8AC3E}">
        <p14:creationId xmlns:p14="http://schemas.microsoft.com/office/powerpoint/2010/main" val="250223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6</a:t>
            </a:fld>
            <a:endParaRPr lang="en-US"/>
          </a:p>
        </p:txBody>
      </p:sp>
    </p:spTree>
    <p:extLst>
      <p:ext uri="{BB962C8B-B14F-4D97-AF65-F5344CB8AC3E}">
        <p14:creationId xmlns:p14="http://schemas.microsoft.com/office/powerpoint/2010/main" val="1701585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747090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8</a:t>
            </a:fld>
            <a:endParaRPr lang="en-US"/>
          </a:p>
        </p:txBody>
      </p:sp>
    </p:spTree>
    <p:extLst>
      <p:ext uri="{BB962C8B-B14F-4D97-AF65-F5344CB8AC3E}">
        <p14:creationId xmlns:p14="http://schemas.microsoft.com/office/powerpoint/2010/main" val="2877509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A84D1-CC33-432A-B95A-2D57D1F92439}" type="slidenum">
              <a:rPr lang="en-US" smtClean="0"/>
              <a:pPr/>
              <a:t>9</a:t>
            </a:fld>
            <a:endParaRPr lang="en-US"/>
          </a:p>
        </p:txBody>
      </p:sp>
    </p:spTree>
    <p:extLst>
      <p:ext uri="{BB962C8B-B14F-4D97-AF65-F5344CB8AC3E}">
        <p14:creationId xmlns:p14="http://schemas.microsoft.com/office/powerpoint/2010/main" val="327887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253299-7B50-4362-9610-6E3196A5C069}" type="datetimeFigureOut">
              <a:rPr lang="en-US" smtClean="0"/>
              <a:pPr/>
              <a:t>25-Oct-23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5C5C7-2B2F-42CC-8C65-FE89A1EAA625}" type="slidenum">
              <a:rPr lang="en-US" smtClean="0"/>
              <a:pPr/>
              <a:t>‹#›</a:t>
            </a:fld>
            <a:endParaRPr lang="en-US"/>
          </a:p>
        </p:txBody>
      </p:sp>
    </p:spTree>
    <p:extLst>
      <p:ext uri="{BB962C8B-B14F-4D97-AF65-F5344CB8AC3E}">
        <p14:creationId xmlns:p14="http://schemas.microsoft.com/office/powerpoint/2010/main" val="229165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53299-7B50-4362-9610-6E3196A5C069}" type="datetimeFigureOut">
              <a:rPr lang="en-US" smtClean="0"/>
              <a:pPr/>
              <a:t>25-Oct-23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5C5C7-2B2F-42CC-8C65-FE89A1EAA625}" type="slidenum">
              <a:rPr lang="en-US" smtClean="0"/>
              <a:pPr/>
              <a:t>‹#›</a:t>
            </a:fld>
            <a:endParaRPr lang="en-US"/>
          </a:p>
        </p:txBody>
      </p:sp>
    </p:spTree>
    <p:extLst>
      <p:ext uri="{BB962C8B-B14F-4D97-AF65-F5344CB8AC3E}">
        <p14:creationId xmlns:p14="http://schemas.microsoft.com/office/powerpoint/2010/main" val="354320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53299-7B50-4362-9610-6E3196A5C069}" type="datetimeFigureOut">
              <a:rPr lang="en-US" smtClean="0"/>
              <a:pPr/>
              <a:t>25-Oct-23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5C5C7-2B2F-42CC-8C65-FE89A1EAA625}" type="slidenum">
              <a:rPr lang="en-US" smtClean="0"/>
              <a:pPr/>
              <a:t>‹#›</a:t>
            </a:fld>
            <a:endParaRPr lang="en-US"/>
          </a:p>
        </p:txBody>
      </p:sp>
    </p:spTree>
    <p:extLst>
      <p:ext uri="{BB962C8B-B14F-4D97-AF65-F5344CB8AC3E}">
        <p14:creationId xmlns:p14="http://schemas.microsoft.com/office/powerpoint/2010/main" val="1119753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2" y="4892041"/>
            <a:ext cx="11902401" cy="1965961"/>
          </a:xfrm>
          <a:prstGeom prst="rect">
            <a:avLst/>
          </a:prstGeom>
        </p:spPr>
      </p:pic>
      <p:pic>
        <p:nvPicPr>
          <p:cNvPr id="5" name="图片 4">
            <a:extLst>
              <a:ext uri="{FF2B5EF4-FFF2-40B4-BE49-F238E27FC236}">
                <a16:creationId xmlns:a16="http://schemas.microsoft.com/office/drawing/2014/main" xmlns=""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401" y="0"/>
            <a:ext cx="9022041" cy="6858000"/>
          </a:xfrm>
          <a:prstGeom prst="rect">
            <a:avLst/>
          </a:prstGeom>
        </p:spPr>
      </p:pic>
      <p:pic>
        <p:nvPicPr>
          <p:cNvPr id="12" name="图片 11">
            <a:extLst>
              <a:ext uri="{FF2B5EF4-FFF2-40B4-BE49-F238E27FC236}">
                <a16:creationId xmlns:a16="http://schemas.microsoft.com/office/drawing/2014/main" xmlns=""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7" cy="6389370"/>
          </a:xfrm>
          <a:prstGeom prst="rect">
            <a:avLst/>
          </a:prstGeom>
        </p:spPr>
      </p:pic>
      <p:pic>
        <p:nvPicPr>
          <p:cNvPr id="7" name="图片 6">
            <a:extLst>
              <a:ext uri="{FF2B5EF4-FFF2-40B4-BE49-F238E27FC236}">
                <a16:creationId xmlns:a16="http://schemas.microsoft.com/office/drawing/2014/main" xmlns=""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xmlns=""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0" y="0"/>
            <a:ext cx="2567901" cy="6858000"/>
          </a:xfrm>
          <a:prstGeom prst="rect">
            <a:avLst/>
          </a:prstGeom>
        </p:spPr>
      </p:pic>
      <p:pic>
        <p:nvPicPr>
          <p:cNvPr id="16" name="图片 15">
            <a:extLst>
              <a:ext uri="{FF2B5EF4-FFF2-40B4-BE49-F238E27FC236}">
                <a16:creationId xmlns:a16="http://schemas.microsoft.com/office/drawing/2014/main" xmlns=""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41" y="3429000"/>
            <a:ext cx="3238461" cy="3429000"/>
          </a:xfrm>
          <a:prstGeom prst="rect">
            <a:avLst/>
          </a:prstGeom>
        </p:spPr>
      </p:pic>
      <p:pic>
        <p:nvPicPr>
          <p:cNvPr id="22" name="图片 21">
            <a:extLst>
              <a:ext uri="{FF2B5EF4-FFF2-40B4-BE49-F238E27FC236}">
                <a16:creationId xmlns:a16="http://schemas.microsoft.com/office/drawing/2014/main" xmlns=""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40" y="4892040"/>
            <a:ext cx="2141181" cy="1965960"/>
          </a:xfrm>
          <a:prstGeom prst="rect">
            <a:avLst/>
          </a:prstGeom>
        </p:spPr>
      </p:pic>
    </p:spTree>
    <p:extLst>
      <p:ext uri="{BB962C8B-B14F-4D97-AF65-F5344CB8AC3E}">
        <p14:creationId xmlns:p14="http://schemas.microsoft.com/office/powerpoint/2010/main" val="174667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53299-7B50-4362-9610-6E3196A5C069}" type="datetimeFigureOut">
              <a:rPr lang="en-US" smtClean="0"/>
              <a:pPr/>
              <a:t>25-Oct-23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5C5C7-2B2F-42CC-8C65-FE89A1EAA625}" type="slidenum">
              <a:rPr lang="en-US" smtClean="0"/>
              <a:pPr/>
              <a:t>‹#›</a:t>
            </a:fld>
            <a:endParaRPr lang="en-US"/>
          </a:p>
        </p:txBody>
      </p:sp>
    </p:spTree>
    <p:extLst>
      <p:ext uri="{BB962C8B-B14F-4D97-AF65-F5344CB8AC3E}">
        <p14:creationId xmlns:p14="http://schemas.microsoft.com/office/powerpoint/2010/main" val="258612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253299-7B50-4362-9610-6E3196A5C069}" type="datetimeFigureOut">
              <a:rPr lang="en-US" smtClean="0"/>
              <a:pPr/>
              <a:t>25-Oct-23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5C5C7-2B2F-42CC-8C65-FE89A1EAA625}" type="slidenum">
              <a:rPr lang="en-US" smtClean="0"/>
              <a:pPr/>
              <a:t>‹#›</a:t>
            </a:fld>
            <a:endParaRPr lang="en-US"/>
          </a:p>
        </p:txBody>
      </p:sp>
    </p:spTree>
    <p:extLst>
      <p:ext uri="{BB962C8B-B14F-4D97-AF65-F5344CB8AC3E}">
        <p14:creationId xmlns:p14="http://schemas.microsoft.com/office/powerpoint/2010/main" val="384038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253299-7B50-4362-9610-6E3196A5C069}" type="datetimeFigureOut">
              <a:rPr lang="en-US" smtClean="0"/>
              <a:pPr/>
              <a:t>25-Oct-23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5C5C7-2B2F-42CC-8C65-FE89A1EAA625}" type="slidenum">
              <a:rPr lang="en-US" smtClean="0"/>
              <a:pPr/>
              <a:t>‹#›</a:t>
            </a:fld>
            <a:endParaRPr lang="en-US"/>
          </a:p>
        </p:txBody>
      </p:sp>
    </p:spTree>
    <p:extLst>
      <p:ext uri="{BB962C8B-B14F-4D97-AF65-F5344CB8AC3E}">
        <p14:creationId xmlns:p14="http://schemas.microsoft.com/office/powerpoint/2010/main" val="186911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253299-7B50-4362-9610-6E3196A5C069}" type="datetimeFigureOut">
              <a:rPr lang="en-US" smtClean="0"/>
              <a:pPr/>
              <a:t>25-Oct-23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5C5C7-2B2F-42CC-8C65-FE89A1EAA625}" type="slidenum">
              <a:rPr lang="en-US" smtClean="0"/>
              <a:pPr/>
              <a:t>‹#›</a:t>
            </a:fld>
            <a:endParaRPr lang="en-US"/>
          </a:p>
        </p:txBody>
      </p:sp>
    </p:spTree>
    <p:extLst>
      <p:ext uri="{BB962C8B-B14F-4D97-AF65-F5344CB8AC3E}">
        <p14:creationId xmlns:p14="http://schemas.microsoft.com/office/powerpoint/2010/main" val="216541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253299-7B50-4362-9610-6E3196A5C069}" type="datetimeFigureOut">
              <a:rPr lang="en-US" smtClean="0"/>
              <a:pPr/>
              <a:t>25-Oct-23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5C5C7-2B2F-42CC-8C65-FE89A1EAA625}" type="slidenum">
              <a:rPr lang="en-US" smtClean="0"/>
              <a:pPr/>
              <a:t>‹#›</a:t>
            </a:fld>
            <a:endParaRPr lang="en-US"/>
          </a:p>
        </p:txBody>
      </p:sp>
    </p:spTree>
    <p:extLst>
      <p:ext uri="{BB962C8B-B14F-4D97-AF65-F5344CB8AC3E}">
        <p14:creationId xmlns:p14="http://schemas.microsoft.com/office/powerpoint/2010/main" val="24014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53299-7B50-4362-9610-6E3196A5C069}" type="datetimeFigureOut">
              <a:rPr lang="en-US" smtClean="0"/>
              <a:pPr/>
              <a:t>25-Oct-23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5C5C7-2B2F-42CC-8C65-FE89A1EAA625}" type="slidenum">
              <a:rPr lang="en-US" smtClean="0"/>
              <a:pPr/>
              <a:t>‹#›</a:t>
            </a:fld>
            <a:endParaRPr lang="en-US"/>
          </a:p>
        </p:txBody>
      </p:sp>
    </p:spTree>
    <p:extLst>
      <p:ext uri="{BB962C8B-B14F-4D97-AF65-F5344CB8AC3E}">
        <p14:creationId xmlns:p14="http://schemas.microsoft.com/office/powerpoint/2010/main" val="176205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253299-7B50-4362-9610-6E3196A5C069}" type="datetimeFigureOut">
              <a:rPr lang="en-US" smtClean="0"/>
              <a:pPr/>
              <a:t>25-Oct-23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5C5C7-2B2F-42CC-8C65-FE89A1EAA625}" type="slidenum">
              <a:rPr lang="en-US" smtClean="0"/>
              <a:pPr/>
              <a:t>‹#›</a:t>
            </a:fld>
            <a:endParaRPr lang="en-US"/>
          </a:p>
        </p:txBody>
      </p:sp>
    </p:spTree>
    <p:extLst>
      <p:ext uri="{BB962C8B-B14F-4D97-AF65-F5344CB8AC3E}">
        <p14:creationId xmlns:p14="http://schemas.microsoft.com/office/powerpoint/2010/main" val="237417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253299-7B50-4362-9610-6E3196A5C069}" type="datetimeFigureOut">
              <a:rPr lang="en-US" smtClean="0"/>
              <a:pPr/>
              <a:t>25-Oct-23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5C5C7-2B2F-42CC-8C65-FE89A1EAA625}" type="slidenum">
              <a:rPr lang="en-US" smtClean="0"/>
              <a:pPr/>
              <a:t>‹#›</a:t>
            </a:fld>
            <a:endParaRPr lang="en-US"/>
          </a:p>
        </p:txBody>
      </p:sp>
    </p:spTree>
    <p:extLst>
      <p:ext uri="{BB962C8B-B14F-4D97-AF65-F5344CB8AC3E}">
        <p14:creationId xmlns:p14="http://schemas.microsoft.com/office/powerpoint/2010/main" val="302985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53299-7B50-4362-9610-6E3196A5C069}" type="datetimeFigureOut">
              <a:rPr lang="en-US" smtClean="0"/>
              <a:pPr/>
              <a:t>25-Oct-23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5C5C7-2B2F-42CC-8C65-FE89A1EAA625}" type="slidenum">
              <a:rPr lang="en-US" smtClean="0"/>
              <a:pPr/>
              <a:t>‹#›</a:t>
            </a:fld>
            <a:endParaRPr lang="en-US"/>
          </a:p>
        </p:txBody>
      </p:sp>
    </p:spTree>
    <p:extLst>
      <p:ext uri="{BB962C8B-B14F-4D97-AF65-F5344CB8AC3E}">
        <p14:creationId xmlns:p14="http://schemas.microsoft.com/office/powerpoint/2010/main" val="163258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1.xml"/><Relationship Id="rId7" Type="http://schemas.openxmlformats.org/officeDocument/2006/relationships/image" Target="../media/image11.wmf"/><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0.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56.sv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16.xml"/><Relationship Id="rId7" Type="http://schemas.openxmlformats.org/officeDocument/2006/relationships/image" Target="../media/image11.wmf"/><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21.xml"/><Relationship Id="rId7" Type="http://schemas.openxmlformats.org/officeDocument/2006/relationships/image" Target="../media/image36.sv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39.png"/><Relationship Id="rId5" Type="http://schemas.openxmlformats.org/officeDocument/2006/relationships/image" Target="../media/image34.sv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sv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2.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xmlns="" id="{D8FAA4B2-A78C-E144-9F49-C823AAE63955}"/>
              </a:ext>
            </a:extLst>
          </p:cNvPr>
          <p:cNvSpPr txBox="1"/>
          <p:nvPr/>
        </p:nvSpPr>
        <p:spPr>
          <a:xfrm>
            <a:off x="5756091" y="1516473"/>
            <a:ext cx="922370" cy="461665"/>
          </a:xfrm>
          <a:prstGeom prst="rect">
            <a:avLst/>
          </a:prstGeom>
          <a:noFill/>
        </p:spPr>
        <p:txBody>
          <a:bodyPr wrap="square" rtlCol="0">
            <a:spAutoFit/>
          </a:bodyPr>
          <a:lstStyle/>
          <a:p>
            <a:pPr algn="dist">
              <a:defRPr/>
            </a:pPr>
            <a:r>
              <a:rPr kumimoji="1" lang="en-US" altLang="zh-CN" sz="2400" dirty="0">
                <a:solidFill>
                  <a:prstClr val="white"/>
                </a:solidFill>
                <a:cs typeface="+mn-ea"/>
                <a:sym typeface="+mn-lt"/>
              </a:rPr>
              <a:t>LOGO</a:t>
            </a:r>
            <a:endParaRPr kumimoji="1" lang="zh-CN" altLang="en-US" sz="2400" dirty="0">
              <a:solidFill>
                <a:prstClr val="white"/>
              </a:solidFill>
              <a:cs typeface="+mn-ea"/>
              <a:sym typeface="+mn-lt"/>
            </a:endParaRPr>
          </a:p>
        </p:txBody>
      </p:sp>
      <p:sp>
        <p:nvSpPr>
          <p:cNvPr id="5" name="WordArt 2"/>
          <p:cNvSpPr>
            <a:spLocks noChangeArrowheads="1" noChangeShapeType="1" noTextEdit="1"/>
          </p:cNvSpPr>
          <p:nvPr/>
        </p:nvSpPr>
        <p:spPr bwMode="auto">
          <a:xfrm>
            <a:off x="6810381" y="1571612"/>
            <a:ext cx="3307699" cy="1285876"/>
          </a:xfrm>
          <a:prstGeom prst="rect">
            <a:avLst/>
          </a:prstGeom>
        </p:spPr>
        <p:txBody>
          <a:bodyPr wrap="none"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a:t>
            </a:r>
            <a:r>
              <a:rPr lang="en-US" sz="27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3.</a:t>
            </a:r>
            <a:endPar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7" name="WordArt 4"/>
          <p:cNvSpPr>
            <a:spLocks noChangeArrowheads="1" noChangeShapeType="1" noTextEdit="1"/>
          </p:cNvSpPr>
          <p:nvPr/>
        </p:nvSpPr>
        <p:spPr bwMode="auto">
          <a:xfrm>
            <a:off x="3018431" y="5794274"/>
            <a:ext cx="6233615" cy="833023"/>
          </a:xfrm>
          <a:prstGeom prst="rect">
            <a:avLst/>
          </a:prstGeom>
        </p:spPr>
        <p:txBody>
          <a:bodyPr wrap="none" fromWordArt="1">
            <a:prstTxWarp prst="textPlain">
              <a:avLst>
                <a:gd name="adj" fmla="val 50000"/>
              </a:avLst>
            </a:prstTxWarp>
          </a:bodyPr>
          <a:lstStyle/>
          <a:p>
            <a:pPr algn="ctr"/>
            <a:r>
              <a:rPr lang="en-US" sz="2700" b="1" kern="10" dirty="0" err="1"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a:t>
            </a:r>
            <a:r>
              <a:rPr lang="en-US" sz="2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viên</a:t>
            </a:r>
            <a:r>
              <a:rPr lang="en-US" sz="2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Phạm</a:t>
            </a:r>
            <a:r>
              <a:rPr lang="en-US" sz="2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a:t>
            </a:r>
            <a:r>
              <a:rPr lang="en-US" sz="2700" b="1" kern="10" dirty="0" err="1"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hị</a:t>
            </a:r>
            <a:r>
              <a:rPr lang="en-US" sz="2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a:t>
            </a:r>
            <a:r>
              <a:rPr lang="en-US" sz="2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hu </a:t>
            </a:r>
            <a:r>
              <a:rPr lang="en-US" sz="2700" b="1" kern="10" dirty="0" err="1">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a:t>
            </a:r>
            <a:r>
              <a:rPr lang="en-US" sz="2700" b="1" kern="10" dirty="0" err="1"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à</a:t>
            </a:r>
            <a:r>
              <a:rPr lang="en-US" sz="2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8" name="Group 18"/>
          <p:cNvGrpSpPr>
            <a:grpSpLocks/>
          </p:cNvGrpSpPr>
          <p:nvPr/>
        </p:nvGrpSpPr>
        <p:grpSpPr bwMode="auto">
          <a:xfrm>
            <a:off x="2427862" y="966800"/>
            <a:ext cx="3310949" cy="1997610"/>
            <a:chOff x="5225" y="9335"/>
            <a:chExt cx="2520" cy="1750"/>
          </a:xfrm>
        </p:grpSpPr>
        <p:sp>
          <p:nvSpPr>
            <p:cNvPr id="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4"/>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VNI-Times" pitchFamily="2" charset="0"/>
              </a:endParaRPr>
            </a:p>
          </p:txBody>
        </p:sp>
        <p:pic>
          <p:nvPicPr>
            <p:cNvPr id="11" name="Picture 26" descr="cosm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BOO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4" descr="BOOK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QUILLP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a:latin typeface="Times New Roman" panose="02020603050405020304" pitchFamily="18" charset="0"/>
                  <a:cs typeface="Times New Roman" panose="02020603050405020304" pitchFamily="18" charset="0"/>
                </a:rPr>
                <a:t> </a:t>
              </a:r>
              <a:endParaRPr lang="en-US" altLang="en-US" sz="3600">
                <a:latin typeface="Times New Roman" panose="02020603050405020304" pitchFamily="18" charset="0"/>
                <a:cs typeface="Times New Roman" panose="02020603050405020304" pitchFamily="18" charset="0"/>
              </a:endParaRPr>
            </a:p>
          </p:txBody>
        </p:sp>
        <p:sp>
          <p:nvSpPr>
            <p:cNvPr id="16"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a:latin typeface="Times New Roman" panose="02020603050405020304" pitchFamily="18" charset="0"/>
                <a:cs typeface="Arial" panose="020B0604020202020204" pitchFamily="34" charset="0"/>
              </a:endParaRPr>
            </a:p>
          </p:txBody>
        </p:sp>
        <p:sp>
          <p:nvSpPr>
            <p:cNvPr id="17"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50" b="1" kern="10">
                  <a:solidFill>
                    <a:srgbClr val="FFFFFF"/>
                  </a:solidFill>
                  <a:latin typeface="Times New Roman" panose="02020603050405020304" pitchFamily="18" charset="0"/>
                  <a:cs typeface="Times New Roman" panose="02020603050405020304" pitchFamily="18" charset="0"/>
                </a:rPr>
                <a:t>NĂM </a:t>
              </a:r>
            </a:p>
          </p:txBody>
        </p:sp>
        <p:sp>
          <p:nvSpPr>
            <p:cNvPr id="18"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a:latin typeface="Times New Roman" panose="02020603050405020304" pitchFamily="18" charset="0"/>
                <a:cs typeface="Arial" panose="020B0604020202020204" pitchFamily="34" charset="0"/>
              </a:endParaRPr>
            </a:p>
          </p:txBody>
        </p:sp>
      </p:grpSp>
      <p:sp>
        <p:nvSpPr>
          <p:cNvPr id="19" name="WordArt 16"/>
          <p:cNvSpPr>
            <a:spLocks noChangeArrowheads="1" noChangeShapeType="1" noTextEdit="1"/>
          </p:cNvSpPr>
          <p:nvPr/>
        </p:nvSpPr>
        <p:spPr bwMode="auto">
          <a:xfrm>
            <a:off x="2860989" y="48575"/>
            <a:ext cx="6964262" cy="519955"/>
          </a:xfrm>
          <a:prstGeom prst="rect">
            <a:avLst/>
          </a:prstGeom>
        </p:spPr>
        <p:txBody>
          <a:bodyPr wrap="none" fromWordArt="1">
            <a:prstTxWarp prst="textPlain">
              <a:avLst>
                <a:gd name="adj" fmla="val 50000"/>
              </a:avLst>
            </a:prstTxWarp>
          </a:bodyPr>
          <a:lstStyle/>
          <a:p>
            <a:pPr algn="ct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QUANG TRUNG</a:t>
            </a:r>
            <a:r>
              <a:rPr lang="vi-VN" sz="27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0" name="WordArt 3"/>
          <p:cNvSpPr>
            <a:spLocks noChangeArrowheads="1" noChangeShapeType="1" noTextEdit="1"/>
          </p:cNvSpPr>
          <p:nvPr/>
        </p:nvSpPr>
        <p:spPr bwMode="auto">
          <a:xfrm>
            <a:off x="3764860" y="3369640"/>
            <a:ext cx="6489420" cy="1409550"/>
          </a:xfrm>
          <a:prstGeom prst="rect">
            <a:avLst/>
          </a:prstGeom>
        </p:spPr>
        <p:txBody>
          <a:bodyPr wrap="none" fromWordArt="1">
            <a:prstTxWarp prst="textPlain">
              <a:avLst>
                <a:gd name="adj" fmla="val 50000"/>
              </a:avLst>
            </a:prstTxWarp>
          </a:bodyPr>
          <a:lstStyle/>
          <a:p>
            <a:pPr algn="ctr"/>
            <a:r>
              <a:rPr lang="en-US" sz="26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 TH</a:t>
            </a:r>
            <a:r>
              <a:rPr lang="vi-VN" sz="26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Ư</a:t>
            </a:r>
            <a:r>
              <a:rPr lang="en-US" sz="26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696"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VIỆN ( </a:t>
            </a:r>
            <a:r>
              <a:rPr lang="en-US" sz="26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3 </a:t>
            </a:r>
            <a:r>
              <a:rPr lang="en-US" sz="2696"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endParaRPr lang="en-US" sz="26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874868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47543" y="4626719"/>
            <a:ext cx="5728105" cy="2060823"/>
            <a:chOff x="0" y="180975"/>
            <a:chExt cx="15274946" cy="4121645"/>
          </a:xfrm>
        </p:grpSpPr>
        <p:sp>
          <p:nvSpPr>
            <p:cNvPr id="3" name="TextBox 3"/>
            <p:cNvSpPr txBox="1"/>
            <p:nvPr/>
          </p:nvSpPr>
          <p:spPr>
            <a:xfrm>
              <a:off x="0" y="180975"/>
              <a:ext cx="15274946" cy="1692772"/>
            </a:xfrm>
            <a:prstGeom prst="rect">
              <a:avLst/>
            </a:prstGeom>
          </p:spPr>
          <p:txBody>
            <a:bodyPr lIns="0" tIns="0" rIns="0" bIns="0" rtlCol="0" anchor="t">
              <a:spAutoFit/>
            </a:bodyPr>
            <a:lstStyle/>
            <a:p>
              <a:pPr algn="ctr" defTabSz="609630">
                <a:lnSpc>
                  <a:spcPts val="6616"/>
                </a:lnSpc>
              </a:pPr>
              <a:endParaRPr sz="1200">
                <a:solidFill>
                  <a:prstClr val="black"/>
                </a:solidFill>
                <a:latin typeface="Calibri"/>
              </a:endParaRPr>
            </a:p>
          </p:txBody>
        </p:sp>
        <p:pic>
          <p:nvPicPr>
            <p:cNvPr id="4" name="Picture 4"/>
            <p:cNvPicPr>
              <a:picLocks noChangeAspect="1"/>
            </p:cNvPicPr>
            <p:nvPr/>
          </p:nvPicPr>
          <p:blipFill>
            <a:blip r:embed="rId4"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07234" y="3944340"/>
            <a:ext cx="2111138" cy="2743200"/>
          </a:xfrm>
          <a:prstGeom prst="rect">
            <a:avLst/>
          </a:prstGeom>
        </p:spPr>
      </p:pic>
      <p:pic>
        <p:nvPicPr>
          <p:cNvPr id="9" name="Picture 9"/>
          <p:cNvPicPr>
            <a:picLocks noChangeAspect="1"/>
          </p:cNvPicPr>
          <p:nvPr/>
        </p:nvPicPr>
        <p:blipFill>
          <a:blip r:embed="rId7" cstate="print"/>
          <a:srcRect/>
          <a:stretch>
            <a:fillRect/>
          </a:stretch>
        </p:blipFill>
        <p:spPr>
          <a:xfrm>
            <a:off x="1504731" y="1124885"/>
            <a:ext cx="2019000" cy="1298890"/>
          </a:xfrm>
          <a:prstGeom prst="rect">
            <a:avLst/>
          </a:prstGeom>
        </p:spPr>
      </p:pic>
      <p:sp>
        <p:nvSpPr>
          <p:cNvPr id="18" name="TextBox 17"/>
          <p:cNvSpPr txBox="1"/>
          <p:nvPr/>
        </p:nvSpPr>
        <p:spPr>
          <a:xfrm>
            <a:off x="4381489" y="1785927"/>
            <a:ext cx="5190583" cy="1015663"/>
          </a:xfrm>
          <a:prstGeom prst="rect">
            <a:avLst/>
          </a:prstGeom>
          <a:noFill/>
        </p:spPr>
        <p:txBody>
          <a:bodyPr wrap="square" rtlCol="0">
            <a:spAutoFit/>
          </a:bodyPr>
          <a:lstStyle/>
          <a:p>
            <a:r>
              <a:rPr lang="en-US" sz="6000" b="1" dirty="0">
                <a:solidFill>
                  <a:srgbClr val="0000FF"/>
                </a:solidFill>
                <a:latin typeface="Times New Roman" pitchFamily="18" charset="0"/>
                <a:cs typeface="Times New Roman" pitchFamily="18" charset="0"/>
              </a:rPr>
              <a:t>ĐỌC LẠI BÀI</a:t>
            </a:r>
            <a:endParaRPr lang="vi-VN" sz="6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a16="http://schemas.microsoft.com/office/drawing/2014/main" xmlns="" id="{CDC375CF-0BBE-D9C1-307F-5E4174E9C8E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0033" y="2071678"/>
            <a:ext cx="2912365" cy="333723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524365" y="3000373"/>
            <a:ext cx="5724797" cy="584775"/>
          </a:xfrm>
          <a:prstGeom prst="rect">
            <a:avLst/>
          </a:prstGeom>
          <a:noFill/>
        </p:spPr>
        <p:txBody>
          <a:bodyPr wrap="square" rtlCol="0">
            <a:spAutoFit/>
          </a:bodyPr>
          <a:lstStyle/>
          <a:p>
            <a:pPr algn="ct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Nội</a:t>
            </a:r>
            <a:r>
              <a:rPr lang="en-US" sz="3200" b="1" dirty="0">
                <a:solidFill>
                  <a:srgbClr val="008000"/>
                </a:solidFill>
                <a:latin typeface="Times New Roman" pitchFamily="18" charset="0"/>
                <a:cs typeface="Times New Roman" pitchFamily="18" charset="0"/>
              </a:rPr>
              <a:t> dung </a:t>
            </a:r>
            <a:r>
              <a:rPr lang="en-US" sz="3200" b="1" dirty="0" err="1">
                <a:solidFill>
                  <a:srgbClr val="008000"/>
                </a:solidFill>
                <a:latin typeface="Times New Roman" pitchFamily="18" charset="0"/>
                <a:cs typeface="Times New Roman" pitchFamily="18" charset="0"/>
              </a:rPr>
              <a:t>bài</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nói</a:t>
            </a:r>
            <a:r>
              <a:rPr lang="en-US" sz="3200" b="1" dirty="0">
                <a:solidFill>
                  <a:srgbClr val="008000"/>
                </a:solidFill>
                <a:latin typeface="Times New Roman" pitchFamily="18" charset="0"/>
                <a:cs typeface="Times New Roman" pitchFamily="18" charset="0"/>
              </a:rPr>
              <a:t> </a:t>
            </a:r>
            <a:r>
              <a:rPr lang="en-US" sz="3200" b="1" dirty="0" err="1">
                <a:solidFill>
                  <a:srgbClr val="008000"/>
                </a:solidFill>
                <a:latin typeface="Times New Roman" pitchFamily="18" charset="0"/>
                <a:cs typeface="Times New Roman" pitchFamily="18" charset="0"/>
              </a:rPr>
              <a:t>gì</a:t>
            </a:r>
            <a:r>
              <a:rPr lang="en-US" sz="3200" b="1" dirty="0">
                <a:solidFill>
                  <a:srgbClr val="008000"/>
                </a:solidFill>
                <a:latin typeface="Times New Roman" pitchFamily="18" charset="0"/>
                <a:cs typeface="Times New Roman" pitchFamily="18" charset="0"/>
              </a:rPr>
              <a:t>?</a:t>
            </a:r>
            <a:endParaRPr lang="vi-VN" sz="3200" b="1" dirty="0">
              <a:solidFill>
                <a:srgbClr val="008000"/>
              </a:solidFill>
              <a:latin typeface="Times New Roman" pitchFamily="18" charset="0"/>
              <a:cs typeface="Times New Roman" pitchFamily="18" charset="0"/>
            </a:endParaRPr>
          </a:p>
        </p:txBody>
      </p:sp>
      <p:sp>
        <p:nvSpPr>
          <p:cNvPr id="25" name="TextBox 24"/>
          <p:cNvSpPr txBox="1"/>
          <p:nvPr/>
        </p:nvSpPr>
        <p:spPr>
          <a:xfrm>
            <a:off x="4021569" y="3714752"/>
            <a:ext cx="8026051" cy="1384995"/>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Nội</a:t>
            </a:r>
            <a:r>
              <a:rPr lang="en-US" sz="2800" b="1" dirty="0" smtClean="0">
                <a:solidFill>
                  <a:srgbClr val="0000FF"/>
                </a:solidFill>
                <a:latin typeface="Times New Roman" pitchFamily="18" charset="0"/>
                <a:cs typeface="Times New Roman" pitchFamily="18" charset="0"/>
              </a:rPr>
              <a:t> dung: </a:t>
            </a:r>
            <a:r>
              <a:rPr lang="nl-NL" sz="2800" b="1" dirty="0" smtClean="0">
                <a:solidFill>
                  <a:srgbClr val="0000FF"/>
                </a:solidFill>
                <a:latin typeface="Times New Roman" panose="02020603050405020304" pitchFamily="18" charset="0"/>
                <a:cs typeface="Times New Roman" panose="02020603050405020304" pitchFamily="18" charset="0"/>
              </a:rPr>
              <a:t>Bài văn cho biết </a:t>
            </a:r>
            <a:r>
              <a:rPr lang="vi-VN" sz="2800" b="1" dirty="0" smtClean="0">
                <a:solidFill>
                  <a:srgbClr val="0000FF"/>
                </a:solidFill>
                <a:latin typeface="Times New Roman" panose="02020603050405020304" pitchFamily="18" charset="0"/>
                <a:cs typeface="Times New Roman" panose="02020603050405020304" pitchFamily="18" charset="0"/>
              </a:rPr>
              <a:t>Thư viện với những chiếc giá đầy ắp sách luôn là một nơi đến tuyệt vời đối với các bạn học sinh.</a:t>
            </a:r>
            <a:endParaRPr lang="vi-VN" sz="2800" b="1" dirty="0">
              <a:solidFill>
                <a:srgbClr val="0000FF"/>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A4EA98F8-1454-74E9-4B63-8B7282611956}"/>
              </a:ext>
            </a:extLst>
          </p:cNvPr>
          <p:cNvSpPr txBox="1"/>
          <p:nvPr/>
        </p:nvSpPr>
        <p:spPr>
          <a:xfrm>
            <a:off x="-1" y="469720"/>
            <a:ext cx="12192000"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9" name="TextBox 28"/>
          <p:cNvSpPr txBox="1"/>
          <p:nvPr/>
        </p:nvSpPr>
        <p:spPr>
          <a:xfrm>
            <a:off x="-1" y="1254328"/>
            <a:ext cx="2695075" cy="523220"/>
          </a:xfrm>
          <a:prstGeom prst="rect">
            <a:avLst/>
          </a:prstGeom>
          <a:noFill/>
        </p:spPr>
        <p:txBody>
          <a:bodyPr wrap="square"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Tìm</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hiểu</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bài</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275A06D7-9F5F-72ED-6DB2-F63687076692}"/>
              </a:ext>
            </a:extLst>
          </p:cNvPr>
          <p:cNvSpPr txBox="1"/>
          <p:nvPr/>
        </p:nvSpPr>
        <p:spPr>
          <a:xfrm>
            <a:off x="-1" y="961941"/>
            <a:ext cx="12192000" cy="584775"/>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Đọc:  Th</a:t>
            </a:r>
            <a:r>
              <a:rPr lang="vi-VN" sz="32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ư</a:t>
            </a:r>
            <a:r>
              <a:rPr lang="en-US" sz="32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viện.</a:t>
            </a:r>
            <a:endPar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276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14"/>
          <p:cNvSpPr txBox="1">
            <a:spLocks noChangeArrowheads="1"/>
          </p:cNvSpPr>
          <p:nvPr/>
        </p:nvSpPr>
        <p:spPr bwMode="auto">
          <a:xfrm>
            <a:off x="2" y="922567"/>
            <a:ext cx="12191998" cy="66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nghe</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296" b="1" dirty="0" err="1" smtClean="0">
                <a:solidFill>
                  <a:srgbClr val="FF0000"/>
                </a:solidFill>
                <a:latin typeface="Times New Roman" panose="02020603050405020304" pitchFamily="18" charset="0"/>
                <a:cs typeface="Times New Roman" panose="02020603050405020304" pitchFamily="18" charset="0"/>
              </a:rPr>
              <a:t>Mặt</a:t>
            </a:r>
            <a:r>
              <a:rPr lang="en-US" sz="3296" b="1" dirty="0" smtClean="0">
                <a:solidFill>
                  <a:srgbClr val="FF0000"/>
                </a:solidFill>
                <a:latin typeface="Times New Roman" panose="02020603050405020304" pitchFamily="18" charset="0"/>
                <a:cs typeface="Times New Roman" panose="02020603050405020304" pitchFamily="18" charset="0"/>
              </a:rPr>
              <a:t> </a:t>
            </a:r>
            <a:r>
              <a:rPr lang="en-US" sz="3296" b="1" dirty="0" err="1">
                <a:solidFill>
                  <a:srgbClr val="FF0000"/>
                </a:solidFill>
                <a:latin typeface="Times New Roman" panose="02020603050405020304" pitchFamily="18" charset="0"/>
                <a:cs typeface="Times New Roman" panose="02020603050405020304" pitchFamily="18" charset="0"/>
              </a:rPr>
              <a:t>trời</a:t>
            </a:r>
            <a:r>
              <a:rPr lang="en-US" sz="3296" b="1" dirty="0">
                <a:solidFill>
                  <a:srgbClr val="FF0000"/>
                </a:solidFill>
                <a:latin typeface="Times New Roman" panose="02020603050405020304" pitchFamily="18" charset="0"/>
                <a:cs typeface="Times New Roman" panose="02020603050405020304" pitchFamily="18" charset="0"/>
              </a:rPr>
              <a:t> </a:t>
            </a:r>
            <a:r>
              <a:rPr lang="en-US" sz="3296" b="1" dirty="0" err="1">
                <a:solidFill>
                  <a:srgbClr val="FF0000"/>
                </a:solidFill>
                <a:latin typeface="Times New Roman" panose="02020603050405020304" pitchFamily="18" charset="0"/>
                <a:cs typeface="Times New Roman" panose="02020603050405020304" pitchFamily="18" charset="0"/>
              </a:rPr>
              <a:t>mọc</a:t>
            </a:r>
            <a:r>
              <a:rPr lang="en-US" sz="3296" b="1" dirty="0">
                <a:solidFill>
                  <a:srgbClr val="FF0000"/>
                </a:solidFill>
                <a:latin typeface="Times New Roman" panose="02020603050405020304" pitchFamily="18" charset="0"/>
                <a:cs typeface="Times New Roman" panose="02020603050405020304" pitchFamily="18" charset="0"/>
              </a:rPr>
              <a:t> ở </a:t>
            </a:r>
            <a:r>
              <a:rPr lang="en-US" sz="3296" b="1" dirty="0" err="1">
                <a:solidFill>
                  <a:srgbClr val="FF0000"/>
                </a:solidFill>
                <a:latin typeface="Times New Roman" panose="02020603050405020304" pitchFamily="18" charset="0"/>
                <a:cs typeface="Times New Roman" panose="02020603050405020304" pitchFamily="18" charset="0"/>
              </a:rPr>
              <a:t>đằng</a:t>
            </a:r>
            <a:r>
              <a:rPr lang="en-US" sz="3296" b="1" dirty="0">
                <a:solidFill>
                  <a:srgbClr val="FF0000"/>
                </a:solidFill>
                <a:latin typeface="Times New Roman" panose="02020603050405020304" pitchFamily="18" charset="0"/>
                <a:cs typeface="Times New Roman" panose="02020603050405020304" pitchFamily="18" charset="0"/>
              </a:rPr>
              <a:t>…</a:t>
            </a:r>
            <a:r>
              <a:rPr lang="en-US" sz="3296" b="1" dirty="0" err="1">
                <a:solidFill>
                  <a:srgbClr val="FF0000"/>
                </a:solidFill>
                <a:latin typeface="Times New Roman" panose="02020603050405020304" pitchFamily="18" charset="0"/>
                <a:cs typeface="Times New Roman" panose="02020603050405020304" pitchFamily="18" charset="0"/>
              </a:rPr>
              <a:t>tây</a:t>
            </a:r>
            <a:endParaRPr lang="en-US" sz="3296"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0" y="1971168"/>
            <a:ext cx="3151197" cy="4698573"/>
          </a:xfrm>
          <a:prstGeom prst="rect">
            <a:avLst/>
          </a:prstGeom>
        </p:spPr>
      </p:pic>
      <p:pic>
        <p:nvPicPr>
          <p:cNvPr id="24" name="Picture 23" descr="Graphical user interface&#10;&#10;Description automatically generated with medium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271" y="2111188"/>
            <a:ext cx="3186953" cy="4522709"/>
          </a:xfrm>
          <a:prstGeom prst="rect">
            <a:avLst/>
          </a:prstGeom>
        </p:spPr>
      </p:pic>
      <p:pic>
        <p:nvPicPr>
          <p:cNvPr id="3" name="Picture 2"/>
          <p:cNvPicPr>
            <a:picLocks noChangeAspect="1"/>
          </p:cNvPicPr>
          <p:nvPr/>
        </p:nvPicPr>
        <p:blipFill>
          <a:blip r:embed="rId6"/>
          <a:stretch>
            <a:fillRect/>
          </a:stretch>
        </p:blipFill>
        <p:spPr>
          <a:xfrm>
            <a:off x="6185647" y="2182632"/>
            <a:ext cx="3039035" cy="4432976"/>
          </a:xfrm>
          <a:prstGeom prst="rect">
            <a:avLst/>
          </a:prstGeom>
        </p:spPr>
      </p:pic>
      <p:pic>
        <p:nvPicPr>
          <p:cNvPr id="6" name="Picture 5"/>
          <p:cNvPicPr>
            <a:picLocks noChangeAspect="1"/>
          </p:cNvPicPr>
          <p:nvPr/>
        </p:nvPicPr>
        <p:blipFill>
          <a:blip r:embed="rId7"/>
          <a:stretch>
            <a:fillRect/>
          </a:stretch>
        </p:blipFill>
        <p:spPr>
          <a:xfrm>
            <a:off x="9157447" y="2159427"/>
            <a:ext cx="3034553" cy="4698573"/>
          </a:xfrm>
          <a:prstGeom prst="rect">
            <a:avLst/>
          </a:prstGeom>
        </p:spPr>
      </p:pic>
      <p:sp>
        <p:nvSpPr>
          <p:cNvPr id="12" name="TextBox 11">
            <a:extLst>
              <a:ext uri="{FF2B5EF4-FFF2-40B4-BE49-F238E27FC236}">
                <a16:creationId xmlns:a16="http://schemas.microsoft.com/office/drawing/2014/main" xmlns="" id="{A4EA98F8-1454-74E9-4B63-8B7282611956}"/>
              </a:ext>
            </a:extLst>
          </p:cNvPr>
          <p:cNvSpPr txBox="1"/>
          <p:nvPr/>
        </p:nvSpPr>
        <p:spPr>
          <a:xfrm>
            <a:off x="-1" y="469720"/>
            <a:ext cx="12192000"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p:cNvSpPr txBox="1"/>
          <p:nvPr/>
        </p:nvSpPr>
        <p:spPr>
          <a:xfrm>
            <a:off x="0" y="1571798"/>
            <a:ext cx="12192000" cy="523220"/>
          </a:xfrm>
          <a:prstGeom prst="rect">
            <a:avLst/>
          </a:prstGeom>
          <a:noFill/>
        </p:spPr>
        <p:txBody>
          <a:bodyPr wrap="square"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1. </a:t>
            </a:r>
            <a:r>
              <a:rPr lang="en-US" sz="2800" b="1" dirty="0" err="1" smtClean="0">
                <a:solidFill>
                  <a:srgbClr val="008000"/>
                </a:solidFill>
                <a:latin typeface="Times New Roman" panose="02020603050405020304" pitchFamily="18" charset="0"/>
                <a:cs typeface="Times New Roman" panose="02020603050405020304" pitchFamily="18" charset="0"/>
              </a:rPr>
              <a:t>Kể</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chuyện</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Mặt</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trời</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mọc</a:t>
            </a:r>
            <a:r>
              <a:rPr lang="en-US" sz="2800" b="1" dirty="0" smtClean="0">
                <a:solidFill>
                  <a:srgbClr val="008000"/>
                </a:solidFill>
                <a:latin typeface="Times New Roman" panose="02020603050405020304" pitchFamily="18" charset="0"/>
                <a:cs typeface="Times New Roman" panose="02020603050405020304" pitchFamily="18" charset="0"/>
              </a:rPr>
              <a:t> ở </a:t>
            </a:r>
            <a:r>
              <a:rPr lang="en-US" sz="2800" b="1" dirty="0" err="1" smtClean="0">
                <a:solidFill>
                  <a:srgbClr val="008000"/>
                </a:solidFill>
                <a:latin typeface="Times New Roman" panose="02020603050405020304" pitchFamily="18" charset="0"/>
                <a:cs typeface="Times New Roman" panose="02020603050405020304" pitchFamily="18" charset="0"/>
              </a:rPr>
              <a:t>đằng</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tây</a:t>
            </a:r>
            <a:endParaRPr lang="en-US" sz="2800" b="1" dirty="0">
              <a:solidFill>
                <a:srgbClr val="008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285653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
                                        </p:tgtEl>
                                        <p:attrNameLst>
                                          <p:attrName>style.visibility</p:attrName>
                                        </p:attrNameLst>
                                      </p:cBhvr>
                                      <p:to>
                                        <p:strVal val="visible"/>
                                      </p:to>
                                    </p:set>
                                    <p:anim calcmode="discrete" valueType="clr">
                                      <p:cBhvr override="childStyle">
                                        <p:cTn id="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gtEl>
                                        <p:attrNameLst>
                                          <p:attrName>fillcolor</p:attrName>
                                        </p:attrNameLst>
                                      </p:cBhvr>
                                      <p:tavLst>
                                        <p:tav tm="0">
                                          <p:val>
                                            <p:clrVal>
                                              <a:schemeClr val="accent2"/>
                                            </p:clrVal>
                                          </p:val>
                                        </p:tav>
                                        <p:tav tm="50000">
                                          <p:val>
                                            <p:clrVal>
                                              <a:schemeClr val="hlink"/>
                                            </p:clrVal>
                                          </p:val>
                                        </p:tav>
                                      </p:tavLst>
                                    </p:anim>
                                    <p:set>
                                      <p:cBhvr>
                                        <p:cTn id="9" dur="80"/>
                                        <p:tgtEl>
                                          <p:spTgt spid="2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5324" y="232658"/>
            <a:ext cx="5079902" cy="507190"/>
            <a:chOff x="1508918" y="1888664"/>
            <a:chExt cx="6172201" cy="1134638"/>
          </a:xfrm>
        </p:grpSpPr>
        <p:sp>
          <p:nvSpPr>
            <p:cNvPr id="10" name="Rectangle 9"/>
            <p:cNvSpPr/>
            <p:nvPr/>
          </p:nvSpPr>
          <p:spPr>
            <a:xfrm>
              <a:off x="1508918" y="1888664"/>
              <a:ext cx="6172201" cy="1134638"/>
            </a:xfrm>
            <a:prstGeom prst="rect">
              <a:avLst/>
            </a:prstGeom>
          </p:spPr>
          <p:txBody>
            <a:bodyPr wrap="square">
              <a:spAutoFit/>
            </a:bodyPr>
            <a:lstStyle/>
            <a:p>
              <a:r>
                <a:rPr lang="en-US" sz="2696" b="1" dirty="0">
                  <a:solidFill>
                    <a:srgbClr val="FF0000"/>
                  </a:solidFill>
                  <a:latin typeface="Times New Roman" panose="02020603050405020304" pitchFamily="18" charset="0"/>
                  <a:cs typeface="Times New Roman" panose="02020603050405020304" pitchFamily="18" charset="0"/>
                </a:rPr>
                <a:t>3. </a:t>
              </a:r>
              <a:r>
                <a:rPr lang="en-US" sz="2696" b="1" dirty="0" err="1">
                  <a:solidFill>
                    <a:srgbClr val="FF0000"/>
                  </a:solidFill>
                  <a:latin typeface="Times New Roman" panose="02020603050405020304" pitchFamily="18" charset="0"/>
                  <a:cs typeface="Times New Roman" panose="02020603050405020304" pitchFamily="18" charset="0"/>
                </a:rPr>
                <a:t>Nói</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và</a:t>
              </a:r>
              <a:r>
                <a:rPr lang="en-US" sz="2696" b="1" dirty="0">
                  <a:solidFill>
                    <a:srgbClr val="FF0000"/>
                  </a:solidFill>
                  <a:latin typeface="Times New Roman" panose="02020603050405020304" pitchFamily="18" charset="0"/>
                  <a:cs typeface="Times New Roman" panose="02020603050405020304" pitchFamily="18" charset="0"/>
                </a:rPr>
                <a:t> </a:t>
              </a:r>
              <a:r>
                <a:rPr lang="en-US" sz="2696" b="1" dirty="0" err="1">
                  <a:solidFill>
                    <a:srgbClr val="FF0000"/>
                  </a:solidFill>
                  <a:latin typeface="Times New Roman" panose="02020603050405020304" pitchFamily="18" charset="0"/>
                  <a:cs typeface="Times New Roman" panose="02020603050405020304" pitchFamily="18" charset="0"/>
                </a:rPr>
                <a:t>nghe</a:t>
              </a:r>
              <a:r>
                <a:rPr lang="en-US" sz="2696" b="1"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3422107" y="239248"/>
            <a:ext cx="7118461"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397" b="1" dirty="0">
                <a:solidFill>
                  <a:srgbClr val="0000CC"/>
                </a:solidFill>
                <a:latin typeface="Times New Roman" panose="02020603050405020304" pitchFamily="18" charset="0"/>
              </a:rPr>
              <a:t>1. Nghe – </a:t>
            </a:r>
            <a:r>
              <a:rPr lang="en-US" sz="2397" b="1" dirty="0" err="1">
                <a:solidFill>
                  <a:srgbClr val="0000CC"/>
                </a:solidFill>
                <a:latin typeface="Times New Roman" panose="02020603050405020304" pitchFamily="18" charset="0"/>
              </a:rPr>
              <a:t>Kể</a:t>
            </a:r>
            <a:r>
              <a:rPr lang="en-US" sz="2397" b="1" dirty="0">
                <a:solidFill>
                  <a:srgbClr val="0000CC"/>
                </a:solidFill>
                <a:latin typeface="Times New Roman" panose="02020603050405020304" pitchFamily="18" charset="0"/>
              </a:rPr>
              <a:t>: MẶT TRỜI MỌC Ở ĐẰNG … TÂY</a:t>
            </a:r>
          </a:p>
        </p:txBody>
      </p:sp>
      <p:sp>
        <p:nvSpPr>
          <p:cNvPr id="22" name="TextBox 21"/>
          <p:cNvSpPr txBox="1"/>
          <p:nvPr/>
        </p:nvSpPr>
        <p:spPr>
          <a:xfrm>
            <a:off x="0" y="1031744"/>
            <a:ext cx="12192000" cy="5256695"/>
          </a:xfrm>
          <a:prstGeom prst="rect">
            <a:avLst/>
          </a:prstGeom>
          <a:noFill/>
        </p:spPr>
        <p:txBody>
          <a:bodyPr wrap="square">
            <a:spAutoFit/>
          </a:bodyPr>
          <a:lstStyle/>
          <a:p>
            <a:r>
              <a:rPr lang="en-US" sz="2397" b="1" dirty="0">
                <a:solidFill>
                  <a:srgbClr val="0000CC"/>
                </a:solidFill>
                <a:latin typeface="Times New Roman" panose="02020603050405020304" pitchFamily="18" charset="0"/>
                <a:cs typeface="Times New Roman" panose="02020603050405020304" pitchFamily="18" charset="0"/>
              </a:rPr>
              <a:t>	</a:t>
            </a:r>
            <a:r>
              <a:rPr lang="vi-VN" sz="2397" b="1" dirty="0">
                <a:solidFill>
                  <a:srgbClr val="0000CC"/>
                </a:solidFill>
                <a:latin typeface="Times New Roman" panose="02020603050405020304" pitchFamily="18"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2397" b="1" dirty="0">
                <a:solidFill>
                  <a:srgbClr val="0000CC"/>
                </a:solidFill>
                <a:latin typeface="Times New Roman" panose="02020603050405020304" pitchFamily="18" charset="0"/>
                <a:cs typeface="Times New Roman" panose="02020603050405020304" pitchFamily="18" charset="0"/>
              </a:rPr>
              <a:t>	</a:t>
            </a:r>
            <a:r>
              <a:rPr lang="vi-VN" sz="2397" b="1" dirty="0">
                <a:solidFill>
                  <a:srgbClr val="FF0000"/>
                </a:solidFill>
                <a:latin typeface="Times New Roman" panose="02020603050405020304" pitchFamily="18" charset="0"/>
                <a:cs typeface="Times New Roman" panose="02020603050405020304" pitchFamily="18" charset="0"/>
              </a:rPr>
              <a:t>Mặt trời mới mọc ở đằng tây...</a:t>
            </a:r>
            <a:endParaRPr lang="vi-VN" sz="2397" b="1" dirty="0">
              <a:solidFill>
                <a:srgbClr val="0000CC"/>
              </a:solidFill>
              <a:latin typeface="Times New Roman" panose="02020603050405020304" pitchFamily="18" charset="0"/>
              <a:cs typeface="Times New Roman" panose="02020603050405020304" pitchFamily="18" charset="0"/>
            </a:endParaRPr>
          </a:p>
          <a:p>
            <a:r>
              <a:rPr lang="en-US" sz="2397" b="1" dirty="0">
                <a:solidFill>
                  <a:srgbClr val="0000CC"/>
                </a:solidFill>
                <a:latin typeface="Times New Roman" panose="02020603050405020304" pitchFamily="18" charset="0"/>
                <a:cs typeface="Times New Roman" panose="02020603050405020304" pitchFamily="18" charset="0"/>
              </a:rPr>
              <a:t>	</a:t>
            </a:r>
            <a:r>
              <a:rPr lang="vi-VN" sz="2397" b="1" dirty="0">
                <a:solidFill>
                  <a:srgbClr val="0000CC"/>
                </a:solidFill>
                <a:latin typeface="Times New Roman" panose="02020603050405020304" pitchFamily="18" charset="0"/>
                <a:cs typeface="Times New Roman" panose="02020603050405020304" pitchFamily="18" charset="0"/>
              </a:rPr>
              <a:t>Cả lớp cười ồ lên vì câu thơ vô lí quá. Ai chẳng biết đằng tây là phía mặt trời lặn.</a:t>
            </a:r>
          </a:p>
          <a:p>
            <a:r>
              <a:rPr lang="en-US" sz="2397" b="1" dirty="0">
                <a:solidFill>
                  <a:srgbClr val="0000CC"/>
                </a:solidFill>
                <a:latin typeface="Times New Roman" panose="02020603050405020304" pitchFamily="18" charset="0"/>
                <a:cs typeface="Times New Roman" panose="02020603050405020304" pitchFamily="18" charset="0"/>
              </a:rPr>
              <a:t>	</a:t>
            </a:r>
            <a:r>
              <a:rPr lang="vi-VN" sz="2397" b="1" dirty="0">
                <a:solidFill>
                  <a:srgbClr val="0000CC"/>
                </a:solidFill>
                <a:latin typeface="Times New Roman" panose="02020603050405020304" pitchFamily="18" charset="0"/>
                <a:cs typeface="Times New Roman" panose="02020603050405020304" pitchFamily="18" charset="0"/>
              </a:rPr>
              <a:t>Thầy giáo bảo Pu-skin tìm cách chữa cho bạn. Pu-skin liền đứng dậy đọc tiếp :</a:t>
            </a:r>
          </a:p>
          <a:p>
            <a:r>
              <a:rPr lang="vi-VN" sz="2397" b="1" dirty="0">
                <a:solidFill>
                  <a:srgbClr val="0000CC"/>
                </a:solidFill>
                <a:latin typeface="Times New Roman" panose="02020603050405020304" pitchFamily="18" charset="0"/>
                <a:cs typeface="Times New Roman" panose="02020603050405020304" pitchFamily="18" charset="0"/>
              </a:rPr>
              <a:t>     </a:t>
            </a:r>
            <a:r>
              <a:rPr lang="en-US" sz="2397" b="1" dirty="0">
                <a:solidFill>
                  <a:srgbClr val="0000CC"/>
                </a:solidFill>
                <a:latin typeface="Times New Roman" panose="02020603050405020304" pitchFamily="18" charset="0"/>
                <a:cs typeface="Times New Roman" panose="02020603050405020304" pitchFamily="18" charset="0"/>
              </a:rPr>
              <a:t>		</a:t>
            </a:r>
            <a:r>
              <a:rPr lang="vi-VN" sz="2397" b="1" dirty="0">
                <a:solidFill>
                  <a:srgbClr val="FF0000"/>
                </a:solidFill>
                <a:latin typeface="Times New Roman" panose="02020603050405020304" pitchFamily="18" charset="0"/>
                <a:cs typeface="Times New Roman" panose="02020603050405020304" pitchFamily="18" charset="0"/>
              </a:rPr>
              <a:t>...Thiên hạ ngạc nhiên chuyện lạ này,</a:t>
            </a:r>
          </a:p>
          <a:p>
            <a:r>
              <a:rPr lang="en-US" sz="2397" b="1" dirty="0">
                <a:solidFill>
                  <a:srgbClr val="FF0000"/>
                </a:solidFill>
                <a:latin typeface="Times New Roman" panose="02020603050405020304" pitchFamily="18" charset="0"/>
                <a:cs typeface="Times New Roman" panose="02020603050405020304" pitchFamily="18" charset="0"/>
              </a:rPr>
              <a:t>		</a:t>
            </a:r>
            <a:r>
              <a:rPr lang="vi-VN" sz="2397" b="1" dirty="0">
                <a:solidFill>
                  <a:srgbClr val="FF0000"/>
                </a:solidFill>
                <a:latin typeface="Times New Roman" panose="02020603050405020304" pitchFamily="18" charset="0"/>
                <a:cs typeface="Times New Roman" panose="02020603050405020304" pitchFamily="18" charset="0"/>
              </a:rPr>
              <a:t>Ngơ ngác nhìn nhau và tự hỏi :</a:t>
            </a:r>
          </a:p>
          <a:p>
            <a:r>
              <a:rPr lang="en-US" sz="2397" b="1" dirty="0">
                <a:solidFill>
                  <a:srgbClr val="FF0000"/>
                </a:solidFill>
                <a:latin typeface="Times New Roman" panose="02020603050405020304" pitchFamily="18" charset="0"/>
                <a:cs typeface="Times New Roman" panose="02020603050405020304" pitchFamily="18" charset="0"/>
              </a:rPr>
              <a:t>		</a:t>
            </a:r>
            <a:r>
              <a:rPr lang="vi-VN" sz="2397" b="1" dirty="0">
                <a:solidFill>
                  <a:srgbClr val="FF0000"/>
                </a:solidFill>
                <a:latin typeface="Times New Roman" panose="02020603050405020304" pitchFamily="18" charset="0"/>
                <a:cs typeface="Times New Roman" panose="02020603050405020304" pitchFamily="18" charset="0"/>
              </a:rPr>
              <a:t>“Thức dậy hay là ngủ nữa đây ?"</a:t>
            </a:r>
          </a:p>
          <a:p>
            <a:r>
              <a:rPr lang="en-US" sz="2397" b="1" dirty="0">
                <a:solidFill>
                  <a:srgbClr val="0000CC"/>
                </a:solidFill>
                <a:latin typeface="Times New Roman" panose="02020603050405020304" pitchFamily="18" charset="0"/>
                <a:cs typeface="Times New Roman" panose="02020603050405020304" pitchFamily="18" charset="0"/>
              </a:rPr>
              <a:t>	</a:t>
            </a:r>
            <a:r>
              <a:rPr lang="vi-VN" sz="2397" b="1" dirty="0">
                <a:solidFill>
                  <a:srgbClr val="0000CC"/>
                </a:solidFill>
                <a:latin typeface="Times New Roman" panose="02020603050405020304" pitchFamily="18"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endParaRPr lang="en-US" sz="2397" b="1" dirty="0">
              <a:solidFill>
                <a:srgbClr val="0000CC"/>
              </a:solidFill>
              <a:latin typeface="Times New Roman" panose="02020603050405020304" pitchFamily="18" charset="0"/>
              <a:cs typeface="Times New Roman" panose="02020603050405020304" pitchFamily="18" charset="0"/>
            </a:endParaRPr>
          </a:p>
          <a:p>
            <a:pPr algn="r"/>
            <a:r>
              <a:rPr lang="en-US" sz="2397" b="1" dirty="0">
                <a:solidFill>
                  <a:srgbClr val="0000CC"/>
                </a:solidFill>
                <a:latin typeface="Times New Roman" panose="02020603050405020304" pitchFamily="18" charset="0"/>
                <a:cs typeface="Times New Roman" panose="02020603050405020304" pitchFamily="18" charset="0"/>
              </a:rPr>
              <a:t>Theo </a:t>
            </a:r>
            <a:r>
              <a:rPr lang="en-US" sz="2397" b="1" dirty="0" err="1">
                <a:solidFill>
                  <a:srgbClr val="0000CC"/>
                </a:solidFill>
                <a:latin typeface="Times New Roman" panose="02020603050405020304" pitchFamily="18" charset="0"/>
                <a:cs typeface="Times New Roman" panose="02020603050405020304" pitchFamily="18" charset="0"/>
              </a:rPr>
              <a:t>chuyện</a:t>
            </a:r>
            <a:r>
              <a:rPr lang="en-US" sz="2397" b="1" dirty="0">
                <a:solidFill>
                  <a:srgbClr val="0000CC"/>
                </a:solidFill>
                <a:latin typeface="Times New Roman" panose="02020603050405020304" pitchFamily="18" charset="0"/>
                <a:cs typeface="Times New Roman" panose="02020603050405020304" pitchFamily="18" charset="0"/>
              </a:rPr>
              <a:t> </a:t>
            </a:r>
            <a:r>
              <a:rPr lang="en-US" sz="2397" b="1" dirty="0" err="1">
                <a:solidFill>
                  <a:srgbClr val="0000CC"/>
                </a:solidFill>
                <a:latin typeface="Times New Roman" panose="02020603050405020304" pitchFamily="18" charset="0"/>
                <a:cs typeface="Times New Roman" panose="02020603050405020304" pitchFamily="18" charset="0"/>
              </a:rPr>
              <a:t>Làng</a:t>
            </a:r>
            <a:r>
              <a:rPr lang="en-US" sz="2397" b="1" dirty="0">
                <a:solidFill>
                  <a:srgbClr val="0000CC"/>
                </a:solidFill>
                <a:latin typeface="Times New Roman" panose="02020603050405020304" pitchFamily="18" charset="0"/>
                <a:cs typeface="Times New Roman" panose="02020603050405020304" pitchFamily="18" charset="0"/>
              </a:rPr>
              <a:t> </a:t>
            </a:r>
            <a:r>
              <a:rPr lang="en-US" sz="2397" b="1" dirty="0" err="1">
                <a:solidFill>
                  <a:srgbClr val="0000CC"/>
                </a:solidFill>
                <a:latin typeface="Times New Roman" panose="02020603050405020304" pitchFamily="18" charset="0"/>
                <a:cs typeface="Times New Roman" panose="02020603050405020304" pitchFamily="18" charset="0"/>
              </a:rPr>
              <a:t>Văn</a:t>
            </a:r>
            <a:endParaRPr lang="vi-VN" sz="2397" b="1" dirty="0">
              <a:solidFill>
                <a:srgbClr val="0000CC"/>
              </a:solidFill>
              <a:latin typeface="Times New Roman" panose="02020603050405020304" pitchFamily="18" charset="0"/>
              <a:cs typeface="Times New Roman" panose="02020603050405020304" pitchFamily="18" charset="0"/>
            </a:endParaRPr>
          </a:p>
          <a:p>
            <a:endParaRPr lang="vi-VN" sz="2397" b="1" dirty="0">
              <a:solidFill>
                <a:srgbClr val="00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06779208"/>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14"/>
          <p:cNvSpPr txBox="1">
            <a:spLocks noChangeArrowheads="1"/>
          </p:cNvSpPr>
          <p:nvPr/>
        </p:nvSpPr>
        <p:spPr bwMode="auto">
          <a:xfrm>
            <a:off x="0" y="1706269"/>
            <a:ext cx="7734281" cy="53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2800" b="1" dirty="0">
                <a:solidFill>
                  <a:srgbClr val="008000"/>
                </a:solidFill>
                <a:latin typeface="Times New Roman" panose="02020603050405020304" pitchFamily="18" charset="0"/>
              </a:rPr>
              <a:t>2. </a:t>
            </a:r>
            <a:r>
              <a:rPr lang="en-US" sz="2800" b="1" dirty="0" err="1">
                <a:solidFill>
                  <a:srgbClr val="008000"/>
                </a:solidFill>
                <a:latin typeface="Times New Roman" panose="02020603050405020304" pitchFamily="18" charset="0"/>
              </a:rPr>
              <a:t>Kể</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lại</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câu</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rPr>
              <a:t>chuyện</a:t>
            </a:r>
            <a:r>
              <a:rPr lang="en-US" sz="2800" b="1" dirty="0">
                <a:solidFill>
                  <a:srgbClr val="008000"/>
                </a:solidFill>
                <a:latin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Mặt</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trời</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mọc</a:t>
            </a:r>
            <a:r>
              <a:rPr lang="en-US" sz="2800" b="1" dirty="0">
                <a:solidFill>
                  <a:srgbClr val="008000"/>
                </a:solidFill>
                <a:latin typeface="Times New Roman" panose="02020603050405020304" pitchFamily="18" charset="0"/>
                <a:cs typeface="Times New Roman" panose="02020603050405020304" pitchFamily="18" charset="0"/>
              </a:rPr>
              <a:t> ở </a:t>
            </a:r>
            <a:r>
              <a:rPr lang="en-US" sz="2800" b="1" dirty="0" err="1">
                <a:solidFill>
                  <a:srgbClr val="008000"/>
                </a:solidFill>
                <a:latin typeface="Times New Roman" panose="02020603050405020304" pitchFamily="18" charset="0"/>
                <a:cs typeface="Times New Roman" panose="02020603050405020304" pitchFamily="18" charset="0"/>
              </a:rPr>
              <a:t>đằng</a:t>
            </a:r>
            <a:r>
              <a:rPr lang="en-US" sz="2800" b="1" dirty="0">
                <a:solidFill>
                  <a:srgbClr val="008000"/>
                </a:solidFill>
                <a:latin typeface="Times New Roman" panose="02020603050405020304" pitchFamily="18" charset="0"/>
                <a:cs typeface="Times New Roman" panose="02020603050405020304" pitchFamily="18" charset="0"/>
              </a:rPr>
              <a:t>…</a:t>
            </a:r>
            <a:r>
              <a:rPr lang="en-US" sz="2800" b="1" dirty="0" err="1">
                <a:solidFill>
                  <a:srgbClr val="008000"/>
                </a:solidFill>
                <a:latin typeface="Times New Roman" panose="02020603050405020304" pitchFamily="18" charset="0"/>
                <a:cs typeface="Times New Roman" panose="02020603050405020304" pitchFamily="18" charset="0"/>
              </a:rPr>
              <a:t>tây</a:t>
            </a:r>
            <a:endParaRPr lang="en-US" sz="2800" b="1" dirty="0">
              <a:solidFill>
                <a:srgbClr val="008000"/>
              </a:solidFill>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4"/>
          <a:stretch>
            <a:fillRect/>
          </a:stretch>
        </p:blipFill>
        <p:spPr>
          <a:xfrm>
            <a:off x="1" y="2358116"/>
            <a:ext cx="3052482" cy="4499884"/>
          </a:xfrm>
          <a:prstGeom prst="rect">
            <a:avLst/>
          </a:prstGeom>
        </p:spPr>
      </p:pic>
      <p:pic>
        <p:nvPicPr>
          <p:cNvPr id="26" name="Picture 25" descr="Graphical user interface&#10;&#10;Description automatically generated with medium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5929" y="2299938"/>
            <a:ext cx="3106271" cy="4558061"/>
          </a:xfrm>
          <a:prstGeom prst="rect">
            <a:avLst/>
          </a:prstGeom>
        </p:spPr>
      </p:pic>
      <p:pic>
        <p:nvPicPr>
          <p:cNvPr id="27" name="Picture 26"/>
          <p:cNvPicPr>
            <a:picLocks noChangeAspect="1"/>
          </p:cNvPicPr>
          <p:nvPr/>
        </p:nvPicPr>
        <p:blipFill>
          <a:blip r:embed="rId6"/>
          <a:stretch>
            <a:fillRect/>
          </a:stretch>
        </p:blipFill>
        <p:spPr>
          <a:xfrm>
            <a:off x="6158753" y="2366682"/>
            <a:ext cx="2892029" cy="4491317"/>
          </a:xfrm>
          <a:prstGeom prst="rect">
            <a:avLst/>
          </a:prstGeom>
        </p:spPr>
      </p:pic>
      <p:pic>
        <p:nvPicPr>
          <p:cNvPr id="28" name="Picture 27"/>
          <p:cNvPicPr>
            <a:picLocks noChangeAspect="1"/>
          </p:cNvPicPr>
          <p:nvPr/>
        </p:nvPicPr>
        <p:blipFill>
          <a:blip r:embed="rId7"/>
          <a:stretch>
            <a:fillRect/>
          </a:stretch>
        </p:blipFill>
        <p:spPr>
          <a:xfrm>
            <a:off x="9121110" y="2323338"/>
            <a:ext cx="3070890" cy="4560619"/>
          </a:xfrm>
          <a:prstGeom prst="rect">
            <a:avLst/>
          </a:prstGeom>
        </p:spPr>
      </p:pic>
      <p:sp>
        <p:nvSpPr>
          <p:cNvPr id="11" name="Text Box 14"/>
          <p:cNvSpPr txBox="1">
            <a:spLocks noChangeArrowheads="1"/>
          </p:cNvSpPr>
          <p:nvPr/>
        </p:nvSpPr>
        <p:spPr bwMode="auto">
          <a:xfrm>
            <a:off x="76201" y="801800"/>
            <a:ext cx="12191998" cy="66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nghe</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296" b="1" dirty="0" err="1" smtClean="0">
                <a:solidFill>
                  <a:srgbClr val="FF0000"/>
                </a:solidFill>
                <a:latin typeface="Times New Roman" panose="02020603050405020304" pitchFamily="18" charset="0"/>
                <a:cs typeface="Times New Roman" panose="02020603050405020304" pitchFamily="18" charset="0"/>
              </a:rPr>
              <a:t>Mặt</a:t>
            </a:r>
            <a:r>
              <a:rPr lang="en-US" sz="3296" b="1" dirty="0" smtClean="0">
                <a:solidFill>
                  <a:srgbClr val="FF0000"/>
                </a:solidFill>
                <a:latin typeface="Times New Roman" panose="02020603050405020304" pitchFamily="18" charset="0"/>
                <a:cs typeface="Times New Roman" panose="02020603050405020304" pitchFamily="18" charset="0"/>
              </a:rPr>
              <a:t> </a:t>
            </a:r>
            <a:r>
              <a:rPr lang="en-US" sz="3296" b="1" dirty="0" err="1">
                <a:solidFill>
                  <a:srgbClr val="FF0000"/>
                </a:solidFill>
                <a:latin typeface="Times New Roman" panose="02020603050405020304" pitchFamily="18" charset="0"/>
                <a:cs typeface="Times New Roman" panose="02020603050405020304" pitchFamily="18" charset="0"/>
              </a:rPr>
              <a:t>trời</a:t>
            </a:r>
            <a:r>
              <a:rPr lang="en-US" sz="3296" b="1" dirty="0">
                <a:solidFill>
                  <a:srgbClr val="FF0000"/>
                </a:solidFill>
                <a:latin typeface="Times New Roman" panose="02020603050405020304" pitchFamily="18" charset="0"/>
                <a:cs typeface="Times New Roman" panose="02020603050405020304" pitchFamily="18" charset="0"/>
              </a:rPr>
              <a:t> </a:t>
            </a:r>
            <a:r>
              <a:rPr lang="en-US" sz="3296" b="1" dirty="0" err="1">
                <a:solidFill>
                  <a:srgbClr val="FF0000"/>
                </a:solidFill>
                <a:latin typeface="Times New Roman" panose="02020603050405020304" pitchFamily="18" charset="0"/>
                <a:cs typeface="Times New Roman" panose="02020603050405020304" pitchFamily="18" charset="0"/>
              </a:rPr>
              <a:t>mọc</a:t>
            </a:r>
            <a:r>
              <a:rPr lang="en-US" sz="3296" b="1" dirty="0">
                <a:solidFill>
                  <a:srgbClr val="FF0000"/>
                </a:solidFill>
                <a:latin typeface="Times New Roman" panose="02020603050405020304" pitchFamily="18" charset="0"/>
                <a:cs typeface="Times New Roman" panose="02020603050405020304" pitchFamily="18" charset="0"/>
              </a:rPr>
              <a:t> ở </a:t>
            </a:r>
            <a:r>
              <a:rPr lang="en-US" sz="3296" b="1" dirty="0" err="1">
                <a:solidFill>
                  <a:srgbClr val="FF0000"/>
                </a:solidFill>
                <a:latin typeface="Times New Roman" panose="02020603050405020304" pitchFamily="18" charset="0"/>
                <a:cs typeface="Times New Roman" panose="02020603050405020304" pitchFamily="18" charset="0"/>
              </a:rPr>
              <a:t>đằng</a:t>
            </a:r>
            <a:r>
              <a:rPr lang="en-US" sz="3296" b="1" dirty="0">
                <a:solidFill>
                  <a:srgbClr val="FF0000"/>
                </a:solidFill>
                <a:latin typeface="Times New Roman" panose="02020603050405020304" pitchFamily="18" charset="0"/>
                <a:cs typeface="Times New Roman" panose="02020603050405020304" pitchFamily="18" charset="0"/>
              </a:rPr>
              <a:t>…</a:t>
            </a:r>
            <a:r>
              <a:rPr lang="en-US" sz="3296" b="1" dirty="0" err="1">
                <a:solidFill>
                  <a:srgbClr val="FF0000"/>
                </a:solidFill>
                <a:latin typeface="Times New Roman" panose="02020603050405020304" pitchFamily="18" charset="0"/>
                <a:cs typeface="Times New Roman" panose="02020603050405020304" pitchFamily="18" charset="0"/>
              </a:rPr>
              <a:t>tây</a:t>
            </a:r>
            <a:endParaRPr lang="en-US" sz="3296"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A4EA98F8-1454-74E9-4B63-8B7282611956}"/>
              </a:ext>
            </a:extLst>
          </p:cNvPr>
          <p:cNvSpPr txBox="1"/>
          <p:nvPr/>
        </p:nvSpPr>
        <p:spPr>
          <a:xfrm>
            <a:off x="62753" y="211836"/>
            <a:ext cx="12192000"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879330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
                                        </p:tgtEl>
                                        <p:attrNameLst>
                                          <p:attrName>style.visibility</p:attrName>
                                        </p:attrNameLst>
                                      </p:cBhvr>
                                      <p:to>
                                        <p:strVal val="visible"/>
                                      </p:to>
                                    </p:set>
                                    <p:anim calcmode="discrete" valueType="clr">
                                      <p:cBhvr override="childStyle">
                                        <p:cTn id="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gtEl>
                                        <p:attrNameLst>
                                          <p:attrName>fillcolor</p:attrName>
                                        </p:attrNameLst>
                                      </p:cBhvr>
                                      <p:tavLst>
                                        <p:tav tm="0">
                                          <p:val>
                                            <p:clrVal>
                                              <a:schemeClr val="accent2"/>
                                            </p:clrVal>
                                          </p:val>
                                        </p:tav>
                                        <p:tav tm="50000">
                                          <p:val>
                                            <p:clrVal>
                                              <a:schemeClr val="hlink"/>
                                            </p:clrVal>
                                          </p:val>
                                        </p:tav>
                                      </p:tavLst>
                                    </p:anim>
                                    <p:set>
                                      <p:cBhvr>
                                        <p:cTn id="9"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7420493"/>
          </a:xfrm>
          <a:prstGeom prst="rect">
            <a:avLst/>
          </a:prstGeom>
          <a:noFill/>
        </p:spPr>
        <p:txBody>
          <a:bodyPr wrap="square" rtlCol="0">
            <a:spAutoFit/>
          </a:bodyPr>
          <a:lstStyle/>
          <a:p>
            <a:pPr algn="ctr">
              <a:lnSpc>
                <a:spcPct val="90000"/>
              </a:lnSpc>
              <a:spcAft>
                <a:spcPts val="600"/>
              </a:spcAft>
            </a:pPr>
            <a:r>
              <a:rPr lang="en-US" sz="2800" b="1" dirty="0" smtClean="0">
                <a:solidFill>
                  <a:srgbClr val="0000FF"/>
                </a:solidFill>
                <a:latin typeface="Times New Roman" pitchFamily="18" charset="0"/>
                <a:cs typeface="Times New Roman" pitchFamily="18" charset="0"/>
              </a:rPr>
              <a:t>BÀI THAM KHẢO</a:t>
            </a:r>
          </a:p>
          <a:p>
            <a:pPr algn="just">
              <a:lnSpc>
                <a:spcPct val="90000"/>
              </a:lnSpc>
              <a:spcAft>
                <a:spcPts val="600"/>
              </a:spcAft>
            </a:pP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người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Pu</a:t>
            </a:r>
            <a:r>
              <a:rPr lang="en-US" sz="2800" b="1" dirty="0" smtClean="0">
                <a:solidFill>
                  <a:srgbClr val="0000FF"/>
                </a:solidFill>
                <a:latin typeface="Times New Roman" pitchFamily="18" charset="0"/>
                <a:cs typeface="Times New Roman" pitchFamily="18" charset="0"/>
              </a:rPr>
              <a:t>-skin </a:t>
            </a:r>
            <a:r>
              <a:rPr lang="en-US" sz="2800" b="1" dirty="0" err="1" smtClean="0">
                <a:solidFill>
                  <a:srgbClr val="0000FF"/>
                </a:solidFill>
                <a:latin typeface="Times New Roman" pitchFamily="18" charset="0"/>
                <a:cs typeface="Times New Roman" pitchFamily="18" charset="0"/>
              </a:rPr>
              <a:t>giỏi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thuở</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nhỏ</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giờ</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văn</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trường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tả</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trời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Anh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này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mãi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câu</a:t>
            </a:r>
            <a:r>
              <a:rPr lang="en-US" sz="2800" b="1" dirty="0" smtClean="0">
                <a:solidFill>
                  <a:srgbClr val="0000FF"/>
                </a:solidFill>
                <a:latin typeface="Times New Roman" pitchFamily="18" charset="0"/>
                <a:cs typeface="Times New Roman" pitchFamily="18" charset="0"/>
              </a:rPr>
              <a:t>:</a:t>
            </a:r>
          </a:p>
          <a:p>
            <a:pPr algn="just">
              <a:lnSpc>
                <a:spcPct val="90000"/>
              </a:lnSpc>
              <a:spcAft>
                <a:spcPts val="600"/>
              </a:spcAft>
            </a:pP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Mặt</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trời</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mới</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mọc</a:t>
            </a:r>
            <a:r>
              <a:rPr lang="en-US" sz="2800" b="1" i="1" dirty="0" smtClean="0">
                <a:solidFill>
                  <a:srgbClr val="0000FF"/>
                </a:solidFill>
                <a:latin typeface="Times New Roman" pitchFamily="18" charset="0"/>
                <a:cs typeface="Times New Roman" pitchFamily="18" charset="0"/>
              </a:rPr>
              <a:t> ở </a:t>
            </a:r>
            <a:r>
              <a:rPr lang="en-US" sz="2800" b="1" i="1" dirty="0" err="1" smtClean="0">
                <a:solidFill>
                  <a:srgbClr val="0000FF"/>
                </a:solidFill>
                <a:latin typeface="Times New Roman" pitchFamily="18" charset="0"/>
                <a:cs typeface="Times New Roman" pitchFamily="18" charset="0"/>
              </a:rPr>
              <a:t>đằng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tây</a:t>
            </a:r>
            <a:r>
              <a:rPr lang="en-US" sz="2800" b="1" i="1" dirty="0" smtClean="0">
                <a:solidFill>
                  <a:srgbClr val="0000FF"/>
                </a:solidFill>
                <a:latin typeface="Times New Roman" pitchFamily="18" charset="0"/>
                <a:cs typeface="Times New Roman" pitchFamily="18" charset="0"/>
              </a:rPr>
              <a:t>...</a:t>
            </a:r>
            <a:endParaRPr lang="en-US" sz="2800" b="1" dirty="0" smtClean="0">
              <a:solidFill>
                <a:srgbClr val="0000FF"/>
              </a:solidFill>
              <a:latin typeface="Times New Roman" pitchFamily="18" charset="0"/>
              <a:cs typeface="Times New Roman" pitchFamily="18" charset="0"/>
            </a:endParaRPr>
          </a:p>
          <a:p>
            <a:pPr algn="just">
              <a:lnSpc>
                <a:spcPct val="90000"/>
              </a:lnSpc>
              <a:spcAft>
                <a:spcPts val="600"/>
              </a:spcAft>
            </a:pP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lớp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cười</a:t>
            </a:r>
            <a:r>
              <a:rPr lang="en-US" sz="2800" b="1" dirty="0" smtClean="0">
                <a:solidFill>
                  <a:srgbClr val="0000FF"/>
                </a:solidFill>
                <a:latin typeface="Times New Roman" pitchFamily="18" charset="0"/>
                <a:cs typeface="Times New Roman" pitchFamily="18" charset="0"/>
              </a:rPr>
              <a:t> ồ </a:t>
            </a:r>
            <a:r>
              <a:rPr lang="en-US" sz="2800" b="1" dirty="0" err="1" smtClean="0">
                <a:solidFill>
                  <a:srgbClr val="0000FF"/>
                </a:solidFill>
                <a:latin typeface="Times New Roman" pitchFamily="18" charset="0"/>
                <a:cs typeface="Times New Roman" pitchFamily="18" charset="0"/>
              </a:rPr>
              <a:t>lên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câu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quá</a:t>
            </a:r>
            <a:r>
              <a:rPr lang="en-US" sz="2800" b="1" dirty="0" smtClean="0">
                <a:solidFill>
                  <a:srgbClr val="0000FF"/>
                </a:solidFill>
                <a:latin typeface="Times New Roman" pitchFamily="18" charset="0"/>
                <a:cs typeface="Times New Roman" pitchFamily="18" charset="0"/>
              </a:rPr>
              <a:t>. Ai </a:t>
            </a:r>
            <a:r>
              <a:rPr lang="en-US" sz="2800" b="1" dirty="0" err="1" smtClean="0">
                <a:solidFill>
                  <a:srgbClr val="0000FF"/>
                </a:solidFill>
                <a:latin typeface="Times New Roman" pitchFamily="18" charset="0"/>
                <a:cs typeface="Times New Roman" pitchFamily="18" charset="0"/>
              </a:rPr>
              <a:t>chẳng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biết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đằng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phía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trời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lặn</a:t>
            </a:r>
            <a:r>
              <a:rPr lang="en-US" sz="2800" b="1" dirty="0" smtClean="0">
                <a:solidFill>
                  <a:srgbClr val="0000FF"/>
                </a:solidFill>
                <a:latin typeface="Times New Roman" pitchFamily="18" charset="0"/>
                <a:cs typeface="Times New Roman" pitchFamily="18" charset="0"/>
              </a:rPr>
              <a:t>.</a:t>
            </a:r>
          </a:p>
          <a:p>
            <a:pPr algn="just">
              <a:lnSpc>
                <a:spcPct val="90000"/>
              </a:lnSpc>
              <a:spcAft>
                <a:spcPts val="600"/>
              </a:spcAft>
            </a:pP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Pu</a:t>
            </a:r>
            <a:r>
              <a:rPr lang="en-US" sz="2800" b="1" dirty="0" smtClean="0">
                <a:solidFill>
                  <a:srgbClr val="0000FF"/>
                </a:solidFill>
                <a:latin typeface="Times New Roman" pitchFamily="18" charset="0"/>
                <a:cs typeface="Times New Roman" pitchFamily="18" charset="0"/>
              </a:rPr>
              <a:t>-skin </a:t>
            </a:r>
            <a:r>
              <a:rPr lang="en-US" sz="2800" b="1" dirty="0" err="1" smtClean="0">
                <a:solidFill>
                  <a:srgbClr val="0000FF"/>
                </a:solidFill>
                <a:latin typeface="Times New Roman" pitchFamily="18" charset="0"/>
                <a:cs typeface="Times New Roman" pitchFamily="18" charset="0"/>
              </a:rPr>
              <a:t>tìm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chữa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Pu</a:t>
            </a:r>
            <a:r>
              <a:rPr lang="en-US" sz="2800" b="1" dirty="0" smtClean="0">
                <a:solidFill>
                  <a:srgbClr val="0000FF"/>
                </a:solidFill>
                <a:latin typeface="Times New Roman" pitchFamily="18" charset="0"/>
                <a:cs typeface="Times New Roman" pitchFamily="18" charset="0"/>
              </a:rPr>
              <a:t>-skin </a:t>
            </a:r>
            <a:r>
              <a:rPr lang="en-US" sz="2800" b="1" dirty="0" err="1" smtClean="0">
                <a:solidFill>
                  <a:srgbClr val="0000FF"/>
                </a:solidFill>
                <a:latin typeface="Times New Roman" pitchFamily="18" charset="0"/>
                <a:cs typeface="Times New Roman" pitchFamily="18" charset="0"/>
              </a:rPr>
              <a:t>liền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dậy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tiếp</a:t>
            </a:r>
            <a:r>
              <a:rPr lang="en-US" sz="2800" b="1" dirty="0" smtClean="0">
                <a:solidFill>
                  <a:srgbClr val="0000FF"/>
                </a:solidFill>
                <a:latin typeface="Times New Roman" pitchFamily="18" charset="0"/>
                <a:cs typeface="Times New Roman" pitchFamily="18" charset="0"/>
              </a:rPr>
              <a:t>:</a:t>
            </a:r>
          </a:p>
          <a:p>
            <a:pPr algn="just">
              <a:lnSpc>
                <a:spcPct val="90000"/>
              </a:lnSpc>
              <a:spcAft>
                <a:spcPts val="600"/>
              </a:spcAft>
            </a:pP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Thiên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hạ</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ngạc</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nhiên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chuyện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lạ</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này</a:t>
            </a:r>
            <a:endParaRPr lang="en-US" sz="2800" b="1" dirty="0" smtClean="0">
              <a:solidFill>
                <a:srgbClr val="0000FF"/>
              </a:solidFill>
              <a:latin typeface="Times New Roman" pitchFamily="18" charset="0"/>
              <a:cs typeface="Times New Roman" pitchFamily="18" charset="0"/>
            </a:endParaRPr>
          </a:p>
          <a:p>
            <a:pPr algn="just">
              <a:lnSpc>
                <a:spcPct val="90000"/>
              </a:lnSpc>
              <a:spcAft>
                <a:spcPts val="600"/>
              </a:spcAft>
            </a:pP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Ngơ</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ngác</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nhìn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nhau</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và</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tự</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hỏi</a:t>
            </a:r>
            <a:r>
              <a:rPr lang="en-US" sz="2800" b="1" i="1" dirty="0" smtClean="0">
                <a:solidFill>
                  <a:srgbClr val="0000FF"/>
                </a:solidFill>
                <a:latin typeface="Times New Roman" pitchFamily="18" charset="0"/>
                <a:cs typeface="Times New Roman" pitchFamily="18" charset="0"/>
              </a:rPr>
              <a:t>:</a:t>
            </a:r>
            <a:endParaRPr lang="en-US" sz="2800" b="1" dirty="0" smtClean="0">
              <a:solidFill>
                <a:srgbClr val="0000FF"/>
              </a:solidFill>
              <a:latin typeface="Times New Roman" pitchFamily="18" charset="0"/>
              <a:cs typeface="Times New Roman" pitchFamily="18" charset="0"/>
            </a:endParaRPr>
          </a:p>
          <a:p>
            <a:pPr algn="just">
              <a:lnSpc>
                <a:spcPct val="90000"/>
              </a:lnSpc>
              <a:spcAft>
                <a:spcPts val="600"/>
              </a:spcAft>
            </a:pP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Thức</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dậy</a:t>
            </a:r>
            <a:r>
              <a:rPr lang="en-US" sz="2800" b="1" i="1" dirty="0" smtClean="0">
                <a:solidFill>
                  <a:srgbClr val="0000FF"/>
                </a:solidFill>
                <a:latin typeface="Times New Roman" pitchFamily="18" charset="0"/>
                <a:cs typeface="Times New Roman" pitchFamily="18" charset="0"/>
              </a:rPr>
              <a:t> hay </a:t>
            </a:r>
            <a:r>
              <a:rPr lang="en-US" sz="2800" b="1" i="1" dirty="0" err="1" smtClean="0">
                <a:solidFill>
                  <a:srgbClr val="0000FF"/>
                </a:solidFill>
                <a:latin typeface="Times New Roman" pitchFamily="18" charset="0"/>
                <a:cs typeface="Times New Roman" pitchFamily="18" charset="0"/>
              </a:rPr>
              <a:t>là</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ngủ</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nữa</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đây</a:t>
            </a:r>
            <a:r>
              <a:rPr lang="en-US" sz="2800" b="1" i="1" dirty="0" smtClean="0">
                <a:solidFill>
                  <a:srgbClr val="0000FF"/>
                </a:solidFill>
                <a:latin typeface="Times New Roman" pitchFamily="18" charset="0"/>
                <a:cs typeface="Times New Roman" pitchFamily="18" charset="0"/>
              </a:rPr>
              <a:t>?“</a:t>
            </a:r>
            <a:endParaRPr lang="en-US" sz="2800" b="1" dirty="0" smtClean="0">
              <a:solidFill>
                <a:srgbClr val="0000FF"/>
              </a:solidFill>
              <a:latin typeface="Times New Roman" pitchFamily="18" charset="0"/>
              <a:cs typeface="Times New Roman" pitchFamily="18" charset="0"/>
            </a:endParaRPr>
          </a:p>
          <a:p>
            <a:pPr algn="just">
              <a:lnSpc>
                <a:spcPct val="90000"/>
              </a:lnSpc>
              <a:spcAft>
                <a:spcPts val="600"/>
              </a:spcAft>
            </a:pPr>
            <a:r>
              <a:rPr lang="en-US" sz="2800" b="1" smtClean="0">
                <a:solidFill>
                  <a:srgbClr val="0000FF"/>
                </a:solidFill>
                <a:latin typeface="Times New Roman" pitchFamily="18" charset="0"/>
                <a:cs typeface="Times New Roman" pitchFamily="18" charset="0"/>
              </a:rPr>
              <a:t>     Thế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được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bốn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câu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hợp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ngộ</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nghĩnh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Sau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lâu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được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báo</a:t>
            </a:r>
            <a:r>
              <a:rPr lang="en-US" sz="2800" b="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Người</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đưa</a:t>
            </a:r>
            <a:r>
              <a:rPr lang="en-US" sz="2800" b="1" i="1" dirty="0" smtClean="0">
                <a:solidFill>
                  <a:srgbClr val="0000FF"/>
                </a:solidFill>
                <a:latin typeface="Times New Roman" pitchFamily="18" charset="0"/>
                <a:cs typeface="Times New Roman" pitchFamily="18" charset="0"/>
              </a:rPr>
              <a:t> tin </a:t>
            </a:r>
            <a:r>
              <a:rPr lang="en-US" sz="2800" b="1" i="1" dirty="0" err="1" smtClean="0">
                <a:solidFill>
                  <a:srgbClr val="0000FF"/>
                </a:solidFill>
                <a:latin typeface="Times New Roman" pitchFamily="18" charset="0"/>
                <a:cs typeface="Times New Roman" pitchFamily="18" charset="0"/>
              </a:rPr>
              <a:t>châu</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Âu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đề</a:t>
            </a:r>
            <a:r>
              <a:rPr lang="en-US" sz="2800" b="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Gửi</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bạn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làm</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thơ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Bạn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bè</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lớp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vô</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cùng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hãnh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lớp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mình</a:t>
            </a:r>
            <a:r>
              <a:rPr lang="en-US" sz="2800" b="1" dirty="0" smtClean="0">
                <a:solidFill>
                  <a:srgbClr val="0000FF"/>
                </a:solidFill>
                <a:latin typeface="Times New Roman" pitchFamily="18" charset="0"/>
                <a:cs typeface="Times New Roman" pitchFamily="18" charset="0"/>
              </a:rPr>
              <a:t>.</a:t>
            </a:r>
          </a:p>
          <a:p>
            <a:endParaRPr lang="vi-VN" sz="2800" b="1" dirty="0">
              <a:solidFill>
                <a:srgbClr val="0000FF"/>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770497" y="2744070"/>
            <a:ext cx="6823880" cy="1185548"/>
          </a:xfrm>
          <a:prstGeom prst="rect">
            <a:avLst/>
          </a:prstGeom>
        </p:spPr>
        <p:txBody>
          <a:bodyPr wrap="none" fromWordArt="1">
            <a:prstTxWarp prst="textPlain">
              <a:avLst>
                <a:gd name="adj" fmla="val 50000"/>
              </a:avLst>
            </a:prstTxWarp>
          </a:bodyPr>
          <a:lstStyle/>
          <a:p>
            <a:pPr algn="ctr"/>
            <a:r>
              <a:rPr lang="en-US" sz="4269" b="1" kern="10" dirty="0">
                <a:ln w="19050">
                  <a:solidFill>
                    <a:srgbClr val="FFFF00"/>
                  </a:solidFill>
                  <a:rou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CHÀO </a:t>
            </a:r>
            <a:r>
              <a:rPr lang="en-US" sz="4269" b="1" kern="10" dirty="0" smtClean="0">
                <a:ln w="19050">
                  <a:solidFill>
                    <a:srgbClr val="FFFF00"/>
                  </a:solidFill>
                  <a:rou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 EM!</a:t>
            </a:r>
            <a:endParaRPr lang="vi-VN" sz="4269" b="1" kern="10" dirty="0">
              <a:ln w="19050">
                <a:solidFill>
                  <a:srgbClr val="FFFF00"/>
                </a:solidFill>
                <a:rou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198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xmlns="" id="{D8FAA4B2-A78C-E144-9F49-C823AAE63955}"/>
              </a:ext>
            </a:extLst>
          </p:cNvPr>
          <p:cNvSpPr txBox="1"/>
          <p:nvPr/>
        </p:nvSpPr>
        <p:spPr>
          <a:xfrm>
            <a:off x="5756091" y="1516473"/>
            <a:ext cx="922370" cy="461665"/>
          </a:xfrm>
          <a:prstGeom prst="rect">
            <a:avLst/>
          </a:prstGeom>
          <a:noFill/>
        </p:spPr>
        <p:txBody>
          <a:bodyPr wrap="square" rtlCol="0">
            <a:spAutoFit/>
          </a:bodyPr>
          <a:lstStyle/>
          <a:p>
            <a:pPr algn="dist">
              <a:defRPr/>
            </a:pPr>
            <a:r>
              <a:rPr kumimoji="1" lang="en-US" altLang="zh-CN" sz="2400" dirty="0">
                <a:solidFill>
                  <a:prstClr val="white"/>
                </a:solidFill>
                <a:cs typeface="+mn-ea"/>
                <a:sym typeface="+mn-lt"/>
              </a:rPr>
              <a:t>LOGO</a:t>
            </a:r>
            <a:endParaRPr kumimoji="1" lang="zh-CN" altLang="en-US" sz="2400" dirty="0">
              <a:solidFill>
                <a:prstClr val="white"/>
              </a:solidFill>
              <a:cs typeface="+mn-ea"/>
              <a:sym typeface="+mn-lt"/>
            </a:endParaRPr>
          </a:p>
        </p:txBody>
      </p:sp>
      <p:sp>
        <p:nvSpPr>
          <p:cNvPr id="5" name="WordArt 2"/>
          <p:cNvSpPr>
            <a:spLocks noChangeArrowheads="1" noChangeShapeType="1" noTextEdit="1"/>
          </p:cNvSpPr>
          <p:nvPr/>
        </p:nvSpPr>
        <p:spPr bwMode="auto">
          <a:xfrm>
            <a:off x="6810381" y="1571612"/>
            <a:ext cx="3307699" cy="1285876"/>
          </a:xfrm>
          <a:prstGeom prst="rect">
            <a:avLst/>
          </a:prstGeom>
        </p:spPr>
        <p:txBody>
          <a:bodyPr wrap="none"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a:t>
            </a:r>
            <a:r>
              <a:rPr lang="en-US" sz="27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3.</a:t>
            </a:r>
            <a:endPar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6" name="WordArt 3"/>
          <p:cNvSpPr>
            <a:spLocks noChangeArrowheads="1" noChangeShapeType="1" noTextEdit="1"/>
          </p:cNvSpPr>
          <p:nvPr/>
        </p:nvSpPr>
        <p:spPr bwMode="auto">
          <a:xfrm>
            <a:off x="3099363" y="3223529"/>
            <a:ext cx="5786478" cy="1599993"/>
          </a:xfrm>
          <a:prstGeom prst="rect">
            <a:avLst/>
          </a:prstGeom>
        </p:spPr>
        <p:txBody>
          <a:bodyPr wrap="none"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NGHE – VIẾT:</a:t>
            </a:r>
          </a:p>
          <a:p>
            <a:pPr algn="ct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a:t>
            </a:r>
            <a:r>
              <a:rPr lang="vi-VN"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Ư</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VIỆN.</a:t>
            </a:r>
          </a:p>
        </p:txBody>
      </p:sp>
      <p:sp>
        <p:nvSpPr>
          <p:cNvPr id="7" name="WordArt 4"/>
          <p:cNvSpPr>
            <a:spLocks noChangeArrowheads="1" noChangeShapeType="1" noTextEdit="1"/>
          </p:cNvSpPr>
          <p:nvPr/>
        </p:nvSpPr>
        <p:spPr bwMode="auto">
          <a:xfrm>
            <a:off x="3018431" y="5858669"/>
            <a:ext cx="6233615" cy="833023"/>
          </a:xfrm>
          <a:prstGeom prst="rect">
            <a:avLst/>
          </a:prstGeom>
        </p:spPr>
        <p:txBody>
          <a:bodyPr wrap="none" fromWordArt="1">
            <a:prstTxWarp prst="textPlain">
              <a:avLst>
                <a:gd name="adj" fmla="val 50000"/>
              </a:avLst>
            </a:prstTxWarp>
          </a:bodyPr>
          <a:lstStyle/>
          <a:p>
            <a:pPr algn="ctr"/>
            <a:r>
              <a:rPr lang="en-US" sz="2700" b="1" kern="10" dirty="0" err="1"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a:t>
            </a:r>
            <a:r>
              <a:rPr lang="en-US" sz="2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viên</a:t>
            </a:r>
            <a:r>
              <a:rPr lang="en-US" sz="2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Phạm</a:t>
            </a:r>
            <a:r>
              <a:rPr lang="en-US" sz="2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a:t>
            </a:r>
            <a:r>
              <a:rPr lang="en-US" sz="2700" b="1" kern="10" dirty="0" err="1"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hị</a:t>
            </a:r>
            <a:r>
              <a:rPr lang="en-US" sz="2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a:t>
            </a:r>
            <a:r>
              <a:rPr lang="en-US" sz="2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hu </a:t>
            </a:r>
            <a:r>
              <a:rPr lang="en-US" sz="2700" b="1" kern="10" dirty="0" err="1">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a:t>
            </a:r>
            <a:r>
              <a:rPr lang="en-US" sz="2700" b="1" kern="10" dirty="0" err="1"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à</a:t>
            </a:r>
            <a:r>
              <a:rPr lang="en-US" sz="2700" b="1" kern="10" dirty="0" smtClean="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8" name="Group 18"/>
          <p:cNvGrpSpPr>
            <a:grpSpLocks/>
          </p:cNvGrpSpPr>
          <p:nvPr/>
        </p:nvGrpSpPr>
        <p:grpSpPr bwMode="auto">
          <a:xfrm>
            <a:off x="2427862" y="966800"/>
            <a:ext cx="3310949" cy="1997610"/>
            <a:chOff x="5225" y="9335"/>
            <a:chExt cx="2520" cy="1750"/>
          </a:xfrm>
        </p:grpSpPr>
        <p:sp>
          <p:nvSpPr>
            <p:cNvPr id="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4"/>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VNI-Times" pitchFamily="2" charset="0"/>
              </a:endParaRPr>
            </a:p>
          </p:txBody>
        </p:sp>
        <p:pic>
          <p:nvPicPr>
            <p:cNvPr id="11" name="Picture 26" descr="cosm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BOO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4" descr="BOOK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QUILLP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a:latin typeface="Times New Roman" panose="02020603050405020304" pitchFamily="18" charset="0"/>
                  <a:cs typeface="Times New Roman" panose="02020603050405020304" pitchFamily="18" charset="0"/>
                </a:rPr>
                <a:t> </a:t>
              </a:r>
              <a:endParaRPr lang="en-US" altLang="en-US" sz="3600">
                <a:latin typeface="Times New Roman" panose="02020603050405020304" pitchFamily="18" charset="0"/>
                <a:cs typeface="Times New Roman" panose="02020603050405020304" pitchFamily="18" charset="0"/>
              </a:endParaRPr>
            </a:p>
          </p:txBody>
        </p:sp>
        <p:sp>
          <p:nvSpPr>
            <p:cNvPr id="16"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a:latin typeface="Times New Roman" panose="02020603050405020304" pitchFamily="18" charset="0"/>
                <a:cs typeface="Arial" panose="020B0604020202020204" pitchFamily="34" charset="0"/>
              </a:endParaRPr>
            </a:p>
          </p:txBody>
        </p:sp>
        <p:sp>
          <p:nvSpPr>
            <p:cNvPr id="17"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50" b="1" kern="10">
                  <a:solidFill>
                    <a:srgbClr val="FFFFFF"/>
                  </a:solidFill>
                  <a:latin typeface="Times New Roman" panose="02020603050405020304" pitchFamily="18" charset="0"/>
                  <a:cs typeface="Times New Roman" panose="02020603050405020304" pitchFamily="18" charset="0"/>
                </a:rPr>
                <a:t>NĂM </a:t>
              </a:r>
            </a:p>
          </p:txBody>
        </p:sp>
        <p:sp>
          <p:nvSpPr>
            <p:cNvPr id="18"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a:latin typeface="Times New Roman" panose="02020603050405020304" pitchFamily="18" charset="0"/>
                <a:cs typeface="Arial" panose="020B0604020202020204" pitchFamily="34" charset="0"/>
              </a:endParaRPr>
            </a:p>
          </p:txBody>
        </p:sp>
      </p:grpSp>
      <p:sp>
        <p:nvSpPr>
          <p:cNvPr id="19" name="WordArt 16"/>
          <p:cNvSpPr>
            <a:spLocks noChangeArrowheads="1" noChangeShapeType="1" noTextEdit="1"/>
          </p:cNvSpPr>
          <p:nvPr/>
        </p:nvSpPr>
        <p:spPr bwMode="auto">
          <a:xfrm>
            <a:off x="2860989" y="48575"/>
            <a:ext cx="6964262" cy="519955"/>
          </a:xfrm>
          <a:prstGeom prst="rect">
            <a:avLst/>
          </a:prstGeom>
        </p:spPr>
        <p:txBody>
          <a:bodyPr wrap="none" fromWordArt="1">
            <a:prstTxWarp prst="textPlain">
              <a:avLst>
                <a:gd name="adj" fmla="val 50000"/>
              </a:avLst>
            </a:prstTxWarp>
          </a:bodyPr>
          <a:lstStyle/>
          <a:p>
            <a:pPr algn="ct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QUANG TRUNG</a:t>
            </a:r>
            <a:r>
              <a:rPr lang="vi-VN" sz="27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92909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6BCAD962-79AA-8B37-4F39-E759B28BAB42}"/>
              </a:ext>
            </a:extLst>
          </p:cNvPr>
          <p:cNvSpPr txBox="1"/>
          <p:nvPr/>
        </p:nvSpPr>
        <p:spPr>
          <a:xfrm>
            <a:off x="2165125" y="796554"/>
            <a:ext cx="3008444" cy="1077218"/>
          </a:xfrm>
          <a:prstGeom prst="rect">
            <a:avLst/>
          </a:prstGeom>
          <a:noFill/>
        </p:spPr>
        <p:txBody>
          <a:bodyPr wrap="square" rtlCol="0">
            <a:spAutoFit/>
          </a:bodyPr>
          <a:lstStyle/>
          <a:p>
            <a:pPr>
              <a:defRPr/>
            </a:pPr>
            <a:r>
              <a:rPr lang="en-US" sz="2800" b="1">
                <a:solidFill>
                  <a:schemeClr val="bg1"/>
                </a:solidFill>
                <a:latin typeface="Nunito Black" panose="00000A00000000000000" pitchFamily="2" charset="0"/>
                <a:ea typeface="Open Sans" panose="020B0606030504020204" pitchFamily="34" charset="0"/>
                <a:cs typeface="Open Sans" panose="020B0606030504020204" pitchFamily="34" charset="0"/>
              </a:rPr>
              <a:t>1</a:t>
            </a:r>
            <a:r>
              <a:rPr lang="en-US" sz="2800" b="1" i="1">
                <a:solidFill>
                  <a:schemeClr val="bg1"/>
                </a:solidFill>
                <a:latin typeface="Nunito Black" panose="00000A00000000000000" pitchFamily="2" charset="0"/>
                <a:ea typeface="Open Sans" panose="020B0606030504020204" pitchFamily="34" charset="0"/>
                <a:cs typeface="Open Sans" panose="020B0606030504020204" pitchFamily="34" charset="0"/>
              </a:rPr>
              <a:t>. </a:t>
            </a:r>
            <a:r>
              <a:rPr lang="en-US" sz="3200" b="1" i="1">
                <a:solidFill>
                  <a:schemeClr val="bg1"/>
                </a:solidFill>
                <a:latin typeface="Nunito Black" panose="00000A00000000000000" pitchFamily="2" charset="0"/>
                <a:ea typeface="Open Sans" panose="020B0606030504020204" pitchFamily="34" charset="0"/>
                <a:cs typeface="Open Sans" panose="020B0606030504020204" pitchFamily="34" charset="0"/>
              </a:rPr>
              <a:t>Nghe – viết</a:t>
            </a:r>
          </a:p>
        </p:txBody>
      </p:sp>
      <p:sp>
        <p:nvSpPr>
          <p:cNvPr id="10" name="TextBox 9">
            <a:extLst>
              <a:ext uri="{FF2B5EF4-FFF2-40B4-BE49-F238E27FC236}">
                <a16:creationId xmlns:a16="http://schemas.microsoft.com/office/drawing/2014/main" xmlns="" id="{A4EA98F8-1454-74E9-4B63-8B7282611956}"/>
              </a:ext>
            </a:extLst>
          </p:cNvPr>
          <p:cNvSpPr txBox="1"/>
          <p:nvPr/>
        </p:nvSpPr>
        <p:spPr>
          <a:xfrm>
            <a:off x="1524001" y="469720"/>
            <a:ext cx="9143999"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275A06D7-9F5F-72ED-6DB2-F63687076692}"/>
              </a:ext>
            </a:extLst>
          </p:cNvPr>
          <p:cNvSpPr txBox="1"/>
          <p:nvPr/>
        </p:nvSpPr>
        <p:spPr>
          <a:xfrm>
            <a:off x="1524001" y="961939"/>
            <a:ext cx="9143999" cy="523220"/>
          </a:xfrm>
          <a:prstGeom prst="rect">
            <a:avLst/>
          </a:prstGeom>
          <a:noFill/>
        </p:spPr>
        <p:txBody>
          <a:bodyPr wrap="square" rtlCol="0">
            <a:spAutoFit/>
          </a:bodyPr>
          <a:lstStyle/>
          <a:p>
            <a:pPr lvl="0" algn="ctr"/>
            <a:r>
              <a:rPr lang="en-US" sz="2800" b="1" dirty="0" err="1">
                <a:solidFill>
                  <a:srgbClr val="FF0000"/>
                </a:solidFill>
                <a:latin typeface="Times New Roman" pitchFamily="18" charset="0"/>
                <a:cs typeface="Times New Roman" pitchFamily="18" charset="0"/>
              </a:rPr>
              <a:t>Nghe</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viết</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a:t>
            </a:r>
            <a:r>
              <a:rPr lang="vi-VN" sz="2800" b="1" dirty="0" smtClean="0">
                <a:solidFill>
                  <a:srgbClr val="FF0000"/>
                </a:solidFill>
                <a:latin typeface="Times New Roman" pitchFamily="18" charset="0"/>
                <a:cs typeface="Times New Roman" pitchFamily="18" charset="0"/>
              </a:rPr>
              <a:t>ư</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viện</a:t>
            </a:r>
            <a:r>
              <a:rPr lang="en-US" sz="2800" b="1" smtClean="0">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ea typeface="Tahoma" panose="020B0604030504040204" pitchFamily="34" charset="0"/>
                <a:cs typeface="Times New Roman" pitchFamily="18" charset="0"/>
              </a:rPr>
              <a:t>.</a:t>
            </a:r>
            <a:endParaRPr lang="en-US" sz="2800" b="1" dirty="0">
              <a:solidFill>
                <a:srgbClr val="FF0000"/>
              </a:solidFill>
              <a:latin typeface="Times New Roman" pitchFamily="18" charset="0"/>
              <a:ea typeface="Tahoma" panose="020B0604030504040204" pitchFamily="34" charset="0"/>
              <a:cs typeface="Times New Roman" pitchFamily="18" charset="0"/>
            </a:endParaRPr>
          </a:p>
        </p:txBody>
      </p:sp>
      <p:sp>
        <p:nvSpPr>
          <p:cNvPr id="7" name="TextBox 6"/>
          <p:cNvSpPr txBox="1"/>
          <p:nvPr/>
        </p:nvSpPr>
        <p:spPr>
          <a:xfrm>
            <a:off x="0" y="1619794"/>
            <a:ext cx="12192000" cy="2308324"/>
          </a:xfrm>
          <a:prstGeom prst="rect">
            <a:avLst/>
          </a:prstGeom>
          <a:noFill/>
        </p:spPr>
        <p:txBody>
          <a:bodyPr wrap="square" rtlCol="0">
            <a:spAutoFit/>
          </a:bodyPr>
          <a:lstStyle/>
          <a:p>
            <a:pPr>
              <a:lnSpc>
                <a:spcPct val="90000"/>
              </a:lnSpc>
              <a:spcAft>
                <a:spcPts val="600"/>
              </a:spcAft>
            </a:pP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Đây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là</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thư</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viện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của</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các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em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Các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em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có</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thể</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bất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kì</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quyển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sách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nào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có</a:t>
            </a:r>
            <a:r>
              <a:rPr lang="en-US" sz="3200" b="1" dirty="0" smtClean="0">
                <a:solidFill>
                  <a:srgbClr val="0000FF"/>
                </a:solidFill>
                <a:latin typeface="Times New Roman" pitchFamily="18" charset="0"/>
                <a:cs typeface="Times New Roman" pitchFamily="18" charset="0"/>
              </a:rPr>
              <a:t> ở </a:t>
            </a:r>
            <a:r>
              <a:rPr lang="en-US" sz="3200" b="1" dirty="0" err="1" smtClean="0">
                <a:solidFill>
                  <a:srgbClr val="0000FF"/>
                </a:solidFill>
                <a:latin typeface="Times New Roman" pitchFamily="18" charset="0"/>
                <a:cs typeface="Times New Roman" pitchFamily="18" charset="0"/>
              </a:rPr>
              <a:t>đây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Cứ</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thoải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mái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vào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thư</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viện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khi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nào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thấy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thích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Nếu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muốn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các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em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có</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thể</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mượn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sách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về</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nhà</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Nhưng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xong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thì</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phải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trả</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lại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nhé</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Nếu</a:t>
            </a:r>
            <a:r>
              <a:rPr lang="en-US" sz="3200" b="1" dirty="0" smtClean="0">
                <a:solidFill>
                  <a:srgbClr val="0000FF"/>
                </a:solidFill>
                <a:latin typeface="Times New Roman" pitchFamily="18" charset="0"/>
                <a:cs typeface="Times New Roman" pitchFamily="18" charset="0"/>
              </a:rPr>
              <a:t> ở </a:t>
            </a:r>
            <a:r>
              <a:rPr lang="en-US" sz="3200" b="1" dirty="0" err="1" smtClean="0">
                <a:solidFill>
                  <a:srgbClr val="0000FF"/>
                </a:solidFill>
                <a:latin typeface="Times New Roman" pitchFamily="18" charset="0"/>
                <a:cs typeface="Times New Roman" pitchFamily="18" charset="0"/>
              </a:rPr>
              <a:t>nhà</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có</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sách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gì</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các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em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muốn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bạn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khác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cùng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hãy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mang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đến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đây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Bây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giờ</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thì</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thật</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nhiều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sách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vào</a:t>
            </a:r>
            <a:r>
              <a:rPr lang="en-US" sz="3200" b="1" dirty="0" smtClean="0">
                <a:solidFill>
                  <a:srgbClr val="0000FF"/>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225636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D179F23-05C6-AD23-62A1-AF234E4495D3}"/>
              </a:ext>
            </a:extLst>
          </p:cNvPr>
          <p:cNvPicPr>
            <a:picLocks noChangeAspect="1"/>
          </p:cNvPicPr>
          <p:nvPr/>
        </p:nvPicPr>
        <p:blipFill>
          <a:blip r:embed="rId4"/>
          <a:stretch>
            <a:fillRect/>
          </a:stretch>
        </p:blipFill>
        <p:spPr>
          <a:xfrm>
            <a:off x="6246681" y="847188"/>
            <a:ext cx="5472924" cy="5322417"/>
          </a:xfrm>
          <a:prstGeom prst="rect">
            <a:avLst/>
          </a:prstGeom>
        </p:spPr>
      </p:pic>
      <p:sp>
        <p:nvSpPr>
          <p:cNvPr id="11" name="TextBox 10">
            <a:extLst>
              <a:ext uri="{FF2B5EF4-FFF2-40B4-BE49-F238E27FC236}">
                <a16:creationId xmlns:a16="http://schemas.microsoft.com/office/drawing/2014/main" xmlns="" id="{80C10DF5-7EEA-7464-CA07-8AEBF3CFAAF8}"/>
              </a:ext>
            </a:extLst>
          </p:cNvPr>
          <p:cNvSpPr txBox="1"/>
          <p:nvPr/>
        </p:nvSpPr>
        <p:spPr>
          <a:xfrm>
            <a:off x="472395" y="77106"/>
            <a:ext cx="9833888" cy="523220"/>
          </a:xfrm>
          <a:prstGeom prst="rect">
            <a:avLst/>
          </a:prstGeom>
          <a:solidFill>
            <a:srgbClr val="68384A"/>
          </a:solidFill>
        </p:spPr>
        <p:txBody>
          <a:bodyPr wrap="square">
            <a:spAutoFit/>
          </a:bodyPr>
          <a:lstStyle/>
          <a:p>
            <a:pPr algn="l"/>
            <a:r>
              <a:rPr lang="en-US" sz="2800" b="1" i="0" dirty="0" err="1">
                <a:solidFill>
                  <a:schemeClr val="bg1"/>
                </a:solidFill>
                <a:effectLst/>
                <a:latin typeface="Times New Roman" pitchFamily="18" charset="0"/>
                <a:cs typeface="Times New Roman" pitchFamily="18" charset="0"/>
              </a:rPr>
              <a:t>Câu</a:t>
            </a:r>
            <a:r>
              <a:rPr lang="en-US" sz="2800" b="1" i="0" dirty="0">
                <a:solidFill>
                  <a:schemeClr val="bg1"/>
                </a:solidFill>
                <a:effectLst/>
                <a:latin typeface="Times New Roman" pitchFamily="18" charset="0"/>
                <a:cs typeface="Times New Roman" pitchFamily="18" charset="0"/>
              </a:rPr>
              <a:t> 2</a:t>
            </a:r>
            <a:r>
              <a:rPr lang="en-US" sz="2800" b="1" dirty="0">
                <a:solidFill>
                  <a:schemeClr val="bg1"/>
                </a:solidFill>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Ghép</a:t>
            </a:r>
            <a:r>
              <a:rPr lang="en-US" sz="2800" b="1" i="0"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các</a:t>
            </a:r>
            <a:r>
              <a:rPr lang="en-US" sz="2800" b="1" i="0"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tiếng</a:t>
            </a:r>
            <a:r>
              <a:rPr lang="en-US" sz="2800" b="1" i="0"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phù</a:t>
            </a:r>
            <a:r>
              <a:rPr lang="en-US" sz="2800" b="1" i="0"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hợp</a:t>
            </a:r>
            <a:r>
              <a:rPr lang="en-US" sz="2800" b="1" i="0"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với</a:t>
            </a:r>
            <a:r>
              <a:rPr lang="en-US" sz="2800" b="1" i="0" dirty="0">
                <a:solidFill>
                  <a:schemeClr val="bg1"/>
                </a:solidFill>
                <a:effectLst/>
                <a:latin typeface="Times New Roman" pitchFamily="18" charset="0"/>
                <a:cs typeface="Times New Roman" pitchFamily="18" charset="0"/>
              </a:rPr>
              <a:t> </a:t>
            </a:r>
            <a:r>
              <a:rPr lang="en-US" sz="2800" b="1" i="1" dirty="0" err="1">
                <a:solidFill>
                  <a:schemeClr val="bg1"/>
                </a:solidFill>
                <a:effectLst/>
                <a:latin typeface="Times New Roman" pitchFamily="18" charset="0"/>
                <a:cs typeface="Times New Roman" pitchFamily="18" charset="0"/>
              </a:rPr>
              <a:t>chân</a:t>
            </a:r>
            <a:r>
              <a:rPr lang="en-US" sz="2800" b="1" i="0"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hoặc</a:t>
            </a:r>
            <a:r>
              <a:rPr lang="en-US" sz="2800" b="1" i="0" dirty="0">
                <a:solidFill>
                  <a:schemeClr val="bg1"/>
                </a:solidFill>
                <a:effectLst/>
                <a:latin typeface="Times New Roman" pitchFamily="18" charset="0"/>
                <a:cs typeface="Times New Roman" pitchFamily="18" charset="0"/>
              </a:rPr>
              <a:t> </a:t>
            </a:r>
            <a:r>
              <a:rPr lang="en-US" sz="2800" b="1" i="1" dirty="0" err="1">
                <a:solidFill>
                  <a:schemeClr val="bg1"/>
                </a:solidFill>
                <a:effectLst/>
                <a:latin typeface="Times New Roman" pitchFamily="18" charset="0"/>
                <a:cs typeface="Times New Roman" pitchFamily="18" charset="0"/>
              </a:rPr>
              <a:t>trân</a:t>
            </a:r>
            <a:r>
              <a:rPr lang="en-US" sz="2800" b="1" i="1"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để</a:t>
            </a:r>
            <a:r>
              <a:rPr lang="en-US" sz="2800" b="1" i="0"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tạo</a:t>
            </a:r>
            <a:r>
              <a:rPr lang="en-US" sz="2800" b="1" i="0"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từ</a:t>
            </a:r>
            <a:r>
              <a:rPr lang="en-US" sz="2800" b="1" i="0" dirty="0">
                <a:solidFill>
                  <a:schemeClr val="bg1"/>
                </a:solidFill>
                <a:effectLst/>
                <a:latin typeface="Times New Roman" pitchFamily="18" charset="0"/>
                <a:cs typeface="Times New Roman" pitchFamily="18" charset="0"/>
              </a:rPr>
              <a:t>.</a:t>
            </a:r>
          </a:p>
        </p:txBody>
      </p:sp>
      <p:sp>
        <p:nvSpPr>
          <p:cNvPr id="10" name="TextBox 9">
            <a:extLst>
              <a:ext uri="{FF2B5EF4-FFF2-40B4-BE49-F238E27FC236}">
                <a16:creationId xmlns:a16="http://schemas.microsoft.com/office/drawing/2014/main" xmlns="" id="{6CF33ACA-F6B4-BDE8-00BB-255A38DCB940}"/>
              </a:ext>
            </a:extLst>
          </p:cNvPr>
          <p:cNvSpPr txBox="1"/>
          <p:nvPr/>
        </p:nvSpPr>
        <p:spPr>
          <a:xfrm>
            <a:off x="1650663" y="1871055"/>
            <a:ext cx="4097215" cy="1055608"/>
          </a:xfrm>
          <a:prstGeom prst="roundRect">
            <a:avLst/>
          </a:prstGeom>
          <a:solidFill>
            <a:srgbClr val="FF0000"/>
          </a:solidFill>
          <a:ln w="57150">
            <a:solidFill>
              <a:srgbClr val="FFFF00"/>
            </a:solidFill>
            <a:prstDash val="sysDash"/>
          </a:ln>
        </p:spPr>
        <p:txBody>
          <a:bodyPr wrap="square" rtlCol="0">
            <a:spAutoFit/>
          </a:bodyPr>
          <a:lstStyle/>
          <a:p>
            <a:r>
              <a:rPr lang="en-US" sz="2800" b="1" i="0"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chân</a:t>
            </a:r>
            <a:r>
              <a:rPr lang="en-US" sz="2800" b="1" i="0"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thành</a:t>
            </a:r>
            <a:r>
              <a:rPr lang="en-US" sz="2800" b="1" i="0"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chân</a:t>
            </a:r>
            <a:r>
              <a:rPr lang="en-US" sz="2800" b="1" i="0"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lí</a:t>
            </a:r>
            <a:r>
              <a:rPr lang="en-US" sz="2800" b="1" i="0" dirty="0">
                <a:solidFill>
                  <a:schemeClr val="bg1"/>
                </a:solidFill>
                <a:effectLst/>
                <a:latin typeface="Times New Roman" pitchFamily="18" charset="0"/>
                <a:cs typeface="Times New Roman" pitchFamily="18" charset="0"/>
              </a:rPr>
              <a:t>, </a:t>
            </a:r>
          </a:p>
          <a:p>
            <a:r>
              <a:rPr lang="en-US" sz="2800" b="1" i="0"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chân</a:t>
            </a:r>
            <a:r>
              <a:rPr lang="en-US" sz="2800" b="1" i="0" dirty="0">
                <a:solidFill>
                  <a:schemeClr val="bg1"/>
                </a:solidFill>
                <a:effectLst/>
                <a:latin typeface="Times New Roman" pitchFamily="18" charset="0"/>
                <a:cs typeface="Times New Roman" pitchFamily="18" charset="0"/>
              </a:rPr>
              <a:t> dung, </a:t>
            </a:r>
            <a:r>
              <a:rPr lang="en-US" sz="2800" b="1" i="0" dirty="0" err="1">
                <a:solidFill>
                  <a:schemeClr val="bg1"/>
                </a:solidFill>
                <a:effectLst/>
                <a:latin typeface="Times New Roman" pitchFamily="18" charset="0"/>
                <a:cs typeface="Times New Roman" pitchFamily="18" charset="0"/>
              </a:rPr>
              <a:t>chân</a:t>
            </a:r>
            <a:r>
              <a:rPr lang="en-US" sz="2800" b="1" i="0" dirty="0">
                <a:solidFill>
                  <a:schemeClr val="bg1"/>
                </a:solidFill>
                <a:effectLst/>
                <a:latin typeface="Times New Roman" pitchFamily="18" charset="0"/>
                <a:cs typeface="Times New Roman" pitchFamily="18" charset="0"/>
              </a:rPr>
              <a:t> </a:t>
            </a:r>
            <a:r>
              <a:rPr lang="en-US" sz="2800" b="1" i="0" dirty="0" err="1">
                <a:solidFill>
                  <a:schemeClr val="bg1"/>
                </a:solidFill>
                <a:effectLst/>
                <a:latin typeface="Times New Roman" pitchFamily="18" charset="0"/>
                <a:cs typeface="Times New Roman" pitchFamily="18" charset="0"/>
              </a:rPr>
              <a:t>tình</a:t>
            </a:r>
            <a:endParaRPr lang="en-US" sz="2800" b="1" dirty="0">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xmlns="" id="{452FD72C-5556-011E-C5E8-4C239A8AE6DE}"/>
              </a:ext>
            </a:extLst>
          </p:cNvPr>
          <p:cNvSpPr txBox="1"/>
          <p:nvPr/>
        </p:nvSpPr>
        <p:spPr>
          <a:xfrm>
            <a:off x="2649415" y="4572487"/>
            <a:ext cx="2209799" cy="578882"/>
          </a:xfrm>
          <a:prstGeom prst="roundRect">
            <a:avLst/>
          </a:prstGeom>
          <a:solidFill>
            <a:srgbClr val="FF0000"/>
          </a:solidFill>
          <a:ln w="57150">
            <a:solidFill>
              <a:srgbClr val="FFFF00"/>
            </a:solidFill>
            <a:prstDash val="sysDash"/>
          </a:ln>
        </p:spPr>
        <p:txBody>
          <a:bodyPr wrap="square" rtlCol="0">
            <a:spAutoFit/>
          </a:bodyPr>
          <a:lstStyle/>
          <a:p>
            <a:r>
              <a:rPr lang="en-US" sz="2800" b="1">
                <a:solidFill>
                  <a:schemeClr val="bg1"/>
                </a:solidFill>
                <a:latin typeface="Times New Roman" pitchFamily="18" charset="0"/>
                <a:cs typeface="Times New Roman" pitchFamily="18" charset="0"/>
              </a:rPr>
              <a:t>trân trọng</a:t>
            </a:r>
          </a:p>
        </p:txBody>
      </p:sp>
      <p:sp>
        <p:nvSpPr>
          <p:cNvPr id="15" name="Callout: Down Arrow 14">
            <a:extLst>
              <a:ext uri="{FF2B5EF4-FFF2-40B4-BE49-F238E27FC236}">
                <a16:creationId xmlns:a16="http://schemas.microsoft.com/office/drawing/2014/main" xmlns="" id="{7071F94D-93D8-F0E2-6F75-882D9B8CEDFB}"/>
              </a:ext>
            </a:extLst>
          </p:cNvPr>
          <p:cNvSpPr/>
          <p:nvPr/>
        </p:nvSpPr>
        <p:spPr>
          <a:xfrm>
            <a:off x="2649415" y="847188"/>
            <a:ext cx="2077277" cy="911567"/>
          </a:xfrm>
          <a:prstGeom prst="downArrowCallout">
            <a:avLst/>
          </a:prstGeom>
          <a:solidFill>
            <a:srgbClr val="460F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chân</a:t>
            </a:r>
          </a:p>
        </p:txBody>
      </p:sp>
      <p:sp>
        <p:nvSpPr>
          <p:cNvPr id="17" name="Callout: Down Arrow 16">
            <a:extLst>
              <a:ext uri="{FF2B5EF4-FFF2-40B4-BE49-F238E27FC236}">
                <a16:creationId xmlns:a16="http://schemas.microsoft.com/office/drawing/2014/main" xmlns="" id="{4F7A693F-1BEF-F0EE-C055-27749C8DF7EA}"/>
              </a:ext>
            </a:extLst>
          </p:cNvPr>
          <p:cNvSpPr/>
          <p:nvPr/>
        </p:nvSpPr>
        <p:spPr>
          <a:xfrm>
            <a:off x="2679968" y="3543496"/>
            <a:ext cx="2077277" cy="911567"/>
          </a:xfrm>
          <a:prstGeom prst="downArrowCallout">
            <a:avLst/>
          </a:prstGeom>
          <a:solidFill>
            <a:srgbClr val="460F1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itchFamily="18" charset="0"/>
                <a:cs typeface="Times New Roman" pitchFamily="18" charset="0"/>
              </a:rPr>
              <a:t>trân</a:t>
            </a:r>
          </a:p>
        </p:txBody>
      </p:sp>
      <p:pic>
        <p:nvPicPr>
          <p:cNvPr id="21" name="Picture 20" descr="A picture containing toy, LEGO&#10;&#10;Description automatically generated">
            <a:extLst>
              <a:ext uri="{FF2B5EF4-FFF2-40B4-BE49-F238E27FC236}">
                <a16:creationId xmlns:a16="http://schemas.microsoft.com/office/drawing/2014/main" xmlns="" id="{46CD7B7D-8A4E-17AD-19E3-010142B1B27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3313"/>
          <a:stretch/>
        </p:blipFill>
        <p:spPr>
          <a:xfrm>
            <a:off x="157791" y="3890838"/>
            <a:ext cx="3282932" cy="2772204"/>
          </a:xfrm>
          <a:prstGeom prst="rect">
            <a:avLst/>
          </a:prstGeom>
        </p:spPr>
      </p:pic>
    </p:spTree>
    <p:custDataLst>
      <p:tags r:id="rId1"/>
    </p:custDataLst>
    <p:extLst>
      <p:ext uri="{BB962C8B-B14F-4D97-AF65-F5344CB8AC3E}">
        <p14:creationId xmlns:p14="http://schemas.microsoft.com/office/powerpoint/2010/main" val="226877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ẽ hình ảnh bé đến trường">
            <a:extLst>
              <a:ext uri="{FF2B5EF4-FFF2-40B4-BE49-F238E27FC236}">
                <a16:creationId xmlns:a16="http://schemas.microsoft.com/office/drawing/2014/main" xmlns="" id="{8FDEE9B1-0C7A-9A4A-CDFC-532CBAEAF1C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35" r="15317" b="2"/>
          <a:stretch/>
        </p:blipFill>
        <p:spPr bwMode="auto">
          <a:xfrm>
            <a:off x="374742" y="1194166"/>
            <a:ext cx="3678404" cy="366065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xmlns="" id="{9E7F96BF-8AB6-1A1E-EEF5-52C038C33B30}"/>
              </a:ext>
            </a:extLst>
          </p:cNvPr>
          <p:cNvGraphicFramePr>
            <a:graphicFrameLocks noGrp="1"/>
          </p:cNvGraphicFramePr>
          <p:nvPr>
            <p:extLst/>
          </p:nvPr>
        </p:nvGraphicFramePr>
        <p:xfrm>
          <a:off x="4384428" y="1916979"/>
          <a:ext cx="7807572" cy="3733800"/>
        </p:xfrm>
        <a:graphic>
          <a:graphicData uri="http://schemas.openxmlformats.org/drawingml/2006/table">
            <a:tbl>
              <a:tblPr/>
              <a:tblGrid>
                <a:gridCol w="3903786">
                  <a:extLst>
                    <a:ext uri="{9D8B030D-6E8A-4147-A177-3AD203B41FA5}">
                      <a16:colId xmlns:a16="http://schemas.microsoft.com/office/drawing/2014/main" xmlns="" val="2418892603"/>
                    </a:ext>
                  </a:extLst>
                </a:gridCol>
                <a:gridCol w="3903786">
                  <a:extLst>
                    <a:ext uri="{9D8B030D-6E8A-4147-A177-3AD203B41FA5}">
                      <a16:colId xmlns:a16="http://schemas.microsoft.com/office/drawing/2014/main" xmlns="" val="1679552083"/>
                    </a:ext>
                  </a:extLst>
                </a:gridCol>
              </a:tblGrid>
              <a:tr h="0">
                <a:tc>
                  <a:txBody>
                    <a:bodyPr/>
                    <a:lstStyle/>
                    <a:p>
                      <a:pPr fontAlgn="t"/>
                      <a:r>
                        <a:rPr lang="en-US" sz="2400" b="0" dirty="0" err="1">
                          <a:effectLst/>
                          <a:latin typeface="Tahoma" panose="020B0604030504040204" pitchFamily="34" charset="0"/>
                          <a:ea typeface="Tahoma" panose="020B0604030504040204" pitchFamily="34" charset="0"/>
                          <a:cs typeface="Tahoma" panose="020B0604030504040204" pitchFamily="34" charset="0"/>
                        </a:rPr>
                        <a:t>Bố</a:t>
                      </a:r>
                      <a:r>
                        <a:rPr lang="en-US" sz="2400" b="0" dirty="0">
                          <a:effectLst/>
                          <a:latin typeface="Tahoma" panose="020B0604030504040204" pitchFamily="34" charset="0"/>
                          <a:ea typeface="Tahoma" panose="020B0604030504040204" pitchFamily="34" charset="0"/>
                          <a:cs typeface="Tahoma" panose="020B0604030504040204" pitchFamily="34" charset="0"/>
                        </a:rPr>
                        <a:t> </a:t>
                      </a:r>
                      <a:r>
                        <a:rPr lang="en-US" sz="2400" b="0" dirty="0" err="1">
                          <a:effectLst/>
                          <a:latin typeface="Tahoma" panose="020B0604030504040204" pitchFamily="34" charset="0"/>
                          <a:ea typeface="Tahoma" panose="020B0604030504040204" pitchFamily="34" charset="0"/>
                          <a:cs typeface="Tahoma" panose="020B0604030504040204" pitchFamily="34" charset="0"/>
                        </a:rPr>
                        <a:t>mẹ</a:t>
                      </a:r>
                      <a:r>
                        <a:rPr lang="en-US" sz="2400" b="0" dirty="0">
                          <a:effectLst/>
                          <a:latin typeface="Tahoma" panose="020B0604030504040204" pitchFamily="34" charset="0"/>
                          <a:ea typeface="Tahoma" panose="020B0604030504040204" pitchFamily="34" charset="0"/>
                          <a:cs typeface="Tahoma" panose="020B0604030504040204" pitchFamily="34" charset="0"/>
                        </a:rPr>
                        <a:t> </a:t>
                      </a:r>
                      <a:r>
                        <a:rPr lang="en-US" sz="2400" b="0" dirty="0" err="1">
                          <a:effectLst/>
                          <a:latin typeface="Tahoma" panose="020B0604030504040204" pitchFamily="34" charset="0"/>
                          <a:ea typeface="Tahoma" panose="020B0604030504040204" pitchFamily="34" charset="0"/>
                          <a:cs typeface="Tahoma" panose="020B0604030504040204" pitchFamily="34" charset="0"/>
                        </a:rPr>
                        <a:t>đi</a:t>
                      </a:r>
                      <a:r>
                        <a:rPr lang="en-US" sz="2400" b="0" dirty="0">
                          <a:effectLst/>
                          <a:latin typeface="Tahoma" panose="020B0604030504040204" pitchFamily="34" charset="0"/>
                          <a:ea typeface="Tahoma" panose="020B0604030504040204" pitchFamily="34" charset="0"/>
                          <a:cs typeface="Tahoma" panose="020B0604030504040204" pitchFamily="34" charset="0"/>
                        </a:rPr>
                        <a:t> </a:t>
                      </a:r>
                      <a:r>
                        <a:rPr lang="en-US" sz="2400" b="0" dirty="0" err="1">
                          <a:effectLst/>
                          <a:latin typeface="Tahoma" panose="020B0604030504040204" pitchFamily="34" charset="0"/>
                          <a:ea typeface="Tahoma" panose="020B0604030504040204" pitchFamily="34" charset="0"/>
                          <a:cs typeface="Tahoma" panose="020B0604030504040204" pitchFamily="34" charset="0"/>
                        </a:rPr>
                        <a:t>làm</a:t>
                      </a:r>
                      <a:endParaRPr lang="en-US" sz="2400" b="0" dirty="0">
                        <a:effectLst/>
                        <a:latin typeface="Tahoma" panose="020B0604030504040204" pitchFamily="34" charset="0"/>
                        <a:ea typeface="Tahoma" panose="020B0604030504040204" pitchFamily="34" charset="0"/>
                        <a:cs typeface="Tahoma" panose="020B0604030504040204" pitchFamily="34" charset="0"/>
                      </a:endParaRPr>
                    </a:p>
                    <a:p>
                      <a:pPr fontAlgn="t"/>
                      <a:r>
                        <a:rPr lang="en-US" sz="2400" b="0" dirty="0">
                          <a:effectLst/>
                          <a:latin typeface="Tahoma" panose="020B0604030504040204" pitchFamily="34" charset="0"/>
                          <a:ea typeface="Tahoma" panose="020B0604030504040204" pitchFamily="34" charset="0"/>
                          <a:cs typeface="Tahoma" panose="020B0604030504040204" pitchFamily="34" charset="0"/>
                        </a:rPr>
                        <a:t>Ta </a:t>
                      </a:r>
                      <a:r>
                        <a:rPr lang="en-US" sz="2400" b="0" dirty="0" err="1">
                          <a:effectLst/>
                          <a:latin typeface="Tahoma" panose="020B0604030504040204" pitchFamily="34" charset="0"/>
                          <a:ea typeface="Tahoma" panose="020B0604030504040204" pitchFamily="34" charset="0"/>
                          <a:cs typeface="Tahoma" panose="020B0604030504040204" pitchFamily="34" charset="0"/>
                        </a:rPr>
                        <a:t>đi</a:t>
                      </a:r>
                      <a:r>
                        <a:rPr lang="en-US" sz="2400" b="0" dirty="0">
                          <a:effectLst/>
                          <a:latin typeface="Tahoma" panose="020B0604030504040204" pitchFamily="34" charset="0"/>
                          <a:ea typeface="Tahoma" panose="020B0604030504040204" pitchFamily="34" charset="0"/>
                          <a:cs typeface="Tahoma" panose="020B0604030504040204" pitchFamily="34" charset="0"/>
                        </a:rPr>
                        <a:t> </a:t>
                      </a:r>
                      <a:r>
                        <a:rPr lang="en-US" sz="2400" b="0" dirty="0" err="1">
                          <a:effectLst/>
                          <a:latin typeface="Tahoma" panose="020B0604030504040204" pitchFamily="34" charset="0"/>
                          <a:ea typeface="Tahoma" panose="020B0604030504040204" pitchFamily="34" charset="0"/>
                          <a:cs typeface="Tahoma" panose="020B0604030504040204" pitchFamily="34" charset="0"/>
                        </a:rPr>
                        <a:t>học</a:t>
                      </a:r>
                      <a:r>
                        <a:rPr lang="en-US" sz="2400" b="0" dirty="0">
                          <a:effectLst/>
                          <a:latin typeface="Tahoma" panose="020B0604030504040204" pitchFamily="34" charset="0"/>
                          <a:ea typeface="Tahoma" panose="020B0604030504040204" pitchFamily="34" charset="0"/>
                          <a:cs typeface="Tahoma" panose="020B0604030504040204" pitchFamily="34" charset="0"/>
                        </a:rPr>
                        <a:t> </a:t>
                      </a:r>
                      <a:r>
                        <a:rPr lang="en-US" sz="2400" b="0" dirty="0" err="1">
                          <a:effectLst/>
                          <a:latin typeface="Tahoma" panose="020B0604030504040204" pitchFamily="34" charset="0"/>
                          <a:ea typeface="Tahoma" panose="020B0604030504040204" pitchFamily="34" charset="0"/>
                          <a:cs typeface="Tahoma" panose="020B0604030504040204" pitchFamily="34" charset="0"/>
                        </a:rPr>
                        <a:t>nhé</a:t>
                      </a:r>
                      <a:endParaRPr lang="en-US" sz="2400" b="0" dirty="0">
                        <a:effectLst/>
                        <a:latin typeface="Tahoma" panose="020B0604030504040204" pitchFamily="34" charset="0"/>
                        <a:ea typeface="Tahoma" panose="020B0604030504040204" pitchFamily="34" charset="0"/>
                        <a:cs typeface="Tahoma" panose="020B0604030504040204" pitchFamily="34" charset="0"/>
                      </a:endParaRPr>
                    </a:p>
                    <a:p>
                      <a:pPr fontAlgn="t"/>
                      <a:r>
                        <a:rPr lang="en-US" sz="2400" b="0" dirty="0" err="1">
                          <a:effectLst/>
                          <a:latin typeface="Tahoma" panose="020B0604030504040204" pitchFamily="34" charset="0"/>
                          <a:ea typeface="Tahoma" panose="020B0604030504040204" pitchFamily="34" charset="0"/>
                          <a:cs typeface="Tahoma" panose="020B0604030504040204" pitchFamily="34" charset="0"/>
                        </a:rPr>
                        <a:t>Áo</a:t>
                      </a:r>
                      <a:r>
                        <a:rPr lang="en-US" sz="2400" b="0" dirty="0">
                          <a:effectLst/>
                          <a:latin typeface="Tahoma" panose="020B0604030504040204" pitchFamily="34" charset="0"/>
                          <a:ea typeface="Tahoma" panose="020B0604030504040204" pitchFamily="34" charset="0"/>
                          <a:cs typeface="Tahoma" panose="020B0604030504040204" pitchFamily="34" charset="0"/>
                        </a:rPr>
                        <a:t> </a:t>
                      </a:r>
                      <a:r>
                        <a:rPr lang="en-US" sz="2400" b="0" dirty="0" err="1">
                          <a:effectLst/>
                          <a:latin typeface="Tahoma" panose="020B0604030504040204" pitchFamily="34" charset="0"/>
                          <a:ea typeface="Tahoma" panose="020B0604030504040204" pitchFamily="34" charset="0"/>
                          <a:cs typeface="Tahoma" panose="020B0604030504040204" pitchFamily="34" charset="0"/>
                        </a:rPr>
                        <a:t>quần</a:t>
                      </a:r>
                      <a:r>
                        <a:rPr lang="en-US" sz="2400" b="0" dirty="0">
                          <a:effectLst/>
                          <a:latin typeface="Tahoma" panose="020B0604030504040204" pitchFamily="34" charset="0"/>
                          <a:ea typeface="Tahoma" panose="020B0604030504040204" pitchFamily="34" charset="0"/>
                          <a:cs typeface="Tahoma" panose="020B0604030504040204" pitchFamily="34" charset="0"/>
                        </a:rPr>
                        <a:t> </a:t>
                      </a:r>
                      <a:r>
                        <a:rPr lang="en-US" sz="2400" b="0" dirty="0" err="1">
                          <a:effectLst/>
                          <a:latin typeface="Tahoma" panose="020B0604030504040204" pitchFamily="34" charset="0"/>
                          <a:ea typeface="Tahoma" panose="020B0604030504040204" pitchFamily="34" charset="0"/>
                          <a:cs typeface="Tahoma" panose="020B0604030504040204" pitchFamily="34" charset="0"/>
                        </a:rPr>
                        <a:t>sạch</a:t>
                      </a:r>
                      <a:r>
                        <a:rPr lang="en-US" sz="2400" b="0" dirty="0">
                          <a:effectLst/>
                          <a:latin typeface="Tahoma" panose="020B0604030504040204" pitchFamily="34" charset="0"/>
                          <a:ea typeface="Tahoma" panose="020B0604030504040204" pitchFamily="34" charset="0"/>
                          <a:cs typeface="Tahoma" panose="020B0604030504040204" pitchFamily="34" charset="0"/>
                        </a:rPr>
                        <a:t> </a:t>
                      </a:r>
                      <a:r>
                        <a:rPr lang="en-US" sz="2400" b="0" dirty="0" err="1">
                          <a:effectLst/>
                          <a:latin typeface="Tahoma" panose="020B0604030504040204" pitchFamily="34" charset="0"/>
                          <a:ea typeface="Tahoma" panose="020B0604030504040204" pitchFamily="34" charset="0"/>
                          <a:cs typeface="Tahoma" panose="020B0604030504040204" pitchFamily="34" charset="0"/>
                        </a:rPr>
                        <a:t>sẽ</a:t>
                      </a:r>
                      <a:endParaRPr lang="en-US" sz="2400" b="0" dirty="0">
                        <a:effectLst/>
                        <a:latin typeface="Tahoma" panose="020B0604030504040204" pitchFamily="34" charset="0"/>
                        <a:ea typeface="Tahoma" panose="020B0604030504040204" pitchFamily="34" charset="0"/>
                        <a:cs typeface="Tahoma" panose="020B0604030504040204" pitchFamily="34" charset="0"/>
                      </a:endParaRPr>
                    </a:p>
                    <a:p>
                      <a:pPr fontAlgn="t"/>
                      <a:r>
                        <a:rPr lang="en-US" sz="2400" b="0" dirty="0" err="1">
                          <a:effectLst/>
                          <a:latin typeface="Tahoma" panose="020B0604030504040204" pitchFamily="34" charset="0"/>
                          <a:ea typeface="Tahoma" panose="020B0604030504040204" pitchFamily="34" charset="0"/>
                          <a:cs typeface="Tahoma" panose="020B0604030504040204" pitchFamily="34" charset="0"/>
                        </a:rPr>
                        <a:t>Bầu</a:t>
                      </a:r>
                      <a:r>
                        <a:rPr lang="en-US" sz="2400" b="0" dirty="0">
                          <a:effectLst/>
                          <a:latin typeface="Tahoma" panose="020B0604030504040204" pitchFamily="34" charset="0"/>
                          <a:ea typeface="Tahoma" panose="020B0604030504040204" pitchFamily="34" charset="0"/>
                          <a:cs typeface="Tahoma" panose="020B0604030504040204" pitchFamily="34" charset="0"/>
                        </a:rPr>
                        <a:t> </a:t>
                      </a:r>
                      <a:r>
                        <a:rPr lang="en-US" sz="2400" b="0" dirty="0" err="1">
                          <a:effectLst/>
                          <a:latin typeface="Tahoma" panose="020B0604030504040204" pitchFamily="34" charset="0"/>
                          <a:ea typeface="Tahoma" panose="020B0604030504040204" pitchFamily="34" charset="0"/>
                          <a:cs typeface="Tahoma" panose="020B0604030504040204" pitchFamily="34" charset="0"/>
                        </a:rPr>
                        <a:t>trời</a:t>
                      </a:r>
                      <a:r>
                        <a:rPr lang="en-US" sz="2400" b="0" dirty="0">
                          <a:effectLst/>
                          <a:latin typeface="Tahoma" panose="020B0604030504040204" pitchFamily="34" charset="0"/>
                          <a:ea typeface="Tahoma" panose="020B0604030504040204" pitchFamily="34" charset="0"/>
                          <a:cs typeface="Tahoma" panose="020B0604030504040204" pitchFamily="34" charset="0"/>
                        </a:rPr>
                        <a:t> </a:t>
                      </a:r>
                      <a:r>
                        <a:rPr lang="en-US" sz="2400" b="0" dirty="0" err="1">
                          <a:effectLst/>
                          <a:latin typeface="Tahoma" panose="020B0604030504040204" pitchFamily="34" charset="0"/>
                          <a:ea typeface="Tahoma" panose="020B0604030504040204" pitchFamily="34" charset="0"/>
                          <a:cs typeface="Tahoma" panose="020B0604030504040204" pitchFamily="34" charset="0"/>
                        </a:rPr>
                        <a:t>trong</a:t>
                      </a:r>
                      <a:r>
                        <a:rPr lang="en-US" sz="2400" b="0" dirty="0">
                          <a:effectLst/>
                          <a:latin typeface="Tahoma" panose="020B0604030504040204" pitchFamily="34" charset="0"/>
                          <a:ea typeface="Tahoma" panose="020B0604030504040204" pitchFamily="34" charset="0"/>
                          <a:cs typeface="Tahoma" panose="020B0604030504040204" pitchFamily="34" charset="0"/>
                        </a:rPr>
                        <a:t> </a:t>
                      </a:r>
                      <a:r>
                        <a:rPr lang="en-US" sz="2400" b="0" dirty="0" err="1">
                          <a:effectLst/>
                          <a:latin typeface="Tahoma" panose="020B0604030504040204" pitchFamily="34" charset="0"/>
                          <a:ea typeface="Tahoma" panose="020B0604030504040204" pitchFamily="34" charset="0"/>
                          <a:cs typeface="Tahoma" panose="020B0604030504040204" pitchFamily="34" charset="0"/>
                        </a:rPr>
                        <a:t>xanh</a:t>
                      </a:r>
                      <a:r>
                        <a:rPr lang="en-US" sz="2400" b="0" dirty="0">
                          <a:effectLst/>
                          <a:latin typeface="Tahoma" panose="020B0604030504040204" pitchFamily="34" charset="0"/>
                          <a:ea typeface="Tahoma" panose="020B0604030504040204" pitchFamily="34" charset="0"/>
                          <a:cs typeface="Tahoma" panose="020B0604030504040204" pitchFamily="34" charset="0"/>
                        </a:rPr>
                        <a:t>.</a:t>
                      </a:r>
                    </a:p>
                  </a:txBody>
                  <a:tcPr marL="19050" marR="19050" marT="19050" marB="19050">
                    <a:lnL>
                      <a:noFill/>
                    </a:lnL>
                    <a:lnR>
                      <a:noFill/>
                    </a:lnR>
                    <a:lnT>
                      <a:noFill/>
                    </a:lnT>
                    <a:lnB>
                      <a:noFill/>
                    </a:lnB>
                  </a:tcPr>
                </a:tc>
                <a:tc>
                  <a:txBody>
                    <a:bodyPr/>
                    <a:lstStyle/>
                    <a:p>
                      <a:pPr fontAlgn="t"/>
                      <a:r>
                        <a:rPr lang="vi-VN" sz="2400" b="0">
                          <a:effectLst/>
                          <a:latin typeface="Tahoma" panose="020B0604030504040204" pitchFamily="34" charset="0"/>
                          <a:ea typeface="Tahoma" panose="020B0604030504040204" pitchFamily="34" charset="0"/>
                          <a:cs typeface="Tahoma" panose="020B0604030504040204" pitchFamily="34" charset="0"/>
                        </a:rPr>
                        <a:t>Con đường thì dài</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Đôi </a:t>
                      </a:r>
                      <a:r>
                        <a:rPr lang="en-US" sz="2400" b="0">
                          <a:effectLst/>
                          <a:latin typeface="Tahoma" panose="020B0604030504040204" pitchFamily="34" charset="0"/>
                          <a:ea typeface="Tahoma" panose="020B0604030504040204" pitchFamily="34" charset="0"/>
                          <a:cs typeface="Tahoma" panose="020B0604030504040204" pitchFamily="34" charset="0"/>
                        </a:rPr>
                        <a:t>ch</a:t>
                      </a:r>
                      <a:r>
                        <a:rPr lang="vi-VN" sz="2400" b="0">
                          <a:effectLst/>
                          <a:latin typeface="Tahoma" panose="020B0604030504040204" pitchFamily="34" charset="0"/>
                          <a:ea typeface="Tahoma" panose="020B0604030504040204" pitchFamily="34" charset="0"/>
                          <a:cs typeface="Tahoma" panose="020B0604030504040204" pitchFamily="34" charset="0"/>
                        </a:rPr>
                        <a:t>ân thì ngắn</a:t>
                      </a:r>
                    </a:p>
                    <a:p>
                      <a:pPr fontAlgn="t"/>
                      <a:r>
                        <a:rPr lang="vi-VN" sz="2400" b="0">
                          <a:effectLst/>
                          <a:latin typeface="Tahoma" panose="020B0604030504040204" pitchFamily="34" charset="0"/>
                          <a:ea typeface="Tahoma" panose="020B0604030504040204" pitchFamily="34" charset="0"/>
                          <a:cs typeface="Tahoma" panose="020B0604030504040204" pitchFamily="34" charset="0"/>
                        </a:rPr>
                        <a:t>Thời giờ nghiêm lắm</a:t>
                      </a:r>
                    </a:p>
                    <a:p>
                      <a:pPr fontAlgn="t"/>
                      <a:r>
                        <a:rPr lang="en-US" sz="2400" b="0">
                          <a:effectLst/>
                          <a:latin typeface="Tahoma" panose="020B0604030504040204" pitchFamily="34" charset="0"/>
                          <a:ea typeface="Tahoma" panose="020B0604030504040204" pitchFamily="34" charset="0"/>
                          <a:cs typeface="Tahoma" panose="020B0604030504040204" pitchFamily="34" charset="0"/>
                        </a:rPr>
                        <a:t>Ch</a:t>
                      </a:r>
                      <a:r>
                        <a:rPr lang="vi-VN" sz="2400" b="0">
                          <a:effectLst/>
                          <a:latin typeface="Tahoma" panose="020B0604030504040204" pitchFamily="34" charset="0"/>
                          <a:ea typeface="Tahoma" panose="020B0604030504040204" pitchFamily="34" charset="0"/>
                          <a:cs typeface="Tahoma" panose="020B0604030504040204" pitchFamily="34" charset="0"/>
                        </a:rPr>
                        <a:t>ẳng thích rong </a:t>
                      </a:r>
                      <a:r>
                        <a:rPr lang="en-US" sz="2400" b="0">
                          <a:effectLst/>
                          <a:latin typeface="Tahoma" panose="020B0604030504040204" pitchFamily="34" charset="0"/>
                          <a:ea typeface="Tahoma" panose="020B0604030504040204" pitchFamily="34" charset="0"/>
                          <a:cs typeface="Tahoma" panose="020B0604030504040204" pitchFamily="34" charset="0"/>
                        </a:rPr>
                        <a:t>ch</a:t>
                      </a:r>
                      <a:r>
                        <a:rPr lang="vi-VN" sz="2400" b="0">
                          <a:effectLst/>
                          <a:latin typeface="Tahoma" panose="020B0604030504040204" pitchFamily="34" charset="0"/>
                          <a:ea typeface="Tahoma" panose="020B0604030504040204" pitchFamily="34" charset="0"/>
                          <a:cs typeface="Tahoma" panose="020B0604030504040204" pitchFamily="34" charset="0"/>
                        </a:rPr>
                        <a:t>ơi.</a:t>
                      </a:r>
                    </a:p>
                  </a:txBody>
                  <a:tcPr marL="19050" marR="19050" marT="19050" marB="19050">
                    <a:lnL>
                      <a:noFill/>
                    </a:lnL>
                    <a:lnR>
                      <a:noFill/>
                    </a:lnR>
                    <a:lnT>
                      <a:noFill/>
                    </a:lnT>
                    <a:lnB>
                      <a:noFill/>
                    </a:lnB>
                  </a:tcPr>
                </a:tc>
                <a:extLst>
                  <a:ext uri="{0D108BD9-81ED-4DB2-BD59-A6C34878D82A}">
                    <a16:rowId xmlns:a16="http://schemas.microsoft.com/office/drawing/2014/main" xmlns="" val="4187724825"/>
                  </a:ext>
                </a:extLst>
              </a:tr>
              <a:tr h="0">
                <a:tc>
                  <a:txBody>
                    <a:bodyPr/>
                    <a:lstStyle/>
                    <a:p>
                      <a:pPr fontAlgn="t"/>
                      <a:r>
                        <a:rPr lang="vi-VN" sz="2400" b="0" dirty="0">
                          <a:effectLst/>
                          <a:latin typeface="Tahoma" panose="020B0604030504040204" pitchFamily="34" charset="0"/>
                          <a:ea typeface="Tahoma" panose="020B0604030504040204" pitchFamily="34" charset="0"/>
                          <a:cs typeface="Tahoma" panose="020B0604030504040204" pitchFamily="34" charset="0"/>
                        </a:rPr>
                        <a:t> </a:t>
                      </a:r>
                    </a:p>
                    <a:p>
                      <a:pPr fontAlgn="t"/>
                      <a:r>
                        <a:rPr lang="vi-VN" sz="2400" b="0" dirty="0">
                          <a:effectLst/>
                          <a:latin typeface="Tahoma" panose="020B0604030504040204" pitchFamily="34" charset="0"/>
                          <a:ea typeface="Tahoma" panose="020B0604030504040204" pitchFamily="34" charset="0"/>
                          <a:cs typeface="Tahoma" panose="020B0604030504040204" pitchFamily="34" charset="0"/>
                        </a:rPr>
                        <a:t>Giữ gìn bàn </a:t>
                      </a:r>
                      <a:r>
                        <a:rPr lang="en-US" sz="2400" b="0" dirty="0" err="1">
                          <a:effectLst/>
                          <a:latin typeface="Tahoma" panose="020B0604030504040204" pitchFamily="34" charset="0"/>
                          <a:ea typeface="Tahoma" panose="020B0604030504040204" pitchFamily="34" charset="0"/>
                          <a:cs typeface="Tahoma" panose="020B0604030504040204" pitchFamily="34" charset="0"/>
                        </a:rPr>
                        <a:t>ch</a:t>
                      </a:r>
                      <a:r>
                        <a:rPr lang="vi-VN" sz="2400" b="0" dirty="0">
                          <a:effectLst/>
                          <a:latin typeface="Tahoma" panose="020B0604030504040204" pitchFamily="34" charset="0"/>
                          <a:ea typeface="Tahoma" panose="020B0604030504040204" pitchFamily="34" charset="0"/>
                          <a:cs typeface="Tahoma" panose="020B0604030504040204" pitchFamily="34" charset="0"/>
                        </a:rPr>
                        <a:t>ân</a:t>
                      </a:r>
                    </a:p>
                    <a:p>
                      <a:pPr fontAlgn="t"/>
                      <a:r>
                        <a:rPr lang="vi-VN" sz="2400" b="0" dirty="0">
                          <a:effectLst/>
                          <a:latin typeface="Tahoma" panose="020B0604030504040204" pitchFamily="34" charset="0"/>
                          <a:ea typeface="Tahoma" panose="020B0604030504040204" pitchFamily="34" charset="0"/>
                          <a:cs typeface="Tahoma" panose="020B0604030504040204" pitchFamily="34" charset="0"/>
                        </a:rPr>
                        <a:t>Đừng quên đôi dép.</a:t>
                      </a:r>
                    </a:p>
                    <a:p>
                      <a:pPr fontAlgn="t"/>
                      <a:r>
                        <a:rPr lang="vi-VN" sz="2400" b="0" dirty="0">
                          <a:effectLst/>
                          <a:latin typeface="Tahoma" panose="020B0604030504040204" pitchFamily="34" charset="0"/>
                          <a:ea typeface="Tahoma" panose="020B0604030504040204" pitchFamily="34" charset="0"/>
                          <a:cs typeface="Tahoma" panose="020B0604030504040204" pitchFamily="34" charset="0"/>
                        </a:rPr>
                        <a:t>Giữ gương mặt đẹp</a:t>
                      </a:r>
                    </a:p>
                    <a:p>
                      <a:pPr fontAlgn="t"/>
                      <a:r>
                        <a:rPr lang="vi-VN" sz="2400" b="0" dirty="0">
                          <a:effectLst/>
                          <a:latin typeface="Tahoma" panose="020B0604030504040204" pitchFamily="34" charset="0"/>
                          <a:ea typeface="Tahoma" panose="020B0604030504040204" pitchFamily="34" charset="0"/>
                          <a:cs typeface="Tahoma" panose="020B0604030504040204" pitchFamily="34" charset="0"/>
                        </a:rPr>
                        <a:t>Nhớ đừng giận nhau.</a:t>
                      </a:r>
                    </a:p>
                  </a:txBody>
                  <a:tcPr marL="19050" marR="19050" marT="19050" marB="19050">
                    <a:lnL>
                      <a:noFill/>
                    </a:lnL>
                    <a:lnR>
                      <a:noFill/>
                    </a:lnR>
                    <a:lnT>
                      <a:noFill/>
                    </a:lnT>
                    <a:lnB>
                      <a:noFill/>
                    </a:lnB>
                  </a:tcPr>
                </a:tc>
                <a:tc>
                  <a:txBody>
                    <a:bodyPr/>
                    <a:lstStyle/>
                    <a:p>
                      <a:pPr fontAlgn="t"/>
                      <a:r>
                        <a:rPr lang="vi-VN" sz="2400" b="0" dirty="0">
                          <a:effectLst/>
                          <a:latin typeface="Tahoma" panose="020B0604030504040204" pitchFamily="34" charset="0"/>
                          <a:ea typeface="Tahoma" panose="020B0604030504040204" pitchFamily="34" charset="0"/>
                          <a:cs typeface="Tahoma" panose="020B0604030504040204" pitchFamily="34" charset="0"/>
                        </a:rPr>
                        <a:t> </a:t>
                      </a:r>
                    </a:p>
                    <a:p>
                      <a:pPr fontAlgn="t"/>
                      <a:r>
                        <a:rPr lang="vi-VN" sz="2400" b="0" dirty="0">
                          <a:effectLst/>
                          <a:latin typeface="Tahoma" panose="020B0604030504040204" pitchFamily="34" charset="0"/>
                          <a:ea typeface="Tahoma" panose="020B0604030504040204" pitchFamily="34" charset="0"/>
                          <a:cs typeface="Tahoma" panose="020B0604030504040204" pitchFamily="34" charset="0"/>
                        </a:rPr>
                        <a:t>Nhưng mà bạn ơi</a:t>
                      </a:r>
                    </a:p>
                    <a:p>
                      <a:pPr fontAlgn="t"/>
                      <a:r>
                        <a:rPr lang="vi-VN" sz="2400" b="0" dirty="0">
                          <a:effectLst/>
                          <a:latin typeface="Tahoma" panose="020B0604030504040204" pitchFamily="34" charset="0"/>
                          <a:ea typeface="Tahoma" panose="020B0604030504040204" pitchFamily="34" charset="0"/>
                          <a:cs typeface="Tahoma" panose="020B0604030504040204" pitchFamily="34" charset="0"/>
                        </a:rPr>
                        <a:t>Xin đừng </a:t>
                      </a:r>
                      <a:r>
                        <a:rPr lang="en-US" sz="2400" b="0" dirty="0" err="1">
                          <a:effectLst/>
                          <a:latin typeface="Tahoma" panose="020B0604030504040204" pitchFamily="34" charset="0"/>
                          <a:ea typeface="Tahoma" panose="020B0604030504040204" pitchFamily="34" charset="0"/>
                          <a:cs typeface="Tahoma" panose="020B0604030504040204" pitchFamily="34" charset="0"/>
                        </a:rPr>
                        <a:t>ch</a:t>
                      </a:r>
                      <a:r>
                        <a:rPr lang="vi-VN" sz="2400" b="0" dirty="0">
                          <a:effectLst/>
                          <a:latin typeface="Tahoma" panose="020B0604030504040204" pitchFamily="34" charset="0"/>
                          <a:ea typeface="Tahoma" panose="020B0604030504040204" pitchFamily="34" charset="0"/>
                          <a:cs typeface="Tahoma" panose="020B0604030504040204" pitchFamily="34" charset="0"/>
                        </a:rPr>
                        <a:t>ạy vội</a:t>
                      </a:r>
                    </a:p>
                    <a:p>
                      <a:pPr fontAlgn="t"/>
                      <a:r>
                        <a:rPr lang="vi-VN" sz="2400" b="0" dirty="0">
                          <a:effectLst/>
                          <a:latin typeface="Tahoma" panose="020B0604030504040204" pitchFamily="34" charset="0"/>
                          <a:ea typeface="Tahoma" panose="020B0604030504040204" pitchFamily="34" charset="0"/>
                          <a:cs typeface="Tahoma" panose="020B0604030504040204" pitchFamily="34" charset="0"/>
                        </a:rPr>
                        <a:t>Có đoàn có đội</a:t>
                      </a:r>
                    </a:p>
                    <a:p>
                      <a:pPr fontAlgn="t"/>
                      <a:r>
                        <a:rPr lang="vi-VN" sz="2400" b="0" dirty="0">
                          <a:effectLst/>
                          <a:latin typeface="Tahoma" panose="020B0604030504040204" pitchFamily="34" charset="0"/>
                          <a:ea typeface="Tahoma" panose="020B0604030504040204" pitchFamily="34" charset="0"/>
                          <a:cs typeface="Tahoma" panose="020B0604030504040204" pitchFamily="34" charset="0"/>
                        </a:rPr>
                        <a:t>Tới </a:t>
                      </a:r>
                      <a:r>
                        <a:rPr lang="en-US" sz="2400" b="0" dirty="0" err="1">
                          <a:effectLst/>
                          <a:latin typeface="Tahoma" panose="020B0604030504040204" pitchFamily="34" charset="0"/>
                          <a:ea typeface="Tahoma" panose="020B0604030504040204" pitchFamily="34" charset="0"/>
                          <a:cs typeface="Tahoma" panose="020B0604030504040204" pitchFamily="34" charset="0"/>
                        </a:rPr>
                        <a:t>tr</a:t>
                      </a:r>
                      <a:r>
                        <a:rPr lang="vi-VN" sz="2400" b="0" dirty="0">
                          <a:effectLst/>
                          <a:latin typeface="Tahoma" panose="020B0604030504040204" pitchFamily="34" charset="0"/>
                          <a:ea typeface="Tahoma" panose="020B0604030504040204" pitchFamily="34" charset="0"/>
                          <a:cs typeface="Tahoma" panose="020B0604030504040204" pitchFamily="34" charset="0"/>
                        </a:rPr>
                        <a:t>ường cùng nhau.</a:t>
                      </a:r>
                    </a:p>
                    <a:p>
                      <a:pPr algn="r" fontAlgn="t"/>
                      <a:r>
                        <a:rPr lang="vi-VN" sz="2400" b="0" dirty="0">
                          <a:effectLst/>
                          <a:latin typeface="Tahoma" panose="020B0604030504040204" pitchFamily="34" charset="0"/>
                          <a:ea typeface="Tahoma" panose="020B0604030504040204" pitchFamily="34" charset="0"/>
                          <a:cs typeface="Tahoma" panose="020B0604030504040204" pitchFamily="34" charset="0"/>
                        </a:rPr>
                        <a:t>(Theo Nguyễn Trọng Tạo)</a:t>
                      </a:r>
                    </a:p>
                  </a:txBody>
                  <a:tcPr marL="19050" marR="19050" marT="19050" marB="19050">
                    <a:lnL>
                      <a:noFill/>
                    </a:lnL>
                    <a:lnR>
                      <a:noFill/>
                    </a:lnR>
                    <a:lnT>
                      <a:noFill/>
                    </a:lnT>
                    <a:lnB>
                      <a:noFill/>
                    </a:lnB>
                  </a:tcPr>
                </a:tc>
                <a:extLst>
                  <a:ext uri="{0D108BD9-81ED-4DB2-BD59-A6C34878D82A}">
                    <a16:rowId xmlns:a16="http://schemas.microsoft.com/office/drawing/2014/main" xmlns="" val="2569999798"/>
                  </a:ext>
                </a:extLst>
              </a:tr>
            </a:tbl>
          </a:graphicData>
        </a:graphic>
      </p:graphicFrame>
      <p:sp>
        <p:nvSpPr>
          <p:cNvPr id="9" name="TextBox 8">
            <a:extLst>
              <a:ext uri="{FF2B5EF4-FFF2-40B4-BE49-F238E27FC236}">
                <a16:creationId xmlns:a16="http://schemas.microsoft.com/office/drawing/2014/main" xmlns="" id="{7547101D-8BA7-055D-BE4B-CDFE71A6905B}"/>
              </a:ext>
            </a:extLst>
          </p:cNvPr>
          <p:cNvSpPr txBox="1"/>
          <p:nvPr/>
        </p:nvSpPr>
        <p:spPr>
          <a:xfrm>
            <a:off x="111414" y="157859"/>
            <a:ext cx="8444757" cy="1055608"/>
          </a:xfrm>
          <a:prstGeom prst="roundRect">
            <a:avLst/>
          </a:prstGeom>
          <a:no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just"/>
            <a:r>
              <a:rPr lang="en-US" sz="2800" b="1" i="0" dirty="0" err="1">
                <a:solidFill>
                  <a:srgbClr val="0000FF"/>
                </a:solidFill>
                <a:effectLst/>
                <a:latin typeface="Times New Roman" pitchFamily="18" charset="0"/>
                <a:cs typeface="Times New Roman" pitchFamily="18" charset="0"/>
              </a:rPr>
              <a:t>Câu</a:t>
            </a:r>
            <a:r>
              <a:rPr lang="en-US" sz="2800" b="1" i="0" dirty="0">
                <a:solidFill>
                  <a:srgbClr val="0000FF"/>
                </a:solidFill>
                <a:effectLst/>
                <a:latin typeface="Times New Roman" pitchFamily="18" charset="0"/>
                <a:cs typeface="Times New Roman" pitchFamily="18" charset="0"/>
              </a:rPr>
              <a:t> 3</a:t>
            </a:r>
            <a:r>
              <a:rPr lang="en-US" sz="2800" b="1" dirty="0">
                <a:solidFill>
                  <a:srgbClr val="0000FF"/>
                </a:solidFill>
                <a:latin typeface="Times New Roman" pitchFamily="18" charset="0"/>
                <a:cs typeface="Times New Roman" pitchFamily="18" charset="0"/>
              </a:rPr>
              <a:t>: </a:t>
            </a:r>
            <a:r>
              <a:rPr lang="en-US" sz="2800" b="1" i="0" dirty="0" err="1">
                <a:solidFill>
                  <a:srgbClr val="0000FF"/>
                </a:solidFill>
                <a:effectLst/>
                <a:latin typeface="Times New Roman" pitchFamily="18" charset="0"/>
                <a:cs typeface="Times New Roman" pitchFamily="18" charset="0"/>
              </a:rPr>
              <a:t>Làm</a:t>
            </a:r>
            <a:r>
              <a:rPr lang="en-US" sz="2800" b="1" i="0" dirty="0">
                <a:solidFill>
                  <a:srgbClr val="0000FF"/>
                </a:solidFill>
                <a:effectLst/>
                <a:latin typeface="Times New Roman" pitchFamily="18" charset="0"/>
                <a:cs typeface="Times New Roman" pitchFamily="18" charset="0"/>
              </a:rPr>
              <a:t> </a:t>
            </a:r>
            <a:r>
              <a:rPr lang="en-US" sz="2800" b="1" i="0" dirty="0" err="1">
                <a:solidFill>
                  <a:srgbClr val="0000FF"/>
                </a:solidFill>
                <a:effectLst/>
                <a:latin typeface="Times New Roman" pitchFamily="18" charset="0"/>
                <a:cs typeface="Times New Roman" pitchFamily="18" charset="0"/>
              </a:rPr>
              <a:t>bài</a:t>
            </a:r>
            <a:r>
              <a:rPr lang="en-US" sz="2800" b="1" i="0" dirty="0">
                <a:solidFill>
                  <a:srgbClr val="0000FF"/>
                </a:solidFill>
                <a:effectLst/>
                <a:latin typeface="Times New Roman" pitchFamily="18" charset="0"/>
                <a:cs typeface="Times New Roman" pitchFamily="18" charset="0"/>
              </a:rPr>
              <a:t> </a:t>
            </a:r>
            <a:r>
              <a:rPr lang="en-US" sz="2800" b="1" i="0" dirty="0" err="1">
                <a:solidFill>
                  <a:srgbClr val="0000FF"/>
                </a:solidFill>
                <a:effectLst/>
                <a:latin typeface="Times New Roman" pitchFamily="18" charset="0"/>
                <a:cs typeface="Times New Roman" pitchFamily="18" charset="0"/>
              </a:rPr>
              <a:t>tập</a:t>
            </a:r>
            <a:r>
              <a:rPr lang="en-US" sz="2800" b="1" i="0" dirty="0">
                <a:solidFill>
                  <a:srgbClr val="0000FF"/>
                </a:solidFill>
                <a:effectLst/>
                <a:latin typeface="Times New Roman" pitchFamily="18" charset="0"/>
                <a:cs typeface="Times New Roman" pitchFamily="18" charset="0"/>
              </a:rPr>
              <a:t> a </a:t>
            </a:r>
            <a:r>
              <a:rPr lang="en-US" sz="2800" b="1" i="0" dirty="0" err="1">
                <a:solidFill>
                  <a:srgbClr val="0000FF"/>
                </a:solidFill>
                <a:effectLst/>
                <a:latin typeface="Times New Roman" pitchFamily="18" charset="0"/>
                <a:cs typeface="Times New Roman" pitchFamily="18" charset="0"/>
              </a:rPr>
              <a:t>hoặc</a:t>
            </a:r>
            <a:r>
              <a:rPr lang="en-US" sz="2800" b="1" i="0" dirty="0">
                <a:solidFill>
                  <a:srgbClr val="0000FF"/>
                </a:solidFill>
                <a:effectLst/>
                <a:latin typeface="Times New Roman" pitchFamily="18" charset="0"/>
                <a:cs typeface="Times New Roman" pitchFamily="18" charset="0"/>
              </a:rPr>
              <a:t> b.</a:t>
            </a:r>
          </a:p>
          <a:p>
            <a:pPr algn="just"/>
            <a:r>
              <a:rPr lang="en-US" sz="2800" b="1" i="0" dirty="0">
                <a:solidFill>
                  <a:srgbClr val="0000FF"/>
                </a:solidFill>
                <a:effectLst/>
                <a:latin typeface="Times New Roman" pitchFamily="18" charset="0"/>
                <a:cs typeface="Times New Roman" pitchFamily="18" charset="0"/>
              </a:rPr>
              <a:t>a. </a:t>
            </a:r>
            <a:r>
              <a:rPr lang="en-US" sz="2800" b="1" i="0" dirty="0" err="1">
                <a:solidFill>
                  <a:srgbClr val="0000FF"/>
                </a:solidFill>
                <a:effectLst/>
                <a:latin typeface="Times New Roman" pitchFamily="18" charset="0"/>
                <a:cs typeface="Times New Roman" pitchFamily="18" charset="0"/>
              </a:rPr>
              <a:t>Chọn</a:t>
            </a:r>
            <a:r>
              <a:rPr lang="en-US" sz="2800" b="1" i="0" dirty="0">
                <a:solidFill>
                  <a:srgbClr val="0000FF"/>
                </a:solidFill>
                <a:effectLst/>
                <a:latin typeface="Times New Roman" pitchFamily="18" charset="0"/>
                <a:cs typeface="Times New Roman" pitchFamily="18" charset="0"/>
              </a:rPr>
              <a:t> </a:t>
            </a:r>
            <a:r>
              <a:rPr lang="en-US" sz="2800" b="1" i="1" dirty="0" err="1">
                <a:solidFill>
                  <a:srgbClr val="0000FF"/>
                </a:solidFill>
                <a:effectLst/>
                <a:latin typeface="Times New Roman" pitchFamily="18" charset="0"/>
                <a:cs typeface="Times New Roman" pitchFamily="18" charset="0"/>
              </a:rPr>
              <a:t>ch</a:t>
            </a:r>
            <a:r>
              <a:rPr lang="en-US" sz="2800" b="1" i="0" dirty="0">
                <a:solidFill>
                  <a:srgbClr val="0000FF"/>
                </a:solidFill>
                <a:effectLst/>
                <a:latin typeface="Times New Roman" pitchFamily="18" charset="0"/>
                <a:cs typeface="Times New Roman" pitchFamily="18" charset="0"/>
              </a:rPr>
              <a:t> </a:t>
            </a:r>
            <a:r>
              <a:rPr lang="en-US" sz="2800" b="1" i="0" dirty="0" err="1">
                <a:solidFill>
                  <a:srgbClr val="0000FF"/>
                </a:solidFill>
                <a:effectLst/>
                <a:latin typeface="Times New Roman" pitchFamily="18" charset="0"/>
                <a:cs typeface="Times New Roman" pitchFamily="18" charset="0"/>
              </a:rPr>
              <a:t>hoặc</a:t>
            </a:r>
            <a:r>
              <a:rPr lang="en-US" sz="2800" b="1" i="0" dirty="0">
                <a:solidFill>
                  <a:srgbClr val="0000FF"/>
                </a:solidFill>
                <a:effectLst/>
                <a:latin typeface="Times New Roman" pitchFamily="18" charset="0"/>
                <a:cs typeface="Times New Roman" pitchFamily="18" charset="0"/>
              </a:rPr>
              <a:t> </a:t>
            </a:r>
            <a:r>
              <a:rPr lang="en-US" sz="2800" b="1" i="1" dirty="0" err="1">
                <a:solidFill>
                  <a:srgbClr val="0000FF"/>
                </a:solidFill>
                <a:effectLst/>
                <a:latin typeface="Times New Roman" pitchFamily="18" charset="0"/>
                <a:cs typeface="Times New Roman" pitchFamily="18" charset="0"/>
              </a:rPr>
              <a:t>tr</a:t>
            </a:r>
            <a:r>
              <a:rPr lang="en-US" sz="2800" b="1" i="0" dirty="0">
                <a:solidFill>
                  <a:srgbClr val="0000FF"/>
                </a:solidFill>
                <a:effectLst/>
                <a:latin typeface="Times New Roman" pitchFamily="18" charset="0"/>
                <a:cs typeface="Times New Roman" pitchFamily="18" charset="0"/>
              </a:rPr>
              <a:t> </a:t>
            </a:r>
            <a:r>
              <a:rPr lang="en-US" sz="2800" b="1" i="0" dirty="0" err="1">
                <a:solidFill>
                  <a:srgbClr val="0000FF"/>
                </a:solidFill>
                <a:effectLst/>
                <a:latin typeface="Times New Roman" pitchFamily="18" charset="0"/>
                <a:cs typeface="Times New Roman" pitchFamily="18" charset="0"/>
              </a:rPr>
              <a:t>thay</a:t>
            </a:r>
            <a:r>
              <a:rPr lang="en-US" sz="2800" b="1" i="0" dirty="0">
                <a:solidFill>
                  <a:srgbClr val="0000FF"/>
                </a:solidFill>
                <a:effectLst/>
                <a:latin typeface="Times New Roman" pitchFamily="18" charset="0"/>
                <a:cs typeface="Times New Roman" pitchFamily="18" charset="0"/>
              </a:rPr>
              <a:t> </a:t>
            </a:r>
            <a:r>
              <a:rPr lang="en-US" sz="2800" b="1" i="0" dirty="0" err="1">
                <a:solidFill>
                  <a:srgbClr val="0000FF"/>
                </a:solidFill>
                <a:effectLst/>
                <a:latin typeface="Times New Roman" pitchFamily="18" charset="0"/>
                <a:cs typeface="Times New Roman" pitchFamily="18" charset="0"/>
              </a:rPr>
              <a:t>cho</a:t>
            </a:r>
            <a:r>
              <a:rPr lang="en-US" sz="2800" b="1" i="0" dirty="0">
                <a:solidFill>
                  <a:srgbClr val="0000FF"/>
                </a:solidFill>
                <a:effectLst/>
                <a:latin typeface="Times New Roman" pitchFamily="18" charset="0"/>
                <a:cs typeface="Times New Roman" pitchFamily="18" charset="0"/>
              </a:rPr>
              <a:t> ô </a:t>
            </a:r>
            <a:r>
              <a:rPr lang="en-US" sz="2800" b="1" i="0" dirty="0" err="1">
                <a:solidFill>
                  <a:srgbClr val="0000FF"/>
                </a:solidFill>
                <a:effectLst/>
                <a:latin typeface="Times New Roman" pitchFamily="18" charset="0"/>
                <a:cs typeface="Times New Roman" pitchFamily="18" charset="0"/>
              </a:rPr>
              <a:t>vuông</a:t>
            </a:r>
            <a:r>
              <a:rPr lang="en-US" sz="2800" b="1" i="0" dirty="0">
                <a:solidFill>
                  <a:srgbClr val="0000FF"/>
                </a:solidFill>
                <a:effectLst/>
                <a:latin typeface="Times New Roman" pitchFamily="18" charset="0"/>
                <a:cs typeface="Times New Roman" pitchFamily="18" charset="0"/>
              </a:rPr>
              <a:t>.</a:t>
            </a:r>
          </a:p>
        </p:txBody>
      </p:sp>
      <p:sp>
        <p:nvSpPr>
          <p:cNvPr id="10" name="TextBox 9">
            <a:extLst>
              <a:ext uri="{FF2B5EF4-FFF2-40B4-BE49-F238E27FC236}">
                <a16:creationId xmlns:a16="http://schemas.microsoft.com/office/drawing/2014/main" xmlns="" id="{FD0A7104-3215-C104-B987-1100884E24CF}"/>
              </a:ext>
            </a:extLst>
          </p:cNvPr>
          <p:cNvSpPr txBox="1"/>
          <p:nvPr/>
        </p:nvSpPr>
        <p:spPr>
          <a:xfrm>
            <a:off x="5855677" y="1194166"/>
            <a:ext cx="3487615" cy="954107"/>
          </a:xfrm>
          <a:prstGeom prst="rect">
            <a:avLst/>
          </a:prstGeom>
          <a:noFill/>
        </p:spPr>
        <p:txBody>
          <a:bodyPr wrap="square" rtlCol="0">
            <a:spAutoFit/>
          </a:bodyPr>
          <a:lstStyle/>
          <a:p>
            <a:pPr algn="ctr"/>
            <a:r>
              <a:rPr lang="en-US" sz="2800" b="1">
                <a:solidFill>
                  <a:srgbClr val="00B050"/>
                </a:solidFill>
                <a:latin typeface="Times New Roman" pitchFamily="18" charset="0"/>
                <a:cs typeface="Times New Roman" pitchFamily="18" charset="0"/>
              </a:rPr>
              <a:t>Bài hát tới trường </a:t>
            </a:r>
          </a:p>
          <a:p>
            <a:pPr algn="ctr"/>
            <a:r>
              <a:rPr lang="en-US" sz="2800" b="1">
                <a:solidFill>
                  <a:srgbClr val="00B050"/>
                </a:solidFill>
                <a:latin typeface="Times New Roman" pitchFamily="18" charset="0"/>
                <a:cs typeface="Times New Roman" pitchFamily="18" charset="0"/>
              </a:rPr>
              <a:t>( Trích)</a:t>
            </a:r>
          </a:p>
        </p:txBody>
      </p:sp>
      <p:sp>
        <p:nvSpPr>
          <p:cNvPr id="11" name="Rectangle 10">
            <a:extLst>
              <a:ext uri="{FF2B5EF4-FFF2-40B4-BE49-F238E27FC236}">
                <a16:creationId xmlns:a16="http://schemas.microsoft.com/office/drawing/2014/main" xmlns="" id="{11FC2B89-4762-2B2B-3708-DAB36E92A48D}"/>
              </a:ext>
            </a:extLst>
          </p:cNvPr>
          <p:cNvSpPr/>
          <p:nvPr/>
        </p:nvSpPr>
        <p:spPr>
          <a:xfrm>
            <a:off x="4947137" y="3071445"/>
            <a:ext cx="27549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F265999D-D149-9A84-DC12-46266EAA6C36}"/>
              </a:ext>
            </a:extLst>
          </p:cNvPr>
          <p:cNvSpPr/>
          <p:nvPr/>
        </p:nvSpPr>
        <p:spPr>
          <a:xfrm>
            <a:off x="6066689" y="3783879"/>
            <a:ext cx="27549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801F73CD-A225-585E-B8C5-85EA4015EFFD}"/>
              </a:ext>
            </a:extLst>
          </p:cNvPr>
          <p:cNvSpPr/>
          <p:nvPr/>
        </p:nvSpPr>
        <p:spPr>
          <a:xfrm>
            <a:off x="8865577" y="2359643"/>
            <a:ext cx="27549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EF13952E-1EE0-5281-1994-2AFAA65C76E8}"/>
              </a:ext>
            </a:extLst>
          </p:cNvPr>
          <p:cNvSpPr/>
          <p:nvPr/>
        </p:nvSpPr>
        <p:spPr>
          <a:xfrm>
            <a:off x="8282354" y="3089031"/>
            <a:ext cx="35755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B79D884-2765-E098-FAE5-5ED3DF0D0D90}"/>
              </a:ext>
            </a:extLst>
          </p:cNvPr>
          <p:cNvSpPr/>
          <p:nvPr/>
        </p:nvSpPr>
        <p:spPr>
          <a:xfrm>
            <a:off x="10644557" y="3071444"/>
            <a:ext cx="35755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ED79AE5C-F561-8369-8EFE-4579B70EF89D}"/>
              </a:ext>
            </a:extLst>
          </p:cNvPr>
          <p:cNvSpPr/>
          <p:nvPr/>
        </p:nvSpPr>
        <p:spPr>
          <a:xfrm>
            <a:off x="9571892" y="4185136"/>
            <a:ext cx="339968"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80CF3CF5-B382-E4C4-B3E4-AC4BBE1E9FC5}"/>
              </a:ext>
            </a:extLst>
          </p:cNvPr>
          <p:cNvSpPr/>
          <p:nvPr/>
        </p:nvSpPr>
        <p:spPr>
          <a:xfrm>
            <a:off x="8751280" y="4947134"/>
            <a:ext cx="275490" cy="339969"/>
          </a:xfrm>
          <a:prstGeom prst="rect">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7711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0" nodeType="clickEffect">
                                  <p:stCondLst>
                                    <p:cond delay="0"/>
                                  </p:stCondLst>
                                  <p:childTnLst>
                                    <p:animEffect transition="out" filter="box(out)">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32" fill="hold" grpId="0" nodeType="clickEffect">
                                  <p:stCondLst>
                                    <p:cond delay="0"/>
                                  </p:stCondLst>
                                  <p:childTnLst>
                                    <p:animEffect transition="out" filter="box(out)">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grpId="0" nodeType="clickEffect">
                                  <p:stCondLst>
                                    <p:cond delay="0"/>
                                  </p:stCondLst>
                                  <p:childTnLst>
                                    <p:animEffect transition="out" filter="box(out)">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32" fill="hold" grpId="0" nodeType="clickEffect">
                                  <p:stCondLst>
                                    <p:cond delay="0"/>
                                  </p:stCondLst>
                                  <p:childTnLst>
                                    <p:animEffect transition="out" filter="box(out)">
                                      <p:cBhvr>
                                        <p:cTn id="26" dur="2000"/>
                                        <p:tgtEl>
                                          <p:spTgt spid="17"/>
                                        </p:tgtEl>
                                      </p:cBhvr>
                                    </p:animEffect>
                                    <p:set>
                                      <p:cBhvr>
                                        <p:cTn id="27" dur="1" fill="hold">
                                          <p:stCondLst>
                                            <p:cond delay="19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grpId="0" nodeType="clickEffect">
                                  <p:stCondLst>
                                    <p:cond delay="0"/>
                                  </p:stCondLst>
                                  <p:childTnLst>
                                    <p:animEffect transition="out" filter="box(out)">
                                      <p:cBhvr>
                                        <p:cTn id="31" dur="2000"/>
                                        <p:tgtEl>
                                          <p:spTgt spid="18"/>
                                        </p:tgtEl>
                                      </p:cBhvr>
                                    </p:animEffect>
                                    <p:set>
                                      <p:cBhvr>
                                        <p:cTn id="32" dur="1" fill="hold">
                                          <p:stCondLst>
                                            <p:cond delay="19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32" fill="hold" grpId="0" nodeType="clickEffect">
                                  <p:stCondLst>
                                    <p:cond delay="0"/>
                                  </p:stCondLst>
                                  <p:childTnLst>
                                    <p:animEffect transition="out" filter="box(out)">
                                      <p:cBhvr>
                                        <p:cTn id="36" dur="2000"/>
                                        <p:tgtEl>
                                          <p:spTgt spid="19"/>
                                        </p:tgtEl>
                                      </p:cBhvr>
                                    </p:animEffect>
                                    <p:set>
                                      <p:cBhvr>
                                        <p:cTn id="37"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ẽ Tay Bọ Rùa Bảy điểm Dễ Thương Miễn Phí 抠 Png Hình ảnh | Định dạng hình  ảnh PSD 610663515| vn.lovepik.com">
            <a:extLst>
              <a:ext uri="{FF2B5EF4-FFF2-40B4-BE49-F238E27FC236}">
                <a16:creationId xmlns:a16="http://schemas.microsoft.com/office/drawing/2014/main" xmlns="" id="{A6308E79-2B56-9808-EAFA-1C04BA20DBA2}"/>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8545442" y="4244396"/>
            <a:ext cx="2446181" cy="269657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33025F6-03E4-F7FE-A115-15A451327F80}"/>
              </a:ext>
            </a:extLst>
          </p:cNvPr>
          <p:cNvSpPr txBox="1"/>
          <p:nvPr/>
        </p:nvSpPr>
        <p:spPr>
          <a:xfrm>
            <a:off x="2208757" y="422416"/>
            <a:ext cx="4219339" cy="1106585"/>
          </a:xfrm>
          <a:prstGeom prst="rect">
            <a:avLst/>
          </a:prstGeom>
          <a:noFill/>
        </p:spPr>
        <p:txBody>
          <a:bodyPr wrap="square" rtlCol="0">
            <a:spAutoFit/>
          </a:bodyPr>
          <a:lstStyle/>
          <a:p>
            <a:r>
              <a:rPr lang="en-US" sz="6591" b="1" dirty="0" err="1">
                <a:solidFill>
                  <a:srgbClr val="0000FF"/>
                </a:solidFill>
                <a:latin typeface="Times New Roman" pitchFamily="18" charset="0"/>
                <a:cs typeface="Times New Roman" pitchFamily="18" charset="0"/>
              </a:rPr>
              <a:t>Khởi</a:t>
            </a:r>
            <a:r>
              <a:rPr lang="en-US" sz="6591" b="1" dirty="0">
                <a:solidFill>
                  <a:srgbClr val="0000FF"/>
                </a:solidFill>
                <a:latin typeface="Times New Roman" pitchFamily="18" charset="0"/>
                <a:cs typeface="Times New Roman" pitchFamily="18" charset="0"/>
              </a:rPr>
              <a:t> </a:t>
            </a:r>
            <a:r>
              <a:rPr lang="en-US" sz="6591" b="1" dirty="0" err="1">
                <a:solidFill>
                  <a:srgbClr val="0000FF"/>
                </a:solidFill>
                <a:latin typeface="Times New Roman" pitchFamily="18" charset="0"/>
                <a:cs typeface="Times New Roman" pitchFamily="18" charset="0"/>
              </a:rPr>
              <a:t>động</a:t>
            </a:r>
            <a:endParaRPr lang="en-US" sz="6591" b="1" dirty="0">
              <a:solidFill>
                <a:srgbClr val="0000FF"/>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31C0509B-C71F-3B54-5442-8BAB03929595}"/>
              </a:ext>
            </a:extLst>
          </p:cNvPr>
          <p:cNvPicPr>
            <a:picLocks noChangeAspect="1"/>
          </p:cNvPicPr>
          <p:nvPr/>
        </p:nvPicPr>
        <p:blipFill>
          <a:blip r:embed="rId6"/>
          <a:stretch>
            <a:fillRect/>
          </a:stretch>
        </p:blipFill>
        <p:spPr>
          <a:xfrm>
            <a:off x="6715700" y="956728"/>
            <a:ext cx="3946505" cy="3064196"/>
          </a:xfrm>
          <a:prstGeom prst="rect">
            <a:avLst/>
          </a:prstGeom>
        </p:spPr>
      </p:pic>
      <p:sp>
        <p:nvSpPr>
          <p:cNvPr id="8" name="Rectangle 7"/>
          <p:cNvSpPr/>
          <p:nvPr/>
        </p:nvSpPr>
        <p:spPr>
          <a:xfrm>
            <a:off x="2388358" y="3969217"/>
            <a:ext cx="5554639" cy="1077218"/>
          </a:xfrm>
          <a:prstGeom prst="rect">
            <a:avLst/>
          </a:prstGeom>
        </p:spPr>
        <p:txBody>
          <a:bodyPr wrap="square">
            <a:spAutoFit/>
          </a:bodyPr>
          <a:lstStyle/>
          <a:p>
            <a:r>
              <a:rPr lang="en-US" sz="3200" b="1" dirty="0" smtClean="0">
                <a:solidFill>
                  <a:srgbClr val="0000FF"/>
                </a:solidFill>
                <a:latin typeface="Times New Roman" panose="02020603050405020304" pitchFamily="18" charset="0"/>
                <a:cs typeface="Times New Roman" panose="02020603050405020304" pitchFamily="18" charset="0"/>
              </a:rPr>
              <a:t>   * </a:t>
            </a:r>
            <a:r>
              <a:rPr lang="en-US" sz="3200" b="1" dirty="0" err="1" smtClean="0">
                <a:solidFill>
                  <a:srgbClr val="0000FF"/>
                </a:solidFill>
                <a:latin typeface="Times New Roman" panose="02020603050405020304" pitchFamily="18" charset="0"/>
                <a:cs typeface="Times New Roman" panose="02020603050405020304" pitchFamily="18" charset="0"/>
              </a:rPr>
              <a:t>Giới</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thiệu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yêu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thích</a:t>
            </a:r>
            <a:r>
              <a:rPr lang="en-US" sz="3200" b="1" dirty="0">
                <a:solidFill>
                  <a:srgbClr val="0000FF"/>
                </a:solidFill>
                <a:latin typeface="Times New Roman" panose="02020603050405020304" pitchFamily="18" charset="0"/>
                <a:cs typeface="Times New Roman" panose="02020603050405020304" pitchFamily="18" charset="0"/>
              </a:rPr>
              <a:t>.</a:t>
            </a:r>
            <a:endParaRPr lang="vi-VN" sz="3200" b="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56553" y="1689851"/>
            <a:ext cx="4459147" cy="2062103"/>
          </a:xfrm>
          <a:prstGeom prst="rect">
            <a:avLst/>
          </a:prstGeom>
          <a:noFill/>
        </p:spPr>
        <p:txBody>
          <a:bodyPr wrap="square" rtlCol="0">
            <a:spAutoFit/>
          </a:bodyPr>
          <a:lstStyle/>
          <a:p>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Em</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đã</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đến</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th</a:t>
            </a:r>
            <a:r>
              <a:rPr lang="vi-VN" sz="3200" b="1" dirty="0">
                <a:solidFill>
                  <a:srgbClr val="003300"/>
                </a:solidFill>
                <a:latin typeface="Times New Roman" pitchFamily="18" charset="0"/>
                <a:cs typeface="Times New Roman" pitchFamily="18" charset="0"/>
              </a:rPr>
              <a:t>ư</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viện</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ch</a:t>
            </a:r>
            <a:r>
              <a:rPr lang="vi-VN" sz="3200" b="1" dirty="0">
                <a:solidFill>
                  <a:srgbClr val="003300"/>
                </a:solidFill>
                <a:latin typeface="Times New Roman" pitchFamily="18" charset="0"/>
                <a:cs typeface="Times New Roman" pitchFamily="18" charset="0"/>
              </a:rPr>
              <a:t>ư</a:t>
            </a:r>
            <a:r>
              <a:rPr lang="en-US" sz="3200" b="1" dirty="0">
                <a:solidFill>
                  <a:srgbClr val="003300"/>
                </a:solidFill>
                <a:latin typeface="Times New Roman" pitchFamily="18" charset="0"/>
                <a:cs typeface="Times New Roman" pitchFamily="18" charset="0"/>
              </a:rPr>
              <a:t>a? </a:t>
            </a:r>
            <a:r>
              <a:rPr lang="en-US" sz="3200" b="1" dirty="0" err="1">
                <a:solidFill>
                  <a:srgbClr val="003300"/>
                </a:solidFill>
                <a:latin typeface="Times New Roman" pitchFamily="18" charset="0"/>
                <a:cs typeface="Times New Roman" pitchFamily="18" charset="0"/>
              </a:rPr>
              <a:t>Em</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đến</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đó</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để</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làm</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gì</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Hãy</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kể</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tên</a:t>
            </a:r>
            <a:r>
              <a:rPr lang="en-US" sz="3200" b="1" dirty="0">
                <a:solidFill>
                  <a:srgbClr val="003300"/>
                </a:solidFill>
                <a:latin typeface="Times New Roman" pitchFamily="18" charset="0"/>
                <a:cs typeface="Times New Roman" pitchFamily="18" charset="0"/>
              </a:rPr>
              <a:t> </a:t>
            </a:r>
            <a:r>
              <a:rPr lang="en-US" sz="3200" b="1" dirty="0" err="1" smtClean="0">
                <a:solidFill>
                  <a:srgbClr val="003300"/>
                </a:solidFill>
                <a:latin typeface="Times New Roman" pitchFamily="18" charset="0"/>
                <a:cs typeface="Times New Roman" pitchFamily="18" charset="0"/>
              </a:rPr>
              <a:t>một</a:t>
            </a:r>
            <a:r>
              <a:rPr lang="en-US" sz="3200" b="1" dirty="0" smtClean="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số</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th</a:t>
            </a:r>
            <a:r>
              <a:rPr lang="vi-VN" sz="3200" b="1" dirty="0">
                <a:solidFill>
                  <a:srgbClr val="003300"/>
                </a:solidFill>
                <a:latin typeface="Times New Roman" pitchFamily="18" charset="0"/>
                <a:cs typeface="Times New Roman" pitchFamily="18" charset="0"/>
              </a:rPr>
              <a:t>ư</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viện</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mà</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em</a:t>
            </a:r>
            <a:r>
              <a:rPr lang="en-US" sz="3200" b="1" dirty="0">
                <a:solidFill>
                  <a:srgbClr val="003300"/>
                </a:solidFill>
                <a:latin typeface="Times New Roman" pitchFamily="18" charset="0"/>
                <a:cs typeface="Times New Roman" pitchFamily="18" charset="0"/>
              </a:rPr>
              <a:t> </a:t>
            </a:r>
            <a:r>
              <a:rPr lang="en-US" sz="3200" b="1" dirty="0" err="1">
                <a:solidFill>
                  <a:srgbClr val="003300"/>
                </a:solidFill>
                <a:latin typeface="Times New Roman" pitchFamily="18" charset="0"/>
                <a:cs typeface="Times New Roman" pitchFamily="18" charset="0"/>
              </a:rPr>
              <a:t>biết</a:t>
            </a:r>
            <a:r>
              <a:rPr lang="en-US" sz="3200" b="1" dirty="0" smtClean="0">
                <a:solidFill>
                  <a:srgbClr val="003300"/>
                </a:solidFill>
                <a:latin typeface="Times New Roman" pitchFamily="18" charset="0"/>
                <a:cs typeface="Times New Roman" pitchFamily="18" charset="0"/>
              </a:rPr>
              <a:t>?</a:t>
            </a:r>
            <a:endParaRPr lang="en-US" sz="3200" b="1" dirty="0">
              <a:solidFill>
                <a:srgbClr val="0033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77746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8F13609-7D46-736E-9AA0-8B285FCB38FB}"/>
              </a:ext>
            </a:extLst>
          </p:cNvPr>
          <p:cNvPicPr>
            <a:picLocks noChangeAspect="1"/>
          </p:cNvPicPr>
          <p:nvPr/>
        </p:nvPicPr>
        <p:blipFill>
          <a:blip r:embed="rId4"/>
          <a:stretch>
            <a:fillRect/>
          </a:stretch>
        </p:blipFill>
        <p:spPr>
          <a:xfrm>
            <a:off x="477012" y="1773761"/>
            <a:ext cx="10905066" cy="3625935"/>
          </a:xfrm>
          <a:prstGeom prst="rect">
            <a:avLst/>
          </a:prstGeom>
          <a:ln>
            <a:noFill/>
          </a:ln>
          <a:effectLst>
            <a:softEdge rad="112500"/>
          </a:effectLst>
        </p:spPr>
      </p:pic>
      <p:sp>
        <p:nvSpPr>
          <p:cNvPr id="7" name="TextBox 6">
            <a:extLst>
              <a:ext uri="{FF2B5EF4-FFF2-40B4-BE49-F238E27FC236}">
                <a16:creationId xmlns:a16="http://schemas.microsoft.com/office/drawing/2014/main" xmlns="" id="{FDAEE2F7-53A0-9D15-AFA3-99E53092EF5E}"/>
              </a:ext>
            </a:extLst>
          </p:cNvPr>
          <p:cNvSpPr txBox="1"/>
          <p:nvPr/>
        </p:nvSpPr>
        <p:spPr>
          <a:xfrm>
            <a:off x="0" y="513322"/>
            <a:ext cx="11477767" cy="523220"/>
          </a:xfrm>
          <a:prstGeom prst="rect">
            <a:avLst/>
          </a:prstGeom>
          <a:noFill/>
        </p:spPr>
        <p:txBody>
          <a:bodyPr wrap="square">
            <a:spAutoFit/>
          </a:bodyPr>
          <a:lstStyle/>
          <a:p>
            <a:pPr algn="just"/>
            <a:r>
              <a:rPr lang="en-US" sz="2800" b="1" dirty="0">
                <a:solidFill>
                  <a:srgbClr val="0070C0"/>
                </a:solidFill>
                <a:effectLst/>
                <a:latin typeface="Times New Roman" pitchFamily="18" charset="0"/>
                <a:cs typeface="Times New Roman" pitchFamily="18" charset="0"/>
              </a:rPr>
              <a:t>b. </a:t>
            </a:r>
            <a:r>
              <a:rPr lang="en-US" sz="2800" b="1" dirty="0" err="1">
                <a:solidFill>
                  <a:srgbClr val="0070C0"/>
                </a:solidFill>
                <a:effectLst/>
                <a:latin typeface="Times New Roman" pitchFamily="18" charset="0"/>
                <a:cs typeface="Times New Roman" pitchFamily="18" charset="0"/>
              </a:rPr>
              <a:t>Ghép</a:t>
            </a:r>
            <a:r>
              <a:rPr lang="en-US" sz="2800" b="1" dirty="0">
                <a:solidFill>
                  <a:srgbClr val="0070C0"/>
                </a:solidFill>
                <a:effectLst/>
                <a:latin typeface="Times New Roman" pitchFamily="18" charset="0"/>
                <a:cs typeface="Times New Roman" pitchFamily="18" charset="0"/>
              </a:rPr>
              <a:t> </a:t>
            </a:r>
            <a:r>
              <a:rPr lang="en-US" sz="2800" b="1" dirty="0" err="1">
                <a:solidFill>
                  <a:srgbClr val="0070C0"/>
                </a:solidFill>
                <a:effectLst/>
                <a:latin typeface="Times New Roman" pitchFamily="18" charset="0"/>
                <a:cs typeface="Times New Roman" pitchFamily="18" charset="0"/>
              </a:rPr>
              <a:t>các</a:t>
            </a:r>
            <a:r>
              <a:rPr lang="en-US" sz="2800" b="1" dirty="0">
                <a:solidFill>
                  <a:srgbClr val="0070C0"/>
                </a:solidFill>
                <a:effectLst/>
                <a:latin typeface="Times New Roman" pitchFamily="18" charset="0"/>
                <a:cs typeface="Times New Roman" pitchFamily="18" charset="0"/>
              </a:rPr>
              <a:t> </a:t>
            </a:r>
            <a:r>
              <a:rPr lang="en-US" sz="2800" b="1" dirty="0" err="1">
                <a:solidFill>
                  <a:srgbClr val="0070C0"/>
                </a:solidFill>
                <a:effectLst/>
                <a:latin typeface="Times New Roman" pitchFamily="18" charset="0"/>
                <a:cs typeface="Times New Roman" pitchFamily="18" charset="0"/>
              </a:rPr>
              <a:t>tiếng</a:t>
            </a:r>
            <a:r>
              <a:rPr lang="en-US" sz="2800" b="1" dirty="0">
                <a:solidFill>
                  <a:srgbClr val="0070C0"/>
                </a:solidFill>
                <a:effectLst/>
                <a:latin typeface="Times New Roman" pitchFamily="18" charset="0"/>
                <a:cs typeface="Times New Roman" pitchFamily="18" charset="0"/>
              </a:rPr>
              <a:t> </a:t>
            </a:r>
            <a:r>
              <a:rPr lang="en-US" sz="2800" b="1" dirty="0" err="1">
                <a:solidFill>
                  <a:srgbClr val="0070C0"/>
                </a:solidFill>
                <a:effectLst/>
                <a:latin typeface="Times New Roman" pitchFamily="18" charset="0"/>
                <a:cs typeface="Times New Roman" pitchFamily="18" charset="0"/>
              </a:rPr>
              <a:t>phù</a:t>
            </a:r>
            <a:r>
              <a:rPr lang="en-US" sz="2800" b="1" dirty="0">
                <a:solidFill>
                  <a:srgbClr val="0070C0"/>
                </a:solidFill>
                <a:effectLst/>
                <a:latin typeface="Times New Roman" pitchFamily="18" charset="0"/>
                <a:cs typeface="Times New Roman" pitchFamily="18" charset="0"/>
              </a:rPr>
              <a:t> </a:t>
            </a:r>
            <a:r>
              <a:rPr lang="en-US" sz="2800" b="1" dirty="0" err="1">
                <a:solidFill>
                  <a:srgbClr val="0070C0"/>
                </a:solidFill>
                <a:effectLst/>
                <a:latin typeface="Times New Roman" pitchFamily="18" charset="0"/>
                <a:cs typeface="Times New Roman" pitchFamily="18" charset="0"/>
              </a:rPr>
              <a:t>hợp</a:t>
            </a:r>
            <a:r>
              <a:rPr lang="en-US" sz="2800" b="1" dirty="0">
                <a:solidFill>
                  <a:srgbClr val="0070C0"/>
                </a:solidFill>
                <a:effectLst/>
                <a:latin typeface="Times New Roman" pitchFamily="18" charset="0"/>
                <a:cs typeface="Times New Roman" pitchFamily="18" charset="0"/>
              </a:rPr>
              <a:t> </a:t>
            </a:r>
            <a:r>
              <a:rPr lang="en-US" sz="2800" b="1" dirty="0" err="1">
                <a:solidFill>
                  <a:srgbClr val="0070C0"/>
                </a:solidFill>
                <a:effectLst/>
                <a:latin typeface="Times New Roman" pitchFamily="18" charset="0"/>
                <a:cs typeface="Times New Roman" pitchFamily="18" charset="0"/>
              </a:rPr>
              <a:t>với</a:t>
            </a:r>
            <a:r>
              <a:rPr lang="en-US" sz="2800" b="1" dirty="0">
                <a:solidFill>
                  <a:srgbClr val="0070C0"/>
                </a:solidFill>
                <a:effectLst/>
                <a:latin typeface="Times New Roman" pitchFamily="18" charset="0"/>
                <a:cs typeface="Times New Roman" pitchFamily="18" charset="0"/>
              </a:rPr>
              <a:t> </a:t>
            </a:r>
            <a:r>
              <a:rPr lang="en-US" sz="2800" b="1" dirty="0" err="1">
                <a:solidFill>
                  <a:srgbClr val="00B050"/>
                </a:solidFill>
                <a:effectLst/>
                <a:latin typeface="Times New Roman" pitchFamily="18" charset="0"/>
                <a:cs typeface="Times New Roman" pitchFamily="18" charset="0"/>
              </a:rPr>
              <a:t>dân</a:t>
            </a:r>
            <a:r>
              <a:rPr lang="en-US" sz="2800" b="1" dirty="0">
                <a:solidFill>
                  <a:srgbClr val="00B050"/>
                </a:solidFill>
                <a:effectLst/>
                <a:latin typeface="Times New Roman" pitchFamily="18" charset="0"/>
                <a:cs typeface="Times New Roman" pitchFamily="18" charset="0"/>
              </a:rPr>
              <a:t> </a:t>
            </a:r>
            <a:r>
              <a:rPr lang="en-US" sz="2800" b="1" dirty="0" err="1">
                <a:solidFill>
                  <a:srgbClr val="0070C0"/>
                </a:solidFill>
                <a:effectLst/>
                <a:latin typeface="Times New Roman" pitchFamily="18" charset="0"/>
                <a:cs typeface="Times New Roman" pitchFamily="18" charset="0"/>
              </a:rPr>
              <a:t>hoặc</a:t>
            </a:r>
            <a:r>
              <a:rPr lang="en-US" sz="2800" b="1" dirty="0">
                <a:solidFill>
                  <a:srgbClr val="0070C0"/>
                </a:solidFill>
                <a:effectLst/>
                <a:latin typeface="Times New Roman" pitchFamily="18" charset="0"/>
                <a:cs typeface="Times New Roman" pitchFamily="18" charset="0"/>
              </a:rPr>
              <a:t> </a:t>
            </a:r>
            <a:r>
              <a:rPr lang="en-US" sz="2800" b="1" dirty="0" err="1">
                <a:solidFill>
                  <a:srgbClr val="00B050"/>
                </a:solidFill>
                <a:effectLst/>
                <a:latin typeface="Times New Roman" pitchFamily="18" charset="0"/>
                <a:cs typeface="Times New Roman" pitchFamily="18" charset="0"/>
              </a:rPr>
              <a:t>dâng</a:t>
            </a:r>
            <a:r>
              <a:rPr lang="en-US" sz="2800" b="1" dirty="0">
                <a:solidFill>
                  <a:srgbClr val="0070C0"/>
                </a:solidFill>
                <a:effectLst/>
                <a:latin typeface="Times New Roman" pitchFamily="18" charset="0"/>
                <a:cs typeface="Times New Roman" pitchFamily="18" charset="0"/>
              </a:rPr>
              <a:t> </a:t>
            </a:r>
            <a:r>
              <a:rPr lang="en-US" sz="2800" b="1" dirty="0" err="1">
                <a:solidFill>
                  <a:srgbClr val="0070C0"/>
                </a:solidFill>
                <a:effectLst/>
                <a:latin typeface="Times New Roman" pitchFamily="18" charset="0"/>
                <a:cs typeface="Times New Roman" pitchFamily="18" charset="0"/>
              </a:rPr>
              <a:t>để</a:t>
            </a:r>
            <a:r>
              <a:rPr lang="en-US" sz="2800" b="1" dirty="0">
                <a:solidFill>
                  <a:srgbClr val="0070C0"/>
                </a:solidFill>
                <a:effectLst/>
                <a:latin typeface="Times New Roman" pitchFamily="18" charset="0"/>
                <a:cs typeface="Times New Roman" pitchFamily="18" charset="0"/>
              </a:rPr>
              <a:t> </a:t>
            </a:r>
            <a:r>
              <a:rPr lang="en-US" sz="2800" b="1" dirty="0" err="1">
                <a:solidFill>
                  <a:srgbClr val="0070C0"/>
                </a:solidFill>
                <a:effectLst/>
                <a:latin typeface="Times New Roman" pitchFamily="18" charset="0"/>
                <a:cs typeface="Times New Roman" pitchFamily="18" charset="0"/>
              </a:rPr>
              <a:t>tạo</a:t>
            </a:r>
            <a:r>
              <a:rPr lang="en-US" sz="2800" b="1" dirty="0">
                <a:solidFill>
                  <a:srgbClr val="0070C0"/>
                </a:solidFill>
                <a:effectLst/>
                <a:latin typeface="Times New Roman" pitchFamily="18" charset="0"/>
                <a:cs typeface="Times New Roman" pitchFamily="18" charset="0"/>
              </a:rPr>
              <a:t> </a:t>
            </a:r>
            <a:r>
              <a:rPr lang="en-US" sz="2800" b="1" dirty="0" err="1">
                <a:solidFill>
                  <a:srgbClr val="0070C0"/>
                </a:solidFill>
                <a:effectLst/>
                <a:latin typeface="Times New Roman" pitchFamily="18" charset="0"/>
                <a:cs typeface="Times New Roman" pitchFamily="18" charset="0"/>
              </a:rPr>
              <a:t>từ</a:t>
            </a:r>
            <a:r>
              <a:rPr lang="en-US" sz="2800" b="1" dirty="0">
                <a:solidFill>
                  <a:srgbClr val="0070C0"/>
                </a:solidFill>
                <a:effectLst/>
                <a:latin typeface="Times New Roman" pitchFamily="18" charset="0"/>
                <a:cs typeface="Times New Roman" pitchFamily="18" charset="0"/>
              </a:rPr>
              <a:t>.</a:t>
            </a:r>
          </a:p>
        </p:txBody>
      </p:sp>
      <p:cxnSp>
        <p:nvCxnSpPr>
          <p:cNvPr id="6" name="Straight Arrow Connector 5">
            <a:extLst>
              <a:ext uri="{FF2B5EF4-FFF2-40B4-BE49-F238E27FC236}">
                <a16:creationId xmlns:a16="http://schemas.microsoft.com/office/drawing/2014/main" xmlns="" id="{05B81718-D1AC-2883-C0A0-AC7946519FC1}"/>
              </a:ext>
            </a:extLst>
          </p:cNvPr>
          <p:cNvCxnSpPr>
            <a:cxnSpLocks/>
          </p:cNvCxnSpPr>
          <p:nvPr/>
        </p:nvCxnSpPr>
        <p:spPr>
          <a:xfrm flipH="1">
            <a:off x="3130062" y="3429000"/>
            <a:ext cx="627184" cy="61546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2682C1EC-4080-2F02-D886-1FC04284F525}"/>
              </a:ext>
            </a:extLst>
          </p:cNvPr>
          <p:cNvCxnSpPr>
            <a:cxnSpLocks/>
          </p:cNvCxnSpPr>
          <p:nvPr/>
        </p:nvCxnSpPr>
        <p:spPr>
          <a:xfrm>
            <a:off x="4360985" y="3429000"/>
            <a:ext cx="508136" cy="87984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xmlns="" id="{23BDA1EB-A57A-EBBE-31C0-7BDDFE35444A}"/>
              </a:ext>
            </a:extLst>
          </p:cNvPr>
          <p:cNvCxnSpPr>
            <a:cxnSpLocks/>
          </p:cNvCxnSpPr>
          <p:nvPr/>
        </p:nvCxnSpPr>
        <p:spPr>
          <a:xfrm>
            <a:off x="5228493" y="3429000"/>
            <a:ext cx="3985845" cy="615462"/>
          </a:xfrm>
          <a:prstGeom prst="bentConnector3">
            <a:avLst>
              <a:gd name="adj1" fmla="val 7838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xmlns="" id="{A40F5F8E-5254-119C-02F2-E81862AEA03C}"/>
              </a:ext>
            </a:extLst>
          </p:cNvPr>
          <p:cNvCxnSpPr>
            <a:cxnSpLocks/>
          </p:cNvCxnSpPr>
          <p:nvPr/>
        </p:nvCxnSpPr>
        <p:spPr>
          <a:xfrm flipV="1">
            <a:off x="5466999" y="2474419"/>
            <a:ext cx="3794232" cy="804578"/>
          </a:xfrm>
          <a:prstGeom prst="bentConnector3">
            <a:avLst>
              <a:gd name="adj1" fmla="val 79816"/>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xmlns="" id="{C38A7ED5-2312-F146-CAA0-FE1E6DD69AF3}"/>
              </a:ext>
            </a:extLst>
          </p:cNvPr>
          <p:cNvCxnSpPr>
            <a:cxnSpLocks/>
          </p:cNvCxnSpPr>
          <p:nvPr/>
        </p:nvCxnSpPr>
        <p:spPr>
          <a:xfrm rot="10800000" flipV="1">
            <a:off x="2039814" y="2009367"/>
            <a:ext cx="5070233" cy="205424"/>
          </a:xfrm>
          <a:prstGeom prst="bentConnector3">
            <a:avLst>
              <a:gd name="adj1" fmla="val 79487"/>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8466F52D-3DA5-1D8A-F294-1B27255CB7EE}"/>
              </a:ext>
            </a:extLst>
          </p:cNvPr>
          <p:cNvCxnSpPr>
            <a:cxnSpLocks/>
          </p:cNvCxnSpPr>
          <p:nvPr/>
        </p:nvCxnSpPr>
        <p:spPr>
          <a:xfrm>
            <a:off x="7110047" y="3250688"/>
            <a:ext cx="508136" cy="8798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81280042-F0C4-EED1-9C3B-1EA670A83CAB}"/>
              </a:ext>
            </a:extLst>
          </p:cNvPr>
          <p:cNvSpPr txBox="1"/>
          <p:nvPr/>
        </p:nvSpPr>
        <p:spPr>
          <a:xfrm>
            <a:off x="1280950" y="1020431"/>
            <a:ext cx="10196817" cy="523220"/>
          </a:xfrm>
          <a:prstGeom prst="rect">
            <a:avLst/>
          </a:prstGeom>
          <a:solidFill>
            <a:schemeClr val="bg1"/>
          </a:solidFill>
          <a:ln w="28575">
            <a:solidFill>
              <a:srgbClr val="F149A4"/>
            </a:solidFill>
            <a:prstDash val="sysDot"/>
          </a:ln>
        </p:spPr>
        <p:txBody>
          <a:bodyPr wrap="square" rtlCol="0">
            <a:spAutoFit/>
          </a:bodyPr>
          <a:lstStyle/>
          <a:p>
            <a:r>
              <a:rPr lang="en-US" sz="2800" b="1">
                <a:solidFill>
                  <a:srgbClr val="F149A4"/>
                </a:solidFill>
                <a:latin typeface="Times New Roman" pitchFamily="18" charset="0"/>
                <a:cs typeface="Times New Roman" pitchFamily="18" charset="0"/>
              </a:rPr>
              <a:t>dân: </a:t>
            </a:r>
            <a:r>
              <a:rPr lang="en-US" sz="2800" b="1">
                <a:latin typeface="Times New Roman" pitchFamily="18" charset="0"/>
                <a:cs typeface="Times New Roman" pitchFamily="18" charset="0"/>
              </a:rPr>
              <a:t>dân số, dân làng, dân tộc, dân cư</a:t>
            </a:r>
          </a:p>
        </p:txBody>
      </p:sp>
      <p:sp>
        <p:nvSpPr>
          <p:cNvPr id="54" name="TextBox 53">
            <a:extLst>
              <a:ext uri="{FF2B5EF4-FFF2-40B4-BE49-F238E27FC236}">
                <a16:creationId xmlns:a16="http://schemas.microsoft.com/office/drawing/2014/main" xmlns="" id="{50B9A3F2-0C62-6462-80E5-A52C5B0BAD21}"/>
              </a:ext>
            </a:extLst>
          </p:cNvPr>
          <p:cNvSpPr txBox="1"/>
          <p:nvPr/>
        </p:nvSpPr>
        <p:spPr>
          <a:xfrm>
            <a:off x="1825617" y="5285783"/>
            <a:ext cx="7127314" cy="523220"/>
          </a:xfrm>
          <a:prstGeom prst="rect">
            <a:avLst/>
          </a:prstGeom>
          <a:noFill/>
          <a:ln w="28575">
            <a:solidFill>
              <a:srgbClr val="F149A4"/>
            </a:solidFill>
            <a:prstDash val="sysDot"/>
          </a:ln>
        </p:spPr>
        <p:txBody>
          <a:bodyPr wrap="square" rtlCol="0">
            <a:spAutoFit/>
          </a:bodyPr>
          <a:lstStyle/>
          <a:p>
            <a:r>
              <a:rPr lang="en-US" sz="2800" b="1">
                <a:solidFill>
                  <a:srgbClr val="F149A4"/>
                </a:solidFill>
                <a:latin typeface="Times New Roman" pitchFamily="18" charset="0"/>
                <a:cs typeface="Times New Roman" pitchFamily="18" charset="0"/>
              </a:rPr>
              <a:t>dâng: </a:t>
            </a:r>
            <a:r>
              <a:rPr lang="en-US" sz="2800" b="1">
                <a:latin typeface="Times New Roman" pitchFamily="18" charset="0"/>
                <a:cs typeface="Times New Roman" pitchFamily="18" charset="0"/>
              </a:rPr>
              <a:t>dâng hiến, dâng trào.</a:t>
            </a:r>
          </a:p>
        </p:txBody>
      </p:sp>
    </p:spTree>
    <p:custDataLst>
      <p:tags r:id="rId1"/>
    </p:custDataLst>
    <p:extLst>
      <p:ext uri="{BB962C8B-B14F-4D97-AF65-F5344CB8AC3E}">
        <p14:creationId xmlns:p14="http://schemas.microsoft.com/office/powerpoint/2010/main" val="56466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arn(inVertical)">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arn(inVertical)">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arn(inVertical)">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xmlns="" id="{B6126278-0934-B640-68C8-352FECFDB3C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6805" y="632549"/>
            <a:ext cx="5221625" cy="5840449"/>
          </a:xfrm>
          <a:prstGeom prst="rect">
            <a:avLst/>
          </a:prstGeom>
        </p:spPr>
      </p:pic>
      <p:sp>
        <p:nvSpPr>
          <p:cNvPr id="4" name="TextBox 3">
            <a:extLst>
              <a:ext uri="{FF2B5EF4-FFF2-40B4-BE49-F238E27FC236}">
                <a16:creationId xmlns:a16="http://schemas.microsoft.com/office/drawing/2014/main" xmlns="" id="{A55993E6-0CDA-F0F4-7EA5-C2E4DA3ADE74}"/>
              </a:ext>
            </a:extLst>
          </p:cNvPr>
          <p:cNvSpPr txBox="1"/>
          <p:nvPr/>
        </p:nvSpPr>
        <p:spPr>
          <a:xfrm>
            <a:off x="4311739" y="364663"/>
            <a:ext cx="5902946" cy="1321813"/>
          </a:xfrm>
          <a:prstGeom prst="rect">
            <a:avLst/>
          </a:prstGeom>
        </p:spPr>
        <p:txBody>
          <a:bodyPr vert="horz" lIns="60960" tIns="30480" rIns="60960" bIns="30480" rtlCol="0" anchor="t">
            <a:normAutofit/>
          </a:bodyPr>
          <a:lstStyle/>
          <a:p>
            <a:pPr marL="0" marR="0" lvl="0" indent="0" algn="ctr" defTabSz="609539" rtl="0" eaLnBrk="1" fontAlgn="auto" latinLnBrk="0" hangingPunct="1">
              <a:lnSpc>
                <a:spcPct val="90000"/>
              </a:lnSpc>
              <a:spcBef>
                <a:spcPts val="0"/>
              </a:spcBef>
              <a:spcAft>
                <a:spcPts val="400"/>
              </a:spcAft>
              <a:buClrTx/>
              <a:buSzTx/>
              <a:buFontTx/>
              <a:buNone/>
              <a:tabLst/>
              <a:defRPr/>
            </a:pPr>
            <a:r>
              <a:rPr kumimoji="0" lang="en-US" sz="8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Vận</a:t>
            </a:r>
            <a:r>
              <a:rPr kumimoji="0" lang="en-US" sz="8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80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dụng</a:t>
            </a:r>
            <a:endParaRPr kumimoji="0" lang="en-US" sz="8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5" name="Picture 3">
            <a:extLst>
              <a:ext uri="{FF2B5EF4-FFF2-40B4-BE49-F238E27FC236}">
                <a16:creationId xmlns:a16="http://schemas.microsoft.com/office/drawing/2014/main" xmlns="" id="{D4C27617-7EEA-3227-E29E-14EAC16C01B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975600" y="3175000"/>
            <a:ext cx="2258829" cy="2466331"/>
          </a:xfrm>
          <a:prstGeom prst="rect">
            <a:avLst/>
          </a:prstGeom>
        </p:spPr>
      </p:pic>
      <p:sp>
        <p:nvSpPr>
          <p:cNvPr id="6" name="TextBox 5"/>
          <p:cNvSpPr txBox="1"/>
          <p:nvPr/>
        </p:nvSpPr>
        <p:spPr>
          <a:xfrm>
            <a:off x="4362994" y="1645920"/>
            <a:ext cx="7829006" cy="1409617"/>
          </a:xfrm>
          <a:prstGeom prst="rect">
            <a:avLst/>
          </a:prstGeom>
          <a:noFill/>
        </p:spPr>
        <p:txBody>
          <a:bodyPr wrap="square" rtlCol="0">
            <a:spAutoFit/>
          </a:bodyPr>
          <a:lstStyle/>
          <a:p>
            <a:pPr>
              <a:lnSpc>
                <a:spcPct val="90000"/>
              </a:lnSpc>
              <a:spcAft>
                <a:spcPts val="600"/>
              </a:spcAft>
            </a:pPr>
            <a:r>
              <a:rPr lang="en-US" sz="2800" b="1" dirty="0" err="1" smtClean="0">
                <a:solidFill>
                  <a:srgbClr val="0000FF"/>
                </a:solidFill>
                <a:latin typeface="Times New Roman" pitchFamily="18" charset="0"/>
                <a:cs typeface="Times New Roman" pitchFamily="18" charset="0"/>
              </a:rPr>
              <a:t>Kể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người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nghe</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câu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chuyện</a:t>
            </a:r>
            <a:r>
              <a:rPr lang="en-US" sz="2800" b="1" dirty="0" smtClean="0">
                <a:solidFill>
                  <a:srgbClr val="0000FF"/>
                </a:solidFill>
                <a:latin typeface="Times New Roman" pitchFamily="18" charset="0"/>
                <a:cs typeface="Times New Roman" pitchFamily="18" charset="0"/>
              </a:rPr>
              <a:t> </a:t>
            </a:r>
          </a:p>
          <a:p>
            <a:pPr algn="ctr">
              <a:lnSpc>
                <a:spcPct val="90000"/>
              </a:lnSpc>
              <a:spcAft>
                <a:spcPts val="600"/>
              </a:spcAft>
            </a:pP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trời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mọc</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đằng</a:t>
            </a:r>
            <a:r>
              <a:rPr lang="en-US" sz="2800" b="1" dirty="0" smtClean="0">
                <a:solidFill>
                  <a:srgbClr val="0000FF"/>
                </a:solidFill>
                <a:latin typeface="Times New Roman" pitchFamily="18" charset="0"/>
                <a:cs typeface="Times New Roman" pitchFamily="18" charset="0"/>
              </a:rPr>
              <a:t> … </a:t>
            </a:r>
            <a:r>
              <a:rPr lang="en-US" sz="2800" b="1" dirty="0" err="1" smtClean="0">
                <a:solidFill>
                  <a:srgbClr val="0000FF"/>
                </a:solidFill>
                <a:latin typeface="Times New Roman" pitchFamily="18" charset="0"/>
                <a:cs typeface="Times New Roman" pitchFamily="18" charset="0"/>
              </a:rPr>
              <a:t>Tây</a:t>
            </a:r>
            <a:r>
              <a:rPr lang="en-US" sz="2800" b="1" dirty="0" smtClean="0">
                <a:solidFill>
                  <a:srgbClr val="0000FF"/>
                </a:solidFill>
                <a:latin typeface="Times New Roman" pitchFamily="18" charset="0"/>
                <a:cs typeface="Times New Roman" pitchFamily="18" charset="0"/>
              </a:rPr>
              <a:t>. </a:t>
            </a:r>
          </a:p>
          <a:p>
            <a:pPr algn="ctr">
              <a:lnSpc>
                <a:spcPct val="90000"/>
              </a:lnSpc>
              <a:spcAft>
                <a:spcPts val="600"/>
              </a:spcAft>
            </a:pPr>
            <a:r>
              <a:rPr lang="en-US" sz="2800" b="1" dirty="0" err="1" smtClean="0">
                <a:solidFill>
                  <a:srgbClr val="0000FF"/>
                </a:solidFill>
                <a:latin typeface="Times New Roman" pitchFamily="18" charset="0"/>
                <a:cs typeface="Times New Roman" pitchFamily="18" charset="0"/>
              </a:rPr>
              <a:t>Nếu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câu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mặt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trời</a:t>
            </a:r>
            <a:r>
              <a:rPr lang="en-US" sz="2800" b="1" dirty="0" smtClean="0">
                <a:solidFill>
                  <a:srgbClr val="0000FF"/>
                </a:solidFill>
                <a:latin typeface="Times New Roman" pitchFamily="18" charset="0"/>
                <a:cs typeface="Times New Roman" pitchFamily="18" charset="0"/>
              </a:rPr>
              <a:t>.</a:t>
            </a:r>
          </a:p>
        </p:txBody>
      </p:sp>
      <p:pic>
        <p:nvPicPr>
          <p:cNvPr id="7" name="Picture 15" descr="Mặt trời mọc ở đằng... tây! (trang 52) - Tiếng Việt 3 tập 2">
            <a:extLst>
              <a:ext uri="{FF2B5EF4-FFF2-40B4-BE49-F238E27FC236}">
                <a16:creationId xmlns:a16="http://schemas.microsoft.com/office/drawing/2014/main" xmlns="" id="{8F9C9841-A2F7-E6E1-CBAD-D415E1521AFD}"/>
              </a:ext>
            </a:extLst>
          </p:cNvPr>
          <p:cNvPicPr>
            <a:picLocks noChangeAspect="1" noChangeArrowheads="1"/>
          </p:cNvPicPr>
          <p:nvPr/>
        </p:nvPicPr>
        <p:blipFill rotWithShape="1">
          <a:blip r:embed="rId8">
            <a:alphaModFix amt="35000"/>
            <a:extLst>
              <a:ext uri="{28A0092B-C50C-407E-A947-70E740481C1C}">
                <a14:useLocalDpi xmlns:a14="http://schemas.microsoft.com/office/drawing/2010/main" val="0"/>
              </a:ext>
            </a:extLst>
          </a:blip>
          <a:srcRect l="909" r="5758"/>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3815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49472"/>
            <a:ext cx="12192000" cy="553357"/>
          </a:xfrm>
          <a:prstGeom prst="rect">
            <a:avLst/>
          </a:prstGeom>
          <a:noFill/>
        </p:spPr>
        <p:txBody>
          <a:bodyPr wrap="square" rtlCol="0">
            <a:spAutoFit/>
          </a:bodyPr>
          <a:lstStyle/>
          <a:p>
            <a:pPr algn="ctr"/>
            <a:r>
              <a:rPr lang="en-US" sz="2996" b="1" dirty="0" err="1" smtClean="0">
                <a:solidFill>
                  <a:srgbClr val="0000FF"/>
                </a:solidFill>
                <a:latin typeface="Times New Roman" panose="02020603050405020304" pitchFamily="18" charset="0"/>
                <a:cs typeface="Times New Roman" panose="02020603050405020304" pitchFamily="18" charset="0"/>
              </a:rPr>
              <a:t>Tiếng</a:t>
            </a:r>
            <a:r>
              <a:rPr lang="en-US" sz="2996" b="1" dirty="0" smtClean="0">
                <a:solidFill>
                  <a:srgbClr val="0000FF"/>
                </a:solidFill>
                <a:latin typeface="Times New Roman" panose="02020603050405020304" pitchFamily="18" charset="0"/>
                <a:cs typeface="Times New Roman" panose="02020603050405020304" pitchFamily="18" charset="0"/>
              </a:rPr>
              <a:t> </a:t>
            </a:r>
            <a:r>
              <a:rPr lang="en-US" sz="2996" b="1" dirty="0" err="1" smtClean="0">
                <a:solidFill>
                  <a:srgbClr val="0000FF"/>
                </a:solidFill>
                <a:latin typeface="Times New Roman" panose="02020603050405020304" pitchFamily="18" charset="0"/>
                <a:cs typeface="Times New Roman" panose="02020603050405020304" pitchFamily="18" charset="0"/>
              </a:rPr>
              <a:t>Việt</a:t>
            </a:r>
            <a:endParaRPr lang="en-US" sz="2996" b="1" dirty="0">
              <a:solidFill>
                <a:srgbClr val="0000FF"/>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78375" y="2080334"/>
            <a:ext cx="3292621" cy="3475810"/>
          </a:xfrm>
          <a:prstGeom prst="rect">
            <a:avLst/>
          </a:prstGeom>
        </p:spPr>
      </p:pic>
      <p:pic>
        <p:nvPicPr>
          <p:cNvPr id="12" name="Picture 11"/>
          <p:cNvPicPr>
            <a:picLocks noChangeAspect="1"/>
          </p:cNvPicPr>
          <p:nvPr/>
        </p:nvPicPr>
        <p:blipFill>
          <a:blip r:embed="rId5"/>
          <a:stretch>
            <a:fillRect/>
          </a:stretch>
        </p:blipFill>
        <p:spPr>
          <a:xfrm>
            <a:off x="3432068" y="1993988"/>
            <a:ext cx="2927790" cy="3562156"/>
          </a:xfrm>
          <a:prstGeom prst="rect">
            <a:avLst/>
          </a:prstGeom>
        </p:spPr>
      </p:pic>
      <p:pic>
        <p:nvPicPr>
          <p:cNvPr id="13" name="Picture 12"/>
          <p:cNvPicPr>
            <a:picLocks noChangeAspect="1"/>
          </p:cNvPicPr>
          <p:nvPr/>
        </p:nvPicPr>
        <p:blipFill>
          <a:blip r:embed="rId6"/>
          <a:stretch>
            <a:fillRect/>
          </a:stretch>
        </p:blipFill>
        <p:spPr>
          <a:xfrm>
            <a:off x="6359858" y="1861180"/>
            <a:ext cx="3057097" cy="3694964"/>
          </a:xfrm>
          <a:prstGeom prst="rect">
            <a:avLst/>
          </a:prstGeom>
        </p:spPr>
      </p:pic>
      <p:sp>
        <p:nvSpPr>
          <p:cNvPr id="2" name="TextBox 1"/>
          <p:cNvSpPr txBox="1"/>
          <p:nvPr/>
        </p:nvSpPr>
        <p:spPr>
          <a:xfrm>
            <a:off x="78375" y="1077721"/>
            <a:ext cx="12113625"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Đọc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a:t>
            </a:r>
            <a:r>
              <a:rPr lang="vi-VN" sz="2800" b="1" dirty="0" smtClean="0">
                <a:solidFill>
                  <a:srgbClr val="FF0000"/>
                </a:solidFill>
                <a:latin typeface="Times New Roman" panose="02020603050405020304" pitchFamily="18" charset="0"/>
                <a:cs typeface="Times New Roman" panose="02020603050405020304" pitchFamily="18" charset="0"/>
              </a:rPr>
              <a:t>ư</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viện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7"/>
          <a:stretch>
            <a:fillRect/>
          </a:stretch>
        </p:blipFill>
        <p:spPr>
          <a:xfrm>
            <a:off x="9416955" y="1989826"/>
            <a:ext cx="2775045" cy="3479971"/>
          </a:xfrm>
          <a:prstGeom prst="rect">
            <a:avLst/>
          </a:prstGeom>
        </p:spPr>
      </p:pic>
    </p:spTree>
    <p:custDataLst>
      <p:tags r:id="rId1"/>
    </p:custDataLst>
    <p:extLst>
      <p:ext uri="{BB962C8B-B14F-4D97-AF65-F5344CB8AC3E}">
        <p14:creationId xmlns:p14="http://schemas.microsoft.com/office/powerpoint/2010/main" val="86299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2"/>
                                        </p:tgtEl>
                                        <p:attrNameLst>
                                          <p:attrName>style.visibility</p:attrName>
                                        </p:attrNameLst>
                                      </p:cBhvr>
                                      <p:to>
                                        <p:strVal val="visible"/>
                                      </p:to>
                                    </p:set>
                                    <p:anim calcmode="discrete" valueType="clr">
                                      <p:cBhvr override="childStyle">
                                        <p:cTn id="30"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
                                        </p:tgtEl>
                                        <p:attrNameLst>
                                          <p:attrName>fillcolor</p:attrName>
                                        </p:attrNameLst>
                                      </p:cBhvr>
                                      <p:tavLst>
                                        <p:tav tm="0">
                                          <p:val>
                                            <p:clrVal>
                                              <a:schemeClr val="accent2"/>
                                            </p:clrVal>
                                          </p:val>
                                        </p:tav>
                                        <p:tav tm="50000">
                                          <p:val>
                                            <p:clrVal>
                                              <a:schemeClr val="hlink"/>
                                            </p:clrVal>
                                          </p:val>
                                        </p:tav>
                                      </p:tavLst>
                                    </p:anim>
                                    <p:set>
                                      <p:cBhvr>
                                        <p:cTn id="32"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187" y="377807"/>
            <a:ext cx="12192000" cy="492443"/>
          </a:xfrm>
          <a:prstGeom prst="rect">
            <a:avLst/>
          </a:prstGeom>
          <a:noFill/>
        </p:spPr>
        <p:txBody>
          <a:bodyPr wrap="square" rtlCol="0">
            <a:spAutoFit/>
          </a:bodyPr>
          <a:lstStyle/>
          <a:p>
            <a:pPr algn="ctr"/>
            <a:r>
              <a:rPr lang="en-US" sz="2600" b="1" dirty="0" err="1" smtClean="0">
                <a:solidFill>
                  <a:srgbClr val="0000FF"/>
                </a:solidFill>
                <a:latin typeface="Times New Roman" panose="02020603050405020304" pitchFamily="18" charset="0"/>
                <a:cs typeface="Times New Roman" panose="02020603050405020304" pitchFamily="18" charset="0"/>
              </a:rPr>
              <a:t>Tiếng</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Việt</a:t>
            </a:r>
            <a:endParaRPr lang="en-US" sz="2600" b="1"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9187" y="870250"/>
            <a:ext cx="12113625" cy="492443"/>
          </a:xfrm>
          <a:prstGeom prst="rect">
            <a:avLst/>
          </a:prstGeom>
          <a:noFill/>
        </p:spPr>
        <p:txBody>
          <a:bodyPr wrap="square" rtlCol="0">
            <a:spAutoFit/>
          </a:bodyPr>
          <a:lstStyle/>
          <a:p>
            <a:pPr algn="ctr"/>
            <a:r>
              <a:rPr lang="en-US" sz="2600" b="1" dirty="0" err="1" smtClean="0">
                <a:solidFill>
                  <a:srgbClr val="FF0000"/>
                </a:solidFill>
                <a:latin typeface="Times New Roman" panose="02020603050405020304" pitchFamily="18" charset="0"/>
                <a:cs typeface="Times New Roman" panose="02020603050405020304" pitchFamily="18" charset="0"/>
              </a:rPr>
              <a:t>Đọc</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a:t>
            </a:r>
            <a:r>
              <a:rPr lang="vi-VN" sz="2600" b="1" dirty="0" smtClean="0">
                <a:solidFill>
                  <a:srgbClr val="FF0000"/>
                </a:solidFill>
                <a:latin typeface="Times New Roman" panose="02020603050405020304" pitchFamily="18" charset="0"/>
                <a:cs typeface="Times New Roman" panose="02020603050405020304" pitchFamily="18" charset="0"/>
              </a:rPr>
              <a:t>ư</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viện</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8375" y="1362693"/>
            <a:ext cx="12113625" cy="5632311"/>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smtClean="0">
                <a:solidFill>
                  <a:srgbClr val="0000FF"/>
                </a:solidFill>
                <a:latin typeface="Times New Roman" panose="02020603050405020304" pitchFamily="18" charset="0"/>
                <a:cs typeface="Times New Roman" panose="02020603050405020304" pitchFamily="18" charset="0"/>
              </a:rPr>
              <a:t>     </a:t>
            </a:r>
            <a:r>
              <a:rPr lang="vi-VN" sz="2400" b="1" dirty="0" smtClean="0">
                <a:solidFill>
                  <a:srgbClr val="0000FF"/>
                </a:solidFill>
                <a:latin typeface="Times New Roman" panose="02020603050405020304" pitchFamily="18" charset="0"/>
                <a:cs typeface="Times New Roman" panose="02020603050405020304" pitchFamily="18" charset="0"/>
              </a:rPr>
              <a:t>Khi </a:t>
            </a:r>
            <a:r>
              <a:rPr lang="vi-VN" sz="2400" b="1" dirty="0">
                <a:solidFill>
                  <a:srgbClr val="0000FF"/>
                </a:solidFill>
                <a:latin typeface="Times New Roman" panose="02020603050405020304" pitchFamily="18" charset="0"/>
                <a:cs typeface="Times New Roman" panose="02020603050405020304" pitchFamily="18" charset="0"/>
              </a:rPr>
              <a:t>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Thầy hiệu trưởng nói:</a:t>
            </a:r>
          </a:p>
          <a:p>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endParaRPr lang="en-US" sz="2400" b="1" dirty="0">
              <a:solidFill>
                <a:srgbClr val="0000FF"/>
              </a:solidFill>
              <a:latin typeface="Times New Roman" panose="02020603050405020304" pitchFamily="18" charset="0"/>
              <a:cs typeface="Times New Roman" panose="02020603050405020304" pitchFamily="18" charset="0"/>
            </a:endParaRPr>
          </a:p>
          <a:p>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smtClean="0">
                <a:solidFill>
                  <a:srgbClr val="0000FF"/>
                </a:solidFill>
                <a:latin typeface="Times New Roman" panose="02020603050405020304" pitchFamily="18" charset="0"/>
                <a:cs typeface="Times New Roman" panose="02020603050405020304" pitchFamily="18" charset="0"/>
              </a:rPr>
              <a:t>Từ </a:t>
            </a:r>
            <a:r>
              <a:rPr lang="vi-VN" sz="2400" b="1" dirty="0">
                <a:solidFill>
                  <a:srgbClr val="0000FF"/>
                </a:solidFill>
                <a:latin typeface="Times New Roman" panose="02020603050405020304" pitchFamily="18" charset="0"/>
                <a:cs typeface="Times New Roman" panose="02020603050405020304" pitchFamily="18" charset="0"/>
              </a:rPr>
              <a:t>hôm đó, bạn nào đến trường cũng háo hức ghé vào thư viện. Ai cũng vui lắm.</a:t>
            </a:r>
          </a:p>
          <a:p>
            <a:r>
              <a:rPr lang="en-US" sz="2400" b="1" dirty="0" smtClean="0">
                <a:solidFill>
                  <a:srgbClr val="0000FF"/>
                </a:solidFill>
                <a:latin typeface="Times New Roman" panose="02020603050405020304" pitchFamily="18" charset="0"/>
                <a:cs typeface="Times New Roman" panose="02020603050405020304" pitchFamily="18" charset="0"/>
              </a:rPr>
              <a:t>                                                                                </a:t>
            </a:r>
            <a:r>
              <a:rPr lang="vi-VN" sz="2400" b="1" dirty="0" smtClean="0">
                <a:solidFill>
                  <a:srgbClr val="0000FF"/>
                </a:solidFill>
                <a:latin typeface="Times New Roman" panose="02020603050405020304" pitchFamily="18" charset="0"/>
                <a:cs typeface="Times New Roman" panose="02020603050405020304" pitchFamily="18" charset="0"/>
              </a:rPr>
              <a:t>(</a:t>
            </a:r>
            <a:r>
              <a:rPr lang="vi-VN" sz="2400" b="1" dirty="0">
                <a:solidFill>
                  <a:srgbClr val="0000FF"/>
                </a:solidFill>
                <a:latin typeface="Times New Roman" panose="02020603050405020304" pitchFamily="18" charset="0"/>
                <a:cs typeface="Times New Roman" panose="02020603050405020304" pitchFamily="18" charset="0"/>
              </a:rPr>
              <a:t>Theo Tốt-tô-chan, cô bé bên cửa sổ)</a:t>
            </a:r>
            <a:endParaRPr lang="en-US" sz="2400" dirty="0"/>
          </a:p>
        </p:txBody>
      </p:sp>
    </p:spTree>
    <p:custDataLst>
      <p:tags r:id="rId1"/>
    </p:custDataLst>
    <p:extLst>
      <p:ext uri="{BB962C8B-B14F-4D97-AF65-F5344CB8AC3E}">
        <p14:creationId xmlns:p14="http://schemas.microsoft.com/office/powerpoint/2010/main" val="223557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4EA98F8-1454-74E9-4B63-8B7282611956}"/>
              </a:ext>
            </a:extLst>
          </p:cNvPr>
          <p:cNvSpPr txBox="1"/>
          <p:nvPr/>
        </p:nvSpPr>
        <p:spPr>
          <a:xfrm>
            <a:off x="1524001" y="404406"/>
            <a:ext cx="9143999"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6" name="Picture 5">
            <a:extLst>
              <a:ext uri="{FF2B5EF4-FFF2-40B4-BE49-F238E27FC236}">
                <a16:creationId xmlns:a16="http://schemas.microsoft.com/office/drawing/2014/main" xmlns="" id="{FB1CDD8E-A095-9B0A-25AF-6330DA73F9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4001" y="0"/>
            <a:ext cx="803654" cy="1285860"/>
          </a:xfrm>
          <a:prstGeom prst="rect">
            <a:avLst/>
          </a:prstGeom>
        </p:spPr>
      </p:pic>
      <p:pic>
        <p:nvPicPr>
          <p:cNvPr id="17" name="Picture 10">
            <a:extLst>
              <a:ext uri="{FF2B5EF4-FFF2-40B4-BE49-F238E27FC236}">
                <a16:creationId xmlns:a16="http://schemas.microsoft.com/office/drawing/2014/main" xmlns="" id="{C6258C25-9AC4-F6CB-0E86-31EDD3BE5F65}"/>
              </a:ext>
            </a:extLst>
          </p:cNvPr>
          <p:cNvPicPr>
            <a:picLocks noChangeAspect="1"/>
          </p:cNvPicPr>
          <p:nvPr/>
        </p:nvPicPr>
        <p:blipFill rotWithShape="1">
          <a:blip r:embed="rId6" cstate="print"/>
          <a:srcRect l="7989" r="4870" b="1"/>
          <a:stretch/>
        </p:blipFill>
        <p:spPr>
          <a:xfrm>
            <a:off x="8906097" y="239111"/>
            <a:ext cx="1625426" cy="1317404"/>
          </a:xfrm>
          <a:prstGeom prst="rect">
            <a:avLst/>
          </a:prstGeom>
        </p:spPr>
      </p:pic>
      <p:sp>
        <p:nvSpPr>
          <p:cNvPr id="10" name="TextBox 9">
            <a:extLst>
              <a:ext uri="{FF2B5EF4-FFF2-40B4-BE49-F238E27FC236}">
                <a16:creationId xmlns:a16="http://schemas.microsoft.com/office/drawing/2014/main" xmlns="" id="{275A06D7-9F5F-72ED-6DB2-F63687076692}"/>
              </a:ext>
            </a:extLst>
          </p:cNvPr>
          <p:cNvSpPr txBox="1"/>
          <p:nvPr/>
        </p:nvSpPr>
        <p:spPr>
          <a:xfrm>
            <a:off x="1524002" y="853082"/>
            <a:ext cx="9143999"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a:t>
            </a:r>
            <a:r>
              <a:rPr lang="vi-VN"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ư</a:t>
            </a:r>
            <a:r>
              <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viện</a:t>
            </a:r>
            <a:r>
              <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p:cNvSpPr txBox="1"/>
          <p:nvPr/>
        </p:nvSpPr>
        <p:spPr>
          <a:xfrm>
            <a:off x="-22595" y="1397450"/>
            <a:ext cx="6858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
        <p:nvSpPr>
          <p:cNvPr id="12" name="TextBox 11"/>
          <p:cNvSpPr txBox="1"/>
          <p:nvPr/>
        </p:nvSpPr>
        <p:spPr>
          <a:xfrm>
            <a:off x="-22595" y="2032492"/>
            <a:ext cx="3528793"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Luyện</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câu</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13" name="TextBox 12"/>
          <p:cNvSpPr txBox="1"/>
          <p:nvPr/>
        </p:nvSpPr>
        <p:spPr>
          <a:xfrm>
            <a:off x="-155661" y="3446601"/>
            <a:ext cx="6805130"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Luyện</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đọc</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đúng</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từ</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ngữ</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khó</a:t>
            </a:r>
            <a:r>
              <a:rPr lang="en-US" sz="28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endParaRPr lang="en-US" sz="2800" dirty="0">
              <a:solidFill>
                <a:srgbClr val="008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524775" y="5534561"/>
            <a:ext cx="4572001" cy="1323439"/>
          </a:xfrm>
          <a:prstGeom prst="rect">
            <a:avLst/>
          </a:prstGeom>
          <a:noFill/>
        </p:spPr>
        <p:txBody>
          <a:bodyPr wrap="square" rtlCol="0">
            <a:spAutoFit/>
          </a:bodyPr>
          <a:lstStyle/>
          <a:p>
            <a:pPr algn="ctr"/>
            <a:r>
              <a:rPr lang="en-US" sz="4000" b="1" dirty="0" smtClean="0">
                <a:solidFill>
                  <a:srgbClr val="008000"/>
                </a:solidFill>
                <a:latin typeface="Times New Roman" pitchFamily="18" charset="0"/>
                <a:cs typeface="Times New Roman" pitchFamily="18" charset="0"/>
              </a:rPr>
              <a:t>* ĐỌC </a:t>
            </a:r>
            <a:r>
              <a:rPr lang="en-US" sz="4000" b="1" dirty="0">
                <a:solidFill>
                  <a:srgbClr val="008000"/>
                </a:solidFill>
                <a:latin typeface="Times New Roman" pitchFamily="18" charset="0"/>
                <a:cs typeface="Times New Roman" pitchFamily="18" charset="0"/>
              </a:rPr>
              <a:t>NỐI </a:t>
            </a:r>
            <a:endParaRPr lang="en-US" sz="4000" b="1" dirty="0" smtClean="0">
              <a:solidFill>
                <a:srgbClr val="008000"/>
              </a:solidFill>
              <a:latin typeface="Times New Roman" pitchFamily="18" charset="0"/>
              <a:cs typeface="Times New Roman" pitchFamily="18" charset="0"/>
            </a:endParaRPr>
          </a:p>
          <a:p>
            <a:pPr algn="ctr"/>
            <a:r>
              <a:rPr lang="en-US" sz="4000" b="1" dirty="0" smtClean="0">
                <a:solidFill>
                  <a:srgbClr val="008000"/>
                </a:solidFill>
                <a:latin typeface="Times New Roman" pitchFamily="18" charset="0"/>
                <a:cs typeface="Times New Roman" pitchFamily="18" charset="0"/>
              </a:rPr>
              <a:t>TIẾP </a:t>
            </a:r>
            <a:r>
              <a:rPr lang="en-US" sz="4000" b="1" dirty="0">
                <a:solidFill>
                  <a:srgbClr val="008000"/>
                </a:solidFill>
                <a:latin typeface="Times New Roman" pitchFamily="18" charset="0"/>
                <a:cs typeface="Times New Roman" pitchFamily="18" charset="0"/>
              </a:rPr>
              <a:t>ĐOẠN</a:t>
            </a:r>
            <a:endParaRPr lang="vi-VN" sz="4000" b="1" dirty="0">
              <a:solidFill>
                <a:srgbClr val="008000"/>
              </a:solidFill>
              <a:latin typeface="Times New Roman" pitchFamily="18" charset="0"/>
              <a:cs typeface="Times New Roman" pitchFamily="18" charset="0"/>
            </a:endParaRPr>
          </a:p>
        </p:txBody>
      </p:sp>
      <p:pic>
        <p:nvPicPr>
          <p:cNvPr id="18" name="Picture 5">
            <a:extLst>
              <a:ext uri="{FF2B5EF4-FFF2-40B4-BE49-F238E27FC236}">
                <a16:creationId xmlns:a16="http://schemas.microsoft.com/office/drawing/2014/main" xmlns="" id="{FB1CDD8E-A095-9B0A-25AF-6330DA73F9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8301" y="152400"/>
            <a:ext cx="803654" cy="1285860"/>
          </a:xfrm>
          <a:prstGeom prst="rect">
            <a:avLst/>
          </a:prstGeom>
        </p:spPr>
      </p:pic>
      <p:pic>
        <p:nvPicPr>
          <p:cNvPr id="19" name="Picture 10">
            <a:extLst>
              <a:ext uri="{FF2B5EF4-FFF2-40B4-BE49-F238E27FC236}">
                <a16:creationId xmlns:a16="http://schemas.microsoft.com/office/drawing/2014/main" xmlns="" id="{C6258C25-9AC4-F6CB-0E86-31EDD3BE5F65}"/>
              </a:ext>
            </a:extLst>
          </p:cNvPr>
          <p:cNvPicPr>
            <a:picLocks noChangeAspect="1"/>
          </p:cNvPicPr>
          <p:nvPr/>
        </p:nvPicPr>
        <p:blipFill rotWithShape="1">
          <a:blip r:embed="rId6" cstate="print"/>
          <a:srcRect l="7989" r="4870" b="1"/>
          <a:stretch/>
        </p:blipFill>
        <p:spPr>
          <a:xfrm>
            <a:off x="9020397" y="391511"/>
            <a:ext cx="1625426" cy="1317404"/>
          </a:xfrm>
          <a:prstGeom prst="rect">
            <a:avLst/>
          </a:prstGeom>
        </p:spPr>
      </p:pic>
      <p:sp>
        <p:nvSpPr>
          <p:cNvPr id="20" name="TextBox 19"/>
          <p:cNvSpPr txBox="1"/>
          <p:nvPr/>
        </p:nvSpPr>
        <p:spPr>
          <a:xfrm>
            <a:off x="2881304" y="3930535"/>
            <a:ext cx="9215471"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Thoải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lớp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học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sôi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nổi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một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nửa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quang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cảnh</a:t>
            </a:r>
            <a:r>
              <a:rPr lang="en-US" sz="2800" b="1" dirty="0" smtClean="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2881305" y="1960921"/>
            <a:ext cx="9215470" cy="1384995"/>
          </a:xfrm>
          <a:prstGeom prst="rect">
            <a:avLst/>
          </a:prstGeom>
          <a:noFill/>
        </p:spPr>
        <p:txBody>
          <a:bodyPr wrap="square" rtlCol="0">
            <a:spAutoFit/>
          </a:bodyPr>
          <a:lstStyle/>
          <a:p>
            <a:pPr indent="684886" algn="just"/>
            <a:r>
              <a:rPr lang="en-US" sz="2800" b="1" dirty="0" smtClean="0">
                <a:solidFill>
                  <a:srgbClr val="0000CC"/>
                </a:solidFill>
                <a:latin typeface="Times New Roman" panose="02020603050405020304" pitchFamily="18" charset="0"/>
                <a:cs typeface="Times New Roman" panose="02020603050405020304" pitchFamily="18" charset="0"/>
              </a:rPr>
              <a:t>- </a:t>
            </a:r>
            <a:r>
              <a:rPr lang="vi-VN" sz="2800" b="1" dirty="0" smtClean="0">
                <a:solidFill>
                  <a:srgbClr val="0000CC"/>
                </a:solidFill>
                <a:latin typeface="Times New Roman" panose="02020603050405020304" pitchFamily="18" charset="0"/>
                <a:cs typeface="Times New Roman" panose="02020603050405020304" pitchFamily="18" charset="0"/>
              </a:rPr>
              <a:t>Quang cảnh thư viện lúc này hệt như một toa tàu điện đông đúc</a:t>
            </a:r>
            <a:r>
              <a:rPr lang="vi-VN" sz="2800" b="1" dirty="0" smtClean="0">
                <a:solidFill>
                  <a:srgbClr val="FF0000"/>
                </a:solidFill>
                <a:latin typeface="Times New Roman" panose="02020603050405020304" pitchFamily="18" charset="0"/>
                <a:cs typeface="Times New Roman" panose="02020603050405020304" pitchFamily="18" charset="0"/>
              </a:rPr>
              <a:t>/</a:t>
            </a:r>
            <a:r>
              <a:rPr lang="vi-VN" sz="2800" b="1" dirty="0" smtClean="0">
                <a:solidFill>
                  <a:srgbClr val="0000CC"/>
                </a:solidFill>
                <a:latin typeface="Times New Roman" panose="02020603050405020304" pitchFamily="18" charset="0"/>
                <a:cs typeface="Times New Roman" panose="02020603050405020304" pitchFamily="18" charset="0"/>
              </a:rPr>
              <a:t> với những hành khách đứng ngồi để đọc</a:t>
            </a:r>
            <a:r>
              <a:rPr lang="vi-VN" sz="2800" b="1" dirty="0" smtClean="0">
                <a:solidFill>
                  <a:srgbClr val="FF0000"/>
                </a:solidFill>
                <a:latin typeface="Times New Roman" panose="02020603050405020304" pitchFamily="18" charset="0"/>
                <a:cs typeface="Times New Roman" panose="02020603050405020304" pitchFamily="18" charset="0"/>
              </a:rPr>
              <a:t>/</a:t>
            </a:r>
            <a:r>
              <a:rPr lang="vi-VN" sz="2800" b="1" dirty="0" smtClean="0">
                <a:solidFill>
                  <a:srgbClr val="0000CC"/>
                </a:solidFill>
                <a:latin typeface="Times New Roman" panose="02020603050405020304" pitchFamily="18" charset="0"/>
                <a:cs typeface="Times New Roman" panose="02020603050405020304" pitchFamily="18" charset="0"/>
              </a:rPr>
              <a:t> quang cảnh trông thật ngộ</a:t>
            </a:r>
            <a:r>
              <a:rPr lang="en-US" sz="2800" b="1" dirty="0" smtClean="0">
                <a:solidFill>
                  <a:srgbClr val="0000CC"/>
                </a:solidFill>
                <a:latin typeface="Times New Roman" panose="02020603050405020304" pitchFamily="18" charset="0"/>
                <a:cs typeface="Times New Roman" panose="02020603050405020304" pitchFamily="18" charset="0"/>
              </a:rPr>
              <a:t>.</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490" y="4515154"/>
            <a:ext cx="2871814" cy="523220"/>
          </a:xfrm>
          <a:prstGeom prst="rect">
            <a:avLst/>
          </a:prstGeom>
          <a:noFill/>
        </p:spPr>
        <p:txBody>
          <a:bodyPr wrap="square"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Giải</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nghĩa</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từ</a:t>
            </a:r>
            <a:r>
              <a:rPr lang="en-US" sz="2800" b="1" dirty="0" smtClean="0">
                <a:solidFill>
                  <a:srgbClr val="008000"/>
                </a:solidFill>
                <a:latin typeface="Times New Roman" panose="02020603050405020304" pitchFamily="18" charset="0"/>
                <a:cs typeface="Times New Roman" panose="02020603050405020304" pitchFamily="18" charset="0"/>
              </a:rPr>
              <a:t>: </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595" y="4999088"/>
            <a:ext cx="12119370" cy="954107"/>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Tàu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một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giao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công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cộng</a:t>
            </a:r>
            <a:r>
              <a:rPr lang="en-US" sz="2800" b="1" dirty="0">
                <a:solidFill>
                  <a:srgbClr val="0000FF"/>
                </a:solidFill>
                <a:latin typeface="Times New Roman" panose="02020603050405020304" pitchFamily="18" charset="0"/>
                <a:cs typeface="Times New Roman" panose="02020603050405020304" pitchFamily="18" charset="0"/>
              </a:rPr>
              <a:t> , </a:t>
            </a:r>
            <a:r>
              <a:rPr lang="en-US" sz="2800" b="1" dirty="0" err="1">
                <a:solidFill>
                  <a:srgbClr val="0000FF"/>
                </a:solidFill>
                <a:latin typeface="Times New Roman" panose="02020603050405020304" pitchFamily="18" charset="0"/>
                <a:cs typeface="Times New Roman" panose="02020603050405020304" pitchFamily="18" charset="0"/>
              </a:rPr>
              <a:t>chạy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bằng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điện,chia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nhiều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toa</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endParaRPr>
          </a:p>
        </p:txBody>
      </p:sp>
    </p:spTree>
    <p:custDataLst>
      <p:tags r:id="rId1"/>
    </p:custDataLst>
    <p:extLst>
      <p:ext uri="{BB962C8B-B14F-4D97-AF65-F5344CB8AC3E}">
        <p14:creationId xmlns:p14="http://schemas.microsoft.com/office/powerpoint/2010/main" val="4572298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
                                        </p:tgtEl>
                                        <p:attrNameLst>
                                          <p:attrName>style.visibility</p:attrName>
                                        </p:attrNameLst>
                                      </p:cBhvr>
                                      <p:to>
                                        <p:strVal val="visible"/>
                                      </p:to>
                                    </p:set>
                                    <p:anim calcmode="discrete" valueType="clr">
                                      <p:cBhvr override="childStyle">
                                        <p:cTn id="2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
                                        </p:tgtEl>
                                        <p:attrNameLst>
                                          <p:attrName>fillcolor</p:attrName>
                                        </p:attrNameLst>
                                      </p:cBhvr>
                                      <p:tavLst>
                                        <p:tav tm="0">
                                          <p:val>
                                            <p:clrVal>
                                              <a:schemeClr val="accent2"/>
                                            </p:clrVal>
                                          </p:val>
                                        </p:tav>
                                        <p:tav tm="50000">
                                          <p:val>
                                            <p:clrVal>
                                              <a:schemeClr val="hlink"/>
                                            </p:clrVal>
                                          </p:val>
                                        </p:tav>
                                      </p:tavLst>
                                    </p:anim>
                                    <p:set>
                                      <p:cBhvr>
                                        <p:cTn id="23" dur="80"/>
                                        <p:tgtEl>
                                          <p:spTgt spid="1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1"/>
                                        </p:tgtEl>
                                        <p:attrNameLst>
                                          <p:attrName>style.visibility</p:attrName>
                                        </p:attrNameLst>
                                      </p:cBhvr>
                                      <p:to>
                                        <p:strVal val="visible"/>
                                      </p:to>
                                    </p:set>
                                    <p:anim calcmode="discrete" valueType="clr">
                                      <p:cBhvr override="childStyle">
                                        <p:cTn id="28"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1"/>
                                        </p:tgtEl>
                                        <p:attrNameLst>
                                          <p:attrName>fillcolor</p:attrName>
                                        </p:attrNameLst>
                                      </p:cBhvr>
                                      <p:tavLst>
                                        <p:tav tm="0">
                                          <p:val>
                                            <p:clrVal>
                                              <a:schemeClr val="accent2"/>
                                            </p:clrVal>
                                          </p:val>
                                        </p:tav>
                                        <p:tav tm="50000">
                                          <p:val>
                                            <p:clrVal>
                                              <a:schemeClr val="hlink"/>
                                            </p:clrVal>
                                          </p:val>
                                        </p:tav>
                                      </p:tavLst>
                                    </p:anim>
                                    <p:set>
                                      <p:cBhvr>
                                        <p:cTn id="30" dur="80"/>
                                        <p:tgtEl>
                                          <p:spTgt spid="21"/>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3"/>
                                        </p:tgtEl>
                                        <p:attrNameLst>
                                          <p:attrName>style.visibility</p:attrName>
                                        </p:attrNameLst>
                                      </p:cBhvr>
                                      <p:to>
                                        <p:strVal val="visible"/>
                                      </p:to>
                                    </p:set>
                                    <p:anim calcmode="discrete" valueType="clr">
                                      <p:cBhvr override="childStyle">
                                        <p:cTn id="3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
                                        </p:tgtEl>
                                        <p:attrNameLst>
                                          <p:attrName>fillcolor</p:attrName>
                                        </p:attrNameLst>
                                      </p:cBhvr>
                                      <p:tavLst>
                                        <p:tav tm="0">
                                          <p:val>
                                            <p:clrVal>
                                              <a:schemeClr val="accent2"/>
                                            </p:clrVal>
                                          </p:val>
                                        </p:tav>
                                        <p:tav tm="50000">
                                          <p:val>
                                            <p:clrVal>
                                              <a:schemeClr val="hlink"/>
                                            </p:clrVal>
                                          </p:val>
                                        </p:tav>
                                      </p:tavLst>
                                    </p:anim>
                                    <p:set>
                                      <p:cBhvr>
                                        <p:cTn id="37" dur="80"/>
                                        <p:tgtEl>
                                          <p:spTgt spid="13"/>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0"/>
                                        </p:tgtEl>
                                        <p:attrNameLst>
                                          <p:attrName>style.visibility</p:attrName>
                                        </p:attrNameLst>
                                      </p:cBhvr>
                                      <p:to>
                                        <p:strVal val="visible"/>
                                      </p:to>
                                    </p:set>
                                    <p:anim calcmode="discrete" valueType="clr">
                                      <p:cBhvr override="childStyle">
                                        <p:cTn id="42"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0"/>
                                        </p:tgtEl>
                                        <p:attrNameLst>
                                          <p:attrName>fillcolor</p:attrName>
                                        </p:attrNameLst>
                                      </p:cBhvr>
                                      <p:tavLst>
                                        <p:tav tm="0">
                                          <p:val>
                                            <p:clrVal>
                                              <a:schemeClr val="accent2"/>
                                            </p:clrVal>
                                          </p:val>
                                        </p:tav>
                                        <p:tav tm="50000">
                                          <p:val>
                                            <p:clrVal>
                                              <a:schemeClr val="hlink"/>
                                            </p:clrVal>
                                          </p:val>
                                        </p:tav>
                                      </p:tavLst>
                                    </p:anim>
                                    <p:set>
                                      <p:cBhvr>
                                        <p:cTn id="44" dur="80"/>
                                        <p:tgtEl>
                                          <p:spTgt spid="20"/>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
                                        </p:tgtEl>
                                        <p:attrNameLst>
                                          <p:attrName>style.visibility</p:attrName>
                                        </p:attrNameLst>
                                      </p:cBhvr>
                                      <p:to>
                                        <p:strVal val="visible"/>
                                      </p:to>
                                    </p:set>
                                    <p:anim calcmode="discrete" valueType="clr">
                                      <p:cBhvr override="childStyle">
                                        <p:cTn id="49"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
                                        </p:tgtEl>
                                        <p:attrNameLst>
                                          <p:attrName>fillcolor</p:attrName>
                                        </p:attrNameLst>
                                      </p:cBhvr>
                                      <p:tavLst>
                                        <p:tav tm="0">
                                          <p:val>
                                            <p:clrVal>
                                              <a:schemeClr val="accent2"/>
                                            </p:clrVal>
                                          </p:val>
                                        </p:tav>
                                        <p:tav tm="50000">
                                          <p:val>
                                            <p:clrVal>
                                              <a:schemeClr val="hlink"/>
                                            </p:clrVal>
                                          </p:val>
                                        </p:tav>
                                      </p:tavLst>
                                    </p:anim>
                                    <p:set>
                                      <p:cBhvr>
                                        <p:cTn id="51" dur="80"/>
                                        <p:tgtEl>
                                          <p:spTgt spid="2"/>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3"/>
                                        </p:tgtEl>
                                        <p:attrNameLst>
                                          <p:attrName>style.visibility</p:attrName>
                                        </p:attrNameLst>
                                      </p:cBhvr>
                                      <p:to>
                                        <p:strVal val="visible"/>
                                      </p:to>
                                    </p:set>
                                    <p:anim calcmode="discrete" valueType="clr">
                                      <p:cBhvr override="childStyle">
                                        <p:cTn id="56"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3"/>
                                        </p:tgtEl>
                                        <p:attrNameLst>
                                          <p:attrName>fillcolor</p:attrName>
                                        </p:attrNameLst>
                                      </p:cBhvr>
                                      <p:tavLst>
                                        <p:tav tm="0">
                                          <p:val>
                                            <p:clrVal>
                                              <a:schemeClr val="accent2"/>
                                            </p:clrVal>
                                          </p:val>
                                        </p:tav>
                                        <p:tav tm="50000">
                                          <p:val>
                                            <p:clrVal>
                                              <a:schemeClr val="hlink"/>
                                            </p:clrVal>
                                          </p:val>
                                        </p:tav>
                                      </p:tavLst>
                                    </p:anim>
                                    <p:set>
                                      <p:cBhvr>
                                        <p:cTn id="58"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20" grpId="0"/>
      <p:bldP spid="21"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04EBAD7-3554-2E5D-18C6-B14299860C13}"/>
              </a:ext>
            </a:extLst>
          </p:cNvPr>
          <p:cNvPicPr>
            <a:picLocks noChangeAspect="1"/>
          </p:cNvPicPr>
          <p:nvPr/>
        </p:nvPicPr>
        <p:blipFill>
          <a:blip r:embed="rId4"/>
          <a:stretch>
            <a:fillRect/>
          </a:stretch>
        </p:blipFill>
        <p:spPr>
          <a:xfrm>
            <a:off x="102858" y="584776"/>
            <a:ext cx="5194056" cy="6211800"/>
          </a:xfrm>
          <a:prstGeom prst="rect">
            <a:avLst/>
          </a:prstGeom>
        </p:spPr>
      </p:pic>
      <p:pic>
        <p:nvPicPr>
          <p:cNvPr id="5" name="Picture 4">
            <a:extLst>
              <a:ext uri="{FF2B5EF4-FFF2-40B4-BE49-F238E27FC236}">
                <a16:creationId xmlns:a16="http://schemas.microsoft.com/office/drawing/2014/main" xmlns="" id="{9F102F62-7709-D290-A6BC-A9741C2D46DB}"/>
              </a:ext>
            </a:extLst>
          </p:cNvPr>
          <p:cNvPicPr>
            <a:picLocks noChangeAspect="1"/>
          </p:cNvPicPr>
          <p:nvPr/>
        </p:nvPicPr>
        <p:blipFill>
          <a:blip r:embed="rId5"/>
          <a:stretch>
            <a:fillRect/>
          </a:stretch>
        </p:blipFill>
        <p:spPr>
          <a:xfrm>
            <a:off x="5298790" y="584776"/>
            <a:ext cx="6790351" cy="6211800"/>
          </a:xfrm>
          <a:prstGeom prst="rect">
            <a:avLst/>
          </a:prstGeom>
        </p:spPr>
      </p:pic>
      <p:sp>
        <p:nvSpPr>
          <p:cNvPr id="8" name="TextBox 7"/>
          <p:cNvSpPr txBox="1"/>
          <p:nvPr/>
        </p:nvSpPr>
        <p:spPr>
          <a:xfrm>
            <a:off x="0" y="0"/>
            <a:ext cx="12192000" cy="584775"/>
          </a:xfrm>
          <a:prstGeom prst="rect">
            <a:avLst/>
          </a:prstGeom>
          <a:noFill/>
        </p:spPr>
        <p:txBody>
          <a:bodyPr wrap="square" rtlCol="0">
            <a:spAutoFit/>
          </a:bodyPr>
          <a:lstStyle/>
          <a:p>
            <a:pPr algn="ctr"/>
            <a:r>
              <a:rPr lang="en-US" sz="3200" b="1" dirty="0" err="1" smtClean="0">
                <a:solidFill>
                  <a:srgbClr val="0000FF"/>
                </a:solidFill>
                <a:latin typeface="Times New Roman" panose="02020603050405020304" pitchFamily="18" charset="0"/>
                <a:cs typeface="Times New Roman" panose="02020603050405020304" pitchFamily="18" charset="0"/>
              </a:rPr>
              <a:t>Tàu</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điện</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6981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xmlns="" id="{6F06AC14-0DC1-0A2E-0441-C8CA27FA77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673" y="1946379"/>
            <a:ext cx="1871225" cy="17839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66910" y="1887608"/>
            <a:ext cx="4929222" cy="1015663"/>
          </a:xfrm>
          <a:prstGeom prst="rect">
            <a:avLst/>
          </a:prstGeom>
          <a:noFill/>
        </p:spPr>
        <p:txBody>
          <a:bodyPr wrap="square" rtlCol="0">
            <a:spAutoFit/>
          </a:bodyPr>
          <a:lstStyle/>
          <a:p>
            <a:r>
              <a:rPr lang="en-US" sz="6000" b="1" dirty="0">
                <a:solidFill>
                  <a:srgbClr val="0000FF"/>
                </a:solidFill>
                <a:latin typeface="Times New Roman" pitchFamily="18" charset="0"/>
                <a:cs typeface="Times New Roman" pitchFamily="18" charset="0"/>
              </a:rPr>
              <a:t>ĐỌC NHÓM</a:t>
            </a:r>
            <a:endParaRPr lang="vi-VN" sz="6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xmlns="" id="{DCF6D6CF-5832-61E2-43F4-6F1C260636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385" y="3104818"/>
            <a:ext cx="1472101"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xmlns="" id="{14AC9D61-0794-0693-C71D-94282B1038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2432" y="3104818"/>
            <a:ext cx="1472101"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xmlns="" id="{C8F837C1-DAD1-B72A-3D52-A10861101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951" y="3104818"/>
            <a:ext cx="1472101" cy="2052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09721" y="5346955"/>
            <a:ext cx="4214841" cy="1446550"/>
          </a:xfrm>
          <a:prstGeom prst="rect">
            <a:avLst/>
          </a:prstGeom>
          <a:noFill/>
        </p:spPr>
        <p:txBody>
          <a:bodyPr wrap="square" rtlCol="0">
            <a:spAutoFit/>
          </a:bodyPr>
          <a:lstStyle/>
          <a:p>
            <a:pPr algn="ctr"/>
            <a:r>
              <a:rPr lang="en-US" sz="4400" b="1" dirty="0">
                <a:solidFill>
                  <a:srgbClr val="008000"/>
                </a:solidFill>
                <a:latin typeface="Times New Roman" pitchFamily="18" charset="0"/>
                <a:cs typeface="Times New Roman" pitchFamily="18" charset="0"/>
              </a:rPr>
              <a:t>ĐỌC NỐI TIẾP TRƯỚC LỚP</a:t>
            </a:r>
            <a:endParaRPr lang="vi-VN" sz="4400" b="1" dirty="0">
              <a:solidFill>
                <a:srgbClr val="008000"/>
              </a:solidFill>
              <a:latin typeface="Times New Roman" pitchFamily="18" charset="0"/>
              <a:cs typeface="Times New Roman" pitchFamily="18" charset="0"/>
            </a:endParaRPr>
          </a:p>
        </p:txBody>
      </p:sp>
      <p:sp>
        <p:nvSpPr>
          <p:cNvPr id="16" name="TextBox 15"/>
          <p:cNvSpPr txBox="1"/>
          <p:nvPr/>
        </p:nvSpPr>
        <p:spPr>
          <a:xfrm>
            <a:off x="6774977" y="4500571"/>
            <a:ext cx="3893023" cy="1569660"/>
          </a:xfrm>
          <a:prstGeom prst="rect">
            <a:avLst/>
          </a:prstGeom>
          <a:noFill/>
        </p:spPr>
        <p:txBody>
          <a:bodyPr wrap="square" rtlCol="0">
            <a:spAutoFit/>
          </a:bodyPr>
          <a:lstStyle/>
          <a:p>
            <a:pPr algn="ctr"/>
            <a:r>
              <a:rPr lang="en-US" sz="4800" b="1" dirty="0">
                <a:solidFill>
                  <a:srgbClr val="FF0000"/>
                </a:solidFill>
                <a:latin typeface="Times New Roman" pitchFamily="18" charset="0"/>
                <a:cs typeface="Times New Roman" pitchFamily="18" charset="0"/>
              </a:rPr>
              <a:t>ĐỌC LẠI </a:t>
            </a:r>
          </a:p>
          <a:p>
            <a:pPr algn="ctr"/>
            <a:r>
              <a:rPr lang="en-US" sz="4800" b="1" dirty="0">
                <a:solidFill>
                  <a:srgbClr val="FF0000"/>
                </a:solidFill>
                <a:latin typeface="Times New Roman" pitchFamily="18" charset="0"/>
                <a:cs typeface="Times New Roman" pitchFamily="18" charset="0"/>
              </a:rPr>
              <a:t>CẢ BÀI</a:t>
            </a:r>
            <a:endParaRPr lang="vi-VN" sz="4800" b="1" dirty="0">
              <a:solidFill>
                <a:srgbClr val="FF0000"/>
              </a:solidFill>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xmlns="" id="{A4EA98F8-1454-74E9-4B63-8B7282611956}"/>
              </a:ext>
            </a:extLst>
          </p:cNvPr>
          <p:cNvSpPr txBox="1"/>
          <p:nvPr/>
        </p:nvSpPr>
        <p:spPr>
          <a:xfrm>
            <a:off x="1524001" y="469720"/>
            <a:ext cx="9143999"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xmlns="" id="{275A06D7-9F5F-72ED-6DB2-F63687076692}"/>
              </a:ext>
            </a:extLst>
          </p:cNvPr>
          <p:cNvSpPr txBox="1"/>
          <p:nvPr/>
        </p:nvSpPr>
        <p:spPr>
          <a:xfrm>
            <a:off x="1524001" y="961941"/>
            <a:ext cx="9143999"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Đọc</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a:t>
            </a:r>
            <a:r>
              <a:rPr lang="vi-VN" sz="3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ư</a:t>
            </a:r>
            <a:r>
              <a:rPr lang="en-US" sz="3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viện</a:t>
            </a:r>
            <a:r>
              <a:rPr lang="en-US" sz="3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endPar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353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4EA98F8-1454-74E9-4B63-8B7282611956}"/>
              </a:ext>
            </a:extLst>
          </p:cNvPr>
          <p:cNvSpPr txBox="1"/>
          <p:nvPr/>
        </p:nvSpPr>
        <p:spPr>
          <a:xfrm>
            <a:off x="20150" y="186876"/>
            <a:ext cx="12192000"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275A06D7-9F5F-72ED-6DB2-F63687076692}"/>
              </a:ext>
            </a:extLst>
          </p:cNvPr>
          <p:cNvSpPr txBox="1"/>
          <p:nvPr/>
        </p:nvSpPr>
        <p:spPr>
          <a:xfrm>
            <a:off x="-1" y="754556"/>
            <a:ext cx="12192000"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Đọc</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Th</a:t>
            </a:r>
            <a:r>
              <a:rPr lang="vi-VN" sz="3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ư</a:t>
            </a:r>
            <a:r>
              <a:rPr lang="en-US" sz="3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viện</a:t>
            </a:r>
            <a:r>
              <a:rPr lang="en-US" sz="32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endPar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p:cNvSpPr txBox="1"/>
          <p:nvPr/>
        </p:nvSpPr>
        <p:spPr>
          <a:xfrm>
            <a:off x="-1" y="1254328"/>
            <a:ext cx="2695075"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Tìm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hiểu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bài</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1" y="1777548"/>
            <a:ext cx="12192000" cy="507190"/>
          </a:xfrm>
          <a:prstGeom prst="rect">
            <a:avLst/>
          </a:prstGeom>
        </p:spPr>
        <p:txBody>
          <a:bodyPr wrap="square">
            <a:spAutoFit/>
          </a:bodyPr>
          <a:lstStyle/>
          <a:p>
            <a:pPr algn="just"/>
            <a:r>
              <a:rPr lang="en-US" sz="2696" b="1" dirty="0">
                <a:solidFill>
                  <a:srgbClr val="008000"/>
                </a:solidFill>
                <a:latin typeface="Times New Roman" panose="02020603050405020304" pitchFamily="18" charset="0"/>
                <a:cs typeface="Times New Roman" panose="02020603050405020304" pitchFamily="18" charset="0"/>
              </a:rPr>
              <a:t> </a:t>
            </a:r>
            <a:r>
              <a:rPr lang="en-US" sz="2696" b="1" dirty="0" smtClean="0">
                <a:solidFill>
                  <a:srgbClr val="008000"/>
                </a:solidFill>
                <a:latin typeface="Times New Roman" panose="02020603050405020304" pitchFamily="18" charset="0"/>
                <a:cs typeface="Times New Roman" panose="02020603050405020304" pitchFamily="18" charset="0"/>
              </a:rPr>
              <a:t>1. </a:t>
            </a:r>
            <a:r>
              <a:rPr lang="vi-VN" sz="2696" b="1" dirty="0" smtClean="0">
                <a:solidFill>
                  <a:srgbClr val="008000"/>
                </a:solidFill>
                <a:latin typeface="Times New Roman" panose="02020603050405020304" pitchFamily="18" charset="0"/>
                <a:cs typeface="Times New Roman" panose="02020603050405020304" pitchFamily="18" charset="0"/>
              </a:rPr>
              <a:t>Đến </a:t>
            </a:r>
            <a:r>
              <a:rPr lang="vi-VN" sz="2696" b="1" dirty="0">
                <a:solidFill>
                  <a:srgbClr val="008000"/>
                </a:solidFill>
                <a:latin typeface="Times New Roman" panose="02020603050405020304" pitchFamily="18" charset="0"/>
                <a:cs typeface="Times New Roman" panose="02020603050405020304" pitchFamily="18" charset="0"/>
              </a:rPr>
              <a:t>trường sau kì nghỉ, các bạn học sinh đã phát hiện ra điều gì tuyệt vời?</a:t>
            </a:r>
          </a:p>
        </p:txBody>
      </p:sp>
      <p:sp>
        <p:nvSpPr>
          <p:cNvPr id="8" name="Rectangle 7"/>
          <p:cNvSpPr/>
          <p:nvPr/>
        </p:nvSpPr>
        <p:spPr>
          <a:xfrm>
            <a:off x="-1" y="2217792"/>
            <a:ext cx="12164578" cy="507190"/>
          </a:xfrm>
          <a:prstGeom prst="rect">
            <a:avLst/>
          </a:prstGeom>
        </p:spPr>
        <p:txBody>
          <a:bodyPr wrap="square">
            <a:spAutoFit/>
          </a:bodyPr>
          <a:lstStyle/>
          <a:p>
            <a:pPr algn="just"/>
            <a:r>
              <a:rPr lang="nl-NL" sz="2696" b="1" dirty="0" smtClean="0">
                <a:solidFill>
                  <a:srgbClr val="0000CC"/>
                </a:solidFill>
                <a:latin typeface="Times New Roman" panose="02020603050405020304" pitchFamily="18" charset="0"/>
                <a:cs typeface="Times New Roman" panose="02020603050405020304" pitchFamily="18" charset="0"/>
              </a:rPr>
              <a:t> - </a:t>
            </a:r>
            <a:r>
              <a:rPr lang="vi-VN" sz="2696" b="1" dirty="0" smtClean="0">
                <a:solidFill>
                  <a:srgbClr val="0000FF"/>
                </a:solidFill>
                <a:latin typeface="Times New Roman" panose="02020603050405020304" pitchFamily="18" charset="0"/>
                <a:cs typeface="Times New Roman" panose="02020603050405020304" pitchFamily="18" charset="0"/>
              </a:rPr>
              <a:t>Các </a:t>
            </a:r>
            <a:r>
              <a:rPr lang="vi-VN" sz="2696" b="1" dirty="0">
                <a:solidFill>
                  <a:srgbClr val="0000FF"/>
                </a:solidFill>
                <a:latin typeface="Times New Roman" panose="02020603050405020304" pitchFamily="18" charset="0"/>
                <a:cs typeface="Times New Roman" panose="02020603050405020304" pitchFamily="18" charset="0"/>
              </a:rPr>
              <a:t>bạn đã phát hiện ra một căn phòng mới đã biến thành thư viện.</a:t>
            </a:r>
            <a:endParaRPr lang="en-US" sz="2696" b="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27423" y="2718858"/>
            <a:ext cx="12192000" cy="507190"/>
          </a:xfrm>
          <a:prstGeom prst="rect">
            <a:avLst/>
          </a:prstGeom>
        </p:spPr>
        <p:txBody>
          <a:bodyPr wrap="square">
            <a:spAutoFit/>
          </a:bodyPr>
          <a:lstStyle/>
          <a:p>
            <a:pPr algn="just"/>
            <a:r>
              <a:rPr lang="en-US" sz="2696" b="1" dirty="0" smtClean="0">
                <a:solidFill>
                  <a:srgbClr val="008000"/>
                </a:solidFill>
                <a:latin typeface="Times New Roman" panose="02020603050405020304" pitchFamily="18" charset="0"/>
                <a:cs typeface="Times New Roman" panose="02020603050405020304" pitchFamily="18" charset="0"/>
              </a:rPr>
              <a:t>2. </a:t>
            </a:r>
            <a:r>
              <a:rPr lang="vi-VN" sz="2696" b="1" dirty="0" smtClean="0">
                <a:solidFill>
                  <a:srgbClr val="008000"/>
                </a:solidFill>
                <a:latin typeface="Times New Roman" panose="02020603050405020304" pitchFamily="18" charset="0"/>
                <a:cs typeface="Times New Roman" panose="02020603050405020304" pitchFamily="18" charset="0"/>
              </a:rPr>
              <a:t>Thầy </a:t>
            </a:r>
            <a:r>
              <a:rPr lang="vi-VN" sz="2696" b="1" dirty="0">
                <a:solidFill>
                  <a:srgbClr val="008000"/>
                </a:solidFill>
                <a:latin typeface="Times New Roman" panose="02020603050405020304" pitchFamily="18" charset="0"/>
                <a:cs typeface="Times New Roman" panose="02020603050405020304" pitchFamily="18" charset="0"/>
              </a:rPr>
              <a:t>hiệu trưởng đã dặn các bạn học sinh đã làm được những điều gì?</a:t>
            </a:r>
            <a:endParaRPr lang="en-US" sz="2696" b="1" dirty="0">
              <a:solidFill>
                <a:srgbClr val="008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46792" y="3199144"/>
            <a:ext cx="12164578" cy="922047"/>
          </a:xfrm>
          <a:prstGeom prst="rect">
            <a:avLst/>
          </a:prstGeom>
        </p:spPr>
        <p:txBody>
          <a:bodyPr wrap="square">
            <a:spAutoFit/>
          </a:bodyPr>
          <a:lstStyle/>
          <a:p>
            <a:pPr algn="just"/>
            <a:r>
              <a:rPr lang="nl-NL" sz="2696" b="1" dirty="0">
                <a:solidFill>
                  <a:srgbClr val="0000CC"/>
                </a:solidFill>
                <a:latin typeface="Times New Roman" panose="02020603050405020304" pitchFamily="18" charset="0"/>
                <a:cs typeface="Times New Roman" panose="02020603050405020304" pitchFamily="18" charset="0"/>
              </a:rPr>
              <a:t>     </a:t>
            </a:r>
            <a:r>
              <a:rPr lang="nl-NL" sz="2696" b="1" dirty="0" smtClean="0">
                <a:solidFill>
                  <a:srgbClr val="0000CC"/>
                </a:solidFill>
                <a:latin typeface="Times New Roman" panose="02020603050405020304" pitchFamily="18" charset="0"/>
                <a:cs typeface="Times New Roman" panose="02020603050405020304" pitchFamily="18" charset="0"/>
              </a:rPr>
              <a:t>- </a:t>
            </a:r>
            <a:r>
              <a:rPr lang="vi-VN" sz="2696" b="1" dirty="0" smtClean="0">
                <a:solidFill>
                  <a:srgbClr val="0000CC"/>
                </a:solidFill>
                <a:latin typeface="Times New Roman" panose="02020603050405020304" pitchFamily="18" charset="0"/>
                <a:cs typeface="Times New Roman" panose="02020603050405020304" pitchFamily="18" charset="0"/>
              </a:rPr>
              <a:t>Thầy </a:t>
            </a:r>
            <a:r>
              <a:rPr lang="vi-VN" sz="2696" b="1" dirty="0">
                <a:solidFill>
                  <a:srgbClr val="0000CC"/>
                </a:solidFill>
                <a:latin typeface="Times New Roman" panose="02020603050405020304" pitchFamily="18" charset="0"/>
                <a:cs typeface="Times New Roman" panose="02020603050405020304" pitchFamily="18" charset="0"/>
              </a:rPr>
              <a:t>hiệu trưởng dặn các bạn học sinh thoải mái vào thư viện, mượn sách về đọc và trả lại, mang sách của mình đến thu viện, có thể đọc bất kì quyển nào.</a:t>
            </a:r>
            <a:endParaRPr lang="en-US" sz="2696" b="1" dirty="0">
              <a:solidFill>
                <a:srgbClr val="0000CC"/>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0150" y="4144595"/>
            <a:ext cx="12476649" cy="507190"/>
          </a:xfrm>
          <a:prstGeom prst="rect">
            <a:avLst/>
          </a:prstGeom>
        </p:spPr>
        <p:txBody>
          <a:bodyPr wrap="square">
            <a:spAutoFit/>
          </a:bodyPr>
          <a:lstStyle/>
          <a:p>
            <a:r>
              <a:rPr lang="en-US" sz="2696" b="1" dirty="0" smtClean="0">
                <a:solidFill>
                  <a:srgbClr val="008000"/>
                </a:solidFill>
                <a:latin typeface="Times New Roman" panose="02020603050405020304" pitchFamily="18" charset="0"/>
                <a:cs typeface="Times New Roman" panose="02020603050405020304" pitchFamily="18" charset="0"/>
              </a:rPr>
              <a:t>3.</a:t>
            </a:r>
            <a:r>
              <a:rPr lang="vi-VN" sz="2696" b="1" dirty="0" smtClean="0">
                <a:solidFill>
                  <a:srgbClr val="008000"/>
                </a:solidFill>
                <a:latin typeface="Times New Roman" panose="02020603050405020304" pitchFamily="18" charset="0"/>
                <a:cs typeface="Times New Roman" panose="02020603050405020304" pitchFamily="18" charset="0"/>
              </a:rPr>
              <a:t> </a:t>
            </a:r>
            <a:r>
              <a:rPr lang="vi-VN" sz="2696" b="1" dirty="0">
                <a:solidFill>
                  <a:srgbClr val="008000"/>
                </a:solidFill>
                <a:latin typeface="Times New Roman" panose="02020603050405020304" pitchFamily="18" charset="0"/>
                <a:cs typeface="Times New Roman" panose="02020603050405020304" pitchFamily="18" charset="0"/>
              </a:rPr>
              <a:t>Vì sao bạn nhỏ thấy quang cảnh thư viện trông giống như một toa tàu đông đúc?</a:t>
            </a:r>
            <a:endParaRPr lang="en-US" sz="2696" b="1" dirty="0">
              <a:solidFill>
                <a:srgbClr val="008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3713" y="4648285"/>
            <a:ext cx="11868385" cy="922047"/>
          </a:xfrm>
          <a:prstGeom prst="rect">
            <a:avLst/>
          </a:prstGeom>
        </p:spPr>
        <p:txBody>
          <a:bodyPr wrap="square">
            <a:spAutoFit/>
          </a:bodyPr>
          <a:lstStyle/>
          <a:p>
            <a:pPr algn="just"/>
            <a:r>
              <a:rPr lang="nl-NL" sz="2696" b="1" dirty="0">
                <a:solidFill>
                  <a:srgbClr val="0000FF"/>
                </a:solidFill>
                <a:latin typeface="Times New Roman" panose="02020603050405020304" pitchFamily="18" charset="0"/>
                <a:cs typeface="Times New Roman" panose="02020603050405020304" pitchFamily="18" charset="0"/>
              </a:rPr>
              <a:t>   </a:t>
            </a:r>
            <a:r>
              <a:rPr lang="nl-NL" sz="2696" b="1" dirty="0" smtClean="0">
                <a:solidFill>
                  <a:srgbClr val="0000FF"/>
                </a:solidFill>
                <a:latin typeface="Times New Roman" panose="02020603050405020304" pitchFamily="18" charset="0"/>
                <a:cs typeface="Times New Roman" panose="02020603050405020304" pitchFamily="18" charset="0"/>
              </a:rPr>
              <a:t>- </a:t>
            </a:r>
            <a:r>
              <a:rPr lang="vi-VN" sz="2696" b="1" dirty="0">
                <a:solidFill>
                  <a:srgbClr val="0000FF"/>
                </a:solidFill>
                <a:latin typeface="Times New Roman" panose="02020603050405020304" pitchFamily="18" charset="0"/>
                <a:cs typeface="Times New Roman" panose="02020603050405020304" pitchFamily="18" charset="0"/>
              </a:rPr>
              <a:t>Vì có người đứng, người ngồi để đọc sách, giống như những hành khách đứng ngồi trên tàu điện.</a:t>
            </a:r>
            <a:endParaRPr lang="en-US" sz="2696" b="1" dirty="0">
              <a:solidFill>
                <a:srgbClr val="0000FF"/>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0151" y="5578543"/>
            <a:ext cx="11908957" cy="507190"/>
          </a:xfrm>
          <a:prstGeom prst="rect">
            <a:avLst/>
          </a:prstGeom>
        </p:spPr>
        <p:txBody>
          <a:bodyPr wrap="square">
            <a:spAutoFit/>
          </a:bodyPr>
          <a:lstStyle/>
          <a:p>
            <a:pPr algn="just"/>
            <a:r>
              <a:rPr lang="en-US" sz="2696" b="1" dirty="0" smtClean="0">
                <a:solidFill>
                  <a:srgbClr val="008000"/>
                </a:solidFill>
                <a:latin typeface="Times New Roman" panose="02020603050405020304" pitchFamily="18" charset="0"/>
                <a:cs typeface="Times New Roman" panose="02020603050405020304" pitchFamily="18" charset="0"/>
              </a:rPr>
              <a:t>4. </a:t>
            </a:r>
            <a:r>
              <a:rPr lang="vi-VN" sz="2696" b="1" dirty="0" smtClean="0">
                <a:solidFill>
                  <a:srgbClr val="008000"/>
                </a:solidFill>
                <a:latin typeface="Times New Roman" panose="02020603050405020304" pitchFamily="18" charset="0"/>
                <a:cs typeface="Times New Roman" panose="02020603050405020304" pitchFamily="18" charset="0"/>
              </a:rPr>
              <a:t>Các </a:t>
            </a:r>
            <a:r>
              <a:rPr lang="vi-VN" sz="2696" b="1" dirty="0">
                <a:solidFill>
                  <a:srgbClr val="008000"/>
                </a:solidFill>
                <a:latin typeface="Times New Roman" panose="02020603050405020304" pitchFamily="18" charset="0"/>
                <a:cs typeface="Times New Roman" panose="02020603050405020304" pitchFamily="18" charset="0"/>
              </a:rPr>
              <a:t>bạn </a:t>
            </a:r>
            <a:r>
              <a:rPr lang="en-US" sz="2696" b="1" dirty="0" err="1" smtClean="0">
                <a:solidFill>
                  <a:srgbClr val="008000"/>
                </a:solidFill>
                <a:latin typeface="Times New Roman" panose="02020603050405020304" pitchFamily="18" charset="0"/>
                <a:cs typeface="Times New Roman" panose="02020603050405020304" pitchFamily="18" charset="0"/>
              </a:rPr>
              <a:t>học</a:t>
            </a:r>
            <a:r>
              <a:rPr lang="en-US" sz="2696" b="1" dirty="0" smtClean="0">
                <a:solidFill>
                  <a:srgbClr val="008000"/>
                </a:solidFill>
                <a:latin typeface="Times New Roman" panose="02020603050405020304" pitchFamily="18" charset="0"/>
                <a:cs typeface="Times New Roman" panose="02020603050405020304" pitchFamily="18" charset="0"/>
              </a:rPr>
              <a:t> </a:t>
            </a:r>
            <a:r>
              <a:rPr lang="en-US" sz="2696" b="1" dirty="0" err="1" smtClean="0">
                <a:solidFill>
                  <a:srgbClr val="008000"/>
                </a:solidFill>
                <a:latin typeface="Times New Roman" panose="02020603050405020304" pitchFamily="18" charset="0"/>
                <a:cs typeface="Times New Roman" panose="02020603050405020304" pitchFamily="18" charset="0"/>
              </a:rPr>
              <a:t>sinh</a:t>
            </a:r>
            <a:r>
              <a:rPr lang="vi-VN" sz="2696" b="1" dirty="0" smtClean="0">
                <a:solidFill>
                  <a:srgbClr val="008000"/>
                </a:solidFill>
                <a:latin typeface="Times New Roman" panose="02020603050405020304" pitchFamily="18" charset="0"/>
                <a:cs typeface="Times New Roman" panose="02020603050405020304" pitchFamily="18" charset="0"/>
              </a:rPr>
              <a:t> </a:t>
            </a:r>
            <a:r>
              <a:rPr lang="vi-VN" sz="2696" b="1" dirty="0">
                <a:solidFill>
                  <a:srgbClr val="008000"/>
                </a:solidFill>
                <a:latin typeface="Times New Roman" panose="02020603050405020304" pitchFamily="18" charset="0"/>
                <a:cs typeface="Times New Roman" panose="02020603050405020304" pitchFamily="18" charset="0"/>
              </a:rPr>
              <a:t>cảm thấy như thế nào khi có thư viện mới?</a:t>
            </a:r>
            <a:endParaRPr lang="en-US" sz="2696" b="1" dirty="0">
              <a:solidFill>
                <a:srgbClr val="008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3713" y="6035511"/>
            <a:ext cx="12192001" cy="922047"/>
          </a:xfrm>
          <a:prstGeom prst="rect">
            <a:avLst/>
          </a:prstGeom>
        </p:spPr>
        <p:txBody>
          <a:bodyPr wrap="square">
            <a:spAutoFit/>
          </a:bodyPr>
          <a:lstStyle/>
          <a:p>
            <a:pPr algn="just"/>
            <a:r>
              <a:rPr lang="nl-NL" sz="2696" b="1" dirty="0">
                <a:solidFill>
                  <a:srgbClr val="0000FF"/>
                </a:solidFill>
                <a:latin typeface="Times New Roman" panose="02020603050405020304" pitchFamily="18" charset="0"/>
                <a:cs typeface="Times New Roman" panose="02020603050405020304" pitchFamily="18" charset="0"/>
              </a:rPr>
              <a:t>     </a:t>
            </a:r>
            <a:r>
              <a:rPr lang="nl-NL" sz="2696" b="1" dirty="0" smtClean="0">
                <a:solidFill>
                  <a:srgbClr val="0000FF"/>
                </a:solidFill>
                <a:latin typeface="Times New Roman" panose="02020603050405020304" pitchFamily="18" charset="0"/>
                <a:cs typeface="Times New Roman" panose="02020603050405020304" pitchFamily="18" charset="0"/>
              </a:rPr>
              <a:t>- </a:t>
            </a:r>
            <a:r>
              <a:rPr lang="vi-VN" sz="2696" b="1" dirty="0" smtClean="0">
                <a:solidFill>
                  <a:srgbClr val="0000FF"/>
                </a:solidFill>
                <a:latin typeface="Times New Roman" panose="02020603050405020304" pitchFamily="18" charset="0"/>
                <a:cs typeface="Times New Roman" panose="02020603050405020304" pitchFamily="18" charset="0"/>
              </a:rPr>
              <a:t>Các </a:t>
            </a:r>
            <a:r>
              <a:rPr lang="vi-VN" sz="2696" b="1" dirty="0">
                <a:solidFill>
                  <a:srgbClr val="0000FF"/>
                </a:solidFill>
                <a:latin typeface="Times New Roman" panose="02020603050405020304" pitchFamily="18" charset="0"/>
                <a:cs typeface="Times New Roman" panose="02020603050405020304" pitchFamily="18" charset="0"/>
              </a:rPr>
              <a:t>bạn hò reo vui sướng vì phát hiện ra một điều tuyệt vời; các bạn sôi nổi chọn sách, bạn nào đến trường cũng háo hức ghé vào thư viện; ai cũng vui lắm.</a:t>
            </a:r>
            <a:endParaRPr lang="en-US" sz="2696" b="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1426782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1883498"/>
            <a:ext cx="11069361" cy="507190"/>
          </a:xfrm>
          <a:prstGeom prst="rect">
            <a:avLst/>
          </a:prstGeom>
        </p:spPr>
        <p:txBody>
          <a:bodyPr wrap="square">
            <a:spAutoFit/>
          </a:bodyPr>
          <a:lstStyle/>
          <a:p>
            <a:r>
              <a:rPr lang="en-US" sz="2696" b="1" dirty="0" smtClean="0">
                <a:solidFill>
                  <a:srgbClr val="FF0000"/>
                </a:solidFill>
                <a:latin typeface="Times New Roman" panose="02020603050405020304" pitchFamily="18" charset="0"/>
                <a:cs typeface="Times New Roman" panose="02020603050405020304" pitchFamily="18" charset="0"/>
              </a:rPr>
              <a:t> </a:t>
            </a:r>
            <a:r>
              <a:rPr lang="vi-VN" sz="2696" b="1" dirty="0" smtClean="0">
                <a:solidFill>
                  <a:srgbClr val="FF0000"/>
                </a:solidFill>
                <a:latin typeface="Times New Roman" panose="02020603050405020304" pitchFamily="18" charset="0"/>
                <a:cs typeface="Times New Roman" panose="02020603050405020304" pitchFamily="18" charset="0"/>
              </a:rPr>
              <a:t>5</a:t>
            </a:r>
            <a:r>
              <a:rPr lang="en-US" sz="2696" b="1" dirty="0" smtClean="0">
                <a:solidFill>
                  <a:srgbClr val="FF0000"/>
                </a:solidFill>
                <a:latin typeface="Times New Roman" panose="02020603050405020304" pitchFamily="18" charset="0"/>
                <a:cs typeface="Times New Roman" panose="02020603050405020304" pitchFamily="18" charset="0"/>
              </a:rPr>
              <a:t>.</a:t>
            </a:r>
            <a:r>
              <a:rPr lang="vi-VN" sz="2696" b="1" dirty="0" smtClean="0">
                <a:solidFill>
                  <a:srgbClr val="FF0000"/>
                </a:solidFill>
                <a:latin typeface="Times New Roman" panose="02020603050405020304" pitchFamily="18" charset="0"/>
                <a:cs typeface="Times New Roman" panose="02020603050405020304" pitchFamily="18" charset="0"/>
              </a:rPr>
              <a:t> </a:t>
            </a:r>
            <a:r>
              <a:rPr lang="vi-VN" sz="2696" b="1" dirty="0">
                <a:solidFill>
                  <a:srgbClr val="FF0000"/>
                </a:solidFill>
                <a:latin typeface="Times New Roman" panose="02020603050405020304" pitchFamily="18" charset="0"/>
                <a:cs typeface="Times New Roman" panose="02020603050405020304" pitchFamily="18" charset="0"/>
              </a:rPr>
              <a:t>Nói về thư viện mà em ước mơ?</a:t>
            </a:r>
            <a:endParaRPr lang="en-US" sz="2696"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126342" y="2390688"/>
            <a:ext cx="11073042" cy="2166619"/>
          </a:xfrm>
          <a:prstGeom prst="rect">
            <a:avLst/>
          </a:prstGeom>
        </p:spPr>
        <p:txBody>
          <a:bodyPr wrap="square">
            <a:spAutoFit/>
          </a:bodyPr>
          <a:lstStyle/>
          <a:p>
            <a:pPr algn="just"/>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Gợi</a:t>
            </a:r>
            <a:r>
              <a:rPr lang="en-US" sz="2696" b="1" dirty="0">
                <a:solidFill>
                  <a:srgbClr val="0000CC"/>
                </a:solidFill>
                <a:latin typeface="Times New Roman" panose="02020603050405020304" pitchFamily="18" charset="0"/>
                <a:cs typeface="Times New Roman" panose="02020603050405020304" pitchFamily="18" charset="0"/>
              </a:rPr>
              <a:t> ý: </a:t>
            </a:r>
          </a:p>
          <a:p>
            <a:pPr algn="just"/>
            <a:r>
              <a:rPr lang="en-US" sz="2696" b="1" dirty="0" smtClean="0">
                <a:solidFill>
                  <a:srgbClr val="0000CC"/>
                </a:solidFill>
                <a:latin typeface="Times New Roman" panose="02020603050405020304" pitchFamily="18" charset="0"/>
                <a:cs typeface="Times New Roman" panose="02020603050405020304" pitchFamily="18" charset="0"/>
              </a:rPr>
              <a:t>  </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Thư</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viện</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nằm</a:t>
            </a:r>
            <a:r>
              <a:rPr lang="en-US" sz="2696" b="1" dirty="0">
                <a:solidFill>
                  <a:srgbClr val="0000CC"/>
                </a:solidFill>
                <a:latin typeface="Times New Roman" panose="02020603050405020304" pitchFamily="18" charset="0"/>
                <a:cs typeface="Times New Roman" panose="02020603050405020304" pitchFamily="18" charset="0"/>
              </a:rPr>
              <a:t> ở </a:t>
            </a:r>
            <a:r>
              <a:rPr lang="en-US" sz="2696" b="1" dirty="0" err="1">
                <a:solidFill>
                  <a:srgbClr val="0000CC"/>
                </a:solidFill>
                <a:latin typeface="Times New Roman" panose="02020603050405020304" pitchFamily="18" charset="0"/>
                <a:cs typeface="Times New Roman" panose="02020603050405020304" pitchFamily="18" charset="0"/>
              </a:rPr>
              <a:t>đâu</a:t>
            </a:r>
            <a:r>
              <a:rPr lang="en-US" sz="2696" b="1" dirty="0">
                <a:solidFill>
                  <a:srgbClr val="0000CC"/>
                </a:solidFill>
                <a:latin typeface="Times New Roman" panose="02020603050405020304" pitchFamily="18" charset="0"/>
                <a:cs typeface="Times New Roman" panose="02020603050405020304" pitchFamily="18" charset="0"/>
              </a:rPr>
              <a:t>?</a:t>
            </a:r>
          </a:p>
          <a:p>
            <a:pPr algn="just"/>
            <a:r>
              <a:rPr lang="en-US" sz="2696" b="1" dirty="0">
                <a:solidFill>
                  <a:srgbClr val="0000CC"/>
                </a:solidFill>
                <a:latin typeface="Times New Roman" panose="02020603050405020304" pitchFamily="18" charset="0"/>
                <a:cs typeface="Times New Roman" panose="02020603050405020304" pitchFamily="18" charset="0"/>
              </a:rPr>
              <a:t>  - </a:t>
            </a:r>
            <a:r>
              <a:rPr lang="en-US" sz="2696" b="1" dirty="0" err="1">
                <a:solidFill>
                  <a:srgbClr val="0000CC"/>
                </a:solidFill>
                <a:latin typeface="Times New Roman" panose="02020603050405020304" pitchFamily="18" charset="0"/>
                <a:cs typeface="Times New Roman" panose="02020603050405020304" pitchFamily="18" charset="0"/>
              </a:rPr>
              <a:t>Thư</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viện</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trông</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như</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thế</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nào</a:t>
            </a:r>
            <a:r>
              <a:rPr lang="en-US" sz="2696" b="1" dirty="0">
                <a:solidFill>
                  <a:srgbClr val="0000CC"/>
                </a:solidFill>
                <a:latin typeface="Times New Roman" panose="02020603050405020304" pitchFamily="18" charset="0"/>
                <a:cs typeface="Times New Roman" panose="02020603050405020304" pitchFamily="18" charset="0"/>
              </a:rPr>
              <a:t>?</a:t>
            </a:r>
          </a:p>
          <a:p>
            <a:pPr algn="just"/>
            <a:r>
              <a:rPr lang="en-US" sz="2696" b="1" dirty="0">
                <a:solidFill>
                  <a:srgbClr val="0000CC"/>
                </a:solidFill>
                <a:latin typeface="Times New Roman" panose="02020603050405020304" pitchFamily="18" charset="0"/>
                <a:cs typeface="Times New Roman" panose="02020603050405020304" pitchFamily="18" charset="0"/>
              </a:rPr>
              <a:t>  - </a:t>
            </a:r>
            <a:r>
              <a:rPr lang="en-US" sz="2696" b="1" dirty="0" err="1">
                <a:solidFill>
                  <a:srgbClr val="0000CC"/>
                </a:solidFill>
                <a:latin typeface="Times New Roman" panose="02020603050405020304" pitchFamily="18" charset="0"/>
                <a:cs typeface="Times New Roman" panose="02020603050405020304" pitchFamily="18" charset="0"/>
              </a:rPr>
              <a:t>Thư</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viện</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có</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những</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loại</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sách</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gì</a:t>
            </a:r>
            <a:r>
              <a:rPr lang="en-US" sz="2696" b="1" dirty="0">
                <a:solidFill>
                  <a:srgbClr val="0000CC"/>
                </a:solidFill>
                <a:latin typeface="Times New Roman" panose="02020603050405020304" pitchFamily="18" charset="0"/>
                <a:cs typeface="Times New Roman" panose="02020603050405020304" pitchFamily="18" charset="0"/>
              </a:rPr>
              <a:t>?</a:t>
            </a:r>
          </a:p>
          <a:p>
            <a:pPr algn="just"/>
            <a:r>
              <a:rPr lang="en-US" sz="2696" b="1" dirty="0">
                <a:solidFill>
                  <a:srgbClr val="0000CC"/>
                </a:solidFill>
                <a:latin typeface="Times New Roman" panose="02020603050405020304" pitchFamily="18" charset="0"/>
                <a:cs typeface="Times New Roman" panose="02020603050405020304" pitchFamily="18" charset="0"/>
              </a:rPr>
              <a:t>  - </a:t>
            </a:r>
            <a:r>
              <a:rPr lang="en-US" sz="2696" b="1" dirty="0" err="1">
                <a:solidFill>
                  <a:srgbClr val="0000CC"/>
                </a:solidFill>
                <a:latin typeface="Times New Roman" panose="02020603050405020304" pitchFamily="18" charset="0"/>
                <a:cs typeface="Times New Roman" panose="02020603050405020304" pitchFamily="18" charset="0"/>
              </a:rPr>
              <a:t>Thư</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viện</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có</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điều</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gì</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đặc</a:t>
            </a:r>
            <a:r>
              <a:rPr lang="en-US" sz="2696" b="1" dirty="0">
                <a:solidFill>
                  <a:srgbClr val="0000CC"/>
                </a:solidFill>
                <a:latin typeface="Times New Roman" panose="02020603050405020304" pitchFamily="18" charset="0"/>
                <a:cs typeface="Times New Roman" panose="02020603050405020304" pitchFamily="18" charset="0"/>
              </a:rPr>
              <a:t> </a:t>
            </a:r>
            <a:r>
              <a:rPr lang="en-US" sz="2696" b="1" dirty="0" err="1">
                <a:solidFill>
                  <a:srgbClr val="0000CC"/>
                </a:solidFill>
                <a:latin typeface="Times New Roman" panose="02020603050405020304" pitchFamily="18" charset="0"/>
                <a:cs typeface="Times New Roman" panose="02020603050405020304" pitchFamily="18" charset="0"/>
              </a:rPr>
              <a:t>biệt</a:t>
            </a:r>
            <a:r>
              <a:rPr lang="en-US" sz="2696" b="1" dirty="0">
                <a:solidFill>
                  <a:srgbClr val="0000CC"/>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xmlns="" id="{A4EA98F8-1454-74E9-4B63-8B7282611956}"/>
              </a:ext>
            </a:extLst>
          </p:cNvPr>
          <p:cNvSpPr txBox="1"/>
          <p:nvPr/>
        </p:nvSpPr>
        <p:spPr>
          <a:xfrm>
            <a:off x="-1" y="469720"/>
            <a:ext cx="12192000"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Việt</a:t>
            </a:r>
            <a:endParaRPr lang="en-US" sz="28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xmlns="" id="{275A06D7-9F5F-72ED-6DB2-F63687076692}"/>
              </a:ext>
            </a:extLst>
          </p:cNvPr>
          <p:cNvSpPr txBox="1"/>
          <p:nvPr/>
        </p:nvSpPr>
        <p:spPr>
          <a:xfrm>
            <a:off x="-1" y="961941"/>
            <a:ext cx="12192000" cy="584775"/>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Đọc:  Th</a:t>
            </a:r>
            <a:r>
              <a:rPr lang="vi-VN" sz="32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ư</a:t>
            </a:r>
            <a:r>
              <a:rPr lang="en-US" sz="3200"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viện.</a:t>
            </a:r>
            <a:endPar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TextBox 15"/>
          <p:cNvSpPr txBox="1"/>
          <p:nvPr/>
        </p:nvSpPr>
        <p:spPr>
          <a:xfrm>
            <a:off x="-1" y="1254328"/>
            <a:ext cx="2695075" cy="523220"/>
          </a:xfrm>
          <a:prstGeom prst="rect">
            <a:avLst/>
          </a:prstGeom>
          <a:noFill/>
        </p:spPr>
        <p:txBody>
          <a:bodyPr wrap="square"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Tìm</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hiểu</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bài</a:t>
            </a:r>
            <a:endParaRPr lang="en-US" sz="2800" b="1" dirty="0">
              <a:solidFill>
                <a:srgbClr val="008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311528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CFB9E57-85F1-4FA8-B638-F9F4FAD7F4A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ap 1  Bai 15 Thu vien  Doc Thu vie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53A0D767-9B82-41E5-9F2D-6668DB768C1F}:269"/>
</p:tagLst>
</file>

<file path=ppt/tags/tag11.xml><?xml version="1.0" encoding="utf-8"?>
<p:tagLst xmlns:a="http://schemas.openxmlformats.org/drawingml/2006/main" xmlns:r="http://schemas.openxmlformats.org/officeDocument/2006/relationships" xmlns:p="http://schemas.openxmlformats.org/presentationml/2006/main">
  <p:tag name="GENSWF_SLIDE_UID" val="{6F9D8E97-BA40-4751-8050-DF0AA840722E}:277"/>
</p:tagLst>
</file>

<file path=ppt/tags/tag12.xml><?xml version="1.0" encoding="utf-8"?>
<p:tagLst xmlns:a="http://schemas.openxmlformats.org/drawingml/2006/main" xmlns:r="http://schemas.openxmlformats.org/officeDocument/2006/relationships" xmlns:p="http://schemas.openxmlformats.org/presentationml/2006/main">
  <p:tag name="GENSWF_SLIDE_UID" val="{D84C964B-37E7-4401-84FE-B573D92F3377}:271"/>
</p:tagLst>
</file>

<file path=ppt/tags/tag13.xml><?xml version="1.0" encoding="utf-8"?>
<p:tagLst xmlns:a="http://schemas.openxmlformats.org/drawingml/2006/main" xmlns:r="http://schemas.openxmlformats.org/officeDocument/2006/relationships" xmlns:p="http://schemas.openxmlformats.org/presentationml/2006/main">
  <p:tag name="GENSWF_SLIDE_UID" val="{DC4B0227-04B9-4DE7-84AE-4639E58B490A}:272"/>
</p:tagLst>
</file>

<file path=ppt/tags/tag14.xml><?xml version="1.0" encoding="utf-8"?>
<p:tagLst xmlns:a="http://schemas.openxmlformats.org/drawingml/2006/main" xmlns:r="http://schemas.openxmlformats.org/officeDocument/2006/relationships" xmlns:p="http://schemas.openxmlformats.org/presentationml/2006/main">
  <p:tag name="GENSWF_SLIDE_UID" val="{618676B0-30BE-470F-BB3D-FED22DE8AB0A}:273"/>
</p:tagLst>
</file>

<file path=ppt/tags/tag15.xml><?xml version="1.0" encoding="utf-8"?>
<p:tagLst xmlns:a="http://schemas.openxmlformats.org/drawingml/2006/main" xmlns:r="http://schemas.openxmlformats.org/officeDocument/2006/relationships" xmlns:p="http://schemas.openxmlformats.org/presentationml/2006/main">
  <p:tag name="GENSWF_SLIDE_UID" val="{CFB433A1-1B18-4242-819D-7A2DB99DC070}:286"/>
</p:tagLst>
</file>

<file path=ppt/tags/tag16.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 name="GENSWF_SLIDE_UID" val="{089A9272-7091-4E02-A1F6-F13B8563B832}:274"/>
</p:tagLst>
</file>

<file path=ppt/tags/tag17.xml><?xml version="1.0" encoding="utf-8"?>
<p:tagLst xmlns:a="http://schemas.openxmlformats.org/drawingml/2006/main" xmlns:r="http://schemas.openxmlformats.org/officeDocument/2006/relationships" xmlns:p="http://schemas.openxmlformats.org/presentationml/2006/main">
  <p:tag name="GENSWF_SLIDE_UID" val="{F02BE0E3-E031-42E8-9E9A-C9C7DC9C4B91}:284"/>
</p:tagLst>
</file>

<file path=ppt/tags/tag18.xml><?xml version="1.0" encoding="utf-8"?>
<p:tagLst xmlns:a="http://schemas.openxmlformats.org/drawingml/2006/main" xmlns:r="http://schemas.openxmlformats.org/officeDocument/2006/relationships" xmlns:p="http://schemas.openxmlformats.org/presentationml/2006/main">
  <p:tag name="GENSWF_SLIDE_UID" val="{18AC40C0-B701-453B-BDF4-529F2F5AE246}:285"/>
</p:tagLst>
</file>

<file path=ppt/tags/tag19.xml><?xml version="1.0" encoding="utf-8"?>
<p:tagLst xmlns:a="http://schemas.openxmlformats.org/drawingml/2006/main" xmlns:r="http://schemas.openxmlformats.org/officeDocument/2006/relationships" xmlns:p="http://schemas.openxmlformats.org/presentationml/2006/main">
  <p:tag name="GENSWF_SLIDE_UID" val="{9425B6DC-08A8-4F0A-AE8F-0C7D7DEC2C27}:279"/>
</p:tagLst>
</file>

<file path=ppt/tags/tag2.xml><?xml version="1.0" encoding="utf-8"?>
<p:tagLst xmlns:a="http://schemas.openxmlformats.org/drawingml/2006/main" xmlns:r="http://schemas.openxmlformats.org/officeDocument/2006/relationships" xmlns:p="http://schemas.openxmlformats.org/presentationml/2006/main">
  <p:tag name="GENSWF_SLIDE_UID" val="{31C13DD3-740B-4C1A-ABDA-8D297DAEDBA5}:287"/>
</p:tagLst>
</file>

<file path=ppt/tags/tag20.xml><?xml version="1.0" encoding="utf-8"?>
<p:tagLst xmlns:a="http://schemas.openxmlformats.org/drawingml/2006/main" xmlns:r="http://schemas.openxmlformats.org/officeDocument/2006/relationships" xmlns:p="http://schemas.openxmlformats.org/presentationml/2006/main">
  <p:tag name="GENSWF_SLIDE_UID" val="{323982E2-7703-48D2-8026-D0D026C3FB8B}:280"/>
</p:tagLst>
</file>

<file path=ppt/tags/tag21.xml><?xml version="1.0" encoding="utf-8"?>
<p:tagLst xmlns:a="http://schemas.openxmlformats.org/drawingml/2006/main" xmlns:r="http://schemas.openxmlformats.org/officeDocument/2006/relationships" xmlns:p="http://schemas.openxmlformats.org/presentationml/2006/main">
  <p:tag name="GENSWF_SLIDE_UID" val="{48792DF5-F2F6-4374-A0F0-8EE9FBE4C93C}:281"/>
</p:tagLst>
</file>

<file path=ppt/tags/tag22.xml><?xml version="1.0" encoding="utf-8"?>
<p:tagLst xmlns:a="http://schemas.openxmlformats.org/drawingml/2006/main" xmlns:r="http://schemas.openxmlformats.org/officeDocument/2006/relationships" xmlns:p="http://schemas.openxmlformats.org/presentationml/2006/main">
  <p:tag name="GENSWF_SLIDE_UID" val="{416052F5-0691-4B33-8408-FB348410E8FF}:282"/>
</p:tagLst>
</file>

<file path=ppt/tags/tag3.xml><?xml version="1.0" encoding="utf-8"?>
<p:tagLst xmlns:a="http://schemas.openxmlformats.org/drawingml/2006/main" xmlns:r="http://schemas.openxmlformats.org/officeDocument/2006/relationships" xmlns:p="http://schemas.openxmlformats.org/presentationml/2006/main">
  <p:tag name="GENSWF_SLIDE_UID" val="{2D6E9AEB-E9E7-42E7-895F-25D79F6C9894}:259"/>
</p:tagLst>
</file>

<file path=ppt/tags/tag4.xml><?xml version="1.0" encoding="utf-8"?>
<p:tagLst xmlns:a="http://schemas.openxmlformats.org/drawingml/2006/main" xmlns:r="http://schemas.openxmlformats.org/officeDocument/2006/relationships" xmlns:p="http://schemas.openxmlformats.org/presentationml/2006/main">
  <p:tag name="GENSWF_SLIDE_UID" val="{D877629B-1F1A-478B-9062-F6821CD18C14}:260"/>
</p:tagLst>
</file>

<file path=ppt/tags/tag5.xml><?xml version="1.0" encoding="utf-8"?>
<p:tagLst xmlns:a="http://schemas.openxmlformats.org/drawingml/2006/main" xmlns:r="http://schemas.openxmlformats.org/officeDocument/2006/relationships" xmlns:p="http://schemas.openxmlformats.org/presentationml/2006/main">
  <p:tag name="GENSWF_SLIDE_UID" val="{15D6B6D4-C3B1-44E2-8077-2ECD043F8813}:262"/>
</p:tagLst>
</file>

<file path=ppt/tags/tag6.xml><?xml version="1.0" encoding="utf-8"?>
<p:tagLst xmlns:a="http://schemas.openxmlformats.org/drawingml/2006/main" xmlns:r="http://schemas.openxmlformats.org/officeDocument/2006/relationships" xmlns:p="http://schemas.openxmlformats.org/presentationml/2006/main">
  <p:tag name="GENSWF_SLIDE_UID" val="{50D6F78B-7FE7-41D0-B7EF-9F7C73221F1D}:275"/>
</p:tagLst>
</file>

<file path=ppt/tags/tag7.xml><?xml version="1.0" encoding="utf-8"?>
<p:tagLst xmlns:a="http://schemas.openxmlformats.org/drawingml/2006/main" xmlns:r="http://schemas.openxmlformats.org/officeDocument/2006/relationships" xmlns:p="http://schemas.openxmlformats.org/presentationml/2006/main">
  <p:tag name="GENSWF_SLIDE_UID" val="{A9C5C1A1-B72D-4CE7-B48B-186050D7314F}:265"/>
</p:tagLst>
</file>

<file path=ppt/tags/tag8.xml><?xml version="1.0" encoding="utf-8"?>
<p:tagLst xmlns:a="http://schemas.openxmlformats.org/drawingml/2006/main" xmlns:r="http://schemas.openxmlformats.org/officeDocument/2006/relationships" xmlns:p="http://schemas.openxmlformats.org/presentationml/2006/main">
  <p:tag name="GENSWF_SLIDE_UID" val="{60747F8B-D1E8-43EE-874D-59ECC467A23D}:276"/>
</p:tagLst>
</file>

<file path=ppt/tags/tag9.xml><?xml version="1.0" encoding="utf-8"?>
<p:tagLst xmlns:a="http://schemas.openxmlformats.org/drawingml/2006/main" xmlns:r="http://schemas.openxmlformats.org/officeDocument/2006/relationships" xmlns:p="http://schemas.openxmlformats.org/presentationml/2006/main">
  <p:tag name="GENSWF_SLIDE_UID" val="{C9DEF62F-B545-4FDA-A098-1711830FD276}:2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1368</Words>
  <Application>Microsoft Office PowerPoint</Application>
  <PresentationFormat>Widescreen</PresentationFormat>
  <Paragraphs>170</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Nunito Black</vt:lpstr>
      <vt:lpstr>Open Sans</vt:lpstr>
      <vt:lpstr>Tahoma</vt:lpstr>
      <vt:lpstr>Times New Roman</vt:lpstr>
      <vt:lpstr>VNI-Times</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1  Bai 15 Thu vien  Doc Thu vien</dc:title>
  <dc:creator>computer</dc:creator>
  <cp:lastModifiedBy>AutoBVT</cp:lastModifiedBy>
  <cp:revision>36</cp:revision>
  <dcterms:created xsi:type="dcterms:W3CDTF">2023-10-18T10:17:02Z</dcterms:created>
  <dcterms:modified xsi:type="dcterms:W3CDTF">2023-10-25T12:07:23Z</dcterms:modified>
</cp:coreProperties>
</file>