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273" r:id="rId3"/>
    <p:sldId id="262" r:id="rId4"/>
    <p:sldId id="261" r:id="rId5"/>
    <p:sldId id="274" r:id="rId6"/>
    <p:sldId id="264" r:id="rId7"/>
    <p:sldId id="265" r:id="rId8"/>
    <p:sldId id="269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BAAF-17CB-41AC-957E-6E434A094D9D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F953-6CDC-4220-B14F-B0A3844086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48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DF953-6CDC-4220-B14F-B0A38440861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190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DF953-6CDC-4220-B14F-B0A38440861E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09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DF953-6CDC-4220-B14F-B0A38440861E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382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7506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F477-7019-49A7-AB8E-25A8E999B21C}" type="datetimeFigureOut">
              <a:rPr lang="vi-VN" smtClean="0"/>
              <a:t>25/10/2023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F91BA-5C55-49AA-B678-6B34B63027AB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734702" y="1470378"/>
            <a:ext cx="2711672" cy="823481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3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3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711710" y="3140955"/>
            <a:ext cx="5378631" cy="1980691"/>
          </a:xfrm>
          <a:prstGeom prst="rect">
            <a:avLst/>
          </a:prstGeom>
        </p:spPr>
        <p:txBody>
          <a:bodyPr wrap="none" lIns="68516" tIns="34258" rIns="68516" bIns="34258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4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  <a:p>
            <a:pPr algn="ctr"/>
            <a:r>
              <a:rPr lang="en-US" sz="43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VUÔNG.</a:t>
            </a:r>
            <a:endParaRPr lang="en-US" sz="43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1497" y="1882118"/>
            <a:ext cx="2686211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5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24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5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450975" eaLnBrk="0" fontAlgn="base" hangingPunct="0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vi-VN" altLang="en-US" sz="57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187820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27" y="4714876"/>
            <a:ext cx="191477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7739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560" y="1"/>
            <a:ext cx="97031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921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571627"/>
            <a:ext cx="3871463" cy="2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837" tIns="54419" rIns="108837" bIns="54419">
            <a:spAutoFit/>
          </a:bodyPr>
          <a:lstStyle>
            <a:lvl1pPr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25488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25488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en-US" sz="5700" b="1" dirty="0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16744"/>
            <a:ext cx="914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89" flipH="1">
            <a:off x="2102951" y="1996679"/>
            <a:ext cx="497734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0553" y="3849577"/>
            <a:ext cx="1299406" cy="1959484"/>
            <a:chOff x="11279221" y="5538015"/>
            <a:chExt cx="2599189" cy="2940088"/>
          </a:xfrm>
        </p:grpSpPr>
        <p:pic>
          <p:nvPicPr>
            <p:cNvPr id="5129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7" y="5538015"/>
              <a:ext cx="1175611" cy="2559143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725620">
                <a:lnSpc>
                  <a:spcPts val="13332"/>
                </a:lnSpc>
                <a:defRPr/>
              </a:pPr>
              <a:r>
                <a:rPr lang="en-US" sz="9500" spc="886" dirty="0">
                  <a:solidFill>
                    <a:srgbClr val="403D3C"/>
                  </a:solidFill>
                  <a:latin typeface="Josefin Sans Bold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017520" y="3063240"/>
            <a:ext cx="3394710" cy="1359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549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Picture 6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1759167" cy="860924"/>
          </a:xfrm>
          <a:prstGeom prst="rect">
            <a:avLst/>
          </a:prstGeom>
        </p:spPr>
      </p:pic>
      <p:sp>
        <p:nvSpPr>
          <p:cNvPr id="657" name="TextBox 656"/>
          <p:cNvSpPr txBox="1">
            <a:spLocks noChangeArrowheads="1"/>
          </p:cNvSpPr>
          <p:nvPr/>
        </p:nvSpPr>
        <p:spPr bwMode="auto">
          <a:xfrm>
            <a:off x="0" y="48611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8" name="TextBox 657"/>
          <p:cNvSpPr txBox="1"/>
          <p:nvPr/>
        </p:nvSpPr>
        <p:spPr>
          <a:xfrm>
            <a:off x="254725" y="914401"/>
            <a:ext cx="888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9" name="TextBox 658"/>
          <p:cNvSpPr txBox="1"/>
          <p:nvPr/>
        </p:nvSpPr>
        <p:spPr>
          <a:xfrm>
            <a:off x="571472" y="1428736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0" name="Picture 659">
            <a:extLst>
              <a:ext uri="{FF2B5EF4-FFF2-40B4-BE49-F238E27FC236}">
                <a16:creationId xmlns=""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702" y="1571613"/>
            <a:ext cx="4565298" cy="2143140"/>
          </a:xfrm>
          <a:prstGeom prst="rect">
            <a:avLst/>
          </a:prstGeom>
        </p:spPr>
      </p:pic>
      <p:sp>
        <p:nvSpPr>
          <p:cNvPr id="711" name="TextBox 710"/>
          <p:cNvSpPr txBox="1"/>
          <p:nvPr/>
        </p:nvSpPr>
        <p:spPr>
          <a:xfrm>
            <a:off x="500034" y="18573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357158" y="2714620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8" name="Group 12">
            <a:extLst>
              <a:ext uri="{FF2B5EF4-FFF2-40B4-BE49-F238E27FC236}">
                <a16:creationId xmlns=""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714348" y="3714752"/>
            <a:ext cx="1792451" cy="1714512"/>
            <a:chOff x="1126637" y="1762925"/>
            <a:chExt cx="2389935" cy="2394473"/>
          </a:xfrm>
        </p:grpSpPr>
        <p:cxnSp>
          <p:nvCxnSpPr>
            <p:cNvPr id="722" name="Straight Connector 721">
              <a:extLst>
                <a:ext uri="{FF2B5EF4-FFF2-40B4-BE49-F238E27FC236}">
                  <a16:creationId xmlns=""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5" name="Straight Connector 724">
              <a:extLst>
                <a:ext uri="{FF2B5EF4-FFF2-40B4-BE49-F238E27FC236}">
                  <a16:creationId xmlns=""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6" name="TextBox 725">
              <a:extLst>
                <a:ext uri="{FF2B5EF4-FFF2-40B4-BE49-F238E27FC236}">
                  <a16:creationId xmlns=""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27" name="TextBox 726">
              <a:extLst>
                <a:ext uri="{FF2B5EF4-FFF2-40B4-BE49-F238E27FC236}">
                  <a16:creationId xmlns=""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28" name="TextBox 727">
              <a:extLst>
                <a:ext uri="{FF2B5EF4-FFF2-40B4-BE49-F238E27FC236}">
                  <a16:creationId xmlns=""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31" name="Group 711">
            <a:extLst>
              <a:ext uri="{FF2B5EF4-FFF2-40B4-BE49-F238E27FC236}">
                <a16:creationId xmlns=""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3143240" y="3643314"/>
            <a:ext cx="2277329" cy="1857388"/>
            <a:chOff x="1146888" y="1794026"/>
            <a:chExt cx="2369684" cy="2363372"/>
          </a:xfrm>
        </p:grpSpPr>
        <p:cxnSp>
          <p:nvCxnSpPr>
            <p:cNvPr id="732" name="Straight Connector 731">
              <a:extLst>
                <a:ext uri="{FF2B5EF4-FFF2-40B4-BE49-F238E27FC236}">
                  <a16:creationId xmlns=""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27209" y="2456960"/>
              <a:ext cx="1265582" cy="1212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3" name="Straight Connector 732">
              <a:extLst>
                <a:ext uri="{FF2B5EF4-FFF2-40B4-BE49-F238E27FC236}">
                  <a16:creationId xmlns=""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4" name="TextBox 733">
              <a:extLst>
                <a:ext uri="{FF2B5EF4-FFF2-40B4-BE49-F238E27FC236}">
                  <a16:creationId xmlns=""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35" name="TextBox 734">
              <a:extLst>
                <a:ext uri="{FF2B5EF4-FFF2-40B4-BE49-F238E27FC236}">
                  <a16:creationId xmlns=""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36" name="TextBox 735">
              <a:extLst>
                <a:ext uri="{FF2B5EF4-FFF2-40B4-BE49-F238E27FC236}">
                  <a16:creationId xmlns=""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37" name="Group 717">
            <a:extLst>
              <a:ext uri="{FF2B5EF4-FFF2-40B4-BE49-F238E27FC236}">
                <a16:creationId xmlns=""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5715008" y="3786190"/>
            <a:ext cx="2706649" cy="1546492"/>
            <a:chOff x="178671" y="1906348"/>
            <a:chExt cx="3227863" cy="2260872"/>
          </a:xfrm>
        </p:grpSpPr>
        <p:cxnSp>
          <p:nvCxnSpPr>
            <p:cNvPr id="738" name="Straight Connector 737">
              <a:extLst>
                <a:ext uri="{FF2B5EF4-FFF2-40B4-BE49-F238E27FC236}">
                  <a16:creationId xmlns=""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66112" y="2608161"/>
              <a:ext cx="1371800" cy="80367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=""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0" name="TextBox 739">
              <a:extLst>
                <a:ext uri="{FF2B5EF4-FFF2-40B4-BE49-F238E27FC236}">
                  <a16:creationId xmlns=""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=""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=""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743" name="TextBox 742"/>
          <p:cNvSpPr txBox="1"/>
          <p:nvPr/>
        </p:nvSpPr>
        <p:spPr>
          <a:xfrm>
            <a:off x="285720" y="5500702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OA, OB</a:t>
            </a:r>
          </a:p>
        </p:txBody>
      </p:sp>
      <p:sp>
        <p:nvSpPr>
          <p:cNvPr id="744" name="TextBox 743"/>
          <p:cNvSpPr txBox="1"/>
          <p:nvPr/>
        </p:nvSpPr>
        <p:spPr>
          <a:xfrm>
            <a:off x="3071802" y="5500702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PM, PN.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6143636" y="5443357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EC, ED.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" grpId="0"/>
      <p:bldP spid="659" grpId="0"/>
      <p:bldP spid="711" grpId="0"/>
      <p:bldP spid="712" grpId="0"/>
      <p:bldP spid="743" grpId="0"/>
      <p:bldP spid="744" grpId="0"/>
      <p:bldP spid="7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4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71480"/>
            <a:ext cx="1759167" cy="860924"/>
          </a:xfrm>
          <a:prstGeom prst="rect">
            <a:avLst/>
          </a:prstGeom>
        </p:spPr>
      </p:pic>
      <p:sp>
        <p:nvSpPr>
          <p:cNvPr id="653" name="TextBox 652"/>
          <p:cNvSpPr txBox="1">
            <a:spLocks noChangeArrowheads="1"/>
          </p:cNvSpPr>
          <p:nvPr/>
        </p:nvSpPr>
        <p:spPr bwMode="auto">
          <a:xfrm>
            <a:off x="0" y="48611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254725" y="914401"/>
            <a:ext cx="888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TextBox 656"/>
          <p:cNvSpPr txBox="1"/>
          <p:nvPr/>
        </p:nvSpPr>
        <p:spPr>
          <a:xfrm>
            <a:off x="0" y="1428736"/>
            <a:ext cx="3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c. Ê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000240"/>
            <a:ext cx="1375355" cy="3143272"/>
          </a:xfrm>
          <a:prstGeom prst="rect">
            <a:avLst/>
          </a:prstGeom>
        </p:spPr>
      </p:pic>
      <p:sp>
        <p:nvSpPr>
          <p:cNvPr id="659" name="TextBox 658">
            <a:extLst>
              <a:ext uri="{FF2B5EF4-FFF2-40B4-BE49-F238E27FC236}">
                <a16:creationId xmlns="" xmlns:a16="http://schemas.microsoft.com/office/drawing/2014/main" id="{D4C2A671-1106-43BD-9D1D-19A08373DD7B}"/>
              </a:ext>
            </a:extLst>
          </p:cNvPr>
          <p:cNvSpPr txBox="1"/>
          <p:nvPr/>
        </p:nvSpPr>
        <p:spPr>
          <a:xfrm>
            <a:off x="785786" y="5000636"/>
            <a:ext cx="174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0" name="Group 16">
            <a:extLst>
              <a:ext uri="{FF2B5EF4-FFF2-40B4-BE49-F238E27FC236}">
                <a16:creationId xmlns="" xmlns:a16="http://schemas.microsoft.com/office/drawing/2014/main" id="{788F3BCC-A20C-4B1E-BECD-232819E47319}"/>
              </a:ext>
            </a:extLst>
          </p:cNvPr>
          <p:cNvGrpSpPr/>
          <p:nvPr/>
        </p:nvGrpSpPr>
        <p:grpSpPr>
          <a:xfrm>
            <a:off x="4572000" y="1643050"/>
            <a:ext cx="1703963" cy="3044076"/>
            <a:chOff x="7271926" y="1309433"/>
            <a:chExt cx="2271951" cy="3044076"/>
          </a:xfrm>
        </p:grpSpPr>
        <p:pic>
          <p:nvPicPr>
            <p:cNvPr id="711" name="Picture 710">
              <a:extLst>
                <a:ext uri="{FF2B5EF4-FFF2-40B4-BE49-F238E27FC236}">
                  <a16:creationId xmlns="" xmlns:a16="http://schemas.microsoft.com/office/drawing/2014/main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712" name="Straight Connector 711">
              <a:extLst>
                <a:ext uri="{FF2B5EF4-FFF2-40B4-BE49-F238E27FC236}">
                  <a16:creationId xmlns="" xmlns:a16="http://schemas.microsoft.com/office/drawing/2014/main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="" xmlns:a16="http://schemas.microsoft.com/office/drawing/2014/main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4" name="TextBox 713">
              <a:extLst>
                <a:ext uri="{FF2B5EF4-FFF2-40B4-BE49-F238E27FC236}">
                  <a16:creationId xmlns="" xmlns:a16="http://schemas.microsoft.com/office/drawing/2014/main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715" name="TextBox 714">
              <a:extLst>
                <a:ext uri="{FF2B5EF4-FFF2-40B4-BE49-F238E27FC236}">
                  <a16:creationId xmlns="" xmlns:a16="http://schemas.microsoft.com/office/drawing/2014/main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="" xmlns:a16="http://schemas.microsoft.com/office/drawing/2014/main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717" name="TextBox 716">
            <a:extLst>
              <a:ext uri="{FF2B5EF4-FFF2-40B4-BE49-F238E27FC236}">
                <a16:creationId xmlns="" xmlns:a16="http://schemas.microsoft.com/office/drawing/2014/main" id="{A558972D-2BD7-47F5-BE6E-42A534D8C526}"/>
              </a:ext>
            </a:extLst>
          </p:cNvPr>
          <p:cNvSpPr txBox="1"/>
          <p:nvPr/>
        </p:nvSpPr>
        <p:spPr>
          <a:xfrm>
            <a:off x="3428992" y="4786322"/>
            <a:ext cx="5429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7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14488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zh-CN" sz="2800" b="1" dirty="0" smtClean="0">
                <a:solidFill>
                  <a:srgbClr val="008000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Dùng ê ke, hãy tìm góc vuông, góc không vuông trong các hình dưới đây</a:t>
            </a:r>
            <a:endParaRPr lang="vi-VN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99" y="2571744"/>
            <a:ext cx="6372201" cy="4286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496"/>
            <a:ext cx="3143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BAC,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HGK.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857628"/>
            <a:ext cx="3286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NMP,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QPR,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LIT,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XEY.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44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1. </a:t>
            </a:r>
            <a:r>
              <a:rPr lang="vi-VN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Hãy vẽ một góc vuông trên lưới ô vuông.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="" xmlns:a16="http://schemas.microsoft.com/office/drawing/2014/main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2932936" y="2608936"/>
          <a:ext cx="3294102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70586">
                  <a:extLst>
                    <a:ext uri="{9D8B030D-6E8A-4147-A177-3AD203B41FA5}">
                      <a16:colId xmlns="" xmlns:a16="http://schemas.microsoft.com/office/drawing/2014/main" val="2170074919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439085670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60940251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855820786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4147551821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1554042343"/>
                    </a:ext>
                  </a:extLst>
                </a:gridCol>
                <a:gridCol w="470586">
                  <a:extLst>
                    <a:ext uri="{9D8B030D-6E8A-4147-A177-3AD203B41FA5}">
                      <a16:colId xmlns="" xmlns:a16="http://schemas.microsoft.com/office/drawing/2014/main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226580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3862906" y="3136913"/>
            <a:ext cx="6529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3839733" y="4818848"/>
            <a:ext cx="1447761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3357554" y="2643182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1B7025-95B1-4BBC-B180-E55EB0779F43}"/>
              </a:ext>
            </a:extLst>
          </p:cNvPr>
          <p:cNvSpPr txBox="1"/>
          <p:nvPr/>
        </p:nvSpPr>
        <p:spPr>
          <a:xfrm>
            <a:off x="3357554" y="4643446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55A17A1-E8BB-4660-BB0A-423EB404B483}"/>
              </a:ext>
            </a:extLst>
          </p:cNvPr>
          <p:cNvSpPr txBox="1"/>
          <p:nvPr/>
        </p:nvSpPr>
        <p:spPr>
          <a:xfrm>
            <a:off x="5229304" y="4627565"/>
            <a:ext cx="26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Box 651"/>
          <p:cNvSpPr txBox="1">
            <a:spLocks noChangeArrowheads="1"/>
          </p:cNvSpPr>
          <p:nvPr/>
        </p:nvSpPr>
        <p:spPr bwMode="auto">
          <a:xfrm>
            <a:off x="0" y="42860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" name="TextBox 654"/>
          <p:cNvSpPr txBox="1"/>
          <p:nvPr/>
        </p:nvSpPr>
        <p:spPr>
          <a:xfrm>
            <a:off x="254725" y="785794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6" name="TextBox 655"/>
          <p:cNvSpPr txBox="1"/>
          <p:nvPr/>
        </p:nvSpPr>
        <p:spPr>
          <a:xfrm>
            <a:off x="0" y="114298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7" name="TextBox 656"/>
          <p:cNvSpPr txBox="1"/>
          <p:nvPr/>
        </p:nvSpPr>
        <p:spPr>
          <a:xfrm>
            <a:off x="0" y="164305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sau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nào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nhiều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góc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vuông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nhất</a:t>
            </a:r>
            <a:r>
              <a:rPr lang="en-US" altLang="zh-CN" sz="2800" b="1" dirty="0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658" name="Picture 657">
            <a:extLst>
              <a:ext uri="{FF2B5EF4-FFF2-40B4-BE49-F238E27FC236}">
                <a16:creationId xmlns=""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496" y="2214554"/>
            <a:ext cx="5143504" cy="4643446"/>
          </a:xfrm>
          <a:prstGeom prst="rect">
            <a:avLst/>
          </a:prstGeom>
        </p:spPr>
      </p:pic>
      <p:sp>
        <p:nvSpPr>
          <p:cNvPr id="659" name="TextBox 658"/>
          <p:cNvSpPr txBox="1"/>
          <p:nvPr/>
        </p:nvSpPr>
        <p:spPr>
          <a:xfrm>
            <a:off x="0" y="22859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0" name="TextBox 659"/>
          <p:cNvSpPr txBox="1"/>
          <p:nvPr/>
        </p:nvSpPr>
        <p:spPr>
          <a:xfrm>
            <a:off x="0" y="2857496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A có 1 góc vuông.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1" name="TextBox 710"/>
          <p:cNvSpPr txBox="1"/>
          <p:nvPr/>
        </p:nvSpPr>
        <p:spPr>
          <a:xfrm>
            <a:off x="0" y="3429000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B có 4 góc 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2" name="TextBox 711"/>
          <p:cNvSpPr txBox="1"/>
          <p:nvPr/>
        </p:nvSpPr>
        <p:spPr>
          <a:xfrm>
            <a:off x="0" y="4000504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 có 3 góc vuông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3" name="TextBox 712"/>
          <p:cNvSpPr txBox="1"/>
          <p:nvPr/>
        </p:nvSpPr>
        <p:spPr>
          <a:xfrm>
            <a:off x="0" y="4643446"/>
            <a:ext cx="42148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D không có góc vuông 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4" name="TextBox 713"/>
          <p:cNvSpPr txBox="1"/>
          <p:nvPr/>
        </p:nvSpPr>
        <p:spPr>
          <a:xfrm>
            <a:off x="0" y="5572140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pt-BR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Vậy hình B có nhiều góc vuông nhất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" grpId="0"/>
      <p:bldP spid="659" grpId="0"/>
      <p:bldP spid="660" grpId="0"/>
      <p:bldP spid="711" grpId="0"/>
      <p:bldP spid="712" grpId="0"/>
      <p:bldP spid="713" grpId="0"/>
      <p:bldP spid="7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00174"/>
            <a:ext cx="592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4. </a:t>
            </a:r>
            <a:r>
              <a:rPr lang="en-US" altLang="zh-CN" sz="3600" b="1" dirty="0" err="1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Vận</a:t>
            </a:r>
            <a:r>
              <a:rPr lang="en-US" altLang="zh-CN" sz="3600" b="1" dirty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rPr>
              <a:t>dụng</a:t>
            </a:r>
            <a:endParaRPr lang="zh-CN" altLang="en-US" sz="3600" b="1" dirty="0">
              <a:solidFill>
                <a:srgbClr val="0000FF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latin typeface="Times New Roman" pitchFamily="18" charset="0"/>
              <a:ea typeface="Microsoft YaHei UI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9636" y="85340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95799"/>
            <a:ext cx="888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2428868"/>
            <a:ext cx="7572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8827"/>
            <a:ext cx="1590323" cy="2709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1"/>
          <p:cNvGrpSpPr/>
          <p:nvPr/>
        </p:nvGrpSpPr>
        <p:grpSpPr>
          <a:xfrm>
            <a:off x="0" y="-144654"/>
            <a:ext cx="9161074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3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="" xmlns:a16="http://schemas.microsoft.com/office/drawing/2014/main" id="{72C418F6-A104-48C2-8D24-C6FEAFEA16E5}"/>
              </a:ext>
            </a:extLst>
          </p:cNvPr>
          <p:cNvSpPr txBox="1"/>
          <p:nvPr/>
        </p:nvSpPr>
        <p:spPr>
          <a:xfrm>
            <a:off x="1455149" y="1946889"/>
            <a:ext cx="6474437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57150">
                  <a:solidFill>
                    <a:prstClr val="white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9600" b="1" i="0" u="none" strike="noStrike" kern="1200" cap="none" spc="0" normalizeH="0" noProof="0" dirty="0" smtClean="0">
                <a:ln w="57150">
                  <a:solidFill>
                    <a:prstClr val="white"/>
                  </a:solidFill>
                </a:ln>
                <a:solidFill>
                  <a:srgbClr val="00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CÁC EM !</a:t>
            </a:r>
            <a:endParaRPr kumimoji="0" lang="en-US" sz="9600" b="1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00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2145D6-388F-45D6-97B1-4A85E50620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ap 1  Chu de 3 Lam quen voi hinh phang hinh khoi  Bai 18 Goc goc vuong goc khong vuo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3D359-EE63-4DF0-9FE3-70604AA5C081}:2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144786-9297-4276-B3CE-DEDDE2C4EEC4}:2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6FC2EE-05D5-45B4-AAD3-BA6288B86485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3D2F8A-379A-4C68-9311-F4A8706E7E7D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854FA5-BC58-4A8A-BA66-3EA00E50D746}:2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52345F-9BEF-4AAB-A6D9-53AE85A3F6B7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0964B4-BC51-45CA-A8BA-9D155C222BC5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171D07-62F3-46AA-B5FD-3E75D215B3CD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7AB172-2F62-45C4-AAD9-F43CB251463E}:26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329</Words>
  <Application>Microsoft Office PowerPoint</Application>
  <PresentationFormat>On-screen Show (4:3)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YaHei UI</vt:lpstr>
      <vt:lpstr>宋体</vt:lpstr>
      <vt:lpstr>Arial</vt:lpstr>
      <vt:lpstr>Calibri</vt:lpstr>
      <vt:lpstr>Josefin Sans Bold</vt:lpstr>
      <vt:lpstr>Times New Roman</vt:lpstr>
      <vt:lpstr>VNI-Times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 1  Chu de 3 Lam quen voi hinh phang hinh khoi  Bai 18 Goc goc vuong goc khong vuong</dc:title>
  <dc:creator>21AK22</dc:creator>
  <cp:lastModifiedBy>AutoBVT</cp:lastModifiedBy>
  <cp:revision>13</cp:revision>
  <dcterms:created xsi:type="dcterms:W3CDTF">2023-10-18T13:34:59Z</dcterms:created>
  <dcterms:modified xsi:type="dcterms:W3CDTF">2023-10-25T11:48:37Z</dcterms:modified>
</cp:coreProperties>
</file>