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84" r:id="rId3"/>
    <p:sldId id="262" r:id="rId4"/>
    <p:sldId id="265" r:id="rId5"/>
    <p:sldId id="26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2" r:id="rId15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B4D81-4C7B-4F3F-AFB9-08852CB092A9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7BFA4-4809-4992-BDAB-CA3BC27C589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4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BFA4-4809-4992-BDAB-CA3BC27C5899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47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r" defTabSz="9142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altLang="zh-CN" sz="1200" dirty="0">
                <a:solidFill>
                  <a:prstClr val="black"/>
                </a:solidFill>
                <a:latin typeface="Calibri"/>
              </a:rPr>
              <a:pPr algn="r" defTabSz="9142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zh-CN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27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B162E-F920-4511-832F-006A16C91FE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83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B162E-F920-4511-832F-006A16C91FE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190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3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673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987D-7726-4D5F-BC38-2F0C52D48768}" type="datetimeFigureOut">
              <a:rPr lang="vi-VN" smtClean="0"/>
              <a:pPr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786314" y="1571612"/>
            <a:ext cx="3929089" cy="138113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3.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939104" y="3284023"/>
            <a:ext cx="6786577" cy="1556147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vi-VN" sz="3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GIỮ AN TOÀN</a:t>
            </a:r>
          </a:p>
          <a:p>
            <a:pPr algn="ctr"/>
            <a:r>
              <a:rPr lang="vi-VN" sz="3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VÀ VỆ SINH </a:t>
            </a:r>
            <a:r>
              <a:rPr lang="vi-VN" sz="3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Ở TRƯỜNG</a:t>
            </a:r>
            <a:r>
              <a:rPr lang="vi-VN" sz="3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vi-VN" sz="3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86028" y="1143000"/>
            <a:ext cx="2686212" cy="1999060"/>
            <a:chOff x="5225" y="9335"/>
            <a:chExt cx="2520" cy="1750"/>
          </a:xfrm>
        </p:grpSpPr>
        <p:sp>
          <p:nvSpPr>
            <p:cNvPr id="410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1" hangingPunct="1"/>
              <a:endParaRPr lang="vi-VN" altLang="en-US" sz="2000" dirty="0">
                <a:latin typeface="VNI-Times" pitchFamily="2" charset="0"/>
              </a:endParaRPr>
            </a:p>
          </p:txBody>
        </p:sp>
        <p:pic>
          <p:nvPicPr>
            <p:cNvPr id="4108" name="Picture 26" descr="cosmo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5" descr="BOOK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24" descr="BOOK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3" descr="QUILLP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 eaLnBrk="1" hangingPunct="1"/>
              <a:r>
                <a:rPr lang="en-US" altLang="en-US" sz="800" b="1" dirty="0">
                  <a:cs typeface="Times New Roman" pitchFamily="18" charset="0"/>
                </a:rPr>
                <a:t> </a:t>
              </a:r>
              <a:endParaRPr lang="en-US" altLang="en-US" sz="4800" dirty="0">
                <a:cs typeface="Times New Roman" pitchFamily="18" charset="0"/>
              </a:endParaRPr>
            </a:p>
          </p:txBody>
        </p:sp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vi-VN" altLang="en-US" sz="4800" dirty="0"/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vi-VN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vi-VN" altLang="en-US" sz="4800" dirty="0"/>
            </a:p>
          </p:txBody>
        </p:sp>
      </p:grpSp>
      <p:sp>
        <p:nvSpPr>
          <p:cNvPr id="4102" name="WordArt 16"/>
          <p:cNvSpPr>
            <a:spLocks noChangeArrowheads="1" noChangeShapeType="1" noTextEdit="1"/>
          </p:cNvSpPr>
          <p:nvPr/>
        </p:nvSpPr>
        <p:spPr bwMode="auto">
          <a:xfrm>
            <a:off x="2000391" y="152400"/>
            <a:ext cx="5314453" cy="69294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QUANG TRUNG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3" name="Picture 3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857750"/>
            <a:ext cx="187820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WhitecornerFlow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29228" y="4714877"/>
            <a:ext cx="191477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" y="2"/>
            <a:ext cx="727739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68561" y="2"/>
            <a:ext cx="97031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300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8652" y="1523232"/>
            <a:ext cx="6715549" cy="426921"/>
          </a:xfrm>
          <a:prstGeom prst="rect">
            <a:avLst/>
          </a:prstGeom>
        </p:spPr>
        <p:txBody>
          <a:bodyPr wrap="square" lIns="57031" tIns="28516" rIns="57031" bIns="28516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C01861-26B7-9E5B-613F-28C666601494}"/>
              </a:ext>
            </a:extLst>
          </p:cNvPr>
          <p:cNvSpPr/>
          <p:nvPr/>
        </p:nvSpPr>
        <p:spPr>
          <a:xfrm>
            <a:off x="20066" y="1950153"/>
            <a:ext cx="9144000" cy="857741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EC7C74-3751-0468-B54A-A058F7490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3" y="2824347"/>
            <a:ext cx="9036496" cy="3984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33" y="10982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5250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81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7B14743-7D47-0E7E-B15E-57FAFFBEB7CA}"/>
              </a:ext>
            </a:extLst>
          </p:cNvPr>
          <p:cNvSpPr txBox="1"/>
          <p:nvPr/>
        </p:nvSpPr>
        <p:spPr>
          <a:xfrm>
            <a:off x="11832" y="1700808"/>
            <a:ext cx="9132168" cy="826964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A9B42-DF86-5DB6-4904-4312D5F8C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2708920"/>
            <a:ext cx="9160768" cy="4162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32" y="170848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33" y="11708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7552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365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dụng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93835C-5FD2-99C2-84CD-E6733F542E61}"/>
              </a:ext>
            </a:extLst>
          </p:cNvPr>
          <p:cNvSpPr txBox="1"/>
          <p:nvPr/>
        </p:nvSpPr>
        <p:spPr>
          <a:xfrm>
            <a:off x="0" y="1659738"/>
            <a:ext cx="9144000" cy="826964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722ECFA-F060-4157-1D64-2DB7664C6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76872"/>
            <a:ext cx="8033454" cy="45811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512" y="179854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4024" y="600731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1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99FF6B-6C51-A653-AC9C-A584DC6E0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2000" l="6757" r="91892">
                        <a14:foregroundMark x1="40541" y1="93333" x2="40541" y2="93333"/>
                        <a14:foregroundMark x1="56757" y1="93333" x2="56757" y2="93333"/>
                        <a14:foregroundMark x1="91892" y1="64000" x2="91892" y2="64000"/>
                        <a14:foregroundMark x1="91892" y1="57333" x2="91892" y2="57333"/>
                        <a14:foregroundMark x1="90541" y1="53333" x2="90541" y2="53333"/>
                        <a14:foregroundMark x1="89189" y1="45333" x2="89189" y2="45333"/>
                        <a14:foregroundMark x1="86486" y1="29333" x2="86486" y2="29333"/>
                        <a14:foregroundMark x1="25676" y1="12000" x2="25676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3" y="0"/>
            <a:ext cx="675218" cy="14933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3" y="198572"/>
            <a:ext cx="8913294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303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117246" y="1553753"/>
            <a:ext cx="7924800" cy="2895600"/>
          </a:xfrm>
          <a:prstGeom prst="rect">
            <a:avLst/>
          </a:prstGeom>
        </p:spPr>
        <p:txBody>
          <a:bodyPr wrap="none" lIns="76156" tIns="38083" rIns="76156" bIns="38083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defTabSz="761483"/>
            <a:r>
              <a:rPr lang="en-US" sz="3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pic>
        <p:nvPicPr>
          <p:cNvPr id="5" name="Picture 11" descr="bd1373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91008"/>
            <a:ext cx="632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156" tIns="38083" rIns="76156" bIns="38083" anchor="ctr"/>
          <a:lstStyle/>
          <a:p>
            <a:pPr defTabSz="761483"/>
            <a:endParaRPr lang="vi-VN" altLang="en-US" sz="27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3941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3"/>
          <a:srcRect l="4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850" y="1713819"/>
            <a:ext cx="3871463" cy="10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algn="ctr" defTabSz="456622" eaLnBrk="1" hangingPunct="1">
              <a:lnSpc>
                <a:spcPct val="130000"/>
              </a:lnSpc>
            </a:pPr>
            <a:r>
              <a:rPr lang="en-US" altLang="en-US" sz="4800" b="1" dirty="0">
                <a:solidFill>
                  <a:srgbClr val="1D8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0004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3244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089" flipH="1">
            <a:off x="2102951" y="1996680"/>
            <a:ext cx="497734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30553" y="3984231"/>
            <a:ext cx="1299406" cy="1824831"/>
            <a:chOff x="11279221" y="5740054"/>
            <a:chExt cx="2599189" cy="2738049"/>
          </a:xfrm>
        </p:grpSpPr>
        <p:pic>
          <p:nvPicPr>
            <p:cNvPr id="5133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977126">
              <a:off x="11279221" y="6211935"/>
              <a:ext cx="2599189" cy="2266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5"/>
            <p:cNvSpPr txBox="1"/>
            <p:nvPr/>
          </p:nvSpPr>
          <p:spPr>
            <a:xfrm rot="1078377">
              <a:off x="12520837" y="5740054"/>
              <a:ext cx="1175611" cy="215506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609509">
                <a:lnSpc>
                  <a:spcPts val="11199"/>
                </a:lnSpc>
                <a:defRPr/>
              </a:pPr>
              <a:r>
                <a:rPr lang="en-US" sz="8000" spc="744" dirty="0">
                  <a:solidFill>
                    <a:srgbClr val="403D3C"/>
                  </a:solidFill>
                  <a:latin typeface="Josefin Sans Bold"/>
                  <a:cs typeface="Arial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7446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2" y="5301208"/>
            <a:ext cx="1814580" cy="17921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28801" y="2590843"/>
            <a:ext cx="5029200" cy="353781"/>
          </a:xfrm>
          <a:prstGeom prst="rect">
            <a:avLst/>
          </a:prstGeom>
          <a:noFill/>
        </p:spPr>
        <p:txBody>
          <a:bodyPr wrap="square" lIns="76025" tIns="38020" rIns="76025" bIns="38020" rtlCol="0">
            <a:spAutoFit/>
          </a:bodyPr>
          <a:lstStyle/>
          <a:p>
            <a:pPr defTabSz="760157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8640"/>
            <a:ext cx="9184133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0133" y="764704"/>
            <a:ext cx="9184133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813" y="137929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A. 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mở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đầu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32632" r="53488" b="45438"/>
          <a:stretch/>
        </p:blipFill>
        <p:spPr bwMode="auto">
          <a:xfrm>
            <a:off x="14223" y="1902519"/>
            <a:ext cx="9129778" cy="495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902519"/>
            <a:ext cx="906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1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444" y="10328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0133" y="17984"/>
            <a:ext cx="9184133" cy="426864"/>
          </a:xfrm>
          <a:prstGeom prst="rect">
            <a:avLst/>
          </a:prstGeom>
          <a:noFill/>
        </p:spPr>
        <p:txBody>
          <a:bodyPr wrap="square" lIns="56980" tIns="28488" rIns="56980" bIns="28488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 10 năm 2023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25369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446287"/>
            <a:ext cx="9161167" cy="796186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1.Chuẩn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69027" y="2159823"/>
            <a:ext cx="7868884" cy="426854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Nhóm </a:t>
            </a:r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Phòng học, khu vực xung </a:t>
            </a:r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8652" y="2558746"/>
            <a:ext cx="8387968" cy="426854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Sân chơi, bãi tập, dụng cụ thể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7BBE437-BE0A-DEC8-98D1-EB3DDD7868C4}"/>
              </a:ext>
            </a:extLst>
          </p:cNvPr>
          <p:cNvSpPr/>
          <p:nvPr/>
        </p:nvSpPr>
        <p:spPr>
          <a:xfrm>
            <a:off x="-94540" y="2918452"/>
            <a:ext cx="7324329" cy="426854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 Các khu vệ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252022"/>
            <a:ext cx="9144000" cy="796186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F910322-0B99-669E-2ACF-981984744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1318"/>
            <a:ext cx="4823520" cy="26866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DD8BE70-08E0-60BB-530A-704F1CC3E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4200993"/>
            <a:ext cx="4320480" cy="26078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3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44" y="10328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652" y="620688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944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2.Thực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166" y="195614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66" y="24635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Quan sát và trao đổi với bạn để xác định rõ hiện trạng</a:t>
            </a:r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34" y="28767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384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3,4,5,6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5B1267A-0144-1B3D-60B1-0E4C93449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79" y="4169450"/>
            <a:ext cx="2527147" cy="2434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8EFAAC2-95D4-E529-014B-750E9735C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76" y="4169451"/>
            <a:ext cx="2263989" cy="27251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AF14260-CC5D-458B-8103-8DA77C05E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66" y="4077722"/>
            <a:ext cx="2302106" cy="261753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722"/>
            <a:ext cx="2339752" cy="26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2471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B1267A-0144-1B3D-60B1-0E4C93449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1"/>
            <a:ext cx="6075449" cy="46071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CD0A04-4A2F-93FC-E33D-7DD40814E5CB}"/>
              </a:ext>
            </a:extLst>
          </p:cNvPr>
          <p:cNvSpPr/>
          <p:nvPr/>
        </p:nvSpPr>
        <p:spPr>
          <a:xfrm>
            <a:off x="1789472" y="2114612"/>
            <a:ext cx="1926367" cy="628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975" tIns="28483" rIns="56975" bIns="284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7B14743-7D47-0E7E-B15E-57FAFFBEB7CA}"/>
              </a:ext>
            </a:extLst>
          </p:cNvPr>
          <p:cNvSpPr txBox="1"/>
          <p:nvPr/>
        </p:nvSpPr>
        <p:spPr>
          <a:xfrm>
            <a:off x="-28652" y="2114612"/>
            <a:ext cx="3563888" cy="2750567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277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5870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EFAAC2-95D4-E529-014B-750E9735C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39" y="1525455"/>
            <a:ext cx="5607870" cy="53325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CD0A04-4A2F-93FC-E33D-7DD40814E5CB}"/>
              </a:ext>
            </a:extLst>
          </p:cNvPr>
          <p:cNvSpPr/>
          <p:nvPr/>
        </p:nvSpPr>
        <p:spPr>
          <a:xfrm>
            <a:off x="1789472" y="2114612"/>
            <a:ext cx="1926367" cy="628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975" tIns="28483" rIns="56975" bIns="284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93835C-5FD2-99C2-84CD-E6733F542E61}"/>
              </a:ext>
            </a:extLst>
          </p:cNvPr>
          <p:cNvSpPr txBox="1"/>
          <p:nvPr/>
        </p:nvSpPr>
        <p:spPr>
          <a:xfrm>
            <a:off x="160779" y="1525455"/>
            <a:ext cx="3555060" cy="2750567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độ cao của lan can có chắc chắn, an toàn không?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đồ vật ở lối đi nên sắp xếp ở đâu cho khỏi vướng?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0648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0225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F14260-CC5D-458B-8103-8DA77C05E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93629"/>
            <a:ext cx="6372200" cy="49643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7E8B52-1773-0037-894E-AB6A8DEF89A0}"/>
              </a:ext>
            </a:extLst>
          </p:cNvPr>
          <p:cNvSpPr txBox="1"/>
          <p:nvPr/>
        </p:nvSpPr>
        <p:spPr>
          <a:xfrm>
            <a:off x="0" y="1893629"/>
            <a:ext cx="3122992" cy="2365847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</a:p>
          <a:p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4501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4B75B6-ECB5-6101-4983-A0C88A49F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556793"/>
            <a:ext cx="5724130" cy="50726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07B544-C957-A645-2B4A-E734402F11D5}"/>
              </a:ext>
            </a:extLst>
          </p:cNvPr>
          <p:cNvSpPr txBox="1"/>
          <p:nvPr/>
        </p:nvSpPr>
        <p:spPr>
          <a:xfrm>
            <a:off x="24791" y="1556792"/>
            <a:ext cx="3107049" cy="3135288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sân trường em thấy những đồ vật nào chưa đảm bảo an toàn, chưa vệ sinh và có ý kiến đề xuất gì với nhà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639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BC8BDFD-EEF6-4A51-92D2-D38D527EF25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nhu lop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7  Giu an toan va ve sinh truong ho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5B5A52-733A-4B65-9540-FC2FEF879EA7}:2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BFC92C-AF60-4DBD-94E9-C15F828EA16E}:2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F35217-7765-4D04-8050-7DA72E27D3EE}: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0CB8B5-3384-4AD3-8597-2BD8C0928412}:2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575164-77D1-48C6-B5E1-3E4DA0053F9D}:2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648D20-8CD7-44A7-8401-24E6508CCD3B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FC9C3B-E495-4D56-BF93-22C0704B03E6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918D83-6DC6-41D9-952A-FA126D8F602A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836A07-7D78-4DA4-A332-37643CDA9FB3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455BF0-AB2F-4798-BFC2-2105238E3819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E9971F-8A27-4CAF-90C1-03A019B9F750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79F2B7-344E-4EDD-8EDA-B96EEC370E72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259C0C-598E-46A6-BA4D-B9C03E69A46D}: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7925CD-A454-46AE-A16B-62E9D479515D}:2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631</Words>
  <Application>Microsoft Office PowerPoint</Application>
  <PresentationFormat>On-screen Show (4:3)</PresentationFormat>
  <Paragraphs>73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宋体</vt:lpstr>
      <vt:lpstr>Arial</vt:lpstr>
      <vt:lpstr>Calibri</vt:lpstr>
      <vt:lpstr>Josefin Sans Bold</vt:lpstr>
      <vt:lpstr>Times New Roman</vt:lpstr>
      <vt:lpstr>VNI-Times</vt:lpstr>
      <vt:lpstr>字魂59号-创粗黑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7  Giu an toan va ve sinh truong hoc</dc:title>
  <dc:creator>21AK22</dc:creator>
  <cp:lastModifiedBy>AutoBVT</cp:lastModifiedBy>
  <cp:revision>15</cp:revision>
  <dcterms:created xsi:type="dcterms:W3CDTF">2023-10-16T14:52:59Z</dcterms:created>
  <dcterms:modified xsi:type="dcterms:W3CDTF">2023-10-25T12:28:11Z</dcterms:modified>
</cp:coreProperties>
</file>