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media/image19.jpg" ContentType="image/jpeg"/>
  <Override PartName="/ppt/media/image20.jpg" ContentType="image/jpeg"/>
  <Override PartName="/ppt/tags/tag16.xml" ContentType="application/vnd.openxmlformats-officedocument.presentationml.tags+xml"/>
  <Override PartName="/ppt/notesSlides/notesSlide15.xml" ContentType="application/vnd.openxmlformats-officedocument.presentationml.notesSlide+xml"/>
  <Override PartName="/ppt/media/image21.jpg" ContentType="image/jpeg"/>
  <Override PartName="/ppt/media/image22.jpg" ContentType="image/jpeg"/>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8" r:id="rId1"/>
  </p:sldMasterIdLst>
  <p:notesMasterIdLst>
    <p:notesMasterId r:id="rId33"/>
  </p:notesMasterIdLst>
  <p:sldIdLst>
    <p:sldId id="290" r:id="rId2"/>
    <p:sldId id="298" r:id="rId3"/>
    <p:sldId id="308" r:id="rId4"/>
    <p:sldId id="332" r:id="rId5"/>
    <p:sldId id="316" r:id="rId6"/>
    <p:sldId id="333" r:id="rId7"/>
    <p:sldId id="317" r:id="rId8"/>
    <p:sldId id="319" r:id="rId9"/>
    <p:sldId id="294" r:id="rId10"/>
    <p:sldId id="301" r:id="rId11"/>
    <p:sldId id="295" r:id="rId12"/>
    <p:sldId id="334" r:id="rId13"/>
    <p:sldId id="320" r:id="rId14"/>
    <p:sldId id="307" r:id="rId15"/>
    <p:sldId id="321" r:id="rId16"/>
    <p:sldId id="323" r:id="rId17"/>
    <p:sldId id="324" r:id="rId18"/>
    <p:sldId id="325" r:id="rId19"/>
    <p:sldId id="336" r:id="rId20"/>
    <p:sldId id="345" r:id="rId21"/>
    <p:sldId id="337" r:id="rId22"/>
    <p:sldId id="338" r:id="rId23"/>
    <p:sldId id="339" r:id="rId24"/>
    <p:sldId id="343" r:id="rId25"/>
    <p:sldId id="344" r:id="rId26"/>
    <p:sldId id="340" r:id="rId27"/>
    <p:sldId id="341" r:id="rId28"/>
    <p:sldId id="342" r:id="rId29"/>
    <p:sldId id="346" r:id="rId30"/>
    <p:sldId id="347" r:id="rId31"/>
    <p:sldId id="314" r:id="rId32"/>
  </p:sldIdLst>
  <p:sldSz cx="10972800" cy="6400800"/>
  <p:notesSz cx="6858000" cy="9144000"/>
  <p:embeddedFontLst>
    <p:embeddedFont>
      <p:font typeface="宋体" panose="02010600030101010101" pitchFamily="2" charset="-122"/>
      <p:regular r:id="rId34"/>
    </p:embeddedFont>
    <p:embeddedFont>
      <p:font typeface="Calibri Light" panose="020F0302020204030204" pitchFamily="34" charset="0"/>
      <p:regular r:id="rId35"/>
      <p:italic r:id="rId36"/>
    </p:embeddedFon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
      <p:font typeface="微软雅黑" panose="020B0503020204020204" pitchFamily="34" charset="-122"/>
      <p:regular r:id="rId43"/>
      <p:bold r:id="rId44"/>
    </p:embeddedFont>
  </p:embeddedFontLst>
  <p:custDataLst>
    <p:tags r:id="rId45"/>
  </p:custDataLst>
  <p:defaultTextStyle>
    <a:defPPr>
      <a:defRPr lang="zh-CN"/>
    </a:defPPr>
    <a:lvl1pPr marL="0" algn="l" defTabSz="1111910" rtl="0" eaLnBrk="1" latinLnBrk="0" hangingPunct="1">
      <a:defRPr sz="2200" kern="1200">
        <a:solidFill>
          <a:schemeClr val="tx1"/>
        </a:solidFill>
        <a:latin typeface="+mn-lt"/>
        <a:ea typeface="+mn-ea"/>
        <a:cs typeface="+mn-cs"/>
      </a:defRPr>
    </a:lvl1pPr>
    <a:lvl2pPr marL="555955" algn="l" defTabSz="1111910" rtl="0" eaLnBrk="1" latinLnBrk="0" hangingPunct="1">
      <a:defRPr sz="2200" kern="1200">
        <a:solidFill>
          <a:schemeClr val="tx1"/>
        </a:solidFill>
        <a:latin typeface="+mn-lt"/>
        <a:ea typeface="+mn-ea"/>
        <a:cs typeface="+mn-cs"/>
      </a:defRPr>
    </a:lvl2pPr>
    <a:lvl3pPr marL="1111910" algn="l" defTabSz="1111910" rtl="0" eaLnBrk="1" latinLnBrk="0" hangingPunct="1">
      <a:defRPr sz="2200" kern="1200">
        <a:solidFill>
          <a:schemeClr val="tx1"/>
        </a:solidFill>
        <a:latin typeface="+mn-lt"/>
        <a:ea typeface="+mn-ea"/>
        <a:cs typeface="+mn-cs"/>
      </a:defRPr>
    </a:lvl3pPr>
    <a:lvl4pPr marL="1667866" algn="l" defTabSz="1111910" rtl="0" eaLnBrk="1" latinLnBrk="0" hangingPunct="1">
      <a:defRPr sz="2200" kern="1200">
        <a:solidFill>
          <a:schemeClr val="tx1"/>
        </a:solidFill>
        <a:latin typeface="+mn-lt"/>
        <a:ea typeface="+mn-ea"/>
        <a:cs typeface="+mn-cs"/>
      </a:defRPr>
    </a:lvl4pPr>
    <a:lvl5pPr marL="2223821" algn="l" defTabSz="1111910" rtl="0" eaLnBrk="1" latinLnBrk="0" hangingPunct="1">
      <a:defRPr sz="2200" kern="1200">
        <a:solidFill>
          <a:schemeClr val="tx1"/>
        </a:solidFill>
        <a:latin typeface="+mn-lt"/>
        <a:ea typeface="+mn-ea"/>
        <a:cs typeface="+mn-cs"/>
      </a:defRPr>
    </a:lvl5pPr>
    <a:lvl6pPr marL="2779776" algn="l" defTabSz="1111910" rtl="0" eaLnBrk="1" latinLnBrk="0" hangingPunct="1">
      <a:defRPr sz="2200" kern="1200">
        <a:solidFill>
          <a:schemeClr val="tx1"/>
        </a:solidFill>
        <a:latin typeface="+mn-lt"/>
        <a:ea typeface="+mn-ea"/>
        <a:cs typeface="+mn-cs"/>
      </a:defRPr>
    </a:lvl6pPr>
    <a:lvl7pPr marL="3335731" algn="l" defTabSz="1111910" rtl="0" eaLnBrk="1" latinLnBrk="0" hangingPunct="1">
      <a:defRPr sz="2200" kern="1200">
        <a:solidFill>
          <a:schemeClr val="tx1"/>
        </a:solidFill>
        <a:latin typeface="+mn-lt"/>
        <a:ea typeface="+mn-ea"/>
        <a:cs typeface="+mn-cs"/>
      </a:defRPr>
    </a:lvl7pPr>
    <a:lvl8pPr marL="3891686" algn="l" defTabSz="1111910" rtl="0" eaLnBrk="1" latinLnBrk="0" hangingPunct="1">
      <a:defRPr sz="2200" kern="1200">
        <a:solidFill>
          <a:schemeClr val="tx1"/>
        </a:solidFill>
        <a:latin typeface="+mn-lt"/>
        <a:ea typeface="+mn-ea"/>
        <a:cs typeface="+mn-cs"/>
      </a:defRPr>
    </a:lvl8pPr>
    <a:lvl9pPr marL="4447642" algn="l" defTabSz="111191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016">
          <p15:clr>
            <a:srgbClr val="A4A3A4"/>
          </p15:clr>
        </p15:guide>
        <p15:guide id="4"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DC1C1"/>
    <a:srgbClr val="33CC33"/>
    <a:srgbClr val="FF5050"/>
    <a:srgbClr val="FE745F"/>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74" d="100"/>
          <a:sy n="74" d="100"/>
        </p:scale>
        <p:origin x="816" y="66"/>
      </p:cViewPr>
      <p:guideLst>
        <p:guide orient="horz" pos="1620"/>
        <p:guide pos="2880"/>
        <p:guide orient="horz" pos="2016"/>
        <p:guide pos="34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D7EDD-00FC-41C4-9FA3-86C46E028BFE}"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354077BB-B9A5-49F1-B217-92C95530B112}">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a)</a:t>
          </a:r>
          <a:r>
            <a:rPr lang="vi-VN" sz="4000" b="0" i="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dirty="0">
            <a:latin typeface="Times New Roman" panose="02020603050405020304" pitchFamily="18" charset="0"/>
            <a:cs typeface="Times New Roman" panose="02020603050405020304" pitchFamily="18" charset="0"/>
          </a:endParaRPr>
        </a:p>
      </dgm:t>
    </dgm:pt>
    <dgm:pt modelId="{7F3246F3-6D27-4EB7-BA01-F689849F7EA4}" type="par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3196C35-1366-4DEC-AFA5-FC484CEC4165}" type="sib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EAFFA54-81F0-49C0-8132-F5FC4876A5DF}">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b) </a:t>
          </a:r>
          <a:r>
            <a:rPr lang="en-US" sz="4000" b="0" i="0" dirty="0" err="1" smtClean="0">
              <a:latin typeface="Times New Roman" panose="02020603050405020304" pitchFamily="18" charset="0"/>
              <a:cs typeface="Times New Roman" panose="02020603050405020304" pitchFamily="18" charset="0"/>
            </a:rPr>
            <a:t>Không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coi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trọng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các</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kỉ</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vật</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của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gia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đình</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dòng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họ</a:t>
          </a:r>
          <a:r>
            <a:rPr lang="en-US" sz="4000" b="0" i="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dgm:t>
    </dgm:pt>
    <dgm:pt modelId="{18FE2084-8E94-4DA3-997C-2CB12BD2EF9A}" type="par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159AA29-38C1-40F9-BD9C-32E5C313F48E}" type="sib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DEFF2B79-B7BC-417D-8B00-CE878EADAD3B}">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c) </a:t>
          </a:r>
          <a:r>
            <a:rPr lang="en-US" sz="4400" b="0" i="0" dirty="0" err="1" smtClean="0">
              <a:latin typeface="Times New Roman" panose="02020603050405020304" pitchFamily="18" charset="0"/>
              <a:cs typeface="Times New Roman" panose="02020603050405020304" pitchFamily="18" charset="0"/>
            </a:rPr>
            <a:t>Gìn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giữ</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nền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nếp</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tốt</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của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đình</a:t>
          </a:r>
          <a:r>
            <a:rPr lang="en-US" sz="4400" b="0" i="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AFC328C0-9383-4E0D-8773-3EE340D73B0B}" type="par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1E6235A-3EB9-4043-B367-553501DC2136}" type="sib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1B5ACF7-62A1-415D-B38F-986004001DAA}">
      <dgm:prSet phldrT="[Text]" custT="1"/>
      <dgm:spPr/>
      <dgm:t>
        <a:bodyPr/>
        <a:lstStyle/>
        <a:p>
          <a:pPr algn="l"/>
          <a:r>
            <a:rPr lang="vi-VN" sz="4000" b="0" i="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dirty="0" err="1" smtClean="0">
              <a:latin typeface="Times New Roman" panose="02020603050405020304" pitchFamily="18" charset="0"/>
              <a:cs typeface="Times New Roman" panose="02020603050405020304" pitchFamily="18" charset="0"/>
            </a:rPr>
            <a:t>gọi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điện</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thoại</a:t>
          </a:r>
          <a:r>
            <a:rPr lang="en-US" sz="4000" b="0" i="0" dirty="0" smtClean="0">
              <a:latin typeface="Times New Roman" panose="02020603050405020304" pitchFamily="18" charset="0"/>
              <a:cs typeface="Times New Roman" panose="02020603050405020304" pitchFamily="18" charset="0"/>
            </a:rPr>
            <a:t> </a:t>
          </a:r>
          <a:r>
            <a:rPr lang="vi-VN" sz="4000" b="0" i="0" dirty="0" smtClean="0">
              <a:latin typeface="Times New Roman" panose="02020603050405020304" pitchFamily="18" charset="0"/>
              <a:cs typeface="Times New Roman" panose="02020603050405020304" pitchFamily="18" charset="0"/>
            </a:rPr>
            <a:t>về thăm hỏi gia đình, họ hàng.</a:t>
          </a:r>
          <a:endParaRPr lang="en-US" sz="4000" dirty="0">
            <a:latin typeface="Times New Roman" panose="02020603050405020304" pitchFamily="18" charset="0"/>
            <a:cs typeface="Times New Roman" panose="02020603050405020304" pitchFamily="18" charset="0"/>
          </a:endParaRPr>
        </a:p>
      </dgm:t>
    </dgm:pt>
    <dgm:pt modelId="{43478CE9-FFEF-4941-9A1D-93C0B4199839}" type="par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2BB781F-3C18-41F6-9164-A3D62399CE0B}" type="sib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628F11CA-B584-4B55-A84B-709A56C506CE}">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d) </a:t>
          </a:r>
          <a:r>
            <a:rPr lang="en-US" sz="4400" b="0" i="0" dirty="0" err="1" smtClean="0">
              <a:latin typeface="Times New Roman" panose="02020603050405020304" pitchFamily="18" charset="0"/>
              <a:cs typeface="Times New Roman" panose="02020603050405020304" pitchFamily="18" charset="0"/>
            </a:rPr>
            <a:t>Thăm</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mộ</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tổ</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tiên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ông</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bà</a:t>
          </a:r>
          <a:r>
            <a:rPr lang="en-US" sz="4400" b="0" i="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dgm:t>
    </dgm:pt>
    <dgm:pt modelId="{E26E729F-74F0-46A9-99E9-400B4AD0CD26}" type="par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3EE5388D-9956-460D-8983-FFF7E87C3C23}" type="sib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3F4D72B-1929-4358-9AB8-56E1C72A3038}" type="pres">
      <dgm:prSet presAssocID="{1FFD7EDD-00FC-41C4-9FA3-86C46E028BFE}" presName="Name0" presStyleCnt="0">
        <dgm:presLayoutVars>
          <dgm:chMax val="7"/>
          <dgm:chPref val="7"/>
          <dgm:dir/>
        </dgm:presLayoutVars>
      </dgm:prSet>
      <dgm:spPr/>
      <dgm:t>
        <a:bodyPr/>
        <a:lstStyle/>
        <a:p>
          <a:endParaRPr lang="en-US"/>
        </a:p>
      </dgm:t>
    </dgm:pt>
    <dgm:pt modelId="{FDD845BA-4E70-4174-A78F-3F3A27779738}" type="pres">
      <dgm:prSet presAssocID="{1FFD7EDD-00FC-41C4-9FA3-86C46E028BFE}" presName="Name1" presStyleCnt="0"/>
      <dgm:spPr/>
      <dgm:t>
        <a:bodyPr/>
        <a:lstStyle/>
        <a:p>
          <a:endParaRPr lang="en-US"/>
        </a:p>
      </dgm:t>
    </dgm:pt>
    <dgm:pt modelId="{EBC24159-F2E8-4FAD-8152-DF0AE3E49C37}" type="pres">
      <dgm:prSet presAssocID="{1FFD7EDD-00FC-41C4-9FA3-86C46E028BFE}" presName="cycle" presStyleCnt="0"/>
      <dgm:spPr/>
      <dgm:t>
        <a:bodyPr/>
        <a:lstStyle/>
        <a:p>
          <a:endParaRPr lang="en-US"/>
        </a:p>
      </dgm:t>
    </dgm:pt>
    <dgm:pt modelId="{A461824D-6C60-47B8-8140-645E46BDAE6C}" type="pres">
      <dgm:prSet presAssocID="{1FFD7EDD-00FC-41C4-9FA3-86C46E028BFE}" presName="srcNode" presStyleLbl="node1" presStyleIdx="0" presStyleCnt="5"/>
      <dgm:spPr/>
      <dgm:t>
        <a:bodyPr/>
        <a:lstStyle/>
        <a:p>
          <a:endParaRPr lang="en-US"/>
        </a:p>
      </dgm:t>
    </dgm:pt>
    <dgm:pt modelId="{47E2FBAB-73EC-4676-9D85-7FE0572DF707}" type="pres">
      <dgm:prSet presAssocID="{1FFD7EDD-00FC-41C4-9FA3-86C46E028BFE}" presName="conn" presStyleLbl="parChTrans1D2" presStyleIdx="0" presStyleCnt="1"/>
      <dgm:spPr/>
      <dgm:t>
        <a:bodyPr/>
        <a:lstStyle/>
        <a:p>
          <a:endParaRPr lang="en-US"/>
        </a:p>
      </dgm:t>
    </dgm:pt>
    <dgm:pt modelId="{0FEA8C2F-C489-47C3-9EF3-4DEE176249BE}" type="pres">
      <dgm:prSet presAssocID="{1FFD7EDD-00FC-41C4-9FA3-86C46E028BFE}" presName="extraNode" presStyleLbl="node1" presStyleIdx="0" presStyleCnt="5"/>
      <dgm:spPr/>
      <dgm:t>
        <a:bodyPr/>
        <a:lstStyle/>
        <a:p>
          <a:endParaRPr lang="en-US"/>
        </a:p>
      </dgm:t>
    </dgm:pt>
    <dgm:pt modelId="{DB147E82-E2A4-4556-A809-2515079F23A4}" type="pres">
      <dgm:prSet presAssocID="{1FFD7EDD-00FC-41C4-9FA3-86C46E028BFE}" presName="dstNode" presStyleLbl="node1" presStyleIdx="0" presStyleCnt="5"/>
      <dgm:spPr/>
      <dgm:t>
        <a:bodyPr/>
        <a:lstStyle/>
        <a:p>
          <a:endParaRPr lang="en-US"/>
        </a:p>
      </dgm:t>
    </dgm:pt>
    <dgm:pt modelId="{98CEA04C-F7B3-423A-A033-79273EE6DC0C}" type="pres">
      <dgm:prSet presAssocID="{354077BB-B9A5-49F1-B217-92C95530B112}" presName="text_1" presStyleLbl="node1" presStyleIdx="0" presStyleCnt="5" custScaleX="108120" custScaleY="226911" custLinFactNeighborX="-7" custLinFactNeighborY="-27590">
        <dgm:presLayoutVars>
          <dgm:bulletEnabled val="1"/>
        </dgm:presLayoutVars>
      </dgm:prSet>
      <dgm:spPr/>
      <dgm:t>
        <a:bodyPr/>
        <a:lstStyle/>
        <a:p>
          <a:endParaRPr lang="en-US"/>
        </a:p>
      </dgm:t>
    </dgm:pt>
    <dgm:pt modelId="{2CDE3CFA-B494-464A-80CE-35E3FBEB1A6C}" type="pres">
      <dgm:prSet presAssocID="{354077BB-B9A5-49F1-B217-92C95530B112}" presName="accent_1" presStyleCnt="0"/>
      <dgm:spPr/>
      <dgm:t>
        <a:bodyPr/>
        <a:lstStyle/>
        <a:p>
          <a:endParaRPr lang="en-US"/>
        </a:p>
      </dgm:t>
    </dgm:pt>
    <dgm:pt modelId="{EA40669B-247C-4EC5-BDCE-41A55DEF2291}" type="pres">
      <dgm:prSet presAssocID="{354077BB-B9A5-49F1-B217-92C95530B112}" presName="accentRepeatNode" presStyleLbl="solidFgAcc1" presStyleIdx="0" presStyleCnt="5" custScaleX="106385" custScaleY="101496" custLinFactNeighborX="-9219" custLinFactNeighborY="-42367"/>
      <dgm:spPr/>
      <dgm:t>
        <a:bodyPr/>
        <a:lstStyle/>
        <a:p>
          <a:endParaRPr lang="en-US"/>
        </a:p>
      </dgm:t>
    </dgm:pt>
    <dgm:pt modelId="{F4E2E95A-4AFB-4CA0-A074-38A19190F2F9}" type="pres">
      <dgm:prSet presAssocID="{5EAFFA54-81F0-49C0-8132-F5FC4876A5DF}" presName="text_2" presStyleLbl="node1" presStyleIdx="1" presStyleCnt="5" custScaleX="108811" custScaleY="172336" custLinFactNeighborX="-107" custLinFactNeighborY="30984">
        <dgm:presLayoutVars>
          <dgm:bulletEnabled val="1"/>
        </dgm:presLayoutVars>
      </dgm:prSet>
      <dgm:spPr/>
      <dgm:t>
        <a:bodyPr/>
        <a:lstStyle/>
        <a:p>
          <a:endParaRPr lang="en-US"/>
        </a:p>
      </dgm:t>
    </dgm:pt>
    <dgm:pt modelId="{8B226628-CA67-49EE-8049-1F03ADD062DD}" type="pres">
      <dgm:prSet presAssocID="{5EAFFA54-81F0-49C0-8132-F5FC4876A5DF}" presName="accent_2" presStyleCnt="0"/>
      <dgm:spPr/>
      <dgm:t>
        <a:bodyPr/>
        <a:lstStyle/>
        <a:p>
          <a:endParaRPr lang="en-US"/>
        </a:p>
      </dgm:t>
    </dgm:pt>
    <dgm:pt modelId="{1E09441A-2BC2-4C1D-B4F9-62B7046E76C0}" type="pres">
      <dgm:prSet presAssocID="{5EAFFA54-81F0-49C0-8132-F5FC4876A5DF}" presName="accentRepeatNode" presStyleLbl="solidFgAcc1" presStyleIdx="1" presStyleCnt="5" custLinFactNeighborX="-21473" custLinFactNeighborY="-6159"/>
      <dgm:spPr/>
      <dgm:t>
        <a:bodyPr/>
        <a:lstStyle/>
        <a:p>
          <a:endParaRPr lang="en-US"/>
        </a:p>
      </dgm:t>
    </dgm:pt>
    <dgm:pt modelId="{EB2A02E7-3C0A-4849-81B3-93793DC6F162}" type="pres">
      <dgm:prSet presAssocID="{DEFF2B79-B7BC-417D-8B00-CE878EADAD3B}" presName="text_3" presStyleLbl="node1" presStyleIdx="2" presStyleCnt="5" custScaleX="109725" custLinFactNeighborX="-659" custLinFactNeighborY="20979">
        <dgm:presLayoutVars>
          <dgm:bulletEnabled val="1"/>
        </dgm:presLayoutVars>
      </dgm:prSet>
      <dgm:spPr/>
      <dgm:t>
        <a:bodyPr/>
        <a:lstStyle/>
        <a:p>
          <a:endParaRPr lang="en-US"/>
        </a:p>
      </dgm:t>
    </dgm:pt>
    <dgm:pt modelId="{6F334F4B-0A90-446E-9907-1220A7E161CB}" type="pres">
      <dgm:prSet presAssocID="{DEFF2B79-B7BC-417D-8B00-CE878EADAD3B}" presName="accent_3" presStyleCnt="0"/>
      <dgm:spPr/>
      <dgm:t>
        <a:bodyPr/>
        <a:lstStyle/>
        <a:p>
          <a:endParaRPr lang="en-US"/>
        </a:p>
      </dgm:t>
    </dgm:pt>
    <dgm:pt modelId="{7F466EEA-D4FA-4F1B-A7BE-B2F713C39C32}" type="pres">
      <dgm:prSet presAssocID="{DEFF2B79-B7BC-417D-8B00-CE878EADAD3B}" presName="accentRepeatNode" presStyleLbl="solidFgAcc1" presStyleIdx="2" presStyleCnt="5" custLinFactNeighborX="-50407" custLinFactNeighborY="-7796"/>
      <dgm:spPr/>
      <dgm:t>
        <a:bodyPr/>
        <a:lstStyle/>
        <a:p>
          <a:endParaRPr lang="en-US"/>
        </a:p>
      </dgm:t>
    </dgm:pt>
    <dgm:pt modelId="{1B40AC39-6C14-40E2-843E-E7A11682AF3E}" type="pres">
      <dgm:prSet presAssocID="{628F11CA-B584-4B55-A84B-709A56C506CE}" presName="text_4" presStyleLbl="node1" presStyleIdx="3" presStyleCnt="5" custScaleX="105714" custLinFactNeighborX="-327" custLinFactNeighborY="-15738">
        <dgm:presLayoutVars>
          <dgm:bulletEnabled val="1"/>
        </dgm:presLayoutVars>
      </dgm:prSet>
      <dgm:spPr/>
      <dgm:t>
        <a:bodyPr/>
        <a:lstStyle/>
        <a:p>
          <a:endParaRPr lang="en-US"/>
        </a:p>
      </dgm:t>
    </dgm:pt>
    <dgm:pt modelId="{C02C6184-01F7-421D-A390-9D6CA5497E1B}" type="pres">
      <dgm:prSet presAssocID="{628F11CA-B584-4B55-A84B-709A56C506CE}" presName="accent_4" presStyleCnt="0"/>
      <dgm:spPr/>
      <dgm:t>
        <a:bodyPr/>
        <a:lstStyle/>
        <a:p>
          <a:endParaRPr lang="en-US"/>
        </a:p>
      </dgm:t>
    </dgm:pt>
    <dgm:pt modelId="{9800C5BB-4EF6-4AA3-8B29-66FFDDFBCFCC}" type="pres">
      <dgm:prSet presAssocID="{628F11CA-B584-4B55-A84B-709A56C506CE}" presName="accentRepeatNode" presStyleLbl="solidFgAcc1" presStyleIdx="3" presStyleCnt="5" custLinFactNeighborX="-31234" custLinFactNeighborY="-20441"/>
      <dgm:spPr/>
      <dgm:t>
        <a:bodyPr/>
        <a:lstStyle/>
        <a:p>
          <a:endParaRPr lang="en-US"/>
        </a:p>
      </dgm:t>
    </dgm:pt>
    <dgm:pt modelId="{7A59A44C-E7AD-4C07-8A8B-777070788101}" type="pres">
      <dgm:prSet presAssocID="{F1B5ACF7-62A1-415D-B38F-986004001DAA}" presName="text_5" presStyleLbl="node1" presStyleIdx="4" presStyleCnt="5" custScaleX="100948" custScaleY="184706" custLinFactNeighborX="2852" custLinFactNeighborY="-13667">
        <dgm:presLayoutVars>
          <dgm:bulletEnabled val="1"/>
        </dgm:presLayoutVars>
      </dgm:prSet>
      <dgm:spPr/>
      <dgm:t>
        <a:bodyPr/>
        <a:lstStyle/>
        <a:p>
          <a:endParaRPr lang="en-US"/>
        </a:p>
      </dgm:t>
    </dgm:pt>
    <dgm:pt modelId="{0ABADC77-9D31-462C-B8AB-ADAFB69752F4}" type="pres">
      <dgm:prSet presAssocID="{F1B5ACF7-62A1-415D-B38F-986004001DAA}" presName="accent_5" presStyleCnt="0"/>
      <dgm:spPr/>
      <dgm:t>
        <a:bodyPr/>
        <a:lstStyle/>
        <a:p>
          <a:endParaRPr lang="en-US"/>
        </a:p>
      </dgm:t>
    </dgm:pt>
    <dgm:pt modelId="{C182F456-EE32-4BEE-B6D6-7298632DAFBC}" type="pres">
      <dgm:prSet presAssocID="{F1B5ACF7-62A1-415D-B38F-986004001DAA}" presName="accentRepeatNode" presStyleLbl="solidFgAcc1" presStyleIdx="4" presStyleCnt="5"/>
      <dgm:spPr/>
      <dgm:t>
        <a:bodyPr/>
        <a:lstStyle/>
        <a:p>
          <a:endParaRPr lang="en-US"/>
        </a:p>
      </dgm:t>
    </dgm:pt>
  </dgm:ptLst>
  <dgm:cxnLst>
    <dgm:cxn modelId="{8EB215A8-A6C5-416D-8628-7A10950D25EF}" srcId="{1FFD7EDD-00FC-41C4-9FA3-86C46E028BFE}" destId="{628F11CA-B584-4B55-A84B-709A56C506CE}" srcOrd="3" destOrd="0" parTransId="{E26E729F-74F0-46A9-99E9-400B4AD0CD26}" sibTransId="{3EE5388D-9956-460D-8983-FFF7E87C3C23}"/>
    <dgm:cxn modelId="{742B0322-D3C9-473B-A5F5-7B9788AEC880}" srcId="{1FFD7EDD-00FC-41C4-9FA3-86C46E028BFE}" destId="{354077BB-B9A5-49F1-B217-92C95530B112}" srcOrd="0" destOrd="0" parTransId="{7F3246F3-6D27-4EB7-BA01-F689849F7EA4}" sibTransId="{A3196C35-1366-4DEC-AFA5-FC484CEC4165}"/>
    <dgm:cxn modelId="{FA792004-2099-4FC5-A28F-FCB00A118938}" type="presOf" srcId="{DEFF2B79-B7BC-417D-8B00-CE878EADAD3B}" destId="{EB2A02E7-3C0A-4849-81B3-93793DC6F162}" srcOrd="0" destOrd="0" presId="urn:microsoft.com/office/officeart/2008/layout/VerticalCurvedList"/>
    <dgm:cxn modelId="{C155FC5B-ED69-4908-B04F-949AA19C8C00}" type="presOf" srcId="{628F11CA-B584-4B55-A84B-709A56C506CE}" destId="{1B40AC39-6C14-40E2-843E-E7A11682AF3E}" srcOrd="0" destOrd="0" presId="urn:microsoft.com/office/officeart/2008/layout/VerticalCurvedList"/>
    <dgm:cxn modelId="{92DEA3EC-6F16-419E-897A-47C1E84D22A8}" type="presOf" srcId="{F1B5ACF7-62A1-415D-B38F-986004001DAA}" destId="{7A59A44C-E7AD-4C07-8A8B-777070788101}" srcOrd="0" destOrd="0" presId="urn:microsoft.com/office/officeart/2008/layout/VerticalCurvedList"/>
    <dgm:cxn modelId="{38691F44-7092-4687-99A9-A4B30FA05367}" type="presOf" srcId="{1FFD7EDD-00FC-41C4-9FA3-86C46E028BFE}" destId="{73F4D72B-1929-4358-9AB8-56E1C72A3038}" srcOrd="0" destOrd="0" presId="urn:microsoft.com/office/officeart/2008/layout/VerticalCurvedList"/>
    <dgm:cxn modelId="{C8ABE79F-CBA6-4D91-B012-49ED9803774B}" type="presOf" srcId="{354077BB-B9A5-49F1-B217-92C95530B112}" destId="{98CEA04C-F7B3-423A-A033-79273EE6DC0C}" srcOrd="0" destOrd="0" presId="urn:microsoft.com/office/officeart/2008/layout/VerticalCurvedList"/>
    <dgm:cxn modelId="{0F1A2BAF-3A82-42C8-A514-15B228DD077C}" srcId="{1FFD7EDD-00FC-41C4-9FA3-86C46E028BFE}" destId="{F1B5ACF7-62A1-415D-B38F-986004001DAA}" srcOrd="4" destOrd="0" parTransId="{43478CE9-FFEF-4941-9A1D-93C0B4199839}" sibTransId="{F2BB781F-3C18-41F6-9164-A3D62399CE0B}"/>
    <dgm:cxn modelId="{57D0DFAB-0678-40A6-8E79-4B0F2214E4F5}" type="presOf" srcId="{5EAFFA54-81F0-49C0-8132-F5FC4876A5DF}" destId="{F4E2E95A-4AFB-4CA0-A074-38A19190F2F9}" srcOrd="0" destOrd="0" presId="urn:microsoft.com/office/officeart/2008/layout/VerticalCurvedList"/>
    <dgm:cxn modelId="{21166CA8-E427-4FF0-B331-FAA8769474DB}" srcId="{1FFD7EDD-00FC-41C4-9FA3-86C46E028BFE}" destId="{DEFF2B79-B7BC-417D-8B00-CE878EADAD3B}" srcOrd="2" destOrd="0" parTransId="{AFC328C0-9383-4E0D-8773-3EE340D73B0B}" sibTransId="{71E6235A-3EB9-4043-B367-553501DC2136}"/>
    <dgm:cxn modelId="{F9DF6025-3BB2-4E37-830C-F63779548210}" type="presOf" srcId="{A3196C35-1366-4DEC-AFA5-FC484CEC4165}" destId="{47E2FBAB-73EC-4676-9D85-7FE0572DF707}" srcOrd="0" destOrd="0" presId="urn:microsoft.com/office/officeart/2008/layout/VerticalCurvedList"/>
    <dgm:cxn modelId="{EC791138-E91D-4B3A-AE6A-B07E6E976E70}" srcId="{1FFD7EDD-00FC-41C4-9FA3-86C46E028BFE}" destId="{5EAFFA54-81F0-49C0-8132-F5FC4876A5DF}" srcOrd="1" destOrd="0" parTransId="{18FE2084-8E94-4DA3-997C-2CB12BD2EF9A}" sibTransId="{5159AA29-38C1-40F9-BD9C-32E5C313F48E}"/>
    <dgm:cxn modelId="{17E85757-ED5B-4D2C-9241-51DFA5FCE01D}" type="presParOf" srcId="{73F4D72B-1929-4358-9AB8-56E1C72A3038}" destId="{FDD845BA-4E70-4174-A78F-3F3A27779738}" srcOrd="0" destOrd="0" presId="urn:microsoft.com/office/officeart/2008/layout/VerticalCurvedList"/>
    <dgm:cxn modelId="{DA45029E-854F-4A83-A0A0-858C7AD3CCD6}" type="presParOf" srcId="{FDD845BA-4E70-4174-A78F-3F3A27779738}" destId="{EBC24159-F2E8-4FAD-8152-DF0AE3E49C37}" srcOrd="0" destOrd="0" presId="urn:microsoft.com/office/officeart/2008/layout/VerticalCurvedList"/>
    <dgm:cxn modelId="{29F46B05-60BE-463A-8AC6-ACB087B810E6}" type="presParOf" srcId="{EBC24159-F2E8-4FAD-8152-DF0AE3E49C37}" destId="{A461824D-6C60-47B8-8140-645E46BDAE6C}" srcOrd="0" destOrd="0" presId="urn:microsoft.com/office/officeart/2008/layout/VerticalCurvedList"/>
    <dgm:cxn modelId="{E5C1CC7A-8147-4793-AA4C-5A5DC77F4884}" type="presParOf" srcId="{EBC24159-F2E8-4FAD-8152-DF0AE3E49C37}" destId="{47E2FBAB-73EC-4676-9D85-7FE0572DF707}" srcOrd="1" destOrd="0" presId="urn:microsoft.com/office/officeart/2008/layout/VerticalCurvedList"/>
    <dgm:cxn modelId="{71924EF7-4FC2-4E52-90A7-096AE9A5685B}" type="presParOf" srcId="{EBC24159-F2E8-4FAD-8152-DF0AE3E49C37}" destId="{0FEA8C2F-C489-47C3-9EF3-4DEE176249BE}" srcOrd="2" destOrd="0" presId="urn:microsoft.com/office/officeart/2008/layout/VerticalCurvedList"/>
    <dgm:cxn modelId="{1273249C-4F3B-40F0-A1DC-54E10A5FC56B}" type="presParOf" srcId="{EBC24159-F2E8-4FAD-8152-DF0AE3E49C37}" destId="{DB147E82-E2A4-4556-A809-2515079F23A4}" srcOrd="3" destOrd="0" presId="urn:microsoft.com/office/officeart/2008/layout/VerticalCurvedList"/>
    <dgm:cxn modelId="{15188879-8DFF-47A4-8915-B8C5C703E9E5}" type="presParOf" srcId="{FDD845BA-4E70-4174-A78F-3F3A27779738}" destId="{98CEA04C-F7B3-423A-A033-79273EE6DC0C}" srcOrd="1" destOrd="0" presId="urn:microsoft.com/office/officeart/2008/layout/VerticalCurvedList"/>
    <dgm:cxn modelId="{D4C69188-7EAA-4B31-92C9-F1572BDB756E}" type="presParOf" srcId="{FDD845BA-4E70-4174-A78F-3F3A27779738}" destId="{2CDE3CFA-B494-464A-80CE-35E3FBEB1A6C}" srcOrd="2" destOrd="0" presId="urn:microsoft.com/office/officeart/2008/layout/VerticalCurvedList"/>
    <dgm:cxn modelId="{4FD3F952-D255-4DEE-8D0F-FB41E873E23C}" type="presParOf" srcId="{2CDE3CFA-B494-464A-80CE-35E3FBEB1A6C}" destId="{EA40669B-247C-4EC5-BDCE-41A55DEF2291}" srcOrd="0" destOrd="0" presId="urn:microsoft.com/office/officeart/2008/layout/VerticalCurvedList"/>
    <dgm:cxn modelId="{BDA415B0-167F-4A7E-9FEC-9B59539FCBF0}" type="presParOf" srcId="{FDD845BA-4E70-4174-A78F-3F3A27779738}" destId="{F4E2E95A-4AFB-4CA0-A074-38A19190F2F9}" srcOrd="3" destOrd="0" presId="urn:microsoft.com/office/officeart/2008/layout/VerticalCurvedList"/>
    <dgm:cxn modelId="{01B33785-5753-4C80-AFCF-8146BCBA20CC}" type="presParOf" srcId="{FDD845BA-4E70-4174-A78F-3F3A27779738}" destId="{8B226628-CA67-49EE-8049-1F03ADD062DD}" srcOrd="4" destOrd="0" presId="urn:microsoft.com/office/officeart/2008/layout/VerticalCurvedList"/>
    <dgm:cxn modelId="{9AF4E3C0-64C7-4520-B8DF-6DEB3AF6F561}" type="presParOf" srcId="{8B226628-CA67-49EE-8049-1F03ADD062DD}" destId="{1E09441A-2BC2-4C1D-B4F9-62B7046E76C0}" srcOrd="0" destOrd="0" presId="urn:microsoft.com/office/officeart/2008/layout/VerticalCurvedList"/>
    <dgm:cxn modelId="{C2AFA73F-7CD9-4E58-BFD9-77F537116C45}" type="presParOf" srcId="{FDD845BA-4E70-4174-A78F-3F3A27779738}" destId="{EB2A02E7-3C0A-4849-81B3-93793DC6F162}" srcOrd="5" destOrd="0" presId="urn:microsoft.com/office/officeart/2008/layout/VerticalCurvedList"/>
    <dgm:cxn modelId="{7023E5E9-892F-4C1D-86CB-8453D43223DB}" type="presParOf" srcId="{FDD845BA-4E70-4174-A78F-3F3A27779738}" destId="{6F334F4B-0A90-446E-9907-1220A7E161CB}" srcOrd="6" destOrd="0" presId="urn:microsoft.com/office/officeart/2008/layout/VerticalCurvedList"/>
    <dgm:cxn modelId="{E3189785-EE9F-4C86-AC76-952173C313AF}" type="presParOf" srcId="{6F334F4B-0A90-446E-9907-1220A7E161CB}" destId="{7F466EEA-D4FA-4F1B-A7BE-B2F713C39C32}" srcOrd="0" destOrd="0" presId="urn:microsoft.com/office/officeart/2008/layout/VerticalCurvedList"/>
    <dgm:cxn modelId="{61CE7ECD-DE50-43A2-820D-1BD3E4882513}" type="presParOf" srcId="{FDD845BA-4E70-4174-A78F-3F3A27779738}" destId="{1B40AC39-6C14-40E2-843E-E7A11682AF3E}" srcOrd="7" destOrd="0" presId="urn:microsoft.com/office/officeart/2008/layout/VerticalCurvedList"/>
    <dgm:cxn modelId="{CEF36408-814A-45EA-9D75-F7AD9EF8CC40}" type="presParOf" srcId="{FDD845BA-4E70-4174-A78F-3F3A27779738}" destId="{C02C6184-01F7-421D-A390-9D6CA5497E1B}" srcOrd="8" destOrd="0" presId="urn:microsoft.com/office/officeart/2008/layout/VerticalCurvedList"/>
    <dgm:cxn modelId="{68BA86D9-0673-4ADB-8184-8DB84CB8923A}" type="presParOf" srcId="{C02C6184-01F7-421D-A390-9D6CA5497E1B}" destId="{9800C5BB-4EF6-4AA3-8B29-66FFDDFBCFCC}" srcOrd="0" destOrd="0" presId="urn:microsoft.com/office/officeart/2008/layout/VerticalCurvedList"/>
    <dgm:cxn modelId="{B350DC5C-0452-4265-8057-62F5D6A97737}" type="presParOf" srcId="{FDD845BA-4E70-4174-A78F-3F3A27779738}" destId="{7A59A44C-E7AD-4C07-8A8B-777070788101}" srcOrd="9" destOrd="0" presId="urn:microsoft.com/office/officeart/2008/layout/VerticalCurvedList"/>
    <dgm:cxn modelId="{C1A8FF4C-6B42-44EA-B957-14A9950F0AE7}" type="presParOf" srcId="{FDD845BA-4E70-4174-A78F-3F3A27779738}" destId="{0ABADC77-9D31-462C-B8AB-ADAFB69752F4}" srcOrd="10" destOrd="0" presId="urn:microsoft.com/office/officeart/2008/layout/VerticalCurvedList"/>
    <dgm:cxn modelId="{F1ECC595-BBA9-4941-8802-6A0F7190FC64}" type="presParOf" srcId="{0ABADC77-9D31-462C-B8AB-ADAFB69752F4}" destId="{C182F456-EE32-4BEE-B6D6-7298632DAFB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BAB-73EC-4676-9D85-7FE0572DF707}">
      <dsp:nvSpPr>
        <dsp:cNvPr id="0" name=""/>
        <dsp:cNvSpPr/>
      </dsp:nvSpPr>
      <dsp:spPr>
        <a:xfrm>
          <a:off x="-7201572" y="-987995"/>
          <a:ext cx="8326618" cy="8326618"/>
        </a:xfrm>
        <a:prstGeom prst="blockArc">
          <a:avLst>
            <a:gd name="adj1" fmla="val 18900000"/>
            <a:gd name="adj2" fmla="val 2700000"/>
            <a:gd name="adj3" fmla="val 2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EA04C-F7B3-423A-A033-79273EE6DC0C}">
      <dsp:nvSpPr>
        <dsp:cNvPr id="0" name=""/>
        <dsp:cNvSpPr/>
      </dsp:nvSpPr>
      <dsp:spPr>
        <a:xfrm>
          <a:off x="-14427" y="-22716"/>
          <a:ext cx="10393305" cy="17555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a)</a:t>
          </a:r>
          <a:r>
            <a:rPr lang="vi-VN" sz="4000" b="0" i="0" kern="120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kern="1200" dirty="0">
            <a:latin typeface="Times New Roman" panose="02020603050405020304" pitchFamily="18" charset="0"/>
            <a:cs typeface="Times New Roman" panose="02020603050405020304" pitchFamily="18" charset="0"/>
          </a:endParaRPr>
        </a:p>
      </dsp:txBody>
      <dsp:txXfrm>
        <a:off x="-14427" y="-22716"/>
        <a:ext cx="10393305" cy="1755538"/>
      </dsp:txXfrm>
    </dsp:sp>
    <dsp:sp modelId="{EA40669B-247C-4EC5-BDCE-41A55DEF2291}">
      <dsp:nvSpPr>
        <dsp:cNvPr id="0" name=""/>
        <dsp:cNvSpPr/>
      </dsp:nvSpPr>
      <dsp:spPr>
        <a:xfrm>
          <a:off x="-138566" y="0"/>
          <a:ext cx="1028833" cy="981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4E2E95A-4AFB-4CA0-A074-38A19190F2F9}">
      <dsp:nvSpPr>
        <dsp:cNvPr id="0" name=""/>
        <dsp:cNvSpPr/>
      </dsp:nvSpPr>
      <dsp:spPr>
        <a:xfrm>
          <a:off x="521479" y="1588242"/>
          <a:ext cx="9856494" cy="133330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b) </a:t>
          </a:r>
          <a:r>
            <a:rPr lang="en-US" sz="4000" b="0" i="0" kern="1200" dirty="0" err="1" smtClean="0">
              <a:latin typeface="Times New Roman" panose="02020603050405020304" pitchFamily="18" charset="0"/>
              <a:cs typeface="Times New Roman" panose="02020603050405020304" pitchFamily="18" charset="0"/>
            </a:rPr>
            <a:t>Không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coi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trọng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các</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kỉ</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vật</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của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gia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đình</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dòng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họ</a:t>
          </a:r>
          <a:r>
            <a:rPr lang="en-US" sz="4000" b="0" i="0" kern="1200" dirty="0" smtClean="0">
              <a:latin typeface="Times New Roman" panose="02020603050405020304" pitchFamily="18" charset="0"/>
              <a:cs typeface="Times New Roman" panose="02020603050405020304" pitchFamily="18" charset="0"/>
            </a:rPr>
            <a:t>.</a:t>
          </a:r>
          <a:endParaRPr lang="en-US" sz="4000" kern="1200" dirty="0">
            <a:latin typeface="Times New Roman" panose="02020603050405020304" pitchFamily="18" charset="0"/>
            <a:cs typeface="Times New Roman" panose="02020603050405020304" pitchFamily="18" charset="0"/>
          </a:endParaRPr>
        </a:p>
      </dsp:txBody>
      <dsp:txXfrm>
        <a:off x="521479" y="1588242"/>
        <a:ext cx="9856494" cy="1333308"/>
      </dsp:txXfrm>
    </dsp:sp>
    <dsp:sp modelId="{1E09441A-2BC2-4C1D-B4F9-62B7046E76C0}">
      <dsp:nvSpPr>
        <dsp:cNvPr id="0" name=""/>
        <dsp:cNvSpPr/>
      </dsp:nvSpPr>
      <dsp:spPr>
        <a:xfrm>
          <a:off x="239033" y="14720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2A02E7-3C0A-4849-81B3-93793DC6F162}">
      <dsp:nvSpPr>
        <dsp:cNvPr id="0" name=""/>
        <dsp:cNvSpPr/>
      </dsp:nvSpPr>
      <dsp:spPr>
        <a:xfrm>
          <a:off x="609628" y="2950787"/>
          <a:ext cx="9752588" cy="77366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c) </a:t>
          </a:r>
          <a:r>
            <a:rPr lang="en-US" sz="4400" b="0" i="0" kern="1200" dirty="0" err="1" smtClean="0">
              <a:latin typeface="Times New Roman" panose="02020603050405020304" pitchFamily="18" charset="0"/>
              <a:cs typeface="Times New Roman" panose="02020603050405020304" pitchFamily="18" charset="0"/>
            </a:rPr>
            <a:t>Gìn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giữ</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nền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nếp</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tốt</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của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đình</a:t>
          </a:r>
          <a:r>
            <a:rPr lang="en-US" sz="4400" b="0" i="0" kern="1200" dirty="0" smtClean="0">
              <a:latin typeface="Times New Roman" panose="020206030504050203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a:off x="609628" y="2950787"/>
        <a:ext cx="9752588" cy="773668"/>
      </dsp:txXfrm>
    </dsp:sp>
    <dsp:sp modelId="{7F466EEA-D4FA-4F1B-A7BE-B2F713C39C32}">
      <dsp:nvSpPr>
        <dsp:cNvPr id="0" name=""/>
        <dsp:cNvSpPr/>
      </dsp:nvSpPr>
      <dsp:spPr>
        <a:xfrm>
          <a:off x="129369" y="26163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40AC39-6C14-40E2-843E-E7A11682AF3E}">
      <dsp:nvSpPr>
        <dsp:cNvPr id="0" name=""/>
        <dsp:cNvSpPr/>
      </dsp:nvSpPr>
      <dsp:spPr>
        <a:xfrm>
          <a:off x="641819" y="3826851"/>
          <a:ext cx="9575957" cy="7736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d) </a:t>
          </a:r>
          <a:r>
            <a:rPr lang="en-US" sz="4400" b="0" i="0" kern="1200" dirty="0" err="1" smtClean="0">
              <a:latin typeface="Times New Roman" panose="02020603050405020304" pitchFamily="18" charset="0"/>
              <a:cs typeface="Times New Roman" panose="02020603050405020304" pitchFamily="18" charset="0"/>
            </a:rPr>
            <a:t>Thăm</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mộ</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tổ</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tiên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ông</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bà</a:t>
          </a:r>
          <a:r>
            <a:rPr lang="en-US" sz="4400" b="0" i="0" kern="1200" dirty="0" smtClean="0">
              <a:latin typeface="Times New Roman" panose="02020603050405020304" pitchFamily="18" charset="0"/>
              <a:cs typeface="Times New Roman" panose="02020603050405020304" pitchFamily="18" charset="0"/>
            </a:rPr>
            <a:t>. </a:t>
          </a:r>
          <a:endParaRPr lang="en-US" sz="4400" kern="1200" dirty="0">
            <a:latin typeface="Times New Roman" panose="02020603050405020304" pitchFamily="18" charset="0"/>
            <a:cs typeface="Times New Roman" panose="02020603050405020304" pitchFamily="18" charset="0"/>
          </a:endParaRPr>
        </a:p>
      </dsp:txBody>
      <dsp:txXfrm>
        <a:off x="641819" y="3826851"/>
        <a:ext cx="9575957" cy="773668"/>
      </dsp:txXfrm>
    </dsp:sp>
    <dsp:sp modelId="{9800C5BB-4EF6-4AA3-8B29-66FFDDFBCFCC}">
      <dsp:nvSpPr>
        <dsp:cNvPr id="0" name=""/>
        <dsp:cNvSpPr/>
      </dsp:nvSpPr>
      <dsp:spPr>
        <a:xfrm>
          <a:off x="144636" y="3654220"/>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59A44C-E7AD-4C07-8A8B-777070788101}">
      <dsp:nvSpPr>
        <dsp:cNvPr id="0" name=""/>
        <dsp:cNvSpPr/>
      </dsp:nvSpPr>
      <dsp:spPr>
        <a:xfrm>
          <a:off x="578344" y="4675333"/>
          <a:ext cx="9703878" cy="142901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l" defTabSz="1778000">
            <a:lnSpc>
              <a:spcPct val="90000"/>
            </a:lnSpc>
            <a:spcBef>
              <a:spcPct val="0"/>
            </a:spcBef>
            <a:spcAft>
              <a:spcPct val="35000"/>
            </a:spcAft>
          </a:pPr>
          <a:r>
            <a:rPr lang="vi-VN" sz="4000" b="0" i="0" kern="120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kern="1200" dirty="0" err="1" smtClean="0">
              <a:latin typeface="Times New Roman" panose="02020603050405020304" pitchFamily="18" charset="0"/>
              <a:cs typeface="Times New Roman" panose="02020603050405020304" pitchFamily="18" charset="0"/>
            </a:rPr>
            <a:t>gọi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điện</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thoại</a:t>
          </a:r>
          <a:r>
            <a:rPr lang="en-US" sz="4000" b="0" i="0" kern="1200" dirty="0" smtClean="0">
              <a:latin typeface="Times New Roman" panose="02020603050405020304" pitchFamily="18" charset="0"/>
              <a:cs typeface="Times New Roman" panose="02020603050405020304" pitchFamily="18" charset="0"/>
            </a:rPr>
            <a:t> </a:t>
          </a:r>
          <a:r>
            <a:rPr lang="vi-VN" sz="4000" b="0" i="0" kern="1200" dirty="0" smtClean="0">
              <a:latin typeface="Times New Roman" panose="02020603050405020304" pitchFamily="18" charset="0"/>
              <a:cs typeface="Times New Roman" panose="02020603050405020304" pitchFamily="18" charset="0"/>
            </a:rPr>
            <a:t>về thăm hỏi gia đình, họ hàng.</a:t>
          </a:r>
          <a:endParaRPr lang="en-US" sz="4000" kern="1200" dirty="0">
            <a:latin typeface="Times New Roman" panose="02020603050405020304" pitchFamily="18" charset="0"/>
            <a:cs typeface="Times New Roman" panose="02020603050405020304" pitchFamily="18" charset="0"/>
          </a:endParaRPr>
        </a:p>
      </dsp:txBody>
      <dsp:txXfrm>
        <a:off x="578344" y="4675333"/>
        <a:ext cx="9703878" cy="1429011"/>
      </dsp:txXfrm>
    </dsp:sp>
    <dsp:sp modelId="{C182F456-EE32-4BEE-B6D6-7298632DAFBC}">
      <dsp:nvSpPr>
        <dsp:cNvPr id="0" name=""/>
        <dsp:cNvSpPr/>
      </dsp:nvSpPr>
      <dsp:spPr>
        <a:xfrm>
          <a:off x="-107692" y="5012033"/>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2023/10/21</a:t>
            </a:fld>
            <a:endParaRPr lang="zh-CN" altLang="en-US"/>
          </a:p>
        </p:txBody>
      </p:sp>
      <p:sp>
        <p:nvSpPr>
          <p:cNvPr id="4" name="幻灯片图像占位符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1111910" rtl="0" eaLnBrk="1" latinLnBrk="0" hangingPunct="1">
      <a:defRPr sz="1500" kern="1200">
        <a:solidFill>
          <a:schemeClr val="tx1"/>
        </a:solidFill>
        <a:latin typeface="+mn-lt"/>
        <a:ea typeface="+mn-ea"/>
        <a:cs typeface="+mn-cs"/>
      </a:defRPr>
    </a:lvl1pPr>
    <a:lvl2pPr marL="555955" algn="l" defTabSz="1111910" rtl="0" eaLnBrk="1" latinLnBrk="0" hangingPunct="1">
      <a:defRPr sz="1500" kern="1200">
        <a:solidFill>
          <a:schemeClr val="tx1"/>
        </a:solidFill>
        <a:latin typeface="+mn-lt"/>
        <a:ea typeface="+mn-ea"/>
        <a:cs typeface="+mn-cs"/>
      </a:defRPr>
    </a:lvl2pPr>
    <a:lvl3pPr marL="1111910" algn="l" defTabSz="1111910" rtl="0" eaLnBrk="1" latinLnBrk="0" hangingPunct="1">
      <a:defRPr sz="1500" kern="1200">
        <a:solidFill>
          <a:schemeClr val="tx1"/>
        </a:solidFill>
        <a:latin typeface="+mn-lt"/>
        <a:ea typeface="+mn-ea"/>
        <a:cs typeface="+mn-cs"/>
      </a:defRPr>
    </a:lvl3pPr>
    <a:lvl4pPr marL="1667866" algn="l" defTabSz="1111910" rtl="0" eaLnBrk="1" latinLnBrk="0" hangingPunct="1">
      <a:defRPr sz="1500" kern="1200">
        <a:solidFill>
          <a:schemeClr val="tx1"/>
        </a:solidFill>
        <a:latin typeface="+mn-lt"/>
        <a:ea typeface="+mn-ea"/>
        <a:cs typeface="+mn-cs"/>
      </a:defRPr>
    </a:lvl4pPr>
    <a:lvl5pPr marL="2223821" algn="l" defTabSz="1111910" rtl="0" eaLnBrk="1" latinLnBrk="0" hangingPunct="1">
      <a:defRPr sz="1500" kern="1200">
        <a:solidFill>
          <a:schemeClr val="tx1"/>
        </a:solidFill>
        <a:latin typeface="+mn-lt"/>
        <a:ea typeface="+mn-ea"/>
        <a:cs typeface="+mn-cs"/>
      </a:defRPr>
    </a:lvl5pPr>
    <a:lvl6pPr marL="2779776" algn="l" defTabSz="1111910" rtl="0" eaLnBrk="1" latinLnBrk="0" hangingPunct="1">
      <a:defRPr sz="1500" kern="1200">
        <a:solidFill>
          <a:schemeClr val="tx1"/>
        </a:solidFill>
        <a:latin typeface="+mn-lt"/>
        <a:ea typeface="+mn-ea"/>
        <a:cs typeface="+mn-cs"/>
      </a:defRPr>
    </a:lvl6pPr>
    <a:lvl7pPr marL="3335731" algn="l" defTabSz="1111910" rtl="0" eaLnBrk="1" latinLnBrk="0" hangingPunct="1">
      <a:defRPr sz="1500" kern="1200">
        <a:solidFill>
          <a:schemeClr val="tx1"/>
        </a:solidFill>
        <a:latin typeface="+mn-lt"/>
        <a:ea typeface="+mn-ea"/>
        <a:cs typeface="+mn-cs"/>
      </a:defRPr>
    </a:lvl7pPr>
    <a:lvl8pPr marL="3891686" algn="l" defTabSz="1111910" rtl="0" eaLnBrk="1" latinLnBrk="0" hangingPunct="1">
      <a:defRPr sz="1500" kern="1200">
        <a:solidFill>
          <a:schemeClr val="tx1"/>
        </a:solidFill>
        <a:latin typeface="+mn-lt"/>
        <a:ea typeface="+mn-ea"/>
        <a:cs typeface="+mn-cs"/>
      </a:defRPr>
    </a:lvl8pPr>
    <a:lvl9pPr marL="4447642" algn="l" defTabSz="111191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146026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60241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31</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0056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1228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209963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47539"/>
            <a:ext cx="8229600" cy="2228427"/>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361902"/>
            <a:ext cx="8229600" cy="1545378"/>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904118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1182867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40783"/>
            <a:ext cx="2366010" cy="5424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340783"/>
            <a:ext cx="6960870"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15983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25081"/>
            <a:ext cx="10972800" cy="3259667"/>
          </a:xfrm>
          <a:prstGeom prst="rect">
            <a:avLst/>
          </a:prstGeom>
        </p:spPr>
      </p:pic>
      <p:grpSp>
        <p:nvGrpSpPr>
          <p:cNvPr id="4" name="组合 3"/>
          <p:cNvGrpSpPr/>
          <p:nvPr userDrawn="1"/>
        </p:nvGrpSpPr>
        <p:grpSpPr>
          <a:xfrm>
            <a:off x="-1711334" y="-69429"/>
            <a:ext cx="13769304" cy="1939251"/>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13239615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spTree>
    <p:extLst>
      <p:ext uri="{BB962C8B-B14F-4D97-AF65-F5344CB8AC3E}">
        <p14:creationId xmlns:p14="http://schemas.microsoft.com/office/powerpoint/2010/main" val="2437527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spTree>
    <p:extLst>
      <p:ext uri="{BB962C8B-B14F-4D97-AF65-F5344CB8AC3E}">
        <p14:creationId xmlns:p14="http://schemas.microsoft.com/office/powerpoint/2010/main" val="19368930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408201"/>
            <a:ext cx="10972800" cy="3259667"/>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7146" y="4667868"/>
            <a:ext cx="2570957" cy="2666177"/>
          </a:xfrm>
          <a:prstGeom prst="rect">
            <a:avLst/>
          </a:prstGeom>
        </p:spPr>
      </p:pic>
      <p:grpSp>
        <p:nvGrpSpPr>
          <p:cNvPr id="11" name="组合 10"/>
          <p:cNvGrpSpPr/>
          <p:nvPr userDrawn="1"/>
        </p:nvGrpSpPr>
        <p:grpSpPr>
          <a:xfrm>
            <a:off x="-1711334" y="-69429"/>
            <a:ext cx="13769304" cy="1939251"/>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603980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6F3DE-21E3-4D0B-9410-091A9ABD1FD0}" type="slidenum">
              <a:rPr lang="en-US" altLang="en-US" smtClean="0"/>
              <a:pPr/>
              <a:t>‹#›</a:t>
            </a:fld>
            <a:endParaRPr lang="en-US" altLang="en-US"/>
          </a:p>
        </p:txBody>
      </p:sp>
    </p:spTree>
    <p:extLst>
      <p:ext uri="{BB962C8B-B14F-4D97-AF65-F5344CB8AC3E}">
        <p14:creationId xmlns:p14="http://schemas.microsoft.com/office/powerpoint/2010/main" val="3033595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595756"/>
            <a:ext cx="9464040" cy="2662555"/>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748665" y="4283499"/>
            <a:ext cx="9464040" cy="1400175"/>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12940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49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198854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40784"/>
            <a:ext cx="9464040" cy="123719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5810" y="1569085"/>
            <a:ext cx="4642008"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338070"/>
            <a:ext cx="4642008"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569085"/>
            <a:ext cx="4664869"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338070"/>
            <a:ext cx="4664869"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7750128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660898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662624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Content Placeholder 2"/>
          <p:cNvSpPr>
            <a:spLocks noGrp="1"/>
          </p:cNvSpPr>
          <p:nvPr>
            <p:ph idx="1"/>
          </p:nvPr>
        </p:nvSpPr>
        <p:spPr>
          <a:xfrm>
            <a:off x="4664869" y="921597"/>
            <a:ext cx="5554980" cy="4548717"/>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870124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Picture Placeholder 2"/>
          <p:cNvSpPr>
            <a:spLocks noGrp="1"/>
          </p:cNvSpPr>
          <p:nvPr>
            <p:ph type="pic" idx="1"/>
          </p:nvPr>
        </p:nvSpPr>
        <p:spPr>
          <a:xfrm>
            <a:off x="4664869" y="921597"/>
            <a:ext cx="5554980" cy="4548717"/>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011099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ECCABE">
                <a:alpha val="55000"/>
                <a:lumMod val="83000"/>
              </a:srgbClr>
            </a:gs>
            <a:gs pos="33000">
              <a:srgbClr val="DDC1C1"/>
            </a:gs>
            <a:gs pos="98500">
              <a:srgbClr val="FAD3BA"/>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40784"/>
            <a:ext cx="9464040" cy="123719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54380" y="1703917"/>
            <a:ext cx="9464040"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54380" y="5932594"/>
            <a:ext cx="2468880" cy="340783"/>
          </a:xfrm>
          <a:prstGeom prst="rect">
            <a:avLst/>
          </a:prstGeom>
        </p:spPr>
        <p:txBody>
          <a:bodyPr vert="horz" lIns="91440" tIns="45720" rIns="91440" bIns="45720" rtlCol="0" anchor="ctr"/>
          <a:lstStyle>
            <a:lvl1pPr algn="l">
              <a:defRPr sz="1080">
                <a:solidFill>
                  <a:schemeClr val="tx1">
                    <a:tint val="75000"/>
                  </a:schemeClr>
                </a:solidFill>
              </a:defRPr>
            </a:lvl1pPr>
          </a:lstStyle>
          <a:p>
            <a:fld id="{BB9E6C50-F2B0-4117-AF69-C839F5CC2C8C}" type="datetimeFigureOut">
              <a:rPr lang="zh-CN" altLang="en-US" smtClean="0"/>
              <a:pPr/>
              <a:t>2023/10/21</a:t>
            </a:fld>
            <a:endParaRPr lang="zh-CN" altLang="en-US"/>
          </a:p>
        </p:txBody>
      </p:sp>
      <p:sp>
        <p:nvSpPr>
          <p:cNvPr id="5" name="Footer Placeholder 4"/>
          <p:cNvSpPr>
            <a:spLocks noGrp="1"/>
          </p:cNvSpPr>
          <p:nvPr>
            <p:ph type="ftr" sz="quarter" idx="3"/>
          </p:nvPr>
        </p:nvSpPr>
        <p:spPr>
          <a:xfrm>
            <a:off x="3634740" y="5932594"/>
            <a:ext cx="3703320" cy="340783"/>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749540" y="5932594"/>
            <a:ext cx="2468880" cy="340783"/>
          </a:xfrm>
          <a:prstGeom prst="rect">
            <a:avLst/>
          </a:prstGeom>
        </p:spPr>
        <p:txBody>
          <a:bodyPr vert="horz" lIns="91440" tIns="45720" rIns="91440" bIns="45720" rtlCol="0" anchor="ctr"/>
          <a:lstStyle>
            <a:lvl1pPr algn="r">
              <a:defRPr sz="1080">
                <a:solidFill>
                  <a:schemeClr val="tx1">
                    <a:tint val="75000"/>
                  </a:schemeClr>
                </a:solidFill>
              </a:defRPr>
            </a:lvl1p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21042599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650" r:id="rId16"/>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iming>
    <p:tnLst>
      <p:par>
        <p:cTn id="1" dur="indefinite" restart="never" nodeType="tmRoot"/>
      </p:par>
    </p:tnLst>
  </p:timing>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0.xml"/><Relationship Id="rId7" Type="http://schemas.openxmlformats.org/officeDocument/2006/relationships/diagramQuickStyle" Target="../diagrams/quickStyle1.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diagramLayout" Target="../diagrams/layout1.xml"/><Relationship Id="rId11" Type="http://schemas.openxmlformats.org/officeDocument/2006/relationships/image" Target="../media/image17.jpg"/><Relationship Id="rId5" Type="http://schemas.openxmlformats.org/officeDocument/2006/relationships/diagramData" Target="../diagrams/data1.xml"/><Relationship Id="rId10" Type="http://schemas.openxmlformats.org/officeDocument/2006/relationships/image" Target="../media/image16.jpg"/><Relationship Id="rId4" Type="http://schemas.openxmlformats.org/officeDocument/2006/relationships/image" Target="../media/image1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5.xml"/><Relationship Id="rId1" Type="http://schemas.openxmlformats.org/officeDocument/2006/relationships/tags" Target="../tags/tag27.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Abstract botanical frame template vector | premium image by rawpixel.com /  nunny | Wallpaper powerpoint, Background powerpoint, Powerpoint background  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 y="14239"/>
            <a:ext cx="10969935" cy="6396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4011" y="949819"/>
            <a:ext cx="4007642" cy="943275"/>
          </a:xfrm>
          <a:prstGeom prst="rect">
            <a:avLst/>
          </a:prstGeom>
          <a:noFill/>
        </p:spPr>
        <p:txBody>
          <a:bodyPr wrap="none" lIns="111191" tIns="55596" rIns="111191" bIns="55596">
            <a:spAutoFit/>
          </a:bodyPr>
          <a:lstStyle/>
          <a:p>
            <a:pPr algn="ct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 </a:t>
            </a: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ĐỨC 5</a:t>
            </a:r>
            <a:endPar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ounded Rectangle 1"/>
          <p:cNvSpPr/>
          <p:nvPr/>
        </p:nvSpPr>
        <p:spPr>
          <a:xfrm>
            <a:off x="4222140" y="2009680"/>
            <a:ext cx="5720516" cy="2848372"/>
          </a:xfrm>
          <a:prstGeom prst="roundRect">
            <a:avLst/>
          </a:prstGeom>
        </p:spPr>
        <p:style>
          <a:lnRef idx="1">
            <a:schemeClr val="accent2"/>
          </a:lnRef>
          <a:fillRef idx="2">
            <a:schemeClr val="accent2"/>
          </a:fillRef>
          <a:effectRef idx="1">
            <a:schemeClr val="accent2"/>
          </a:effectRef>
          <a:fontRef idx="minor">
            <a:schemeClr val="dk1"/>
          </a:fontRef>
        </p:style>
        <p:txBody>
          <a:bodyPr wrap="square" lIns="111191" tIns="55596" rIns="111191" bIns="55596">
            <a:spAutoFit/>
          </a:bodyPr>
          <a:lstStyle/>
          <a:p>
            <a:pPr algn="ctr"/>
            <a:r>
              <a:rPr lang="en-US" sz="8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a:t>
            </a:r>
            <a:r>
              <a:rPr lang="en-US" sz="80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p>
          <a:p>
            <a:pPr algn="ctr"/>
            <a:r>
              <a:rPr lang="en-US" sz="80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 </a:t>
            </a:r>
            <a:r>
              <a:rPr lang="en-US" sz="8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TIÊN</a:t>
            </a:r>
          </a:p>
        </p:txBody>
      </p:sp>
      <p:pic>
        <p:nvPicPr>
          <p:cNvPr id="1028" name="Picture 4" descr="Download Free png Lush Family Tree, Vector Material, Lovely, Lush PNG and  Vector for ... - DLPN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605" y="1893094"/>
            <a:ext cx="3551535" cy="3748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46240" y="5196204"/>
            <a:ext cx="5544616" cy="584775"/>
          </a:xfrm>
          <a:prstGeom prst="rect">
            <a:avLst/>
          </a:prstGeom>
          <a:noFill/>
        </p:spPr>
        <p:txBody>
          <a:bodyPr wrap="square" rtlCol="0">
            <a:spAutoFit/>
          </a:bodyPr>
          <a:lstStyle/>
          <a:p>
            <a:r>
              <a:rPr lang="en-US" sz="3200" b="1" dirty="0" smtClean="0">
                <a:solidFill>
                  <a:schemeClr val="accent6"/>
                </a:solidFill>
                <a:latin typeface="Times New Roman" panose="02020603050405020304" pitchFamily="18" charset="0"/>
                <a:cs typeface="Times New Roman" panose="02020603050405020304" pitchFamily="18" charset="0"/>
              </a:rPr>
              <a:t>GV: </a:t>
            </a:r>
            <a:r>
              <a:rPr lang="en-US" sz="3200" b="1" dirty="0" err="1" smtClean="0">
                <a:solidFill>
                  <a:schemeClr val="accent6"/>
                </a:solidFill>
                <a:latin typeface="Times New Roman" panose="02020603050405020304" pitchFamily="18" charset="0"/>
                <a:cs typeface="Times New Roman" panose="02020603050405020304" pitchFamily="18" charset="0"/>
              </a:rPr>
              <a:t>Phạm</a:t>
            </a:r>
            <a:r>
              <a:rPr lang="en-US" sz="3200" b="1" dirty="0" smtClean="0">
                <a:solidFill>
                  <a:schemeClr val="accent6"/>
                </a:solidFill>
                <a:latin typeface="Times New Roman" panose="02020603050405020304" pitchFamily="18" charset="0"/>
                <a:cs typeface="Times New Roman" panose="02020603050405020304" pitchFamily="18" charset="0"/>
              </a:rPr>
              <a:t> </a:t>
            </a:r>
            <a:r>
              <a:rPr lang="en-US" sz="3200" b="1" dirty="0" err="1" smtClean="0">
                <a:solidFill>
                  <a:schemeClr val="accent6"/>
                </a:solidFill>
                <a:latin typeface="Times New Roman" panose="02020603050405020304" pitchFamily="18" charset="0"/>
                <a:cs typeface="Times New Roman" panose="02020603050405020304" pitchFamily="18" charset="0"/>
              </a:rPr>
              <a:t>Thị</a:t>
            </a:r>
            <a:r>
              <a:rPr lang="en-US" sz="3200" b="1" dirty="0" smtClean="0">
                <a:solidFill>
                  <a:schemeClr val="accent6"/>
                </a:solidFill>
                <a:latin typeface="Times New Roman" panose="02020603050405020304" pitchFamily="18" charset="0"/>
                <a:cs typeface="Times New Roman" panose="02020603050405020304" pitchFamily="18" charset="0"/>
              </a:rPr>
              <a:t> </a:t>
            </a:r>
            <a:r>
              <a:rPr lang="en-US" sz="3200" b="1" dirty="0" err="1" smtClean="0">
                <a:solidFill>
                  <a:schemeClr val="accent6"/>
                </a:solidFill>
                <a:latin typeface="Times New Roman" panose="02020603050405020304" pitchFamily="18" charset="0"/>
                <a:cs typeface="Times New Roman" panose="02020603050405020304" pitchFamily="18" charset="0"/>
              </a:rPr>
              <a:t>Thanh</a:t>
            </a:r>
            <a:r>
              <a:rPr lang="en-US" sz="3200" b="1" dirty="0" smtClean="0">
                <a:solidFill>
                  <a:schemeClr val="accent6"/>
                </a:solidFill>
                <a:latin typeface="Times New Roman" panose="02020603050405020304" pitchFamily="18" charset="0"/>
                <a:cs typeface="Times New Roman" panose="02020603050405020304" pitchFamily="18" charset="0"/>
              </a:rPr>
              <a:t> </a:t>
            </a:r>
            <a:r>
              <a:rPr lang="en-US" sz="3200" b="1" dirty="0" err="1" smtClean="0">
                <a:solidFill>
                  <a:schemeClr val="accent6"/>
                </a:solidFill>
                <a:latin typeface="Times New Roman" panose="02020603050405020304" pitchFamily="18" charset="0"/>
                <a:cs typeface="Times New Roman" panose="02020603050405020304" pitchFamily="18" charset="0"/>
              </a:rPr>
              <a:t>Hương</a:t>
            </a:r>
            <a:endParaRPr lang="en-US" sz="3200" b="1" dirty="0">
              <a:solidFill>
                <a:schemeClr val="accent6"/>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 name="图片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743" y="5310213"/>
            <a:ext cx="1347442" cy="940298"/>
          </a:xfrm>
          <a:prstGeom prst="rect">
            <a:avLst/>
          </a:prstGeom>
        </p:spPr>
      </p:pic>
      <p:graphicFrame>
        <p:nvGraphicFramePr>
          <p:cNvPr id="4" name="Diagram 3"/>
          <p:cNvGraphicFramePr/>
          <p:nvPr>
            <p:extLst>
              <p:ext uri="{D42A27DB-BD31-4B8C-83A1-F6EECF244321}">
                <p14:modId xmlns:p14="http://schemas.microsoft.com/office/powerpoint/2010/main" val="3366428063"/>
              </p:ext>
            </p:extLst>
          </p:nvPr>
        </p:nvGraphicFramePr>
        <p:xfrm>
          <a:off x="575318" y="248072"/>
          <a:ext cx="10282223" cy="61873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object 20"/>
          <p:cNvSpPr/>
          <p:nvPr/>
        </p:nvSpPr>
        <p:spPr>
          <a:xfrm>
            <a:off x="542021" y="334390"/>
            <a:ext cx="771710" cy="746636"/>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850817" y="2984376"/>
            <a:ext cx="603575" cy="746636"/>
          </a:xfrm>
          <a:prstGeom prst="rect">
            <a:avLst/>
          </a:prstGeom>
          <a:blipFill>
            <a:blip r:embed="rId10" cstate="print"/>
            <a:stretch>
              <a:fillRect/>
            </a:stretch>
          </a:blipFill>
        </p:spPr>
        <p:txBody>
          <a:bodyPr wrap="square" lIns="0" tIns="0" rIns="0" bIns="0" rtlCol="0"/>
          <a:lstStyle/>
          <a:p>
            <a:endParaRPr/>
          </a:p>
        </p:txBody>
      </p:sp>
      <p:sp>
        <p:nvSpPr>
          <p:cNvPr id="21" name="object 20"/>
          <p:cNvSpPr/>
          <p:nvPr/>
        </p:nvSpPr>
        <p:spPr>
          <a:xfrm>
            <a:off x="927876" y="4097147"/>
            <a:ext cx="562309" cy="654777"/>
          </a:xfrm>
          <a:prstGeom prst="rect">
            <a:avLst/>
          </a:prstGeom>
          <a:blipFill>
            <a:blip r:embed="rId10" cstate="print"/>
            <a:stretch>
              <a:fillRect/>
            </a:stretch>
          </a:blipFill>
        </p:spPr>
        <p:txBody>
          <a:bodyPr wrap="square" lIns="0" tIns="0" rIns="0" bIns="0" rtlCol="0"/>
          <a:lstStyle/>
          <a:p>
            <a:endParaRPr/>
          </a:p>
        </p:txBody>
      </p:sp>
      <p:sp>
        <p:nvSpPr>
          <p:cNvPr id="22" name="object 20"/>
          <p:cNvSpPr/>
          <p:nvPr/>
        </p:nvSpPr>
        <p:spPr>
          <a:xfrm>
            <a:off x="681859" y="5332516"/>
            <a:ext cx="603575" cy="746636"/>
          </a:xfrm>
          <a:prstGeom prst="rect">
            <a:avLst/>
          </a:prstGeom>
          <a:blipFill>
            <a:blip r:embed="rId10" cstate="print"/>
            <a:stretch>
              <a:fillRect/>
            </a:stretch>
          </a:blipFill>
        </p:spPr>
        <p:txBody>
          <a:bodyPr wrap="square" lIns="0" tIns="0" rIns="0" bIns="0" rtlCol="0"/>
          <a:lstStyle/>
          <a:p>
            <a:endParaRPr/>
          </a:p>
        </p:txBody>
      </p:sp>
      <p:sp>
        <p:nvSpPr>
          <p:cNvPr id="25" name="object 19"/>
          <p:cNvSpPr/>
          <p:nvPr/>
        </p:nvSpPr>
        <p:spPr>
          <a:xfrm>
            <a:off x="983647" y="1836312"/>
            <a:ext cx="616586" cy="732718"/>
          </a:xfrm>
          <a:prstGeom prst="rect">
            <a:avLst/>
          </a:prstGeom>
          <a:blipFill>
            <a:blip r:embed="rId11" cstate="print"/>
            <a:stretch>
              <a:fillRect/>
            </a:stretch>
          </a:blipFill>
        </p:spPr>
        <p:txBody>
          <a:bodyPr wrap="square" lIns="0" tIns="0" rIns="0" bIns="0" rtlCol="0"/>
          <a:lstStyle/>
          <a:p>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44937" y="0"/>
            <a:ext cx="2563487" cy="1740369"/>
            <a:chOff x="1556830" y="-39334"/>
            <a:chExt cx="3438050" cy="1398510"/>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1556830" y="792915"/>
              <a:ext cx="3438050" cy="56626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3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2</a:t>
              </a:r>
              <a:endParaRPr lang="zh-CN" altLang="en-US" sz="3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2718303" y="176064"/>
            <a:ext cx="8024681" cy="5078313"/>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hãy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tìm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hiểu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những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dòng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họ</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mình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cần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làm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để</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và</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phát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huy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đó</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734494" y="440663"/>
            <a:ext cx="10571332"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chăm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hiếu</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5400" b="1" dirty="0">
                <a:solidFill>
                  <a:schemeClr val="accent6">
                    <a:lumMod val="75000"/>
                  </a:schemeClr>
                </a:solidFill>
                <a:latin typeface="Times New Roman" panose="02020603050405020304" pitchFamily="18" charset="0"/>
                <a:cs typeface="Times New Roman" panose="02020603050405020304" pitchFamily="18" charset="0"/>
              </a:rPr>
              <a:t>, cha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3" name="Heart 12"/>
          <p:cNvSpPr/>
          <p:nvPr/>
        </p:nvSpPr>
        <p:spPr>
          <a:xfrm>
            <a:off x="190193" y="661943"/>
            <a:ext cx="561378" cy="655883"/>
          </a:xfrm>
          <a:prstGeom prst="hear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Rectangle 16"/>
          <p:cNvSpPr/>
          <p:nvPr/>
        </p:nvSpPr>
        <p:spPr>
          <a:xfrm>
            <a:off x="877888" y="2336304"/>
            <a:ext cx="10094912"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quê</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tổ</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dịp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Tết</a:t>
            </a:r>
            <a:r>
              <a:rPr lang="en-US" sz="5400"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877888" y="4280520"/>
            <a:ext cx="9864688" cy="1754326"/>
          </a:xfrm>
          <a:prstGeom prst="rect">
            <a:avLst/>
          </a:prstGeom>
        </p:spPr>
        <p:txBody>
          <a:bodyPr wrap="square">
            <a:spAutoFit/>
          </a:bodyPr>
          <a:lstStyle/>
          <a:p>
            <a:r>
              <a:rPr lang="en-US" sz="5400" b="1" dirty="0" err="1">
                <a:solidFill>
                  <a:srgbClr val="FF6600"/>
                </a:solidFill>
                <a:latin typeface="Times New Roman" panose="02020603050405020304" pitchFamily="18" charset="0"/>
                <a:cs typeface="Times New Roman" panose="02020603050405020304" pitchFamily="18" charset="0"/>
              </a:rPr>
              <a:t>Phụ</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giúp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mẹ</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chăm</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sóc</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dọn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dẹp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bàn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thờ</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tổ</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tiên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trong</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gia</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đình</a:t>
            </a:r>
            <a:endParaRPr lang="en-US" sz="5400" b="1" dirty="0">
              <a:solidFill>
                <a:srgbClr val="FF6600"/>
              </a:solidFill>
              <a:latin typeface="Times New Roman" panose="02020603050405020304" pitchFamily="18" charset="0"/>
              <a:cs typeface="Times New Roman" panose="02020603050405020304" pitchFamily="18" charset="0"/>
            </a:endParaRPr>
          </a:p>
        </p:txBody>
      </p:sp>
      <p:sp>
        <p:nvSpPr>
          <p:cNvPr id="10" name="Heart 9"/>
          <p:cNvSpPr/>
          <p:nvPr/>
        </p:nvSpPr>
        <p:spPr>
          <a:xfrm>
            <a:off x="316510" y="2557584"/>
            <a:ext cx="561378" cy="655883"/>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a:p>
        </p:txBody>
      </p:sp>
      <p:sp>
        <p:nvSpPr>
          <p:cNvPr id="12" name="Heart 11"/>
          <p:cNvSpPr/>
          <p:nvPr/>
        </p:nvSpPr>
        <p:spPr>
          <a:xfrm>
            <a:off x="255129" y="4486009"/>
            <a:ext cx="561378" cy="655883"/>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4400"/>
          </a:p>
        </p:txBody>
      </p:sp>
    </p:spTree>
    <p:custDataLst>
      <p:tags r:id="rId1"/>
    </p:custDataLst>
    <p:extLst>
      <p:ext uri="{BB962C8B-B14F-4D97-AF65-F5344CB8AC3E}">
        <p14:creationId xmlns:p14="http://schemas.microsoft.com/office/powerpoint/2010/main" val="4028037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7" grpId="0"/>
      <p:bldP spid="19" grpId="0"/>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a:xfrm>
            <a:off x="1021904" y="248072"/>
            <a:ext cx="9721080"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Thường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xuyên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hỏi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ở </a:t>
            </a:r>
            <a:r>
              <a:rPr lang="en-US" sz="5400" b="1" dirty="0" err="1">
                <a:latin typeface="Times New Roman" panose="02020603050405020304" pitchFamily="18" charset="0"/>
                <a:cs typeface="Times New Roman" panose="02020603050405020304" pitchFamily="18" charset="0"/>
              </a:rPr>
              <a:t>quê</a:t>
            </a:r>
            <a:endParaRPr lang="en-US" sz="54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1048557" y="2192288"/>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30" name="Rectangle 29"/>
          <p:cNvSpPr/>
          <p:nvPr/>
        </p:nvSpPr>
        <p:spPr>
          <a:xfrm>
            <a:off x="733872" y="4208512"/>
            <a:ext cx="10238928"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Tiếp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tục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thực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nề</a:t>
            </a:r>
            <a:r>
              <a:rPr lang="en-US" sz="5400" b="1" dirty="0" smtClean="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truyền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đẹp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đình</a:t>
            </a:r>
            <a:r>
              <a:rPr lang="en-US" sz="5400" b="1" dirty="0">
                <a:latin typeface="Times New Roman" panose="02020603050405020304" pitchFamily="18" charset="0"/>
                <a:cs typeface="Times New Roman" panose="02020603050405020304" pitchFamily="18" charset="0"/>
              </a:rPr>
              <a:t>.</a:t>
            </a:r>
          </a:p>
        </p:txBody>
      </p:sp>
      <p:sp>
        <p:nvSpPr>
          <p:cNvPr id="31" name="Heart 30"/>
          <p:cNvSpPr/>
          <p:nvPr/>
        </p:nvSpPr>
        <p:spPr>
          <a:xfrm>
            <a:off x="448451" y="478392"/>
            <a:ext cx="561378" cy="655883"/>
          </a:xfrm>
          <a:prstGeom prst="hear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400"/>
          </a:p>
        </p:txBody>
      </p:sp>
      <p:sp>
        <p:nvSpPr>
          <p:cNvPr id="32" name="Heart 31"/>
          <p:cNvSpPr/>
          <p:nvPr/>
        </p:nvSpPr>
        <p:spPr>
          <a:xfrm>
            <a:off x="448451" y="2411300"/>
            <a:ext cx="561378" cy="655883"/>
          </a:xfrm>
          <a:prstGeom prst="heart">
            <a:avLst/>
          </a:prstGeom>
          <a:solidFill>
            <a:srgbClr val="33CC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
        <p:nvSpPr>
          <p:cNvPr id="33" name="Heart 32"/>
          <p:cNvSpPr/>
          <p:nvPr/>
        </p:nvSpPr>
        <p:spPr>
          <a:xfrm>
            <a:off x="256540" y="4429791"/>
            <a:ext cx="561378" cy="655883"/>
          </a:xfrm>
          <a:prstGeom prst="heart">
            <a:avLst/>
          </a:prstGeom>
          <a:solidFill>
            <a:srgbClr val="FF66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Tree>
    <p:custDataLst>
      <p:tags r:id="rId1"/>
    </p:custDataLst>
    <p:extLst>
      <p:ext uri="{BB962C8B-B14F-4D97-AF65-F5344CB8AC3E}">
        <p14:creationId xmlns:p14="http://schemas.microsoft.com/office/powerpoint/2010/main" val="2408109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838939" cy="37596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384" y="-2145"/>
            <a:ext cx="6088686" cy="3761807"/>
          </a:xfrm>
          <a:prstGeom prst="rect">
            <a:avLst/>
          </a:prstGeom>
        </p:spPr>
      </p:pic>
      <p:sp>
        <p:nvSpPr>
          <p:cNvPr id="7" name="Rectangle 6"/>
          <p:cNvSpPr/>
          <p:nvPr/>
        </p:nvSpPr>
        <p:spPr>
          <a:xfrm>
            <a:off x="187222" y="3888833"/>
            <a:ext cx="4464496" cy="1774271"/>
          </a:xfrm>
          <a:prstGeom prst="rect">
            <a:avLst/>
          </a:prstGeom>
        </p:spPr>
        <p:txBody>
          <a:bodyPr wrap="square" lIns="111191" tIns="55596" rIns="111191" bIns="55596">
            <a:spAutoFit/>
          </a:bodyPr>
          <a:lstStyle/>
          <a:p>
            <a:pPr algn="ct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Lễ</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phép</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vâng</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bà</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5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26360" y="3899999"/>
            <a:ext cx="5846440" cy="1774271"/>
          </a:xfrm>
          <a:prstGeom prst="rect">
            <a:avLst/>
          </a:prstGeom>
        </p:spPr>
        <p:txBody>
          <a:bodyPr wrap="square" lIns="111191" tIns="55596" rIns="111191" bIns="55596">
            <a:spAutoFit/>
          </a:bodyPr>
          <a:lstStyle/>
          <a:p>
            <a:r>
              <a:rPr lang="en-US" sz="54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thăm</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hỏi</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bà</a:t>
            </a:r>
            <a:r>
              <a:rPr lang="en-US" sz="5400" dirty="0">
                <a:solidFill>
                  <a:schemeClr val="accent4">
                    <a:lumMod val="50000"/>
                  </a:schemeClr>
                </a:solidFill>
                <a:latin typeface="Times New Roman" panose="02020603050405020304" pitchFamily="18" charset="0"/>
                <a:cs typeface="Times New Roman" panose="02020603050405020304" pitchFamily="18" charset="0"/>
              </a:rPr>
              <a:t> ở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sz="5400" dirty="0">
              <a:solidFill>
                <a:schemeClr val="accent4">
                  <a:lumMod val="50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269"/>
          <a:stretch/>
        </p:blipFill>
        <p:spPr>
          <a:xfrm>
            <a:off x="5476660" y="0"/>
            <a:ext cx="5452426" cy="44245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476660" cy="4424536"/>
          </a:xfrm>
          <a:prstGeom prst="rect">
            <a:avLst/>
          </a:prstGeom>
        </p:spPr>
      </p:pic>
      <p:sp>
        <p:nvSpPr>
          <p:cNvPr id="5" name="Rectangle 4"/>
          <p:cNvSpPr/>
          <p:nvPr/>
        </p:nvSpPr>
        <p:spPr>
          <a:xfrm>
            <a:off x="514538" y="4424536"/>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350870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240"/>
            <a:ext cx="5743576"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42240"/>
            <a:ext cx="5143500" cy="60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5080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240"/>
            <a:ext cx="4997767"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42240"/>
            <a:ext cx="58293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227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240"/>
            <a:ext cx="534924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2240"/>
            <a:ext cx="54864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96025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326160" y="-119975"/>
            <a:ext cx="4465638" cy="2246388"/>
            <a:chOff x="592618" y="-39334"/>
            <a:chExt cx="5989142" cy="1805132"/>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592618" y="823508"/>
              <a:ext cx="5989142" cy="94229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3</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949896" y="2336304"/>
            <a:ext cx="9721080" cy="1754326"/>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Sưu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tầm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các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dao</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tục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chủ</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đề</a:t>
            </a:r>
            <a:r>
              <a:rPr lang="en-US" sz="5400" b="1" dirty="0" smtClean="0">
                <a:latin typeface="Times New Roman" pitchFamily="18" charset="0"/>
                <a:cs typeface="Times New Roman" pitchFamily="18" charset="0"/>
              </a:rPr>
              <a:t> “ </a:t>
            </a:r>
            <a:r>
              <a:rPr lang="en-US" sz="5400" b="1" dirty="0" err="1" smtClean="0">
                <a:latin typeface="Times New Roman" pitchFamily="18" charset="0"/>
                <a:cs typeface="Times New Roman" pitchFamily="18" charset="0"/>
              </a:rPr>
              <a:t>Biết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ơn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tổ</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tiên</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942608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Literary and artistic small fresh macarons color graduation travel PPT  background | Powerpoint and Google 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450464" y="2264296"/>
            <a:ext cx="10071871" cy="2115534"/>
          </a:xfrm>
          <a:prstGeom prst="rect">
            <a:avLst/>
          </a:prstGeom>
          <a:solidFill>
            <a:schemeClr val="bg1"/>
          </a:solidFill>
          <a:effectLst>
            <a:outerShdw blurRad="50800" dist="38100" dir="5400000" algn="t" rotWithShape="0">
              <a:prstClr val="black">
                <a:alpha val="40000"/>
              </a:prstClr>
            </a:outerShdw>
          </a:effectLst>
        </p:spPr>
        <p:txBody>
          <a:bodyPr wrap="square" lIns="83393" tIns="41697" rIns="83393" bIns="41697">
            <a:spAutoFit/>
          </a:bodyPr>
          <a:lstStyle/>
          <a:p>
            <a:pPr algn="ctr"/>
            <a:r>
              <a:rPr lang="en-US" altLang="en-US" sz="6600" b="1" dirty="0" err="1">
                <a:solidFill>
                  <a:srgbClr val="0000FF"/>
                </a:solidFill>
                <a:latin typeface="Times New Roman" panose="02020603050405020304" pitchFamily="18" charset="0"/>
              </a:rPr>
              <a:t>Tìm</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hiểu</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nội</a:t>
            </a:r>
            <a:r>
              <a:rPr lang="en-US" altLang="en-US" sz="6600" b="1" dirty="0">
                <a:solidFill>
                  <a:srgbClr val="0000FF"/>
                </a:solidFill>
                <a:latin typeface="Times New Roman" panose="02020603050405020304" pitchFamily="18" charset="0"/>
              </a:rPr>
              <a:t> dung </a:t>
            </a:r>
            <a:r>
              <a:rPr lang="en-US" altLang="en-US" sz="6600" b="1" dirty="0" err="1">
                <a:solidFill>
                  <a:srgbClr val="0000FF"/>
                </a:solidFill>
                <a:latin typeface="Times New Roman" panose="02020603050405020304" pitchFamily="18" charset="0"/>
              </a:rPr>
              <a:t>truyện</a:t>
            </a:r>
            <a:r>
              <a:rPr lang="en-US" altLang="en-US" sz="6600" b="1" dirty="0">
                <a:solidFill>
                  <a:srgbClr val="0000FF"/>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Thăm</a:t>
            </a:r>
            <a:r>
              <a:rPr lang="en-US" altLang="en-US" sz="6600" b="1" i="1" dirty="0">
                <a:solidFill>
                  <a:srgbClr val="FF0000"/>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mộ</a:t>
            </a:r>
            <a:endParaRPr lang="zh-CN" altLang="en-US" sz="6600" b="1" dirty="0">
              <a:solidFill>
                <a:schemeClr val="tx1">
                  <a:lumMod val="75000"/>
                  <a:lumOff val="25000"/>
                </a:schemeClr>
              </a:solidFill>
              <a:latin typeface="+mj-ea"/>
              <a:ea typeface="+mj-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9" name="Rectangle 4"/>
          <p:cNvSpPr>
            <a:spLocks noChangeArrowheads="1"/>
          </p:cNvSpPr>
          <p:nvPr/>
        </p:nvSpPr>
        <p:spPr bwMode="auto">
          <a:xfrm>
            <a:off x="517848" y="672099"/>
            <a:ext cx="100811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r>
              <a:rPr lang="en-US" altLang="en-US" sz="5400" b="1" dirty="0">
                <a:solidFill>
                  <a:srgbClr val="FF0000"/>
                </a:solidFill>
                <a:latin typeface="Times New Roman" pitchFamily="18" charset="0"/>
                <a:cs typeface="Times New Roman" pitchFamily="18" charset="0"/>
              </a:rPr>
              <a:t>TỤC NGỮ</a:t>
            </a:r>
          </a:p>
          <a:p>
            <a:pPr algn="ct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Chim</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tổ</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người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tông</a:t>
            </a:r>
            <a:r>
              <a:rPr lang="en-US" altLang="en-US" sz="5400" b="1" dirty="0">
                <a:solidFill>
                  <a:srgbClr val="0000FF"/>
                </a:solidFill>
                <a:latin typeface="Times New Roman" pitchFamily="18" charset="0"/>
                <a:cs typeface="Times New Roman" pitchFamily="18" charset="0"/>
              </a:rPr>
              <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cội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gốc</a:t>
            </a:r>
            <a:r>
              <a:rPr lang="en-US" altLang="en-US" sz="5400" b="1" dirty="0">
                <a:solidFill>
                  <a:srgbClr val="0000FF"/>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7855301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084812" y="-54765"/>
            <a:ext cx="4465638" cy="112647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4</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733872" y="1284621"/>
            <a:ext cx="9721080" cy="2585323"/>
          </a:xfrm>
          <a:prstGeom prst="rect">
            <a:avLst/>
          </a:prstGeom>
          <a:noFill/>
        </p:spPr>
        <p:txBody>
          <a:bodyPr wrap="square" rtlCol="0">
            <a:spAutoFit/>
          </a:bodyPr>
          <a:lstStyle/>
          <a:p>
            <a:r>
              <a:rPr lang="en-US" sz="5400" b="1" dirty="0" err="1" smtClean="0">
                <a:solidFill>
                  <a:srgbClr val="FF0000"/>
                </a:solidFill>
                <a:latin typeface="Times New Roman" pitchFamily="18" charset="0"/>
                <a:cs typeface="Times New Roman" pitchFamily="18" charset="0"/>
              </a:rPr>
              <a:t>Em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biết</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gì</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về</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a:t>
            </a:r>
            <a:r>
              <a:rPr lang="en-US" sz="5400" b="1" dirty="0" err="1" smtClean="0">
                <a:solidFill>
                  <a:srgbClr val="FF0000"/>
                </a:solidFill>
                <a:latin typeface="Times New Roman" pitchFamily="18" charset="0"/>
                <a:cs typeface="Times New Roman" pitchFamily="18" charset="0"/>
              </a:rPr>
              <a:t>iỗ</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Hùng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Vương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Được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hàng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năm</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loud Callout 2"/>
          <p:cNvSpPr/>
          <p:nvPr/>
        </p:nvSpPr>
        <p:spPr>
          <a:xfrm>
            <a:off x="4046240" y="4067345"/>
            <a:ext cx="5544616" cy="2160240"/>
          </a:xfrm>
          <a:prstGeom prst="cloudCallout">
            <a:avLst>
              <a:gd name="adj1" fmla="val -62069"/>
              <a:gd name="adj2" fmla="val 44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Times New Roman" pitchFamily="18" charset="0"/>
                <a:cs typeface="Times New Roman" pitchFamily="18" charset="0"/>
              </a:rPr>
              <a:t>Suy</a:t>
            </a:r>
            <a:r>
              <a:rPr lang="en-US" sz="5400" b="1" dirty="0" smtClean="0">
                <a:solidFill>
                  <a:schemeClr val="tx1"/>
                </a:solidFill>
                <a:latin typeface="Times New Roman" pitchFamily="18" charset="0"/>
                <a:cs typeface="Times New Roman" pitchFamily="18" charset="0"/>
              </a:rPr>
              <a:t> </a:t>
            </a:r>
            <a:r>
              <a:rPr lang="en-US" sz="5400" b="1" dirty="0" err="1" smtClean="0">
                <a:solidFill>
                  <a:schemeClr val="tx1"/>
                </a:solidFill>
                <a:latin typeface="Times New Roman" pitchFamily="18" charset="0"/>
                <a:cs typeface="Times New Roman" pitchFamily="18" charset="0"/>
              </a:rPr>
              <a:t>nghĩ</a:t>
            </a:r>
            <a:r>
              <a:rPr lang="en-US" sz="5400" b="1" dirty="0" smtClean="0">
                <a:solidFill>
                  <a:schemeClr val="tx1"/>
                </a:solidFill>
                <a:latin typeface="Times New Roman" pitchFamily="18" charset="0"/>
                <a:cs typeface="Times New Roman" pitchFamily="18" charset="0"/>
              </a:rPr>
              <a:t> 5 </a:t>
            </a:r>
            <a:r>
              <a:rPr lang="en-US" sz="5400" b="1" dirty="0" err="1" smtClean="0">
                <a:solidFill>
                  <a:schemeClr val="tx1"/>
                </a:solidFill>
                <a:latin typeface="Times New Roman" pitchFamily="18" charset="0"/>
                <a:cs typeface="Times New Roman" pitchFamily="18" charset="0"/>
              </a:rPr>
              <a:t>phút</a:t>
            </a:r>
            <a:endParaRPr lang="en-US" sz="5400" b="1" dirty="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520620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9816" y="735578"/>
            <a:ext cx="10225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Giỗ</a:t>
            </a:r>
            <a:r>
              <a:rPr lang="en-US" altLang="en-US" sz="5400" b="1" dirty="0" smtClean="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tổ</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Vương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một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lễ</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hội</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lớn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mang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tầm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vóc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quốc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gia</a:t>
            </a:r>
            <a:r>
              <a:rPr lang="en-US" altLang="en-US" sz="5400" b="1" dirty="0">
                <a:latin typeface="Times New Roman" pitchFamily="18" charset="0"/>
                <a:cs typeface="Times New Roman" pitchFamily="18" charset="0"/>
              </a:rPr>
              <a:t> ở </a:t>
            </a:r>
            <a:r>
              <a:rPr lang="en-US" altLang="en-US" sz="5400" b="1" dirty="0" err="1">
                <a:latin typeface="Times New Roman" pitchFamily="18" charset="0"/>
                <a:cs typeface="Times New Roman" pitchFamily="18" charset="0"/>
              </a:rPr>
              <a:t>Việt</a:t>
            </a:r>
            <a:r>
              <a:rPr lang="en-US" altLang="en-US" sz="5400" b="1" dirty="0">
                <a:latin typeface="Times New Roman" pitchFamily="18" charset="0"/>
                <a:cs typeface="Times New Roman" pitchFamily="18" charset="0"/>
              </a:rPr>
              <a:t> Nam, </a:t>
            </a:r>
            <a:r>
              <a:rPr lang="en-US" altLang="en-US" sz="5400" b="1" dirty="0" err="1">
                <a:latin typeface="Times New Roman" pitchFamily="18" charset="0"/>
                <a:cs typeface="Times New Roman" pitchFamily="18" charset="0"/>
              </a:rPr>
              <a:t>tưởng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nhớ</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tỏ</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lòng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biết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ơn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công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lao</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dựng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nước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các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những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vị</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đầu</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tiên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dân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tộc</a:t>
            </a:r>
            <a:r>
              <a:rPr lang="en-US" altLang="en-US" sz="5400" b="1" dirty="0">
                <a:latin typeface="Times New Roman" pitchFamily="18" charset="0"/>
                <a:cs typeface="Times New Roman" pitchFamily="18" charset="0"/>
              </a:rPr>
              <a:t>. </a:t>
            </a:r>
            <a:endParaRPr lang="en-US" altLang="en-US" sz="54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8915240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hững địa điểm thờ cúng Vua Hùng bạn có thể đến - Kiểm Sát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
            <a:ext cx="10972800" cy="63996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32105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Đời đời nhớ ơn các vua Hùng đã có công dựng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26"/>
            <a:ext cx="6206480" cy="643452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422504" y="1400200"/>
            <a:ext cx="3960440" cy="22529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lnSpc>
                <a:spcPct val="130000"/>
              </a:lnSpc>
              <a:defRPr/>
            </a:pP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18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đời</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vua</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Hùng</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endParaRPr lang="zh-CN" altLang="en-US"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0494016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666954" y="1112168"/>
            <a:ext cx="99131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algn="ctr" eaLnBrk="1" hangingPunct="1">
              <a:spcBef>
                <a:spcPct val="50000"/>
              </a:spcBef>
            </a:pPr>
            <a:r>
              <a:rPr lang="en-US" altLang="en-US" sz="6000" b="1" dirty="0">
                <a:solidFill>
                  <a:srgbClr val="0000FF"/>
                </a:solidFill>
                <a:latin typeface="Times New Roman" pitchFamily="18" charset="0"/>
              </a:rPr>
              <a:t> </a:t>
            </a:r>
            <a:r>
              <a:rPr lang="en-US" altLang="en-US" sz="6000" b="1" dirty="0" err="1" smtClean="0">
                <a:solidFill>
                  <a:srgbClr val="0000FF"/>
                </a:solidFill>
                <a:latin typeface="Times New Roman" pitchFamily="18" charset="0"/>
              </a:rPr>
              <a:t>Hàng</a:t>
            </a:r>
            <a:r>
              <a:rPr lang="en-US" altLang="en-US" sz="6000" b="1" dirty="0" smtClean="0">
                <a:solidFill>
                  <a:srgbClr val="0000FF"/>
                </a:solidFill>
                <a:latin typeface="Times New Roman" pitchFamily="18" charset="0"/>
              </a:rPr>
              <a:t> </a:t>
            </a:r>
            <a:r>
              <a:rPr lang="en-US" altLang="en-US" sz="6000" b="1" dirty="0" err="1">
                <a:solidFill>
                  <a:srgbClr val="0000FF"/>
                </a:solidFill>
                <a:latin typeface="Times New Roman" pitchFamily="18" charset="0"/>
              </a:rPr>
              <a:t>năm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nhân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dân</a:t>
            </a:r>
            <a:r>
              <a:rPr lang="en-US" altLang="en-US" sz="6000" b="1" dirty="0">
                <a:solidFill>
                  <a:srgbClr val="0000FF"/>
                </a:solidFill>
                <a:latin typeface="Times New Roman" pitchFamily="18" charset="0"/>
              </a:rPr>
              <a:t> ta </a:t>
            </a:r>
            <a:r>
              <a:rPr lang="en-US" altLang="en-US" sz="6000" b="1" dirty="0" err="1">
                <a:solidFill>
                  <a:srgbClr val="0000FF"/>
                </a:solidFill>
                <a:latin typeface="Times New Roman" pitchFamily="18" charset="0"/>
              </a:rPr>
              <a:t>đều</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chức</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giỗ</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Vương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vào</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ngày</a:t>
            </a:r>
            <a:r>
              <a:rPr lang="en-US" altLang="en-US" sz="6000" b="1" dirty="0">
                <a:solidFill>
                  <a:srgbClr val="0000FF"/>
                </a:solidFill>
                <a:latin typeface="Times New Roman" pitchFamily="18" charset="0"/>
              </a:rPr>
              <a:t> </a:t>
            </a:r>
            <a:r>
              <a:rPr lang="en-US" altLang="en-US" sz="6000" b="1" dirty="0" smtClean="0">
                <a:solidFill>
                  <a:srgbClr val="0000FF"/>
                </a:solidFill>
                <a:latin typeface="Times New Roman" pitchFamily="18" charset="0"/>
              </a:rPr>
              <a:t>10 </a:t>
            </a:r>
            <a:r>
              <a:rPr lang="en-US" altLang="en-US" sz="6000" b="1" dirty="0" err="1" smtClean="0">
                <a:solidFill>
                  <a:srgbClr val="0000FF"/>
                </a:solidFill>
                <a:latin typeface="Times New Roman" pitchFamily="18" charset="0"/>
              </a:rPr>
              <a:t>tháng</a:t>
            </a:r>
            <a:r>
              <a:rPr lang="en-US" altLang="en-US" sz="6000" b="1" dirty="0" smtClean="0">
                <a:solidFill>
                  <a:srgbClr val="0000FF"/>
                </a:solidFill>
                <a:latin typeface="Times New Roman" pitchFamily="18" charset="0"/>
              </a:rPr>
              <a:t> 3 </a:t>
            </a:r>
            <a:r>
              <a:rPr lang="en-US" altLang="en-US" sz="6000" b="1" dirty="0">
                <a:solidFill>
                  <a:srgbClr val="0000FF"/>
                </a:solidFill>
                <a:latin typeface="Times New Roman" pitchFamily="18" charset="0"/>
              </a:rPr>
              <a:t>(</a:t>
            </a:r>
            <a:r>
              <a:rPr lang="en-US" altLang="en-US" sz="6000" b="1" dirty="0" err="1">
                <a:solidFill>
                  <a:srgbClr val="0000FF"/>
                </a:solidFill>
                <a:latin typeface="Times New Roman" pitchFamily="18" charset="0"/>
              </a:rPr>
              <a:t>âm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lịch</a:t>
            </a:r>
            <a:r>
              <a:rPr lang="en-US" altLang="en-US" sz="6000" b="1" dirty="0">
                <a:solidFill>
                  <a:srgbClr val="0000FF"/>
                </a:solidFill>
                <a:latin typeface="Times New Roman" pitchFamily="18" charset="0"/>
              </a:rPr>
              <a:t>) ở </a:t>
            </a:r>
            <a:r>
              <a:rPr lang="en-US" altLang="en-US" sz="6000" b="1" dirty="0" err="1">
                <a:solidFill>
                  <a:srgbClr val="0000FF"/>
                </a:solidFill>
                <a:latin typeface="Times New Roman" pitchFamily="18" charset="0"/>
              </a:rPr>
              <a:t>đền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tỉnh</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Phú</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Thọ</a:t>
            </a:r>
            <a:r>
              <a:rPr lang="en-US" altLang="en-US" sz="6000" b="1" dirty="0">
                <a:solidFill>
                  <a:srgbClr val="0000FF"/>
                </a:solidFill>
                <a:latin typeface="Times New Roman" pitchFamily="18" charset="0"/>
              </a:rPr>
              <a:t>.</a:t>
            </a:r>
          </a:p>
        </p:txBody>
      </p:sp>
    </p:spTree>
    <p:custDataLst>
      <p:tags r:id="rId1"/>
    </p:custDataLst>
    <p:extLst>
      <p:ext uri="{BB962C8B-B14F-4D97-AF65-F5344CB8AC3E}">
        <p14:creationId xmlns:p14="http://schemas.microsoft.com/office/powerpoint/2010/main" val="20785953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Giỗ Tổ Hùng Vương - Lễ hội Đền Hùng: Biểu tượng của tinh thần đoàn kết toàn  dân tộc |=&amp;gt; Đăng trên báo Bắc Gi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 y="0"/>
            <a:ext cx="10984232" cy="5288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992" y="5462222"/>
            <a:ext cx="6847656" cy="923330"/>
          </a:xfrm>
          <a:prstGeom prst="rect">
            <a:avLst/>
          </a:prstGeom>
        </p:spPr>
        <p:txBody>
          <a:bodyPr wrap="square">
            <a:spAutoFit/>
          </a:bodyPr>
          <a:lstStyle/>
          <a:p>
            <a:pPr algn="ctr"/>
            <a:r>
              <a:rPr lang="en-US" altLang="en-US" sz="5400" b="1" dirty="0" err="1">
                <a:solidFill>
                  <a:srgbClr val="000000"/>
                </a:solidFill>
                <a:latin typeface="Times New Roman" pitchFamily="18" charset="0"/>
                <a:cs typeface="Times New Roman" pitchFamily="18" charset="0"/>
              </a:rPr>
              <a:t>Giỗ</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tổ</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Hùng</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Vương</a:t>
            </a:r>
            <a:r>
              <a:rPr lang="en-US" altLang="en-US" sz="5400" b="1" dirty="0">
                <a:solidFill>
                  <a:srgbClr val="000000"/>
                </a:solidFill>
                <a:latin typeface="Times New Roman" pitchFamily="18" charset="0"/>
                <a:cs typeface="Times New Roman" pitchFamily="18" charset="0"/>
              </a:rPr>
              <a:t> </a:t>
            </a:r>
            <a:endParaRPr lang="en-US" dirty="0"/>
          </a:p>
        </p:txBody>
      </p:sp>
      <p:pic>
        <p:nvPicPr>
          <p:cNvPr id="3078" name="Picture 6" descr="Lễ hội Đền Hùng 2019: Bảo đảm an toàn, văn minh, mẫu mự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2" y="74096"/>
            <a:ext cx="10984232" cy="5214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ỗ Tổ Hùng Vương - Lễ hội Đền Hù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80" y="0"/>
            <a:ext cx="11001380" cy="52886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20932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10602_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 y="0"/>
            <a:ext cx="10976569" cy="50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1947" y="5360640"/>
            <a:ext cx="10225136" cy="923330"/>
          </a:xfrm>
          <a:prstGeom prst="rect">
            <a:avLst/>
          </a:prstGeom>
        </p:spPr>
        <p:txBody>
          <a:bodyPr wrap="square">
            <a:spAutoFit/>
          </a:bodyPr>
          <a:lstStyle/>
          <a:p>
            <a:pPr algn="ctr"/>
            <a:r>
              <a:rPr lang="en-US" altLang="en-US" sz="5400" b="1" dirty="0" err="1" smtClean="0">
                <a:solidFill>
                  <a:srgbClr val="000000"/>
                </a:solidFill>
                <a:latin typeface="Times New Roman" pitchFamily="18" charset="0"/>
                <a:cs typeface="Times New Roman" pitchFamily="18" charset="0"/>
              </a:rPr>
              <a:t>Người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dân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lễ</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hội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Đền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Hùng</a:t>
            </a:r>
            <a:endParaRPr lang="en-US" dirty="0"/>
          </a:p>
        </p:txBody>
      </p:sp>
    </p:spTree>
    <p:custDataLst>
      <p:tags r:id="rId1"/>
    </p:custDataLst>
    <p:extLst>
      <p:ext uri="{BB962C8B-B14F-4D97-AF65-F5344CB8AC3E}">
        <p14:creationId xmlns:p14="http://schemas.microsoft.com/office/powerpoint/2010/main" val="107169123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Khai mạc Lễ hội Đền Hùng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972800" cy="6400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77470"/>
            <a:ext cx="777592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5400" b="1" dirty="0" err="1" smtClean="0">
                <a:solidFill>
                  <a:schemeClr val="tx1"/>
                </a:solidFill>
                <a:latin typeface="Times New Roman" pitchFamily="18" charset="0"/>
                <a:cs typeface="Times New Roman" pitchFamily="18" charset="0"/>
              </a:rPr>
              <a:t>Nhiều</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hoạt</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động</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diễn</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ra</a:t>
            </a:r>
            <a:endParaRPr lang="en-US" dirty="0">
              <a:solidFill>
                <a:schemeClr val="tx1"/>
              </a:solidFill>
            </a:endParaRPr>
          </a:p>
        </p:txBody>
      </p:sp>
      <p:pic>
        <p:nvPicPr>
          <p:cNvPr id="4102" name="Picture 6" descr="Hàng nghìn người đổ về khai hội Đền Hùng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 y="-30437"/>
            <a:ext cx="10979945"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57572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6" name="Text Box 18"/>
          <p:cNvSpPr txBox="1">
            <a:spLocks noChangeArrowheads="1"/>
          </p:cNvSpPr>
          <p:nvPr/>
        </p:nvSpPr>
        <p:spPr bwMode="auto">
          <a:xfrm>
            <a:off x="445840" y="3012490"/>
            <a:ext cx="104069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chemeClr val="tx1"/>
                </a:solidFill>
                <a:latin typeface="Times New Roman" pitchFamily="18" charset="0"/>
              </a:rPr>
              <a:t> </a:t>
            </a:r>
            <a:r>
              <a:rPr lang="en-US" altLang="en-US" sz="5400" b="1" dirty="0" smtClean="0">
                <a:solidFill>
                  <a:schemeClr val="tx1"/>
                </a:solidFill>
                <a:latin typeface="Times New Roman" pitchFamily="18" charset="0"/>
                <a:sym typeface="Wingdings" pitchFamily="2" charset="2"/>
              </a:rPr>
              <a:t> </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T</a:t>
            </a:r>
            <a:r>
              <a:rPr lang="en-US" altLang="en-US" sz="5400" b="1" dirty="0" err="1" smtClean="0">
                <a:solidFill>
                  <a:schemeClr val="tx1"/>
                </a:solidFill>
                <a:latin typeface="Times New Roman" pitchFamily="18" charset="0"/>
              </a:rPr>
              <a:t>hể</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hiện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lòng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biết</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ơn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của</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nhân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dân</a:t>
            </a:r>
            <a:r>
              <a:rPr lang="en-US" altLang="en-US" sz="5400" b="1" dirty="0">
                <a:solidFill>
                  <a:schemeClr val="tx1"/>
                </a:solidFill>
                <a:latin typeface="Times New Roman" pitchFamily="18" charset="0"/>
              </a:rPr>
              <a:t> ta </a:t>
            </a:r>
            <a:r>
              <a:rPr lang="en-US" altLang="en-US" sz="5400" b="1" dirty="0" err="1">
                <a:solidFill>
                  <a:schemeClr val="tx1"/>
                </a:solidFill>
                <a:latin typeface="Times New Roman" pitchFamily="18" charset="0"/>
              </a:rPr>
              <a:t>đối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với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các</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vua</a:t>
            </a:r>
            <a:r>
              <a:rPr lang="en-US" altLang="en-US" sz="5400" b="1" dirty="0">
                <a:solidFill>
                  <a:schemeClr val="tx1"/>
                </a:solidFill>
                <a:latin typeface="Times New Roman" pitchFamily="18" charset="0"/>
              </a:rPr>
              <a:t> </a:t>
            </a:r>
            <a:r>
              <a:rPr lang="en-US" altLang="en-US" sz="5400" b="1" dirty="0" err="1" smtClean="0">
                <a:solidFill>
                  <a:schemeClr val="tx1"/>
                </a:solidFill>
                <a:latin typeface="Times New Roman" pitchFamily="18" charset="0"/>
              </a:rPr>
              <a:t>Hùng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đã</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có</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công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gầy</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dựng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cơ</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đổ</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đất</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nước</a:t>
            </a:r>
            <a:r>
              <a:rPr lang="en-US" altLang="en-US" sz="5400" b="1" dirty="0" smtClean="0">
                <a:solidFill>
                  <a:schemeClr val="tx1"/>
                </a:solidFill>
                <a:latin typeface="Times New Roman" pitchFamily="18" charset="0"/>
              </a:rPr>
              <a:t>.</a:t>
            </a:r>
            <a:endParaRPr lang="en-US" altLang="en-US" sz="5400" b="1" dirty="0">
              <a:solidFill>
                <a:schemeClr val="tx1"/>
              </a:solidFill>
              <a:latin typeface="Times New Roman" pitchFamily="18" charset="0"/>
            </a:endParaRPr>
          </a:p>
        </p:txBody>
      </p:sp>
    </p:spTree>
    <p:custDataLst>
      <p:tags r:id="rId1"/>
    </p:custDataLst>
    <p:extLst>
      <p:ext uri="{BB962C8B-B14F-4D97-AF65-F5344CB8AC3E}">
        <p14:creationId xmlns:p14="http://schemas.microsoft.com/office/powerpoint/2010/main" val="2064972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descr="dd trang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2" name="Rectangle 1"/>
          <p:cNvSpPr/>
          <p:nvPr/>
        </p:nvSpPr>
        <p:spPr>
          <a:xfrm>
            <a:off x="309882" y="3632448"/>
            <a:ext cx="10441159" cy="1569660"/>
          </a:xfrm>
          <a:prstGeom prst="rect">
            <a:avLst/>
          </a:prstGeom>
        </p:spPr>
        <p:txBody>
          <a:bodyPr wrap="square">
            <a:spAutoFit/>
          </a:bodyPr>
          <a:lstStyle/>
          <a:p>
            <a:pPr algn="ctr"/>
            <a:r>
              <a:rPr lang="en-US" altLang="en-US" sz="4800" b="1" dirty="0" err="1">
                <a:solidFill>
                  <a:srgbClr val="0000FF"/>
                </a:solidFill>
                <a:latin typeface="Times New Roman" pitchFamily="18" charset="0"/>
                <a:cs typeface="Times New Roman" pitchFamily="18" charset="0"/>
              </a:rPr>
              <a:t>Dù</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ai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đi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ngược</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về</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xuôi</a:t>
            </a:r>
            <a:r>
              <a:rPr lang="en-US" altLang="en-US" sz="4800" b="1" dirty="0">
                <a:solidFill>
                  <a:srgbClr val="0000FF"/>
                </a:solidFill>
                <a:latin typeface="Times New Roman" pitchFamily="18" charset="0"/>
                <a:cs typeface="Times New Roman" pitchFamily="18" charset="0"/>
              </a:rPr>
              <a:t/>
            </a:r>
            <a:br>
              <a:rPr lang="en-US" altLang="en-US" sz="4800" b="1" dirty="0">
                <a:solidFill>
                  <a:srgbClr val="0000FF"/>
                </a:solidFill>
                <a:latin typeface="Times New Roman" pitchFamily="18" charset="0"/>
                <a:cs typeface="Times New Roman" pitchFamily="18" charset="0"/>
              </a:rPr>
            </a:br>
            <a:r>
              <a:rPr lang="en-US" altLang="en-US" sz="4800" b="1" dirty="0" err="1">
                <a:solidFill>
                  <a:srgbClr val="0000FF"/>
                </a:solidFill>
                <a:latin typeface="Times New Roman" pitchFamily="18" charset="0"/>
                <a:cs typeface="Times New Roman" pitchFamily="18" charset="0"/>
              </a:rPr>
              <a:t>Nhớ</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ngày</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giỗ</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Tổ</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mùng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mười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tháng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ba</a:t>
            </a:r>
            <a:r>
              <a:rPr lang="en-US" altLang="en-US" sz="4800" b="1" dirty="0">
                <a:solidFill>
                  <a:srgbClr val="0000FF"/>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8765747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b="8036"/>
          <a:stretch>
            <a:fillRect/>
          </a:stretch>
        </p:blipFill>
        <p:spPr>
          <a:xfrm flipH="1">
            <a:off x="35510" y="-773879"/>
            <a:ext cx="10972800" cy="714323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363" y="691321"/>
            <a:ext cx="4515878" cy="3151766"/>
          </a:xfrm>
          <a:prstGeom prst="rect">
            <a:avLst/>
          </a:prstGeom>
        </p:spPr>
      </p:pic>
      <p:sp>
        <p:nvSpPr>
          <p:cNvPr id="5" name="Rectangle 4"/>
          <p:cNvSpPr/>
          <p:nvPr/>
        </p:nvSpPr>
        <p:spPr>
          <a:xfrm>
            <a:off x="1227902" y="1648707"/>
            <a:ext cx="4258499" cy="1149033"/>
          </a:xfrm>
          <a:prstGeom prst="rect">
            <a:avLst/>
          </a:prstGeom>
          <a:noFill/>
        </p:spPr>
        <p:txBody>
          <a:bodyPr wrap="square" lIns="111191" tIns="55596" rIns="111191" bIns="55596">
            <a:spAutoFit/>
          </a:bodyPr>
          <a:lstStyle/>
          <a:p>
            <a:pPr algn="ct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194199" y="1118169"/>
            <a:ext cx="9337049" cy="1589605"/>
          </a:xfrm>
          <a:prstGeom prst="rect">
            <a:avLst/>
          </a:prstGeom>
          <a:solidFill>
            <a:srgbClr val="FFFF00"/>
          </a:solidFill>
        </p:spPr>
        <p:txBody>
          <a:bodyPr wrap="none" lIns="111191" tIns="55596" rIns="111191" bIns="5559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chemeClr val="accent3"/>
                </a:solidFill>
              </a:rPr>
              <a:t>TẠM BIỆT CÁC EM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Slide template | Desain powerpoint, Desain presentasi, Templat power 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949896" y="1400200"/>
            <a:ext cx="9217024" cy="25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800"/>
              </a:spcBef>
              <a:buFontTx/>
              <a:buNone/>
            </a:pPr>
            <a:r>
              <a:rPr lang="en-US" altLang="en-US" sz="4000" b="1" dirty="0">
                <a:latin typeface="Times New Roman" panose="02020603050405020304" pitchFamily="18" charset="0"/>
              </a:rPr>
              <a:t>1. </a:t>
            </a:r>
            <a:r>
              <a:rPr lang="en-US" altLang="en-US" sz="4000" b="1" dirty="0" err="1">
                <a:latin typeface="Times New Roman" panose="02020603050405020304" pitchFamily="18" charset="0"/>
              </a:rPr>
              <a:t>Nhân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ngày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truyền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làm</a:t>
            </a:r>
            <a:r>
              <a:rPr lang="en-US" altLang="en-US" sz="4000" b="1" dirty="0">
                <a:latin typeface="Times New Roman" panose="02020603050405020304" pitchFamily="18" charset="0"/>
              </a:rPr>
              <a:t> </a:t>
            </a:r>
            <a:r>
              <a:rPr lang="en-US" altLang="en-US" sz="4000" b="1" dirty="0" err="1" smtClean="0">
                <a:latin typeface="Times New Roman" panose="02020603050405020304" pitchFamily="18" charset="0"/>
              </a:rPr>
              <a:t>gì</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để</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tỏ</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lòng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biết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2. Theo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nhắc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nhở</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 </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khi</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kể</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về</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3.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sao</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lau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dọn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bàn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thờ</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giúp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mẹ</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p:txBody>
      </p:sp>
      <p:sp>
        <p:nvSpPr>
          <p:cNvPr id="2" name="TextBox 1"/>
          <p:cNvSpPr txBox="1"/>
          <p:nvPr/>
        </p:nvSpPr>
        <p:spPr>
          <a:xfrm>
            <a:off x="1093912" y="536104"/>
            <a:ext cx="396044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a:t>
            </a:r>
            <a:endPar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913468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70312" y="320080"/>
            <a:ext cx="10441160" cy="9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20446" indent="-320446">
              <a:lnSpc>
                <a:spcPct val="90000"/>
              </a:lnSpc>
              <a:buNone/>
            </a:pPr>
            <a:r>
              <a:rPr lang="en-US" altLang="en-US" sz="5400" b="1" dirty="0">
                <a:solidFill>
                  <a:srgbClr val="FF0000"/>
                </a:solidFill>
                <a:latin typeface="Times New Roman" panose="02020603050405020304" pitchFamily="18" charset="0"/>
                <a:cs typeface="Times New Roman" panose="02020603050405020304" pitchFamily="18" charset="0"/>
              </a:rPr>
              <a:t> 1. </a:t>
            </a:r>
            <a:r>
              <a:rPr lang="en-US" altLang="en-US" sz="5400" b="1" dirty="0" err="1">
                <a:solidFill>
                  <a:srgbClr val="FF0000"/>
                </a:solidFill>
                <a:latin typeface="Times New Roman" panose="02020603050405020304" pitchFamily="18" charset="0"/>
                <a:cs typeface="Times New Roman" panose="02020603050405020304" pitchFamily="18" charset="0"/>
              </a:rPr>
              <a:t>Nhân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ngày</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truyền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của</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đã</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làm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tỏ</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lòng</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biết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ơn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9896" y="2984376"/>
            <a:ext cx="9505056" cy="2605268"/>
          </a:xfrm>
          <a:prstGeom prst="rect">
            <a:avLst/>
          </a:prstGeom>
        </p:spPr>
        <p:style>
          <a:lnRef idx="1">
            <a:schemeClr val="accent4"/>
          </a:lnRef>
          <a:fillRef idx="2">
            <a:schemeClr val="accent4"/>
          </a:fillRef>
          <a:effectRef idx="1">
            <a:schemeClr val="accent4"/>
          </a:effectRef>
          <a:fontRef idx="minor">
            <a:schemeClr val="dk1"/>
          </a:fontRef>
        </p:style>
        <p:txBody>
          <a:bodyPr wrap="square" lIns="111191" tIns="55596" rIns="111191" bIns="55596">
            <a:spAutoFit/>
          </a:bodyPr>
          <a:lstStyle/>
          <a:p>
            <a:r>
              <a:rPr lang="en-US" sz="5400" b="1" dirty="0" smtClean="0">
                <a:solidFill>
                  <a:srgbClr val="000000"/>
                </a:solidFill>
                <a:latin typeface="Times New Roman" panose="02020603050405020304" pitchFamily="18" charset="0"/>
                <a:cs typeface="Times New Roman" panose="02020603050405020304" pitchFamily="18" charset="0"/>
                <a:sym typeface="Wingdings" pitchFamily="2" charset="2"/>
              </a:rPr>
              <a:t> </a:t>
            </a:r>
            <a:r>
              <a:rPr lang="vi-VN" sz="5400" b="1" dirty="0" smtClean="0">
                <a:solidFill>
                  <a:srgbClr val="000000"/>
                </a:solidFill>
                <a:latin typeface="Times New Roman" panose="02020603050405020304" pitchFamily="18" charset="0"/>
                <a:cs typeface="Times New Roman" panose="02020603050405020304" pitchFamily="18" charset="0"/>
              </a:rPr>
              <a:t>Bố </a:t>
            </a:r>
            <a:r>
              <a:rPr lang="vi-VN" sz="5400" b="1" dirty="0">
                <a:solidFill>
                  <a:srgbClr val="000000"/>
                </a:solidFill>
                <a:latin typeface="Times New Roman" panose="02020603050405020304" pitchFamily="18" charset="0"/>
                <a:cs typeface="Times New Roman" panose="02020603050405020304" pitchFamily="18" charset="0"/>
              </a:rPr>
              <a:t>Việt đã đi tảo mộ, dọn dẹp ngôi mộ </a:t>
            </a:r>
            <a:r>
              <a:rPr lang="en-US" sz="5400" b="1" dirty="0" err="1">
                <a:solidFill>
                  <a:srgbClr val="000000"/>
                </a:solidFill>
                <a:latin typeface="Times New Roman" panose="02020603050405020304" pitchFamily="18" charset="0"/>
                <a:cs typeface="Times New Roman" panose="02020603050405020304" pitchFamily="18" charset="0"/>
              </a:rPr>
              <a:t>rồi</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kính</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cẩn</a:t>
            </a:r>
            <a:r>
              <a:rPr lang="vi-VN" sz="5400" b="1" dirty="0">
                <a:solidFill>
                  <a:srgbClr val="000000"/>
                </a:solidFill>
                <a:latin typeface="Times New Roman" panose="02020603050405020304" pitchFamily="18" charset="0"/>
                <a:cs typeface="Times New Roman" panose="02020603050405020304" pitchFamily="18" charset="0"/>
              </a:rPr>
              <a:t> thắp nén hương </a:t>
            </a:r>
            <a:r>
              <a:rPr lang="en-US" sz="5400" b="1" dirty="0" err="1">
                <a:solidFill>
                  <a:srgbClr val="000000"/>
                </a:solidFill>
                <a:latin typeface="Times New Roman" panose="02020603050405020304" pitchFamily="18" charset="0"/>
                <a:cs typeface="Times New Roman" panose="02020603050405020304" pitchFamily="18" charset="0"/>
              </a:rPr>
              <a:t>lên</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mộ</a:t>
            </a:r>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ông Việt</a:t>
            </a:r>
            <a:r>
              <a:rPr lang="en-US" sz="5400" b="1" dirty="0">
                <a:solidFill>
                  <a:srgbClr val="000000"/>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225466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27656" y="0"/>
            <a:ext cx="10441160" cy="1608072"/>
          </a:xfrm>
          <a:prstGeom prst="rect">
            <a:avLst/>
          </a:prstGeom>
        </p:spPr>
        <p:txBody>
          <a:bodyPr wrap="square" lIns="111191" tIns="55596" rIns="111191" bIns="55596">
            <a:spAutoFit/>
          </a:bodyPr>
          <a:lstStyle/>
          <a:p>
            <a:pPr marL="221997" indent="-221997">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2. Theo </a:t>
            </a:r>
            <a:r>
              <a:rPr lang="en-US" altLang="en-US" sz="5400" b="1" dirty="0" err="1">
                <a:solidFill>
                  <a:srgbClr val="FF0000"/>
                </a:solidFill>
                <a:latin typeface="Times New Roman" panose="02020603050405020304" pitchFamily="18" charset="0"/>
                <a:cs typeface="Times New Roman" panose="02020603050405020304" pitchFamily="18" charset="0"/>
              </a:rPr>
              <a:t>em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nhắc</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nhở</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điều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khi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về</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27656" y="1760240"/>
            <a:ext cx="10441160" cy="4544260"/>
          </a:xfrm>
          <a:prstGeom prst="rect">
            <a:avLst/>
          </a:prstGeom>
        </p:spPr>
        <p:style>
          <a:lnRef idx="1">
            <a:schemeClr val="accent6"/>
          </a:lnRef>
          <a:fillRef idx="2">
            <a:schemeClr val="accent6"/>
          </a:fillRef>
          <a:effectRef idx="1">
            <a:schemeClr val="accent6"/>
          </a:effectRef>
          <a:fontRef idx="minor">
            <a:schemeClr val="dk1"/>
          </a:fontRef>
        </p:style>
        <p:txBody>
          <a:bodyPr wrap="square" lIns="111191" tIns="55596" rIns="111191" bIns="55596">
            <a:spAutoFit/>
          </a:bodyPr>
          <a:lstStyle/>
          <a:p>
            <a:pPr algn="just"/>
            <a:r>
              <a:rPr lang="en-US" sz="4800" b="1" dirty="0" smtClean="0">
                <a:latin typeface="Times New Roman" panose="02020603050405020304" pitchFamily="18" charset="0"/>
                <a:cs typeface="Times New Roman" panose="02020603050405020304" pitchFamily="18" charset="0"/>
                <a:sym typeface="Wingdings" pitchFamily="2" charset="2"/>
              </a:rPr>
              <a:t></a:t>
            </a:r>
            <a:r>
              <a:rPr lang="vi-VN" sz="4800" b="1" dirty="0" smtClean="0">
                <a:latin typeface="Times New Roman" panose="02020603050405020304" pitchFamily="18" charset="0"/>
                <a:cs typeface="Times New Roman" panose="02020603050405020304" pitchFamily="18" charset="0"/>
              </a:rPr>
              <a:t>Bố </a:t>
            </a:r>
            <a:r>
              <a:rPr lang="vi-VN" sz="4800" b="1" dirty="0">
                <a:latin typeface="Times New Roman" panose="02020603050405020304" pitchFamily="18" charset="0"/>
                <a:cs typeface="Times New Roman" panose="02020603050405020304" pitchFamily="18" charset="0"/>
              </a:rPr>
              <a:t>Việt muốn nhắc đến công lao của tổ tiên mình. Đó không chỉ là người đã sinh thành ra cha ông, bố mẹ của mình mà còn là người đã nỗ lực vì một đời </a:t>
            </a:r>
            <a:r>
              <a:rPr lang="vi-VN" sz="4800" b="1" dirty="0" smtClean="0">
                <a:latin typeface="Times New Roman" panose="02020603050405020304" pitchFamily="18" charset="0"/>
                <a:cs typeface="Times New Roman" panose="02020603050405020304" pitchFamily="18" charset="0"/>
              </a:rPr>
              <a:t>con</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cháu</a:t>
            </a:r>
            <a:r>
              <a:rPr lang="vi-VN" sz="4800" b="1" dirty="0" smtClean="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Chúng ta cần phải tôn trọng, tưởng nhớ đến công lao của họ.</a:t>
            </a:r>
            <a:endParaRPr lang="en-US" sz="4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35810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73832" y="320080"/>
            <a:ext cx="10081120" cy="1608072"/>
          </a:xfrm>
          <a:prstGeom prst="rect">
            <a:avLst/>
          </a:prstGeom>
        </p:spPr>
        <p:txBody>
          <a:bodyPr wrap="square" lIns="111191" tIns="55596" rIns="111191" bIns="55596">
            <a:spAutoFit/>
          </a:bodyPr>
          <a:lstStyle/>
          <a:p>
            <a:pPr>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3. </a:t>
            </a:r>
            <a:r>
              <a:rPr lang="en-US" altLang="en-US" sz="5400" b="1" dirty="0" err="1">
                <a:solidFill>
                  <a:srgbClr val="FF0000"/>
                </a:solidFill>
                <a:latin typeface="Times New Roman" panose="02020603050405020304" pitchFamily="18" charset="0"/>
                <a:cs typeface="Times New Roman" panose="02020603050405020304" pitchFamily="18" charset="0"/>
              </a:rPr>
              <a:t>Vì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sao</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lau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dọn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bàn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thờ</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giúp</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mẹ</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33872" y="2374436"/>
            <a:ext cx="9865096" cy="3436265"/>
          </a:xfrm>
          <a:prstGeom prst="rect">
            <a:avLst/>
          </a:prstGeom>
          <a:solidFill>
            <a:schemeClr val="accent1">
              <a:lumMod val="40000"/>
              <a:lumOff val="60000"/>
            </a:schemeClr>
          </a:solidFill>
        </p:spPr>
        <p:txBody>
          <a:bodyPr wrap="square" lIns="111191" tIns="55596" rIns="111191" bIns="55596">
            <a:spAutoFit/>
          </a:bodyPr>
          <a:lstStyle/>
          <a:p>
            <a:r>
              <a:rPr lang="en-US" sz="5400" b="1" dirty="0" smtClean="0">
                <a:latin typeface="Times New Roman" panose="02020603050405020304" pitchFamily="18" charset="0"/>
                <a:cs typeface="Times New Roman" panose="02020603050405020304" pitchFamily="18" charset="0"/>
                <a:sym typeface="Wingdings" pitchFamily="2" charset="2"/>
              </a:rPr>
              <a:t> </a:t>
            </a:r>
            <a:r>
              <a:rPr lang="vi-VN" sz="5400" b="1" dirty="0" smtClean="0">
                <a:latin typeface="Times New Roman" panose="02020603050405020304" pitchFamily="18" charset="0"/>
                <a:cs typeface="Times New Roman" panose="02020603050405020304" pitchFamily="18" charset="0"/>
              </a:rPr>
              <a:t>Nhờ </a:t>
            </a:r>
            <a:r>
              <a:rPr lang="vi-VN" sz="5400" b="1" dirty="0">
                <a:latin typeface="Times New Roman" panose="02020603050405020304" pitchFamily="18" charset="0"/>
                <a:cs typeface="Times New Roman" panose="02020603050405020304" pitchFamily="18" charset="0"/>
              </a:rPr>
              <a:t>bài học của bố, Việt đã nhận ra rằng mình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nhớ ơn tổ tiên và </a:t>
            </a:r>
            <a:r>
              <a:rPr lang="en-US" sz="5400" b="1" dirty="0" err="1">
                <a:latin typeface="Times New Roman" panose="02020603050405020304" pitchFamily="18" charset="0"/>
                <a:cs typeface="Times New Roman" panose="02020603050405020304" pitchFamily="18" charset="0"/>
              </a:rPr>
              <a:t>sau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đã chủ động giúp mẹ lau dọn bàn thờ.</a:t>
            </a:r>
            <a:endParaRPr lang="en-US" sz="5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23493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组合 45"/>
          <p:cNvGrpSpPr/>
          <p:nvPr/>
        </p:nvGrpSpPr>
        <p:grpSpPr>
          <a:xfrm flipV="1">
            <a:off x="3509966" y="-1191122"/>
            <a:ext cx="1349453" cy="2204935"/>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5" name="Text Box 11"/>
          <p:cNvSpPr txBox="1">
            <a:spLocks noChangeArrowheads="1"/>
          </p:cNvSpPr>
          <p:nvPr/>
        </p:nvSpPr>
        <p:spPr bwMode="auto">
          <a:xfrm>
            <a:off x="2945252" y="24999"/>
            <a:ext cx="3651733" cy="9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191" tIns="55596" rIns="111191" bIns="55596">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5400" b="1" dirty="0" err="1">
                <a:solidFill>
                  <a:srgbClr val="FF0000"/>
                </a:solidFill>
                <a:latin typeface="Times New Roman" panose="02020603050405020304" pitchFamily="18" charset="0"/>
              </a:rPr>
              <a:t>Ghi</a:t>
            </a:r>
            <a:r>
              <a:rPr lang="en-US" altLang="en-US" sz="5400" b="1" dirty="0">
                <a:solidFill>
                  <a:srgbClr val="FF0000"/>
                </a:solidFill>
                <a:latin typeface="Times New Roman" panose="02020603050405020304" pitchFamily="18" charset="0"/>
              </a:rPr>
              <a:t> </a:t>
            </a:r>
            <a:r>
              <a:rPr lang="en-US" altLang="en-US" sz="5400" b="1" dirty="0" err="1">
                <a:solidFill>
                  <a:srgbClr val="FF0000"/>
                </a:solidFill>
                <a:latin typeface="Times New Roman" panose="02020603050405020304" pitchFamily="18" charset="0"/>
              </a:rPr>
              <a:t>nhớ</a:t>
            </a:r>
            <a:r>
              <a:rPr lang="en-US" altLang="en-US" sz="5400" b="1" dirty="0">
                <a:solidFill>
                  <a:srgbClr val="FF0000"/>
                </a:solidFill>
                <a:latin typeface="Times New Roman" panose="02020603050405020304" pitchFamily="18" charset="0"/>
              </a:rPr>
              <a:t>:</a:t>
            </a:r>
            <a:endParaRPr lang="en-US" altLang="en-US" sz="5400" dirty="0">
              <a:solidFill>
                <a:srgbClr val="FF0000"/>
              </a:solidFill>
              <a:latin typeface="Times New Roman" panose="02020603050405020304" pitchFamily="18" charset="0"/>
            </a:endParaRPr>
          </a:p>
        </p:txBody>
      </p:sp>
      <p:sp>
        <p:nvSpPr>
          <p:cNvPr id="70" name="Text Box 10"/>
          <p:cNvSpPr txBox="1">
            <a:spLocks noChangeArrowheads="1"/>
          </p:cNvSpPr>
          <p:nvPr/>
        </p:nvSpPr>
        <p:spPr bwMode="auto">
          <a:xfrm>
            <a:off x="445841" y="988328"/>
            <a:ext cx="951773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Mỗi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người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phải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biết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ơn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tổ</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tiên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và</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có</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trách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nhiệm</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giữ</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gìn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phát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huy</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truyền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thống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tốt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đẹp</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của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đình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dòng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họ</a:t>
            </a:r>
            <a:r>
              <a:rPr lang="en-US" altLang="en-US" sz="5000" b="1" i="1" dirty="0">
                <a:solidFill>
                  <a:srgbClr val="0000FF"/>
                </a:solidFill>
                <a:latin typeface="Times New Roman" panose="02020603050405020304" pitchFamily="18" charset="0"/>
              </a:rPr>
              <a:t>.</a:t>
            </a:r>
          </a:p>
        </p:txBody>
      </p:sp>
      <p:sp>
        <p:nvSpPr>
          <p:cNvPr id="71" name="Text Box 13"/>
          <p:cNvSpPr txBox="1">
            <a:spLocks noChangeArrowheads="1"/>
          </p:cNvSpPr>
          <p:nvPr/>
        </p:nvSpPr>
        <p:spPr bwMode="auto">
          <a:xfrm>
            <a:off x="445841" y="3920480"/>
            <a:ext cx="1075738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000" b="1" i="1" dirty="0">
                <a:solidFill>
                  <a:schemeClr val="accent6">
                    <a:lumMod val="75000"/>
                  </a:schemeClr>
                </a:solidFill>
                <a:latin typeface="Times New Roman" panose="02020603050405020304" pitchFamily="18" charset="0"/>
              </a:rPr>
              <a:t>Con </a:t>
            </a:r>
            <a:r>
              <a:rPr lang="en-US" altLang="en-US" sz="5000" b="1" i="1" dirty="0" err="1">
                <a:solidFill>
                  <a:schemeClr val="accent6">
                    <a:lumMod val="75000"/>
                  </a:schemeClr>
                </a:solidFill>
                <a:latin typeface="Times New Roman" panose="02020603050405020304" pitchFamily="18" charset="0"/>
              </a:rPr>
              <a:t>người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tổ</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tông</a:t>
            </a:r>
            <a:endParaRPr lang="vi-VN" altLang="en-US" sz="50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cây</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cội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sông</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nguồn</a:t>
            </a:r>
            <a:r>
              <a:rPr lang="en-US" altLang="en-US" sz="5000" b="1" i="1" dirty="0">
                <a:solidFill>
                  <a:schemeClr val="accent6">
                    <a:lumMod val="75000"/>
                  </a:schemeClr>
                </a:solidFill>
                <a:latin typeface="Times New Roman" panose="02020603050405020304" pitchFamily="18" charset="0"/>
              </a:rPr>
              <a:t>.</a:t>
            </a:r>
            <a:endParaRPr lang="vi-VN" altLang="en-US" sz="50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5000" b="1" i="1" dirty="0">
                <a:solidFill>
                  <a:schemeClr val="accent6">
                    <a:lumMod val="75000"/>
                  </a:schemeClr>
                </a:solidFill>
                <a:latin typeface="Times New Roman" panose="02020603050405020304" pitchFamily="18" charset="0"/>
              </a:rPr>
              <a:t>					Ca dao</a:t>
            </a:r>
            <a:endParaRPr lang="en-US" altLang="en-US" sz="5000" b="1" i="1" dirty="0">
              <a:solidFill>
                <a:schemeClr val="accent6">
                  <a:lumMod val="75000"/>
                </a:schemeClr>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179603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21818" y="153661"/>
            <a:ext cx="2860325" cy="2602794"/>
            <a:chOff x="3857590" y="-39334"/>
            <a:chExt cx="2590247" cy="209153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 name="矩形 3"/>
            <p:cNvSpPr/>
            <p:nvPr/>
          </p:nvSpPr>
          <p:spPr>
            <a:xfrm>
              <a:off x="3857590" y="1270664"/>
              <a:ext cx="2560349" cy="7815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30000"/>
                </a:lnSpc>
                <a:defRPr/>
              </a:pPr>
              <a:r>
                <a:rPr lang="en-US" altLang="zh-CN" sz="4400" kern="0" dirty="0" smtClean="0">
                  <a:solidFill>
                    <a:schemeClr val="bg1"/>
                  </a:solidFill>
                  <a:latin typeface="Arial" panose="020B0604020202020204" pitchFamily="34" charset="0"/>
                  <a:ea typeface="华康方圆体W7(P)" pitchFamily="82" charset="-122"/>
                  <a:cs typeface="Arial" panose="020B0604020202020204" pitchFamily="34" charset="0"/>
                </a:rPr>
                <a:t>BÀI TẬP 1</a:t>
              </a:r>
              <a:endParaRPr lang="zh-CN" altLang="en-US" sz="4400" kern="0" dirty="0">
                <a:solidFill>
                  <a:schemeClr val="bg1"/>
                </a:solidFill>
                <a:latin typeface="Arial" panose="020B0604020202020204" pitchFamily="34" charset="0"/>
                <a:ea typeface="华康方圆体W7(P)" pitchFamily="82" charset="-122"/>
                <a:cs typeface="Arial" panose="020B0604020202020204" pitchFamily="34" charset="0"/>
              </a:endParaRPr>
            </a:p>
          </p:txBody>
        </p:sp>
        <p:sp>
          <p:nvSpPr>
            <p:cNvPr id="5" name="椭圆 4"/>
            <p:cNvSpPr/>
            <p:nvPr/>
          </p:nvSpPr>
          <p:spPr>
            <a:xfrm>
              <a:off x="3868360" y="1112854"/>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0" name="Group 9"/>
          <p:cNvGrpSpPr/>
          <p:nvPr/>
        </p:nvGrpSpPr>
        <p:grpSpPr>
          <a:xfrm>
            <a:off x="2174032" y="3183147"/>
            <a:ext cx="6739949" cy="2790851"/>
            <a:chOff x="1547664" y="2610775"/>
            <a:chExt cx="5616624" cy="2741957"/>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7349" y="2610775"/>
              <a:ext cx="1465012" cy="252660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3384854"/>
              <a:ext cx="2222512" cy="1967878"/>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0751" y="3408504"/>
              <a:ext cx="2203537" cy="1920579"/>
            </a:xfrm>
            <a:prstGeom prst="rect">
              <a:avLst/>
            </a:prstGeom>
          </p:spPr>
        </p:pic>
      </p:grpSp>
      <p:sp>
        <p:nvSpPr>
          <p:cNvPr id="12" name="Rectangle 11"/>
          <p:cNvSpPr/>
          <p:nvPr/>
        </p:nvSpPr>
        <p:spPr>
          <a:xfrm>
            <a:off x="2750096" y="1256259"/>
            <a:ext cx="8545226" cy="1569660"/>
          </a:xfrm>
          <a:prstGeom prst="rect">
            <a:avLst/>
          </a:prstGeom>
        </p:spPr>
        <p:txBody>
          <a:bodyPr wrap="square">
            <a:spAutoFit/>
          </a:bodyPr>
          <a:lstStyle/>
          <a:p>
            <a:pPr algn="ctr"/>
            <a:r>
              <a:rPr lang="vi-VN" sz="4800" b="1" dirty="0">
                <a:solidFill>
                  <a:schemeClr val="accent6">
                    <a:lumMod val="75000"/>
                  </a:schemeClr>
                </a:solidFill>
                <a:latin typeface="Times New Roman" panose="02020603050405020304" pitchFamily="18" charset="0"/>
                <a:cs typeface="Times New Roman" panose="02020603050405020304" pitchFamily="18" charset="0"/>
              </a:rPr>
              <a:t>Những việc làm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nào</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dưới</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thể hiện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biết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ơn tổ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tiên</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4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Đạo đức 5 - Bài 4. Nhớ ơn tổ tiên"/>
  <p:tag name="ISPRING_ULTRA_SCORM_COURSE_ID" val="D7B1CEEC-A699-41EB-9663-1AD8F0C2001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3n\uFFFDr{288BE087-6712-412E-98D9-1DFD503E47EE}&quot;,&quot;C:\\Users\\NHATMINH\\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ạo đức 5 - Bài 4. Nhớ ơn tổ tiên"/>
</p:tagLst>
</file>

<file path=ppt/tags/tag10.xml><?xml version="1.0" encoding="utf-8"?>
<p:tagLst xmlns:a="http://schemas.openxmlformats.org/drawingml/2006/main" xmlns:r="http://schemas.openxmlformats.org/officeDocument/2006/relationships" xmlns:p="http://schemas.openxmlformats.org/presentationml/2006/main">
  <p:tag name="GENSWF_SLIDE_UID" val="{019FE982-6A2A-4FA5-8022-B7B54830AF01}:294"/>
</p:tagLst>
</file>

<file path=ppt/tags/tag11.xml><?xml version="1.0" encoding="utf-8"?>
<p:tagLst xmlns:a="http://schemas.openxmlformats.org/drawingml/2006/main" xmlns:r="http://schemas.openxmlformats.org/officeDocument/2006/relationships" xmlns:p="http://schemas.openxmlformats.org/presentationml/2006/main">
  <p:tag name="GENSWF_SLIDE_UID" val="{2659BF0A-DC91-40CB-B1E6-7C47CEEB46A9}:301"/>
</p:tagLst>
</file>

<file path=ppt/tags/tag12.xml><?xml version="1.0" encoding="utf-8"?>
<p:tagLst xmlns:a="http://schemas.openxmlformats.org/drawingml/2006/main" xmlns:r="http://schemas.openxmlformats.org/officeDocument/2006/relationships" xmlns:p="http://schemas.openxmlformats.org/presentationml/2006/main">
  <p:tag name="GENSWF_SLIDE_UID" val="{9BDF863C-7EFB-48F8-BCE0-59FAFB1A35A4}:295"/>
</p:tagLst>
</file>

<file path=ppt/tags/tag13.xml><?xml version="1.0" encoding="utf-8"?>
<p:tagLst xmlns:a="http://schemas.openxmlformats.org/drawingml/2006/main" xmlns:r="http://schemas.openxmlformats.org/officeDocument/2006/relationships" xmlns:p="http://schemas.openxmlformats.org/presentationml/2006/main">
  <p:tag name="GENSWF_SLIDE_UID" val="{D0DCFE7C-F69F-4EBC-9695-2E7F1DA15450}:334"/>
</p:tagLst>
</file>

<file path=ppt/tags/tag14.xml><?xml version="1.0" encoding="utf-8"?>
<p:tagLst xmlns:a="http://schemas.openxmlformats.org/drawingml/2006/main" xmlns:r="http://schemas.openxmlformats.org/officeDocument/2006/relationships" xmlns:p="http://schemas.openxmlformats.org/presentationml/2006/main">
  <p:tag name="GENSWF_SLIDE_UID" val="{FEACF312-F0D3-4D65-BAC0-F7AA82E2BE5C}:320"/>
</p:tagLst>
</file>

<file path=ppt/tags/tag15.xml><?xml version="1.0" encoding="utf-8"?>
<p:tagLst xmlns:a="http://schemas.openxmlformats.org/drawingml/2006/main" xmlns:r="http://schemas.openxmlformats.org/officeDocument/2006/relationships" xmlns:p="http://schemas.openxmlformats.org/presentationml/2006/main">
  <p:tag name="GENSWF_SLIDE_UID" val="{E26A6AC7-3286-4A9D-B7AF-640B5F0FA1A6}:307"/>
</p:tagLst>
</file>

<file path=ppt/tags/tag16.xml><?xml version="1.0" encoding="utf-8"?>
<p:tagLst xmlns:a="http://schemas.openxmlformats.org/drawingml/2006/main" xmlns:r="http://schemas.openxmlformats.org/officeDocument/2006/relationships" xmlns:p="http://schemas.openxmlformats.org/presentationml/2006/main">
  <p:tag name="GENSWF_SLIDE_UID" val="{23872D3A-1D66-4B81-AA3B-93BA5E69552F}:321"/>
</p:tagLst>
</file>

<file path=ppt/tags/tag17.xml><?xml version="1.0" encoding="utf-8"?>
<p:tagLst xmlns:a="http://schemas.openxmlformats.org/drawingml/2006/main" xmlns:r="http://schemas.openxmlformats.org/officeDocument/2006/relationships" xmlns:p="http://schemas.openxmlformats.org/presentationml/2006/main">
  <p:tag name="GENSWF_SLIDE_UID" val="{BB147460-5D87-4DDB-B9BB-A08E09E0AE85}:323"/>
</p:tagLst>
</file>

<file path=ppt/tags/tag18.xml><?xml version="1.0" encoding="utf-8"?>
<p:tagLst xmlns:a="http://schemas.openxmlformats.org/drawingml/2006/main" xmlns:r="http://schemas.openxmlformats.org/officeDocument/2006/relationships" xmlns:p="http://schemas.openxmlformats.org/presentationml/2006/main">
  <p:tag name="GENSWF_SLIDE_UID" val="{35AE45CD-E70C-4EEF-99CE-ADDBBB920270}:324"/>
</p:tagLst>
</file>

<file path=ppt/tags/tag19.xml><?xml version="1.0" encoding="utf-8"?>
<p:tagLst xmlns:a="http://schemas.openxmlformats.org/drawingml/2006/main" xmlns:r="http://schemas.openxmlformats.org/officeDocument/2006/relationships" xmlns:p="http://schemas.openxmlformats.org/presentationml/2006/main">
  <p:tag name="GENSWF_SLIDE_UID" val="{0BAB56B6-45EF-4AE0-A455-23BE3052E415}:325"/>
</p:tagLst>
</file>

<file path=ppt/tags/tag2.xml><?xml version="1.0" encoding="utf-8"?>
<p:tagLst xmlns:a="http://schemas.openxmlformats.org/drawingml/2006/main" xmlns:r="http://schemas.openxmlformats.org/officeDocument/2006/relationships" xmlns:p="http://schemas.openxmlformats.org/presentationml/2006/main">
  <p:tag name="GENSWF_SLIDE_UID" val="{F9CBFB78-073D-47E5-9760-2111AB74BBF1}:290"/>
</p:tagLst>
</file>

<file path=ppt/tags/tag20.xml><?xml version="1.0" encoding="utf-8"?>
<p:tagLst xmlns:a="http://schemas.openxmlformats.org/drawingml/2006/main" xmlns:r="http://schemas.openxmlformats.org/officeDocument/2006/relationships" xmlns:p="http://schemas.openxmlformats.org/presentationml/2006/main">
  <p:tag name="GENSWF_SLIDE_UID" val="{925BC2CC-49CB-4E15-BE10-72136E238B51}:336"/>
</p:tagLst>
</file>

<file path=ppt/tags/tag21.xml><?xml version="1.0" encoding="utf-8"?>
<p:tagLst xmlns:a="http://schemas.openxmlformats.org/drawingml/2006/main" xmlns:r="http://schemas.openxmlformats.org/officeDocument/2006/relationships" xmlns:p="http://schemas.openxmlformats.org/presentationml/2006/main">
  <p:tag name="GENSWF_SLIDE_UID" val="{C50B1F3C-5720-42AC-B998-2E00B9790181}:345"/>
</p:tagLst>
</file>

<file path=ppt/tags/tag22.xml><?xml version="1.0" encoding="utf-8"?>
<p:tagLst xmlns:a="http://schemas.openxmlformats.org/drawingml/2006/main" xmlns:r="http://schemas.openxmlformats.org/officeDocument/2006/relationships" xmlns:p="http://schemas.openxmlformats.org/presentationml/2006/main">
  <p:tag name="GENSWF_SLIDE_UID" val="{4DB7FEA3-DB34-472D-B01F-EA62BB058347}:337"/>
</p:tagLst>
</file>

<file path=ppt/tags/tag23.xml><?xml version="1.0" encoding="utf-8"?>
<p:tagLst xmlns:a="http://schemas.openxmlformats.org/drawingml/2006/main" xmlns:r="http://schemas.openxmlformats.org/officeDocument/2006/relationships" xmlns:p="http://schemas.openxmlformats.org/presentationml/2006/main">
  <p:tag name="GENSWF_SLIDE_UID" val="{B3907163-CCD9-44CA-83AA-8A93F89C0C7A}:338"/>
</p:tagLst>
</file>

<file path=ppt/tags/tag24.xml><?xml version="1.0" encoding="utf-8"?>
<p:tagLst xmlns:a="http://schemas.openxmlformats.org/drawingml/2006/main" xmlns:r="http://schemas.openxmlformats.org/officeDocument/2006/relationships" xmlns:p="http://schemas.openxmlformats.org/presentationml/2006/main">
  <p:tag name="GENSWF_SLIDE_UID" val="{1A346893-3254-4EA3-8C0F-1011FDC3BA04}:339"/>
</p:tagLst>
</file>

<file path=ppt/tags/tag25.xml><?xml version="1.0" encoding="utf-8"?>
<p:tagLst xmlns:a="http://schemas.openxmlformats.org/drawingml/2006/main" xmlns:r="http://schemas.openxmlformats.org/officeDocument/2006/relationships" xmlns:p="http://schemas.openxmlformats.org/presentationml/2006/main">
  <p:tag name="GENSWF_SLIDE_UID" val="{2C662CDE-842A-4FB1-9C98-AE4D26B84D20}:343"/>
</p:tagLst>
</file>

<file path=ppt/tags/tag26.xml><?xml version="1.0" encoding="utf-8"?>
<p:tagLst xmlns:a="http://schemas.openxmlformats.org/drawingml/2006/main" xmlns:r="http://schemas.openxmlformats.org/officeDocument/2006/relationships" xmlns:p="http://schemas.openxmlformats.org/presentationml/2006/main">
  <p:tag name="GENSWF_SLIDE_UID" val="{12D4CD09-D471-4E08-B95A-ACBE839A467A}:344"/>
</p:tagLst>
</file>

<file path=ppt/tags/tag27.xml><?xml version="1.0" encoding="utf-8"?>
<p:tagLst xmlns:a="http://schemas.openxmlformats.org/drawingml/2006/main" xmlns:r="http://schemas.openxmlformats.org/officeDocument/2006/relationships" xmlns:p="http://schemas.openxmlformats.org/presentationml/2006/main">
  <p:tag name="GENSWF_SLIDE_UID" val="{FD8443FD-4AA0-4C01-B0F2-19BFE9B9E1A7}:340"/>
</p:tagLst>
</file>

<file path=ppt/tags/tag28.xml><?xml version="1.0" encoding="utf-8"?>
<p:tagLst xmlns:a="http://schemas.openxmlformats.org/drawingml/2006/main" xmlns:r="http://schemas.openxmlformats.org/officeDocument/2006/relationships" xmlns:p="http://schemas.openxmlformats.org/presentationml/2006/main">
  <p:tag name="GENSWF_SLIDE_UID" val="{7BB29CFA-BB30-45BD-9946-84B26D554933}:341"/>
</p:tagLst>
</file>

<file path=ppt/tags/tag29.xml><?xml version="1.0" encoding="utf-8"?>
<p:tagLst xmlns:a="http://schemas.openxmlformats.org/drawingml/2006/main" xmlns:r="http://schemas.openxmlformats.org/officeDocument/2006/relationships" xmlns:p="http://schemas.openxmlformats.org/presentationml/2006/main">
  <p:tag name="GENSWF_SLIDE_UID" val="{59CEA8BE-A089-48C3-A0F0-498DEA107DD9}:342"/>
</p:tagLst>
</file>

<file path=ppt/tags/tag3.xml><?xml version="1.0" encoding="utf-8"?>
<p:tagLst xmlns:a="http://schemas.openxmlformats.org/drawingml/2006/main" xmlns:r="http://schemas.openxmlformats.org/officeDocument/2006/relationships" xmlns:p="http://schemas.openxmlformats.org/presentationml/2006/main">
  <p:tag name="GENSWF_SLIDE_UID" val="{F7351FDC-5F74-4084-A9AC-ADAADF1C4EB5}:298"/>
</p:tagLst>
</file>

<file path=ppt/tags/tag30.xml><?xml version="1.0" encoding="utf-8"?>
<p:tagLst xmlns:a="http://schemas.openxmlformats.org/drawingml/2006/main" xmlns:r="http://schemas.openxmlformats.org/officeDocument/2006/relationships" xmlns:p="http://schemas.openxmlformats.org/presentationml/2006/main">
  <p:tag name="GENSWF_SLIDE_UID" val="{4BE2969C-DFF6-4268-9CF3-7153875D3003}:346"/>
</p:tagLst>
</file>

<file path=ppt/tags/tag31.xml><?xml version="1.0" encoding="utf-8"?>
<p:tagLst xmlns:a="http://schemas.openxmlformats.org/drawingml/2006/main" xmlns:r="http://schemas.openxmlformats.org/officeDocument/2006/relationships" xmlns:p="http://schemas.openxmlformats.org/presentationml/2006/main">
  <p:tag name="GENSWF_SLIDE_UID" val="{7C9BD23A-920A-480D-A1B6-0BE632A2631B}:347"/>
</p:tagLst>
</file>

<file path=ppt/tags/tag32.xml><?xml version="1.0" encoding="utf-8"?>
<p:tagLst xmlns:a="http://schemas.openxmlformats.org/drawingml/2006/main" xmlns:r="http://schemas.openxmlformats.org/officeDocument/2006/relationships" xmlns:p="http://schemas.openxmlformats.org/presentationml/2006/main">
  <p:tag name="GENSWF_SLIDE_UID" val="{5AB8F3F6-96C5-4F9E-ABCB-04DA4DEA16C5}:314"/>
</p:tagLst>
</file>

<file path=ppt/tags/tag4.xml><?xml version="1.0" encoding="utf-8"?>
<p:tagLst xmlns:a="http://schemas.openxmlformats.org/drawingml/2006/main" xmlns:r="http://schemas.openxmlformats.org/officeDocument/2006/relationships" xmlns:p="http://schemas.openxmlformats.org/presentationml/2006/main">
  <p:tag name="GENSWF_SLIDE_UID" val="{A7DA833D-B625-40D0-AF2C-8925FBAC648C}:308"/>
</p:tagLst>
</file>

<file path=ppt/tags/tag5.xml><?xml version="1.0" encoding="utf-8"?>
<p:tagLst xmlns:a="http://schemas.openxmlformats.org/drawingml/2006/main" xmlns:r="http://schemas.openxmlformats.org/officeDocument/2006/relationships" xmlns:p="http://schemas.openxmlformats.org/presentationml/2006/main">
  <p:tag name="GENSWF_SLIDE_UID" val="{CF8FCA20-D302-440A-83C3-108DABE11870}:332"/>
</p:tagLst>
</file>

<file path=ppt/tags/tag6.xml><?xml version="1.0" encoding="utf-8"?>
<p:tagLst xmlns:a="http://schemas.openxmlformats.org/drawingml/2006/main" xmlns:r="http://schemas.openxmlformats.org/officeDocument/2006/relationships" xmlns:p="http://schemas.openxmlformats.org/presentationml/2006/main">
  <p:tag name="GENSWF_SLIDE_UID" val="{D6770DCF-F3D1-4F0C-A944-47C72EDA1D65}:316"/>
</p:tagLst>
</file>

<file path=ppt/tags/tag7.xml><?xml version="1.0" encoding="utf-8"?>
<p:tagLst xmlns:a="http://schemas.openxmlformats.org/drawingml/2006/main" xmlns:r="http://schemas.openxmlformats.org/officeDocument/2006/relationships" xmlns:p="http://schemas.openxmlformats.org/presentationml/2006/main">
  <p:tag name="GENSWF_SLIDE_UID" val="{5591A143-7B3E-480E-B667-6293B45304B3}:333"/>
</p:tagLst>
</file>

<file path=ppt/tags/tag8.xml><?xml version="1.0" encoding="utf-8"?>
<p:tagLst xmlns:a="http://schemas.openxmlformats.org/drawingml/2006/main" xmlns:r="http://schemas.openxmlformats.org/officeDocument/2006/relationships" xmlns:p="http://schemas.openxmlformats.org/presentationml/2006/main">
  <p:tag name="GENSWF_SLIDE_UID" val="{69D2EFD6-9A8D-4DD4-A5DC-8751D8313AA8}:317"/>
</p:tagLst>
</file>

<file path=ppt/tags/tag9.xml><?xml version="1.0" encoding="utf-8"?>
<p:tagLst xmlns:a="http://schemas.openxmlformats.org/drawingml/2006/main" xmlns:r="http://schemas.openxmlformats.org/officeDocument/2006/relationships" xmlns:p="http://schemas.openxmlformats.org/presentationml/2006/main">
  <p:tag name="GENSWF_SLIDE_UID" val="{38066688-0E72-4A8E-A3A0-D1FD6FBCB672}:3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766</TotalTime>
  <Words>788</Words>
  <Application>Microsoft Office PowerPoint</Application>
  <PresentationFormat>Custom</PresentationFormat>
  <Paragraphs>75</Paragraphs>
  <Slides>31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Times New Roman</vt:lpstr>
      <vt:lpstr>Arial</vt:lpstr>
      <vt:lpstr>宋体</vt:lpstr>
      <vt:lpstr>Calibri Light</vt:lpstr>
      <vt:lpstr>Wingdings</vt:lpstr>
      <vt:lpstr>Calibri</vt:lpstr>
      <vt:lpstr>Tahoma</vt:lpstr>
      <vt:lpstr>华康方圆体W7(P)</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5 - Bài 4. Nhớ ơn tổ tiên</dc:title>
  <dc:creator>Administrator</dc:creator>
  <cp:lastModifiedBy>THANH HƯƠNG</cp:lastModifiedBy>
  <cp:revision>63</cp:revision>
  <dcterms:created xsi:type="dcterms:W3CDTF">2015-10-27T02:40:00Z</dcterms:created>
  <dcterms:modified xsi:type="dcterms:W3CDTF">2023-10-21T15:01:09Z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