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notesSlides/notesSlide13.xml" ContentType="application/vnd.openxmlformats-officedocument.presentationml.notesSlide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tags/tag31.xml" ContentType="application/vnd.openxmlformats-officedocument.presentationml.tags+xml"/>
  <Override PartName="/ppt/notesSlides/notesSlide15.xml" ContentType="application/vnd.openxmlformats-officedocument.presentationml.notesSlide+xml"/>
  <Override PartName="/ppt/tags/tag32.xml" ContentType="application/vnd.openxmlformats-officedocument.presentationml.tags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notesSlides/notesSlide17.xml" ContentType="application/vnd.openxmlformats-officedocument.presentationml.notesSlide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notesSlides/notesSlide19.xml" ContentType="application/vnd.openxmlformats-officedocument.presentationml.notesSlide+xml"/>
  <Override PartName="/ppt/tags/tag36.xml" ContentType="application/vnd.openxmlformats-officedocument.presentationml.tags+xml"/>
  <Override PartName="/ppt/notesSlides/notesSlide20.xml" ContentType="application/vnd.openxmlformats-officedocument.presentationml.notesSlide+xml"/>
  <Override PartName="/ppt/tags/tag37.xml" ContentType="application/vnd.openxmlformats-officedocument.presentationml.tags+xml"/>
  <Override PartName="/ppt/notesSlides/notesSlide21.xml" ContentType="application/vnd.openxmlformats-officedocument.presentationml.notesSlide+xml"/>
  <Override PartName="/ppt/tags/tag38.xml" ContentType="application/vnd.openxmlformats-officedocument.presentationml.tags+xml"/>
  <Override PartName="/ppt/notesSlides/notesSlide22.xml" ContentType="application/vnd.openxmlformats-officedocument.presentationml.notesSlide+xml"/>
  <Override PartName="/ppt/tags/tag39.xml" ContentType="application/vnd.openxmlformats-officedocument.presentationml.tags+xml"/>
  <Override PartName="/ppt/notesSlides/notesSlide23.xml" ContentType="application/vnd.openxmlformats-officedocument.presentationml.notesSlide+xml"/>
  <Override PartName="/ppt/tags/tag40.xml" ContentType="application/vnd.openxmlformats-officedocument.presentationml.tags+xml"/>
  <Override PartName="/ppt/notesSlides/notesSlide24.xml" ContentType="application/vnd.openxmlformats-officedocument.presentationml.notesSlide+xml"/>
  <Override PartName="/ppt/tags/tag41.xml" ContentType="application/vnd.openxmlformats-officedocument.presentationml.tags+xml"/>
  <Override PartName="/ppt/notesSlides/notesSlide25.xml" ContentType="application/vnd.openxmlformats-officedocument.presentationml.notesSlide+xml"/>
  <Override PartName="/ppt/tags/tag42.xml" ContentType="application/vnd.openxmlformats-officedocument.presentationml.tags+xml"/>
  <Override PartName="/ppt/notesSlides/notesSlide26.xml" ContentType="application/vnd.openxmlformats-officedocument.presentationml.notesSlide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</p:sldMasterIdLst>
  <p:notesMasterIdLst>
    <p:notesMasterId r:id="rId45"/>
  </p:notesMasterIdLst>
  <p:sldIdLst>
    <p:sldId id="443" r:id="rId3"/>
    <p:sldId id="256" r:id="rId4"/>
    <p:sldId id="260" r:id="rId5"/>
    <p:sldId id="975" r:id="rId6"/>
    <p:sldId id="274" r:id="rId7"/>
    <p:sldId id="920" r:id="rId8"/>
    <p:sldId id="976" r:id="rId9"/>
    <p:sldId id="978" r:id="rId10"/>
    <p:sldId id="979" r:id="rId11"/>
    <p:sldId id="980" r:id="rId12"/>
    <p:sldId id="977" r:id="rId13"/>
    <p:sldId id="941" r:id="rId14"/>
    <p:sldId id="946" r:id="rId15"/>
    <p:sldId id="982" r:id="rId16"/>
    <p:sldId id="983" r:id="rId17"/>
    <p:sldId id="984" r:id="rId18"/>
    <p:sldId id="985" r:id="rId19"/>
    <p:sldId id="986" r:id="rId20"/>
    <p:sldId id="905" r:id="rId21"/>
    <p:sldId id="341" r:id="rId22"/>
    <p:sldId id="342" r:id="rId23"/>
    <p:sldId id="259" r:id="rId24"/>
    <p:sldId id="261" r:id="rId25"/>
    <p:sldId id="287" r:id="rId26"/>
    <p:sldId id="264" r:id="rId27"/>
    <p:sldId id="266" r:id="rId28"/>
    <p:sldId id="285" r:id="rId29"/>
    <p:sldId id="272" r:id="rId30"/>
    <p:sldId id="363" r:id="rId31"/>
    <p:sldId id="989" r:id="rId32"/>
    <p:sldId id="315" r:id="rId33"/>
    <p:sldId id="316" r:id="rId34"/>
    <p:sldId id="317" r:id="rId35"/>
    <p:sldId id="319" r:id="rId36"/>
    <p:sldId id="321" r:id="rId37"/>
    <p:sldId id="326" r:id="rId38"/>
    <p:sldId id="322" r:id="rId39"/>
    <p:sldId id="991" r:id="rId40"/>
    <p:sldId id="987" r:id="rId41"/>
    <p:sldId id="990" r:id="rId42"/>
    <p:sldId id="906" r:id="rId43"/>
    <p:sldId id="949" r:id="rId44"/>
  </p:sldIdLst>
  <p:sldSz cx="9144000" cy="5143500" type="screen16x9"/>
  <p:notesSz cx="6858000" cy="9144000"/>
  <p:embeddedFontLst>
    <p:embeddedFont>
      <p:font typeface="Sport Day" panose="020B0604020202020204" charset="0"/>
      <p:regular r:id="rId46"/>
      <p:bold r:id="rId47"/>
      <p:italic r:id="rId48"/>
      <p:boldItalic r:id="rId49"/>
    </p:embeddedFont>
    <p:embeddedFont>
      <p:font typeface="굴림" panose="020B0600000101010101" pitchFamily="34" charset="-127"/>
      <p:regular r:id="rId50"/>
    </p:embeddedFont>
    <p:embeddedFont>
      <p:font typeface="Exo 2" panose="020B0604020202020204" charset="0"/>
      <p:regular r:id="rId51"/>
      <p:bold r:id="rId52"/>
      <p:italic r:id="rId53"/>
      <p:boldItalic r:id="rId54"/>
    </p:embeddedFont>
    <p:embeddedFont>
      <p:font typeface="Fredoka One" panose="020B0604020202020204" charset="0"/>
      <p:regular r:id="rId55"/>
    </p:embeddedFont>
    <p:embeddedFont>
      <p:font typeface="Roboto Condensed Light" panose="020B0604020202020204" charset="0"/>
      <p:regular r:id="rId56"/>
      <p:bold r:id="rId57"/>
      <p:italic r:id="rId58"/>
      <p:boldItalic r:id="rId59"/>
    </p:embeddedFont>
    <p:embeddedFont>
      <p:font typeface="맑은 고딕" panose="020B0503020000020004" pitchFamily="34" charset="-127"/>
      <p:regular r:id="rId60"/>
      <p:bold r:id="rId61"/>
    </p:embeddedFont>
    <p:embeddedFont>
      <p:font typeface="Comic Sans MS" panose="030F0702030302020204" pitchFamily="66" charset="0"/>
      <p:regular r:id="rId62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</p:embeddedFontLst>
  <p:custDataLst>
    <p:tags r:id="rId6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7F9"/>
    <a:srgbClr val="FE6B6B"/>
    <a:srgbClr val="298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9675" autoAdjust="0"/>
  </p:normalViewPr>
  <p:slideViewPr>
    <p:cSldViewPr snapToGrid="0">
      <p:cViewPr varScale="1">
        <p:scale>
          <a:sx n="85" d="100"/>
          <a:sy n="85" d="100"/>
        </p:scale>
        <p:origin x="29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2716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100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96A0DDF6-F394-49CD-B11B-B9A5DE75F5D4}" type="slidenum">
              <a:rPr lang="ko-KR" altLang="en-US" smtClean="0"/>
              <a:pPr eaLnBrk="1" hangingPunct="1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12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04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015385AA-26AD-45DD-B2DC-97637232254D}" type="slidenum">
              <a:rPr lang="ko-KR" altLang="en-US" smtClean="0"/>
              <a:pPr eaLnBrk="1" hangingPunct="1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3766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4BB85E7D-C6CA-4C6A-90E6-0BA41A639E7A}" type="slidenum">
              <a:rPr lang="ko-KR" altLang="en-US" smtClean="0"/>
              <a:pPr eaLnBrk="1" hangingPunct="1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688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24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8977B100-B29A-4F6A-A507-29F3F391EC11}" type="slidenum">
              <a:rPr lang="ko-KR" altLang="en-US" smtClean="0"/>
              <a:pPr eaLnBrk="1" hangingPunct="1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3932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34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AFB73E70-839E-44BF-9E3F-B5E8208E450A}" type="slidenum">
              <a:rPr lang="ko-KR" altLang="en-US" smtClean="0"/>
              <a:pPr eaLnBrk="1" hangingPunct="1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6643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45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9E803587-BF7A-4652-895A-5465DF74E392}" type="slidenum">
              <a:rPr lang="ko-KR" altLang="en-US" smtClean="0"/>
              <a:pPr eaLnBrk="1" hangingPunct="1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6566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BAF12F94-13A5-48FD-874F-A9862A390455}" type="slidenum">
              <a:rPr lang="ko-KR" altLang="en-US" smtClean="0"/>
              <a:pPr eaLnBrk="1" hangingPunct="1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896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656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E83FD0A5-70B9-41E4-A18B-D9D921C4E942}" type="slidenum">
              <a:rPr lang="ko-KR" altLang="en-US" smtClean="0"/>
              <a:pPr eaLnBrk="1" hangingPunct="1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0604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75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4E1EA642-AAB7-4970-B388-443B6AE94719}" type="slidenum">
              <a:rPr lang="ko-KR" altLang="en-US" smtClean="0"/>
              <a:pPr eaLnBrk="1" hangingPunct="1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1859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86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35BE7B56-8D42-49CD-9055-7EAAE20E1A64}" type="slidenum">
              <a:rPr lang="ko-KR" altLang="en-US" smtClean="0"/>
              <a:pPr eaLnBrk="1" hangingPunct="1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09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320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696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BFF18C68-85B9-4732-97A7-10EF0FFC43BE}" type="slidenum">
              <a:rPr lang="ko-KR" altLang="en-US" smtClean="0"/>
              <a:pPr eaLnBrk="1" hangingPunct="1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5518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the cannon to return to the main screen,</a:t>
            </a:r>
          </a:p>
        </p:txBody>
      </p:sp>
      <p:sp>
        <p:nvSpPr>
          <p:cNvPr id="706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5467E840-A9E4-4A44-9495-9BE2E80678DD}" type="slidenum">
              <a:rPr lang="ko-KR" altLang="en-US" smtClean="0"/>
              <a:pPr eaLnBrk="1" hangingPunct="1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4009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D4FD5AFE-46C8-4846-8C48-E85F21487ECF}" type="slidenum">
              <a:rPr lang="ko-KR" altLang="en-US" smtClean="0"/>
              <a:pPr eaLnBrk="1" hangingPunct="1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218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the cannon to return to the main screen,</a:t>
            </a:r>
          </a:p>
        </p:txBody>
      </p:sp>
      <p:sp>
        <p:nvSpPr>
          <p:cNvPr id="706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5467E840-A9E4-4A44-9495-9BE2E80678DD}" type="slidenum">
              <a:rPr lang="ko-KR" altLang="en-US" smtClean="0"/>
              <a:pPr eaLnBrk="1" hangingPunct="1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601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D4FD5AFE-46C8-4846-8C48-E85F21487ECF}" type="slidenum">
              <a:rPr lang="ko-KR" altLang="en-US" smtClean="0"/>
              <a:pPr eaLnBrk="1" hangingPunct="1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9971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a barrel for a bonus prize.</a:t>
            </a:r>
          </a:p>
          <a:p>
            <a:endParaRPr lang="en-US" altLang="ko-KR"/>
          </a:p>
          <a:p>
            <a:r>
              <a:rPr lang="en-US" altLang="ko-KR"/>
              <a:t>Click the cannon to return to the main page.</a:t>
            </a:r>
            <a:endParaRPr lang="ko-KR" altLang="en-US"/>
          </a:p>
          <a:p>
            <a:endParaRPr lang="ko-KR" altLang="en-US"/>
          </a:p>
        </p:txBody>
      </p:sp>
      <p:sp>
        <p:nvSpPr>
          <p:cNvPr id="716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D4FD5AFE-46C8-4846-8C48-E85F21487ECF}" type="slidenum">
              <a:rPr lang="ko-KR" altLang="en-US" smtClean="0"/>
              <a:pPr eaLnBrk="1" hangingPunct="1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360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39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8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71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each barrel to reveal the bonus</a:t>
            </a:r>
            <a:endParaRPr lang="ko-KR" altLang="en-US"/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B4A4E5E9-6A85-46AF-9501-9F16DD50F228}" type="slidenum">
              <a:rPr lang="ko-KR" altLang="en-US" smtClean="0"/>
              <a:pPr eaLnBrk="1" hangingPunct="1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81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/>
              <a:t>Tell</a:t>
            </a:r>
            <a:r>
              <a:rPr lang="ko-KR" altLang="en-US" dirty="0"/>
              <a:t> </a:t>
            </a:r>
            <a:r>
              <a:rPr lang="en-US" altLang="ko-KR" dirty="0"/>
              <a:t>your students to choose a color for question.</a:t>
            </a:r>
          </a:p>
          <a:p>
            <a:endParaRPr lang="en-US" altLang="ko-KR" b="1" dirty="0"/>
          </a:p>
          <a:p>
            <a:r>
              <a:rPr lang="en-US" altLang="ko-KR" b="1" dirty="0"/>
              <a:t>Make sure you choose is the star last!! </a:t>
            </a:r>
            <a:r>
              <a:rPr lang="en-US" altLang="ko-KR" dirty="0"/>
              <a:t>(far right)</a:t>
            </a:r>
          </a:p>
          <a:p>
            <a:r>
              <a:rPr lang="en-US" altLang="ko-KR" dirty="0"/>
              <a:t>It will progress to the next “world” (Next question board)</a:t>
            </a:r>
            <a:endParaRPr lang="ko-KR" altLang="en-US" dirty="0"/>
          </a:p>
        </p:txBody>
      </p:sp>
      <p:sp>
        <p:nvSpPr>
          <p:cNvPr id="563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98D0E265-068D-4B11-913D-73324B99EC70}" type="slidenum">
              <a:rPr lang="ko-KR" altLang="en-US" smtClean="0"/>
              <a:pPr eaLnBrk="1" hangingPunct="1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9331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</p:txBody>
      </p:sp>
      <p:sp>
        <p:nvSpPr>
          <p:cNvPr id="573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7C4A395F-A698-4E7E-854F-4BBFDE25AC45}" type="slidenum">
              <a:rPr lang="ko-KR" altLang="en-US" smtClean="0"/>
              <a:pPr eaLnBrk="1" hangingPunct="1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1665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Click on the DK barrel to hyperlink to the bonus points slide. You must click on the barrel to continue the game.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583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fld id="{6A4AEC93-0244-4966-95F0-8AF6D4F4BAE2}" type="slidenum">
              <a:rPr lang="ko-KR" altLang="en-US" smtClean="0"/>
              <a:pPr eaLnBrk="1" hangingPunct="1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34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 rot="10800000">
            <a:off x="7186165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 rot="10800000">
            <a:off x="821349" y="244533"/>
            <a:ext cx="7501308" cy="4621155"/>
            <a:chOff x="1569550" y="629994"/>
            <a:chExt cx="5900038" cy="3634698"/>
          </a:xfrm>
        </p:grpSpPr>
        <p:grpSp>
          <p:nvGrpSpPr>
            <p:cNvPr id="126" name="Google Shape;126;p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34" name="Google Shape;134;p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4"/>
          <p:cNvSpPr/>
          <p:nvPr/>
        </p:nvSpPr>
        <p:spPr>
          <a:xfrm rot="-5737592" flipH="1">
            <a:off x="-1471797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 rot="-5400000" flipH="1">
            <a:off x="474221" y="-484217"/>
            <a:ext cx="970042" cy="1918341"/>
            <a:chOff x="961675" y="1958725"/>
            <a:chExt cx="563225" cy="1113825"/>
          </a:xfrm>
        </p:grpSpPr>
        <p:sp>
          <p:nvSpPr>
            <p:cNvPr id="141" name="Google Shape;141;p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915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6407F-5ACA-4F2D-A6EE-B00278DD4E7C}" type="datetimeFigureOut">
              <a:rPr lang="ko-KR" altLang="en-US"/>
              <a:pPr>
                <a:defRPr/>
              </a:pPr>
              <a:t>2023-10-25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13C2-3663-4FCB-A0D5-127DF95DFF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638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25-Oct-23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9" r:id="rId3"/>
    <p:sldLayoutId id="2147483682" r:id="rId4"/>
    <p:sldLayoutId id="2147483683" r:id="rId5"/>
    <p:sldLayoutId id="2147483745" r:id="rId6"/>
    <p:sldLayoutId id="214748374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26.xml"/><Relationship Id="rId18" Type="http://schemas.openxmlformats.org/officeDocument/2006/relationships/slide" Target="slide33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12" Type="http://schemas.openxmlformats.org/officeDocument/2006/relationships/slide" Target="slide25.xml"/><Relationship Id="rId17" Type="http://schemas.openxmlformats.org/officeDocument/2006/relationships/slide" Target="slide2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1.xml"/><Relationship Id="rId20" Type="http://schemas.openxmlformats.org/officeDocument/2006/relationships/slide" Target="slide30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11" Type="http://schemas.openxmlformats.org/officeDocument/2006/relationships/slide" Target="slide24.xml"/><Relationship Id="rId5" Type="http://schemas.openxmlformats.org/officeDocument/2006/relationships/image" Target="../media/image29.png"/><Relationship Id="rId15" Type="http://schemas.openxmlformats.org/officeDocument/2006/relationships/slide" Target="slide28.xml"/><Relationship Id="rId10" Type="http://schemas.openxmlformats.org/officeDocument/2006/relationships/image" Target="../media/image33.png"/><Relationship Id="rId19" Type="http://schemas.openxmlformats.org/officeDocument/2006/relationships/slide" Target="slide34.xml"/><Relationship Id="rId4" Type="http://schemas.openxmlformats.org/officeDocument/2006/relationships/image" Target="../media/image28.png"/><Relationship Id="rId9" Type="http://schemas.openxmlformats.org/officeDocument/2006/relationships/slide" Target="slide23.xml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35.png"/><Relationship Id="rId5" Type="http://schemas.openxmlformats.org/officeDocument/2006/relationships/slide" Target="slide3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5.png"/><Relationship Id="rId5" Type="http://schemas.openxmlformats.org/officeDocument/2006/relationships/slide" Target="slide36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35.png"/><Relationship Id="rId5" Type="http://schemas.openxmlformats.org/officeDocument/2006/relationships/slide" Target="slide3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5.png"/><Relationship Id="rId5" Type="http://schemas.openxmlformats.org/officeDocument/2006/relationships/slide" Target="slide33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5.png"/><Relationship Id="rId5" Type="http://schemas.openxmlformats.org/officeDocument/2006/relationships/slide" Target="slide34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35.png"/><Relationship Id="rId5" Type="http://schemas.openxmlformats.org/officeDocument/2006/relationships/slide" Target="slide35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35.png"/><Relationship Id="rId5" Type="http://schemas.openxmlformats.org/officeDocument/2006/relationships/slide" Target="slide40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35.png"/><Relationship Id="rId5" Type="http://schemas.openxmlformats.org/officeDocument/2006/relationships/slide" Target="slide3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6.png"/><Relationship Id="rId5" Type="http://schemas.openxmlformats.org/officeDocument/2006/relationships/image" Target="../media/image25.gif"/><Relationship Id="rId4" Type="http://schemas.openxmlformats.org/officeDocument/2006/relationships/image" Target="../media/image45.jpeg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7.xml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48.png"/><Relationship Id="rId5" Type="http://schemas.openxmlformats.org/officeDocument/2006/relationships/image" Target="../media/image25.gif"/><Relationship Id="rId4" Type="http://schemas.openxmlformats.org/officeDocument/2006/relationships/image" Target="../media/image45.jpe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49.png"/><Relationship Id="rId5" Type="http://schemas.openxmlformats.org/officeDocument/2006/relationships/image" Target="../media/image25.gif"/><Relationship Id="rId4" Type="http://schemas.openxmlformats.org/officeDocument/2006/relationships/image" Target="../media/image45.jpeg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0.xml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10" Type="http://schemas.openxmlformats.org/officeDocument/2006/relationships/image" Target="../media/image25.gif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slide" Target="slide22.xml"/><Relationship Id="rId5" Type="http://schemas.openxmlformats.org/officeDocument/2006/relationships/image" Target="../media/image25.gif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25.gif"/><Relationship Id="rId5" Type="http://schemas.openxmlformats.org/officeDocument/2006/relationships/image" Target="../media/image51.png"/><Relationship Id="rId10" Type="http://schemas.openxmlformats.org/officeDocument/2006/relationships/image" Target="../media/image52.png"/><Relationship Id="rId4" Type="http://schemas.openxmlformats.org/officeDocument/2006/relationships/image" Target="../media/image45.jpeg"/><Relationship Id="rId9" Type="http://schemas.openxmlformats.org/officeDocument/2006/relationships/slide" Target="sl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slide" Target="slide22.xml"/><Relationship Id="rId5" Type="http://schemas.openxmlformats.org/officeDocument/2006/relationships/image" Target="../media/image25.gif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25.gif"/><Relationship Id="rId5" Type="http://schemas.openxmlformats.org/officeDocument/2006/relationships/image" Target="../media/image51.png"/><Relationship Id="rId10" Type="http://schemas.openxmlformats.org/officeDocument/2006/relationships/image" Target="../media/image52.png"/><Relationship Id="rId4" Type="http://schemas.openxmlformats.org/officeDocument/2006/relationships/image" Target="../media/image45.jpeg"/><Relationship Id="rId9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25.gif"/><Relationship Id="rId5" Type="http://schemas.openxmlformats.org/officeDocument/2006/relationships/image" Target="../media/image51.png"/><Relationship Id="rId10" Type="http://schemas.openxmlformats.org/officeDocument/2006/relationships/image" Target="../media/image52.png"/><Relationship Id="rId4" Type="http://schemas.openxmlformats.org/officeDocument/2006/relationships/image" Target="../media/image45.jpeg"/><Relationship Id="rId9" Type="http://schemas.openxmlformats.org/officeDocument/2006/relationships/slide" Target="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51" y="3749283"/>
            <a:ext cx="9188100" cy="110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x-none" sz="4000" smtClean="0"/>
              <a:t>Circle</a:t>
            </a:r>
            <a:r>
              <a:rPr lang="en-US" sz="4000" smtClean="0"/>
              <a:t>.</a:t>
            </a:r>
            <a:endParaRPr lang="x-none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FF5510E3-3D85-BAD7-102E-DBD027184158}"/>
              </a:ext>
            </a:extLst>
          </p:cNvPr>
          <p:cNvSpPr/>
          <p:nvPr/>
        </p:nvSpPr>
        <p:spPr>
          <a:xfrm>
            <a:off x="3858016" y="4202219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87012C8-88E2-5198-3522-A07B0AC810F7}"/>
              </a:ext>
            </a:extLst>
          </p:cNvPr>
          <p:cNvCxnSpPr>
            <a:cxnSpLocks/>
          </p:cNvCxnSpPr>
          <p:nvPr/>
        </p:nvCxnSpPr>
        <p:spPr>
          <a:xfrm>
            <a:off x="1208760" y="2336481"/>
            <a:ext cx="17849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54516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6" y="965385"/>
            <a:ext cx="8546123" cy="3726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x-none" sz="4000" dirty="0"/>
              <a:t>Look </a:t>
            </a:r>
            <a:r>
              <a:rPr lang="x-none" sz="4000"/>
              <a:t>and </a:t>
            </a:r>
            <a:r>
              <a:rPr lang="x-none" sz="4000" smtClean="0"/>
              <a:t>check</a:t>
            </a:r>
            <a:r>
              <a:rPr lang="en-US" sz="4000" smtClean="0"/>
              <a:t>.</a:t>
            </a:r>
            <a:endParaRPr lang="x-none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F5510E3-3D85-BAD7-102E-DBD027184158}"/>
              </a:ext>
            </a:extLst>
          </p:cNvPr>
          <p:cNvSpPr/>
          <p:nvPr/>
        </p:nvSpPr>
        <p:spPr>
          <a:xfrm>
            <a:off x="3782860" y="1340285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C23879D-3657-89AC-46E5-A7E832CE67B3}"/>
              </a:ext>
            </a:extLst>
          </p:cNvPr>
          <p:cNvSpPr/>
          <p:nvPr/>
        </p:nvSpPr>
        <p:spPr>
          <a:xfrm>
            <a:off x="628389" y="2314966"/>
            <a:ext cx="47390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DDDD79C-E4F8-F073-06CB-057153F0A38C}"/>
              </a:ext>
            </a:extLst>
          </p:cNvPr>
          <p:cNvSpPr/>
          <p:nvPr/>
        </p:nvSpPr>
        <p:spPr>
          <a:xfrm>
            <a:off x="628389" y="3231454"/>
            <a:ext cx="47390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64077C0-EC60-7224-5EF5-FDC79BF8D765}"/>
              </a:ext>
            </a:extLst>
          </p:cNvPr>
          <p:cNvSpPr/>
          <p:nvPr/>
        </p:nvSpPr>
        <p:spPr>
          <a:xfrm>
            <a:off x="3782860" y="4225099"/>
            <a:ext cx="47390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3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5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95060" y="325555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Let’s </a:t>
            </a:r>
            <a:r>
              <a:rPr lang="en" sz="3600" b="1" smtClean="0"/>
              <a:t>write.</a:t>
            </a:r>
            <a:endParaRPr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9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6673EE-0B82-623F-E804-2CB22E8A1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" t="2810" r="2684" b="-1"/>
          <a:stretch/>
        </p:blipFill>
        <p:spPr>
          <a:xfrm>
            <a:off x="129622" y="1450670"/>
            <a:ext cx="8884755" cy="2242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8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xmlns="" id="{BCAFB4CB-5B73-823C-299B-13F66FA6C896}"/>
              </a:ext>
            </a:extLst>
          </p:cNvPr>
          <p:cNvSpPr/>
          <p:nvPr/>
        </p:nvSpPr>
        <p:spPr>
          <a:xfrm>
            <a:off x="676438" y="1520764"/>
            <a:ext cx="8054202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My name is ______.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xmlns="" id="{3F42536E-996A-3B44-BE7F-32F473516F54}"/>
              </a:ext>
            </a:extLst>
          </p:cNvPr>
          <p:cNvSpPr/>
          <p:nvPr/>
        </p:nvSpPr>
        <p:spPr>
          <a:xfrm>
            <a:off x="4703539" y="1794845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Trang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19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xmlns="" id="{BCAFB4CB-5B73-823C-299B-13F66FA6C896}"/>
              </a:ext>
            </a:extLst>
          </p:cNvPr>
          <p:cNvSpPr/>
          <p:nvPr/>
        </p:nvSpPr>
        <p:spPr>
          <a:xfrm>
            <a:off x="676438" y="1520764"/>
            <a:ext cx="8242094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I am from ________.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xmlns="" id="{3F42536E-996A-3B44-BE7F-32F473516F54}"/>
              </a:ext>
            </a:extLst>
          </p:cNvPr>
          <p:cNvSpPr/>
          <p:nvPr/>
        </p:nvSpPr>
        <p:spPr>
          <a:xfrm>
            <a:off x="4703539" y="1520764"/>
            <a:ext cx="3599012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rgbClr val="FF0000"/>
                </a:solidFill>
                <a:latin typeface="Comic Sans MS" panose="030F0702030302020204" pitchFamily="66" charset="0"/>
              </a:rPr>
              <a:t>Ha Noi</a:t>
            </a:r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xmlns="" id="{36CB6A94-F78E-61F8-932D-8E46A67521D2}"/>
              </a:ext>
            </a:extLst>
          </p:cNvPr>
          <p:cNvSpPr/>
          <p:nvPr/>
        </p:nvSpPr>
        <p:spPr>
          <a:xfrm>
            <a:off x="4083862" y="2759215"/>
            <a:ext cx="4521519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rgbClr val="FF0000"/>
                </a:solidFill>
                <a:latin typeface="Comic Sans MS" panose="030F0702030302020204" pitchFamily="66" charset="0"/>
              </a:rPr>
              <a:t>Viet Nam</a:t>
            </a:r>
            <a:endParaRPr lang="en-US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18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xmlns="" id="{BCAFB4CB-5B73-823C-299B-13F66FA6C896}"/>
              </a:ext>
            </a:extLst>
          </p:cNvPr>
          <p:cNvSpPr/>
          <p:nvPr/>
        </p:nvSpPr>
        <p:spPr>
          <a:xfrm>
            <a:off x="256782" y="185126"/>
            <a:ext cx="8630433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My birthday is in ___.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xmlns="" id="{3F42536E-996A-3B44-BE7F-32F473516F54}"/>
              </a:ext>
            </a:extLst>
          </p:cNvPr>
          <p:cNvSpPr/>
          <p:nvPr/>
        </p:nvSpPr>
        <p:spPr>
          <a:xfrm>
            <a:off x="0" y="2571750"/>
            <a:ext cx="9144000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January    February    March 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April      May      June      July 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August     September   October  November    December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xmlns="" id="{BCAFB4CB-5B73-823C-299B-13F66FA6C896}"/>
              </a:ext>
            </a:extLst>
          </p:cNvPr>
          <p:cNvSpPr/>
          <p:nvPr/>
        </p:nvSpPr>
        <p:spPr>
          <a:xfrm>
            <a:off x="-56351" y="392953"/>
            <a:ext cx="9519780" cy="1472955"/>
          </a:xfrm>
          <a:prstGeom prst="wedgeRoundRectCallout">
            <a:avLst>
              <a:gd name="adj1" fmla="val -44795"/>
              <a:gd name="adj2" fmla="val 251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I want ___ at my party. 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xmlns="" id="{3F42536E-996A-3B44-BE7F-32F473516F54}"/>
              </a:ext>
            </a:extLst>
          </p:cNvPr>
          <p:cNvSpPr/>
          <p:nvPr/>
        </p:nvSpPr>
        <p:spPr>
          <a:xfrm>
            <a:off x="187889" y="1865908"/>
            <a:ext cx="8555277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some chips/ grapes/ jam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05D702CD-07DB-CDFB-5095-5ECA4B415555}"/>
              </a:ext>
            </a:extLst>
          </p:cNvPr>
          <p:cNvSpPr/>
          <p:nvPr/>
        </p:nvSpPr>
        <p:spPr>
          <a:xfrm>
            <a:off x="-56351" y="3342747"/>
            <a:ext cx="9200351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some water/ juice/ lemonade</a:t>
            </a: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xmlns="" id="{F211F4FE-4430-8270-4DF2-9FF783FBE44E}"/>
              </a:ext>
            </a:extLst>
          </p:cNvPr>
          <p:cNvSpPr/>
          <p:nvPr/>
        </p:nvSpPr>
        <p:spPr>
          <a:xfrm>
            <a:off x="266185" y="2604328"/>
            <a:ext cx="8555277" cy="924792"/>
          </a:xfrm>
          <a:prstGeom prst="wedgeRoundRectCallout">
            <a:avLst>
              <a:gd name="adj1" fmla="val -42016"/>
              <a:gd name="adj2" fmla="val 2136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</a:rPr>
              <a:t>and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0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198423-17EF-91E0-E731-29F81751E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3" b="94775" l="10000" r="98193">
                        <a14:foregroundMark x1="33373" y1="8288" x2="67590" y2="29910"/>
                        <a14:foregroundMark x1="46747" y1="2703" x2="69880" y2="6306"/>
                        <a14:foregroundMark x1="66627" y1="4414" x2="66627" y2="4414"/>
                        <a14:foregroundMark x1="75783" y1="2883" x2="75783" y2="2883"/>
                        <a14:foregroundMark x1="76024" y1="2883" x2="76024" y2="2883"/>
                        <a14:foregroundMark x1="76024" y1="2883" x2="76024" y2="2883"/>
                        <a14:foregroundMark x1="94940" y1="20901" x2="94940" y2="20901"/>
                        <a14:foregroundMark x1="94940" y1="20901" x2="94940" y2="20901"/>
                        <a14:foregroundMark x1="91687" y1="15586" x2="95542" y2="22162"/>
                        <a14:foregroundMark x1="94337" y1="16306" x2="97229" y2="20901"/>
                        <a14:foregroundMark x1="93614" y1="16306" x2="98193" y2="18739"/>
                        <a14:foregroundMark x1="40241" y1="93784" x2="47108" y2="94234"/>
                        <a14:foregroundMark x1="57108" y1="92072" x2="66988" y2="947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278" y="423536"/>
            <a:ext cx="3212644" cy="42964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4C61AC7D-85DE-E5A6-7549-45031536C152}"/>
              </a:ext>
            </a:extLst>
          </p:cNvPr>
          <p:cNvSpPr txBox="1">
            <a:spLocks/>
          </p:cNvSpPr>
          <p:nvPr/>
        </p:nvSpPr>
        <p:spPr>
          <a:xfrm>
            <a:off x="4320922" y="2285399"/>
            <a:ext cx="77040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0" lang="x-none" sz="4400" b="0" i="0" u="none" strike="noStrike" kern="0" cap="none" spc="0" normalizeH="0" baseline="0" noProof="0" dirty="0">
                <a:ln>
                  <a:noFill/>
                </a:ln>
                <a:solidFill>
                  <a:srgbClr val="210A06"/>
                </a:solidFill>
                <a:effectLst/>
                <a:uLnTx/>
                <a:uFillTx/>
                <a:latin typeface="Fredoka One"/>
                <a:sym typeface="Fredoka One"/>
              </a:rPr>
              <a:t>Time to share</a:t>
            </a:r>
            <a:endParaRPr lang="x-none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23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time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71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583537" y="1446673"/>
            <a:ext cx="6143061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dirty="0">
                <a:solidFill>
                  <a:schemeClr val="lt1"/>
                </a:solidFill>
              </a:rPr>
              <a:t>My birthday </a:t>
            </a:r>
            <a:br>
              <a:rPr lang="en" sz="5300" dirty="0">
                <a:solidFill>
                  <a:schemeClr val="lt1"/>
                </a:solidFill>
              </a:rPr>
            </a:br>
            <a:r>
              <a:rPr lang="en" sz="5300" dirty="0">
                <a:solidFill>
                  <a:schemeClr val="lt1"/>
                </a:solidFill>
              </a:rPr>
              <a:t>party</a:t>
            </a:r>
            <a:endParaRPr sz="53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3 – Period 6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46" y="-14288"/>
            <a:ext cx="6911579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7" y="-36909"/>
            <a:ext cx="5411390" cy="124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6428" y="3436144"/>
            <a:ext cx="4194572" cy="1707356"/>
          </a:xfrm>
          <a:prstGeom prst="rect">
            <a:avLst/>
          </a:prstGeom>
          <a:noFill/>
          <a:ln>
            <a:noFill/>
          </a:ln>
          <a:effectLst>
            <a:outerShdw blurRad="1270000" dir="8580000" sx="1000" sy="1000" algn="ctr" rotWithShape="0">
              <a:schemeClr val="tx1">
                <a:lumMod val="95000"/>
                <a:lumOff val="5000"/>
                <a:alpha val="1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1189435"/>
            <a:ext cx="3545681" cy="81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1220391"/>
            <a:ext cx="3545681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3813" y="3436144"/>
            <a:ext cx="4194572" cy="1707356"/>
          </a:xfrm>
          <a:prstGeom prst="rect">
            <a:avLst/>
          </a:prstGeom>
          <a:noFill/>
          <a:ln>
            <a:noFill/>
          </a:ln>
          <a:effectLst>
            <a:outerShdw blurRad="1270000" dir="8580000" sx="1000" sy="1000" algn="ctr" rotWithShape="0">
              <a:schemeClr val="tx1">
                <a:lumMod val="95000"/>
                <a:lumOff val="5000"/>
                <a:alpha val="1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61653CA-92F7-F7EF-85BE-719B3DCB9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993731" cy="730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709737" y="141685"/>
            <a:ext cx="5940029" cy="4806553"/>
          </a:xfrm>
          <a:prstGeom prst="roundRect">
            <a:avLst/>
          </a:prstGeom>
          <a:solidFill>
            <a:srgbClr val="05534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 dirty="0"/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2141935" y="357187"/>
            <a:ext cx="4806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3000" smtClean="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Rules:</a:t>
            </a:r>
            <a:endParaRPr lang="ko-KR" altLang="en-US" sz="300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71701" y="1113235"/>
            <a:ext cx="48601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ko-KR" sz="18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Each team will have one turn to answer a question.</a:t>
            </a:r>
          </a:p>
          <a:p>
            <a:pPr eaLnBrk="1" hangingPunct="1">
              <a:buFont typeface="Arial" charset="0"/>
              <a:buChar char="•"/>
            </a:pPr>
            <a:endParaRPr lang="en-US" altLang="ko-KR" sz="180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156223" y="1990726"/>
            <a:ext cx="4777978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ko-KR" sz="1800" dirty="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If your answer is correct: +2 Points!</a:t>
            </a:r>
          </a:p>
          <a:p>
            <a:pPr marL="214313" indent="-214313">
              <a:buFont typeface="Arial" charset="0"/>
              <a:buChar char="•"/>
            </a:pPr>
            <a:endParaRPr lang="en-US" altLang="ko-KR" sz="1050" dirty="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2171701" y="2575322"/>
            <a:ext cx="4860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ko-KR" sz="18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Then choose a mystery barrel:</a:t>
            </a:r>
          </a:p>
        </p:txBody>
      </p:sp>
      <p:pic>
        <p:nvPicPr>
          <p:cNvPr id="3080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91" y="3207544"/>
            <a:ext cx="863203" cy="73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41" y="3331369"/>
            <a:ext cx="7477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47" y="3267885"/>
            <a:ext cx="747872" cy="7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06" y="3454004"/>
            <a:ext cx="92987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1935" y="3694510"/>
            <a:ext cx="112990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</a:rPr>
              <a:t>Sword Fish:</a:t>
            </a:r>
          </a:p>
          <a:p>
            <a:pPr algn="ctr">
              <a:defRPr/>
            </a:pP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 </a:t>
            </a:r>
            <a:b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 with another team 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01" y="3124200"/>
            <a:ext cx="145375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19046" y="4017399"/>
            <a:ext cx="1240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</a:rPr>
              <a:t>Angry Rhino</a:t>
            </a:r>
          </a:p>
          <a:p>
            <a:pPr algn="ctr">
              <a:defRPr/>
            </a:pP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BOMB!</a:t>
            </a:r>
          </a:p>
          <a:p>
            <a:pPr algn="ctr">
              <a:defRPr/>
            </a:pPr>
            <a:r>
              <a:rPr lang="en-US" altLang="ko-K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all points.</a:t>
            </a:r>
            <a:endParaRPr lang="ko-KR" altLang="en-US" sz="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2253" y="3930253"/>
            <a:ext cx="107989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800" dirty="0">
                <a:solidFill>
                  <a:schemeClr val="bg1"/>
                </a:solidFill>
              </a:rPr>
              <a:t>Golden Banana:</a:t>
            </a:r>
          </a:p>
          <a:p>
            <a:pPr>
              <a:defRPr/>
            </a:pP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points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7906" y="3919537"/>
            <a:ext cx="11079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800" dirty="0">
                <a:solidFill>
                  <a:schemeClr val="bg1"/>
                </a:solidFill>
              </a:rPr>
              <a:t>Poison</a:t>
            </a:r>
          </a:p>
          <a:p>
            <a:pPr>
              <a:defRPr/>
            </a:pPr>
            <a:r>
              <a:rPr lang="en-US" altLang="ko-KR" sz="1800" dirty="0">
                <a:solidFill>
                  <a:schemeClr val="bg1"/>
                </a:solidFill>
              </a:rPr>
              <a:t> Banana:</a:t>
            </a:r>
          </a:p>
          <a:p>
            <a:pPr>
              <a:defRPr/>
            </a:pPr>
            <a:r>
              <a:rPr lang="en-US" altLang="ko-K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points</a:t>
            </a:r>
            <a:endParaRPr lang="ko-KR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78" y="3154561"/>
            <a:ext cx="1488281" cy="186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89" y="3124200"/>
            <a:ext cx="1485900" cy="186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75" y="3137297"/>
            <a:ext cx="1377553" cy="18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7860"/>
            <a:ext cx="6858000" cy="51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60" y="103585"/>
            <a:ext cx="1624013" cy="67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73" y="186928"/>
            <a:ext cx="1197769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6" y="136922"/>
            <a:ext cx="1783556" cy="66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140494"/>
            <a:ext cx="2293144" cy="67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타원 12">
            <a:hlinkClick r:id="rId9" action="ppaction://hlinksldjump"/>
          </p:cNvPr>
          <p:cNvSpPr/>
          <p:nvPr/>
        </p:nvSpPr>
        <p:spPr>
          <a:xfrm>
            <a:off x="1331640" y="1546151"/>
            <a:ext cx="1066332" cy="103990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pic>
        <p:nvPicPr>
          <p:cNvPr id="6155" name="Picture 2" descr="http://multiplayerblog.mtv.com/wp-content/uploads/2008/08/donkeykon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47" y="3923110"/>
            <a:ext cx="1470422" cy="12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타원 15">
            <a:hlinkClick r:id="rId11" action="ppaction://hlinksldjump"/>
          </p:cNvPr>
          <p:cNvSpPr/>
          <p:nvPr/>
        </p:nvSpPr>
        <p:spPr>
          <a:xfrm>
            <a:off x="1341088" y="2931808"/>
            <a:ext cx="1060367" cy="1034084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7" name="타원 16">
            <a:hlinkClick r:id="rId12" action="ppaction://hlinksldjump"/>
          </p:cNvPr>
          <p:cNvSpPr/>
          <p:nvPr/>
        </p:nvSpPr>
        <p:spPr>
          <a:xfrm>
            <a:off x="2595255" y="1570152"/>
            <a:ext cx="1061938" cy="1035614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8" name="타원 17">
            <a:hlinkClick r:id="rId13" action="ppaction://hlinksldjump"/>
          </p:cNvPr>
          <p:cNvSpPr/>
          <p:nvPr/>
        </p:nvSpPr>
        <p:spPr>
          <a:xfrm>
            <a:off x="2606401" y="2846036"/>
            <a:ext cx="1104707" cy="1077323"/>
          </a:xfrm>
          <a:prstGeom prst="ellipse">
            <a:avLst/>
          </a:prstGeom>
          <a:solidFill>
            <a:srgbClr val="E10DA9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9" name="타원 18">
            <a:hlinkClick r:id="rId14" action="ppaction://hlinksldjump"/>
          </p:cNvPr>
          <p:cNvSpPr/>
          <p:nvPr/>
        </p:nvSpPr>
        <p:spPr>
          <a:xfrm>
            <a:off x="3811831" y="1546152"/>
            <a:ext cx="1055903" cy="1029730"/>
          </a:xfrm>
          <a:prstGeom prst="ellipse">
            <a:avLst/>
          </a:prstGeom>
          <a:solidFill>
            <a:srgbClr val="00B0F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0" name="타원 19">
            <a:hlinkClick r:id="rId15" action="ppaction://hlinksldjump"/>
          </p:cNvPr>
          <p:cNvSpPr/>
          <p:nvPr/>
        </p:nvSpPr>
        <p:spPr>
          <a:xfrm>
            <a:off x="3834751" y="2861969"/>
            <a:ext cx="1091990" cy="10649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6" name="포인트가 5개인 별 5"/>
          <p:cNvSpPr/>
          <p:nvPr/>
        </p:nvSpPr>
        <p:spPr>
          <a:xfrm>
            <a:off x="1412081" y="1610916"/>
            <a:ext cx="906066" cy="909638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8" name="포인트가 5개인 별 27"/>
          <p:cNvSpPr/>
          <p:nvPr/>
        </p:nvSpPr>
        <p:spPr>
          <a:xfrm>
            <a:off x="1412081" y="2937273"/>
            <a:ext cx="923925" cy="963215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2" name="포인트가 5개인 별 31"/>
          <p:cNvSpPr/>
          <p:nvPr/>
        </p:nvSpPr>
        <p:spPr>
          <a:xfrm>
            <a:off x="2612232" y="1594248"/>
            <a:ext cx="1007269" cy="97274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3" name="포인트가 5개인 별 32"/>
          <p:cNvSpPr/>
          <p:nvPr/>
        </p:nvSpPr>
        <p:spPr>
          <a:xfrm>
            <a:off x="2696767" y="2863454"/>
            <a:ext cx="925115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4" name="포인트가 5개인 별 33"/>
          <p:cNvSpPr/>
          <p:nvPr/>
        </p:nvSpPr>
        <p:spPr>
          <a:xfrm>
            <a:off x="3894535" y="1545431"/>
            <a:ext cx="939403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5" name="포인트가 5개인 별 34"/>
          <p:cNvSpPr/>
          <p:nvPr/>
        </p:nvSpPr>
        <p:spPr>
          <a:xfrm>
            <a:off x="3861198" y="2880122"/>
            <a:ext cx="1007269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4" name="오른쪽 화살표 3">
            <a:hlinkClick r:id="rId16" action="ppaction://hlinksldjump"/>
          </p:cNvPr>
          <p:cNvSpPr/>
          <p:nvPr/>
        </p:nvSpPr>
        <p:spPr>
          <a:xfrm>
            <a:off x="6861498" y="4411421"/>
            <a:ext cx="1139502" cy="648072"/>
          </a:xfrm>
          <a:prstGeom prst="right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800" b="1" dirty="0">
                <a:solidFill>
                  <a:schemeClr val="tx1"/>
                </a:solidFill>
                <a:latin typeface="HY산B" pitchFamily="18" charset="-127"/>
                <a:ea typeface="HY산B" pitchFamily="18" charset="-127"/>
              </a:rPr>
              <a:t>End</a:t>
            </a:r>
            <a:endParaRPr lang="ko-KR" altLang="en-US" sz="1800" b="1" dirty="0">
              <a:solidFill>
                <a:schemeClr val="tx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23" name="타원 22">
            <a:hlinkClick r:id="rId17" action="ppaction://hlinksldjump"/>
          </p:cNvPr>
          <p:cNvSpPr/>
          <p:nvPr/>
        </p:nvSpPr>
        <p:spPr>
          <a:xfrm>
            <a:off x="5077270" y="1546152"/>
            <a:ext cx="1055903" cy="1029730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4" name="타원 23">
            <a:hlinkClick r:id="rId18" action="ppaction://hlinksldjump"/>
          </p:cNvPr>
          <p:cNvSpPr/>
          <p:nvPr/>
        </p:nvSpPr>
        <p:spPr>
          <a:xfrm>
            <a:off x="5100190" y="2861969"/>
            <a:ext cx="1091990" cy="106492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5" name="포인트가 5개인 별 24"/>
          <p:cNvSpPr/>
          <p:nvPr/>
        </p:nvSpPr>
        <p:spPr>
          <a:xfrm>
            <a:off x="5158979" y="1545431"/>
            <a:ext cx="939403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6" name="포인트가 5개인 별 25"/>
          <p:cNvSpPr/>
          <p:nvPr/>
        </p:nvSpPr>
        <p:spPr>
          <a:xfrm>
            <a:off x="5166123" y="2858691"/>
            <a:ext cx="1007269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7" name="타원 26">
            <a:hlinkClick r:id="rId19" action="ppaction://hlinksldjump"/>
          </p:cNvPr>
          <p:cNvSpPr/>
          <p:nvPr/>
        </p:nvSpPr>
        <p:spPr>
          <a:xfrm>
            <a:off x="6319408" y="1546152"/>
            <a:ext cx="1055903" cy="1029730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9" name="타원 28">
            <a:hlinkClick r:id="rId20" action="ppaction://hlinksldjump"/>
          </p:cNvPr>
          <p:cNvSpPr/>
          <p:nvPr/>
        </p:nvSpPr>
        <p:spPr>
          <a:xfrm>
            <a:off x="6342328" y="2861969"/>
            <a:ext cx="1091990" cy="1064922"/>
          </a:xfrm>
          <a:prstGeom prst="ellipse">
            <a:avLst/>
          </a:prstGeom>
          <a:solidFill>
            <a:srgbClr val="6633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0" name="포인트가 5개인 별 29"/>
          <p:cNvSpPr/>
          <p:nvPr/>
        </p:nvSpPr>
        <p:spPr>
          <a:xfrm>
            <a:off x="6401991" y="1545431"/>
            <a:ext cx="939403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1" name="포인트가 5개인 별 30"/>
          <p:cNvSpPr/>
          <p:nvPr/>
        </p:nvSpPr>
        <p:spPr>
          <a:xfrm>
            <a:off x="6407944" y="2858691"/>
            <a:ext cx="1007269" cy="100965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717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7172" name="Picture 2" descr="http://gamesareevil.com/wp-content/uploads/2010/11/dkc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8" y="0"/>
            <a:ext cx="690324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0" descr="http://t0.gstatic.com/images?q=tbn:ANd9GcRHZ9BSx6v2QX0OqmQEoP0dnUWZ-uaXXHZkB5awDMA5sjwlwARu_rl_poU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851466" y="1625969"/>
            <a:ext cx="5142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32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When’s your birthday?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79331" y="2785369"/>
            <a:ext cx="469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It’s in _______.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819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8196" name="Picture 2" descr="http://www.hookedgamers.com/images/1814/donkey_kong_country_returns/screenshot_wii_donkey_kong_country_returns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0" descr="http://t0.gstatic.com/images?q=tbn:ANd9GcRHZ9BSx6v2QX0OqmQEoP0dnUWZ-uaXXHZkB5awDMA5sjwlwARu_rl_poU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763316" y="1624506"/>
            <a:ext cx="5318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What food do you want at your birthday party?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63316" y="3201145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want some _____.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92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9220" name="Picture 2" descr="http://www.lemagjeuxvideo.com/wp-content/uploads/2010/06/donkey-kong-country-returns-w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9525"/>
            <a:ext cx="6858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0" descr="http://t0.gstatic.com/images?q=tbn:ANd9GcRHZ9BSx6v2QX0OqmQEoP0dnUWZ-uaXXHZkB5awDMA5sjwlwARu_rl_poU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" name="모서리가 둥근 직사각형 8">
            <a:extLst>
              <a:ext uri="{FF2B5EF4-FFF2-40B4-BE49-F238E27FC236}">
                <a16:creationId xmlns:a16="http://schemas.microsoft.com/office/drawing/2014/main" xmlns="" id="{C8681D7B-774A-8620-206A-EB487FAC9C64}"/>
              </a:ext>
            </a:extLst>
          </p:cNvPr>
          <p:cNvSpPr/>
          <p:nvPr/>
        </p:nvSpPr>
        <p:spPr>
          <a:xfrm>
            <a:off x="1763688" y="357504"/>
            <a:ext cx="5318150" cy="438066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E76172A-D515-E2B1-65B8-2711DC04B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1624506"/>
            <a:ext cx="5318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What drinks do you want at your birthday party?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878148-4373-3E39-6DFA-590A94BAA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3201145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want some _____.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102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10244" name="Picture 2" descr="http://www.infendo.com/wp-content/uploads/2010/11/donkey-kong-country-returns-wii1-640x3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1" y="0"/>
            <a:ext cx="68758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0" descr="http://t0.gstatic.com/images?q=tbn:ANd9GcRHZ9BSx6v2QX0OqmQEoP0dnUWZ-uaXXHZkB5awDMA5sjwlwARu_rl_poU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55093" y="1810740"/>
            <a:ext cx="5706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8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Where are you from?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04433" y="2943586"/>
            <a:ext cx="45820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am from ____.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11267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11268" name="Picture 4" descr="http://www.hookedgamers.com/images/1814/donkey_kong_country_returns/screenshot_wii_donkey_kong_country_returns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0" descr="http://t0.gstatic.com/images?q=tbn:ANd9GcRHZ9BSx6v2QX0OqmQEoP0dnUWZ-uaXXHZkB5awDMA5sjwlwARu_rl_poU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383265" y="322334"/>
            <a:ext cx="5696192" cy="464451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C2121192-8F71-6DBB-32B2-1E3B290A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1624506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How old are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3E3D41-F69C-36CC-E7D4-95D353384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3201145"/>
            <a:ext cx="53185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I am _____ years old.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12291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pic>
        <p:nvPicPr>
          <p:cNvPr id="12292" name="Picture 2" descr="http://1.bp.blogspot.com/-QH1eb0WPKO8/Tc1_hTzVCYI/AAAAAAAAAzg/akeenC9bAqg/s1600/screenshot_wii_donkey_kong_country_returns0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0" descr="http://t0.gstatic.com/images?q=tbn:ANd9GcRHZ9BSx6v2QX0OqmQEoP0dnUWZ-uaXXHZkB5awDMA5sjwlwARu_rl_poU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295354" y="1617930"/>
            <a:ext cx="57066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Say 3 words starting with “W”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50753" y="2839486"/>
            <a:ext cx="3996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water, window, white, 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gamershell.com/static/screenshots/22384/513772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" y="0"/>
            <a:ext cx="6877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0" descr="http://t0.gstatic.com/images?q=tbn:ANd9GcRHZ9BSx6v2QX0OqmQEoP0dnUWZ-uaXXHZkB5awDMA5sjwlwARu_rl_poU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9D55CE-C91F-E7B9-1692-926C6744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354" y="1617930"/>
            <a:ext cx="57066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Say 3 words starting with “J”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D191A3-51A1-EC61-1F83-5A4C27B37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753" y="2839486"/>
            <a:ext cx="3996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HY수평선B" pitchFamily="18" charset="-127"/>
                <a:ea typeface="HY수평선B" pitchFamily="18" charset="-127"/>
              </a:rPr>
              <a:t>jam, juice, jump, 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519851" y="158903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Warm-up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52541" y="3055568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Let’s </a:t>
            </a:r>
            <a:r>
              <a:rPr lang="en" sz="3600" b="1" smtClean="0"/>
              <a:t>chant!</a:t>
            </a:r>
            <a:endParaRPr sz="36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gameranx.com/images/updates/129044290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5619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0" descr="http://t0.gstatic.com/images?q=tbn:ANd9GcRHZ9BSx6v2QX0OqmQEoP0dnUWZ-uaXXHZkB5awDMA5sjwlwARu_rl_poU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30266"/>
            <a:ext cx="91678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295354" y="357504"/>
            <a:ext cx="5696192" cy="4644516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5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85888" y="465535"/>
            <a:ext cx="57066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chemeClr val="bg1"/>
                </a:solidFill>
                <a:latin typeface="Comic Sans MS" panose="030F0902030302020204" pitchFamily="66" charset="0"/>
                <a:ea typeface="HY수평선B" pitchFamily="18" charset="-127"/>
              </a:rPr>
              <a:t>I am having a birthday ____ with my friends.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0756" y="4137925"/>
            <a:ext cx="3996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ctr" eaLnBrk="1" hangingPunct="1"/>
            <a:r>
              <a:rPr lang="en-US" altLang="ko-KR" sz="2700" b="1" dirty="0">
                <a:solidFill>
                  <a:srgbClr val="00B0F0"/>
                </a:solidFill>
                <a:latin typeface="Comic Sans MS" panose="030F0902030302020204" pitchFamily="66" charset="0"/>
                <a:ea typeface="HY수평선B" pitchFamily="18" charset="-127"/>
              </a:rPr>
              <a:t>party</a:t>
            </a:r>
          </a:p>
        </p:txBody>
      </p:sp>
      <p:pic>
        <p:nvPicPr>
          <p:cNvPr id="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xmlns="" id="{A1230963-9155-312F-8C67-91AE6352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6" y="1536926"/>
            <a:ext cx="3743089" cy="2493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09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04" y="1966913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42" y="2156223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04" y="25467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2" y="230147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23" y="2159794"/>
            <a:ext cx="1593056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22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31" y="1007269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2.bp.blogspot.com/_4MUf6T4VzPw/ShLxt8VCzHI/AAAAAAAAHnQ/-D2bBH8_CUs/s320/donkey-kong-barrel-canon-papercraft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60" y="2582467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30147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747" y="960835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29" y="2638425"/>
            <a:ext cx="1593056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32" y="2624138"/>
            <a:ext cx="1593056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69" y="1012032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78" y="1012032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ttp://2.bp.blogspot.com/_4MUf6T4VzPw/ShLxt8VCzHI/AAAAAAAAHnQ/-D2bBH8_CUs/s320/donkey-kong-barrel-canon-papercraft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8" y="2400300"/>
            <a:ext cx="1516856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56" y="1078707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9" y="2176463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2580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23" y="2176463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2580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162176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8" y="2400300"/>
            <a:ext cx="1516856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9" y="106799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94" y="1020366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72" y="1044178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2.bp.blogspot.com/_4MUf6T4VzPw/ShLxt8VCzHI/AAAAAAAAHnQ/-D2bBH8_CUs/s320/donkey-kong-barrel-canon-papercraft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9" y="2176463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2580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2370535"/>
            <a:ext cx="1728788" cy="146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54" y="2325292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19" y="2728913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17" y="2325292"/>
            <a:ext cx="114538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6" y="2728913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81" y="1171575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28" y="1172766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72" y="1170385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2.bp.blogspot.com/_4MUf6T4VzPw/ShLxt8VCzHI/AAAAAAAAHnQ/-D2bBH8_CUs/s320/donkey-kong-barrel-canon-papercraft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3" y="2415779"/>
            <a:ext cx="1593056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2" y="998935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ttp://2.bp.blogspot.com/_4MUf6T4VzPw/ShLxt8VCzHI/AAAAAAAAHnQ/-D2bBH8_CUs/s320/donkey-kong-barrel-canon-papercraft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1" y="3926711"/>
            <a:ext cx="1329579" cy="12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492" y="2172891"/>
            <a:ext cx="1516856" cy="146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998935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Banana_3.gif - (6K)"/>
          <p:cNvPicPr>
            <a:picLocks noChangeAspect="1" noChangeArrowheads="1" noCrop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74" y="2173156"/>
            <a:ext cx="1145631" cy="11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anana_3.gif - (6K)"/>
          <p:cNvPicPr>
            <a:picLocks noChangeAspect="1" noChangeArrowheads="1" noCrop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97" y="1798862"/>
            <a:ext cx="1145631" cy="11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anana_3.gif - (6K)"/>
          <p:cNvPicPr>
            <a:picLocks noChangeAspect="1" noChangeArrowheads="1" noCrop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22" y="2337928"/>
            <a:ext cx="1145631" cy="11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91" y="992982"/>
            <a:ext cx="2214563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048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0"/>
            <a:ext cx="685800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1583531"/>
            <a:ext cx="3658791" cy="35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2.bp.blogspot.com/_4MUf6T4VzPw/ShLxt8VCzHI/AAAAAAAAHnQ/-D2bBH8_CUs/s320/donkey-kong-barrel-canon-papercraft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82" y="3813889"/>
            <a:ext cx="1424219" cy="13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1143000" y="80963"/>
            <a:ext cx="677703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r" eaLnBrk="1" hangingPunct="1"/>
            <a:r>
              <a:rPr lang="en-US" altLang="ko-KR" sz="24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You found a </a:t>
            </a:r>
            <a:r>
              <a:rPr lang="en-US" altLang="ko-KR" sz="2400">
                <a:solidFill>
                  <a:srgbClr val="FFCC00"/>
                </a:solidFill>
                <a:latin typeface="HY목각파임B" pitchFamily="18" charset="-127"/>
                <a:ea typeface="HY목각파임B" pitchFamily="18" charset="-127"/>
              </a:rPr>
              <a:t>giant golden banana! </a:t>
            </a:r>
            <a:r>
              <a:rPr lang="en-US" altLang="ko-KR" sz="495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5 points!</a:t>
            </a:r>
            <a:endParaRPr lang="ko-KR" altLang="en-US" sz="495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2" y="1745457"/>
            <a:ext cx="1432322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2419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2227660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90142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10" y="18359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8"/>
          <p:cNvSpPr txBox="1">
            <a:spLocks noChangeArrowheads="1"/>
          </p:cNvSpPr>
          <p:nvPr/>
        </p:nvSpPr>
        <p:spPr bwMode="auto">
          <a:xfrm>
            <a:off x="2207419" y="3280172"/>
            <a:ext cx="60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>
                <a:solidFill>
                  <a:schemeClr val="bg1"/>
                </a:solidFill>
                <a:latin typeface="HY수평선B" pitchFamily="18" charset="-127"/>
                <a:ea typeface="HY수평선B" pitchFamily="18" charset="-127"/>
              </a:rPr>
              <a:t>+7</a:t>
            </a:r>
            <a:endParaRPr lang="ko-KR" altLang="en-US" sz="1800">
              <a:solidFill>
                <a:schemeClr val="bg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51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018110"/>
            <a:ext cx="1593056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19502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191809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818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7" y="2345531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7" y="1032272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047750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2" descr="http://2.bp.blogspot.com/_4MUf6T4VzPw/ShLxt8VCzHI/AAAAAAAAHnQ/-D2bBH8_CUs/s320/donkey-kong-barrel-canon-papercraft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3921919"/>
            <a:ext cx="1373981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048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0"/>
            <a:ext cx="6858000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6" descr="Banana_3.gif - (6K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1583531"/>
            <a:ext cx="3658791" cy="35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2.bp.blogspot.com/_4MUf6T4VzPw/ShLxt8VCzHI/AAAAAAAAHnQ/-D2bBH8_CUs/s320/donkey-kong-barrel-canon-papercraft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82" y="3813889"/>
            <a:ext cx="1424219" cy="13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1143000" y="80963"/>
            <a:ext cx="677703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algn="r" eaLnBrk="1" hangingPunct="1"/>
            <a:r>
              <a:rPr lang="en-US" altLang="ko-KR" sz="240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You found a </a:t>
            </a:r>
            <a:r>
              <a:rPr lang="en-US" altLang="ko-KR" sz="2400">
                <a:solidFill>
                  <a:srgbClr val="FFCC00"/>
                </a:solidFill>
                <a:latin typeface="HY목각파임B" pitchFamily="18" charset="-127"/>
                <a:ea typeface="HY목각파임B" pitchFamily="18" charset="-127"/>
              </a:rPr>
              <a:t>giant golden banana! </a:t>
            </a:r>
            <a:r>
              <a:rPr lang="en-US" altLang="ko-KR" sz="4950">
                <a:solidFill>
                  <a:schemeClr val="bg1"/>
                </a:solidFill>
                <a:latin typeface="HY목각파임B" pitchFamily="18" charset="-127"/>
                <a:ea typeface="HY목각파임B" pitchFamily="18" charset="-127"/>
              </a:rPr>
              <a:t>5 points!</a:t>
            </a:r>
            <a:endParaRPr lang="ko-KR" altLang="en-US" sz="4950">
              <a:solidFill>
                <a:schemeClr val="bg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321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2" y="1745457"/>
            <a:ext cx="1432322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2419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2227660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90142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10" y="18359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8"/>
          <p:cNvSpPr txBox="1">
            <a:spLocks noChangeArrowheads="1"/>
          </p:cNvSpPr>
          <p:nvPr/>
        </p:nvSpPr>
        <p:spPr bwMode="auto">
          <a:xfrm>
            <a:off x="2207419" y="3280172"/>
            <a:ext cx="60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>
                <a:solidFill>
                  <a:schemeClr val="bg1"/>
                </a:solidFill>
                <a:latin typeface="HY수평선B" pitchFamily="18" charset="-127"/>
                <a:ea typeface="HY수평선B" pitchFamily="18" charset="-127"/>
              </a:rPr>
              <a:t>+7</a:t>
            </a:r>
            <a:endParaRPr lang="ko-KR" altLang="en-US" sz="1800">
              <a:solidFill>
                <a:schemeClr val="bg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51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018110"/>
            <a:ext cx="1593056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19502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191809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818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7" y="2345531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7" y="1032272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047750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2" descr="http://2.bp.blogspot.com/_4MUf6T4VzPw/ShLxt8VCzHI/AAAAAAAAHnQ/-D2bBH8_CUs/s320/donkey-kong-barrel-canon-papercraft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3921919"/>
            <a:ext cx="1373981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18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1388B8-CFC3-7AFE-8D6D-41780A8D9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0" y="50800"/>
            <a:ext cx="7302500" cy="5041900"/>
          </a:xfrm>
          <a:prstGeom prst="rect">
            <a:avLst/>
          </a:prstGeom>
        </p:spPr>
      </p:pic>
      <p:pic>
        <p:nvPicPr>
          <p:cNvPr id="3" name="Track 46">
            <a:hlinkClick r:id="" action="ppaction://media"/>
            <a:extLst>
              <a:ext uri="{FF2B5EF4-FFF2-40B4-BE49-F238E27FC236}">
                <a16:creationId xmlns:a16="http://schemas.microsoft.com/office/drawing/2014/main" xmlns="" id="{5F166136-4F65-8943-6BDF-8C4297499A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88" y="50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9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fc08.deviantart.net/fs42/f/2009/100/0/0/Fire_background_by_YellowCat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://images2.fanpop.com/image/polls/504000/504215_1280460625315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2" y="1745457"/>
            <a:ext cx="1432322" cy="14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24194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28" y="2227660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901429"/>
            <a:ext cx="1146572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10" y="18359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8"/>
          <p:cNvSpPr txBox="1">
            <a:spLocks noChangeArrowheads="1"/>
          </p:cNvSpPr>
          <p:nvPr/>
        </p:nvSpPr>
        <p:spPr bwMode="auto">
          <a:xfrm>
            <a:off x="2207419" y="3280172"/>
            <a:ext cx="60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800">
                <a:solidFill>
                  <a:schemeClr val="bg1"/>
                </a:solidFill>
                <a:latin typeface="HY수평선B" pitchFamily="18" charset="-127"/>
                <a:ea typeface="HY수평선B" pitchFamily="18" charset="-127"/>
              </a:rPr>
              <a:t>+7</a:t>
            </a:r>
            <a:endParaRPr lang="ko-KR" altLang="en-US" sz="1800">
              <a:solidFill>
                <a:schemeClr val="bg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1513" name="Picture 8" descr="http://images.wikia.com/donkeykong/images/7/70/RambiRhinoDKC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2018110"/>
            <a:ext cx="1593056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10" y="1950244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1918098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818085"/>
            <a:ext cx="1145381" cy="11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6" descr="Banana_3.gif - (6K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7" y="2345531"/>
            <a:ext cx="1145381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012031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47" y="1032272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http://t0.gstatic.com/images?q=tbn:ANd9GcRHZ9BSx6v2QX0OqmQEoP0dnUWZ-uaXXHZkB5awDMA5sjwlwARu_rl_po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047750"/>
            <a:ext cx="22145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2" descr="http://2.bp.blogspot.com/_4MUf6T4VzPw/ShLxt8VCzHI/AAAAAAAAHnQ/-D2bBH8_CUs/s320/donkey-kong-barrel-canon-papercraft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60" y="3921919"/>
            <a:ext cx="1373981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403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3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301" y="3270762"/>
            <a:ext cx="2556600" cy="713400"/>
          </a:xfrm>
        </p:spPr>
        <p:txBody>
          <a:bodyPr/>
          <a:lstStyle/>
          <a:p>
            <a:r>
              <a:rPr lang="x-none" sz="4000" b="1" dirty="0"/>
              <a:t>Project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483"/>
            <a:ext cx="8822455" cy="431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770461" y="169411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Activity 4</a:t>
            </a:r>
            <a:endParaRPr sz="48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CBD5EB00-F7F7-68C7-303A-D5EDA79F81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67595" y="2589507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Read </a:t>
            </a:r>
            <a:r>
              <a:rPr lang="en" sz="3200" b="1"/>
              <a:t>and </a:t>
            </a:r>
            <a:r>
              <a:rPr lang="en" sz="3200" b="1" smtClean="0"/>
              <a:t>circle.</a:t>
            </a:r>
            <a:endParaRPr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2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61" y="244609"/>
            <a:ext cx="7704000" cy="572700"/>
          </a:xfrm>
        </p:spPr>
        <p:txBody>
          <a:bodyPr/>
          <a:lstStyle/>
          <a:p>
            <a:r>
              <a:rPr lang="x-none" sz="4000" smtClean="0"/>
              <a:t>Read</a:t>
            </a:r>
            <a:r>
              <a:rPr lang="en-US" sz="4000" smtClean="0"/>
              <a:t>.</a:t>
            </a:r>
            <a:endParaRPr lang="x-none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E1D43B-4639-3453-94C9-DDD46D5CE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" t="15459"/>
          <a:stretch/>
        </p:blipFill>
        <p:spPr>
          <a:xfrm>
            <a:off x="164586" y="1078516"/>
            <a:ext cx="8814828" cy="3205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5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2" y="3758141"/>
            <a:ext cx="8799261" cy="958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x-none" sz="4000" smtClean="0"/>
              <a:t>Circle</a:t>
            </a:r>
            <a:r>
              <a:rPr lang="en-US" sz="4000" smtClean="0"/>
              <a:t>.</a:t>
            </a:r>
            <a:endParaRPr lang="x-none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FF5510E3-3D85-BAD7-102E-DBD027184158}"/>
              </a:ext>
            </a:extLst>
          </p:cNvPr>
          <p:cNvSpPr/>
          <p:nvPr/>
        </p:nvSpPr>
        <p:spPr>
          <a:xfrm>
            <a:off x="3752508" y="4202219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87012C8-88E2-5198-3522-A07B0AC810F7}"/>
              </a:ext>
            </a:extLst>
          </p:cNvPr>
          <p:cNvCxnSpPr/>
          <p:nvPr/>
        </p:nvCxnSpPr>
        <p:spPr>
          <a:xfrm>
            <a:off x="3137769" y="1816274"/>
            <a:ext cx="1941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618496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75" y="3751384"/>
            <a:ext cx="8572647" cy="1031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x-none" sz="4000" smtClean="0"/>
              <a:t>Circle</a:t>
            </a:r>
            <a:r>
              <a:rPr lang="en-US" sz="4000" smtClean="0"/>
              <a:t>.</a:t>
            </a:r>
            <a:endParaRPr lang="x-none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FF5510E3-3D85-BAD7-102E-DBD027184158}"/>
              </a:ext>
            </a:extLst>
          </p:cNvPr>
          <p:cNvSpPr/>
          <p:nvPr/>
        </p:nvSpPr>
        <p:spPr>
          <a:xfrm>
            <a:off x="688931" y="4225385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87012C8-88E2-5198-3522-A07B0AC810F7}"/>
              </a:ext>
            </a:extLst>
          </p:cNvPr>
          <p:cNvCxnSpPr/>
          <p:nvPr/>
        </p:nvCxnSpPr>
        <p:spPr>
          <a:xfrm>
            <a:off x="1334021" y="2091846"/>
            <a:ext cx="1941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98344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8" y="3927441"/>
            <a:ext cx="8944141" cy="1020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FCF60-ECC1-139E-FCF9-69D7AE41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7" y="94296"/>
            <a:ext cx="7704000" cy="572700"/>
          </a:xfrm>
        </p:spPr>
        <p:txBody>
          <a:bodyPr/>
          <a:lstStyle/>
          <a:p>
            <a:r>
              <a:rPr lang="x-none" sz="4000" smtClean="0"/>
              <a:t>Circle</a:t>
            </a:r>
            <a:r>
              <a:rPr lang="en-US" sz="4000" smtClean="0"/>
              <a:t>.</a:t>
            </a:r>
            <a:endParaRPr lang="x-none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A6BA5E-0943-6EB7-8B50-B07DDF0BC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" t="15459"/>
          <a:stretch/>
        </p:blipFill>
        <p:spPr>
          <a:xfrm>
            <a:off x="583446" y="848523"/>
            <a:ext cx="7977107" cy="2900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FF5510E3-3D85-BAD7-102E-DBD027184158}"/>
              </a:ext>
            </a:extLst>
          </p:cNvPr>
          <p:cNvSpPr/>
          <p:nvPr/>
        </p:nvSpPr>
        <p:spPr>
          <a:xfrm>
            <a:off x="332925" y="4437639"/>
            <a:ext cx="501041" cy="5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87012C8-88E2-5198-3522-A07B0AC810F7}"/>
              </a:ext>
            </a:extLst>
          </p:cNvPr>
          <p:cNvCxnSpPr/>
          <p:nvPr/>
        </p:nvCxnSpPr>
        <p:spPr>
          <a:xfrm>
            <a:off x="5455084" y="2091846"/>
            <a:ext cx="19415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293330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C4A1AB9-C8BF-4D86-B2A8-BBAF26DD838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nhu lop 1\\van tuan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Anh lớp 4 - Unit 4_Lesson 3_P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6AC3B1-02B1-4C05-A8F4-04DEBA33867C}:9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E0B31A-6360-42BC-94E3-47EA05B7FB1A}:98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10AC40-CAC5-4572-941E-95913BF849C9}:9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0DA6A3-60DE-45EB-9918-DDBC67516462}:9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8BCCEC-2DDA-4D1C-963A-0020C1D91CB5}:94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C0D2FC-3E3D-4CA8-94EC-C7D45FBFD0DB}:98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7F8337-61CD-495E-A870-40C5A4F706A6}:9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FDE63-2AFC-4672-9DE2-101B2D380409}:9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8C2D39-92F9-4A01-A98E-72DC2B49A15F}:9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1C4ABC-CAEB-4206-87B2-CC470A8F408E}:9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F8ECA3-67BE-4D5C-8F7A-C227CBF2829B}:4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92F7E9-C0D6-447A-A377-DB9019AF9A7E}:90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A57426-1407-4D0B-B136-AA1D3F78836B}:3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51CE80-497B-4BCF-9065-69EA0C555135}:34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8EBD38-AA50-429A-A9DD-890F38802FDD}:25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88F39F-7B06-4A33-BA6A-3A1E0302FF16}:26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A22716-2EC6-4E6C-99B7-7933C41150B4}:2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1C458F-0CA4-4AA5-9A04-576B06C9958C}:2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4DFAEF-D712-4118-9D1F-47FC822C15B5}:26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FC9022-6F8A-4886-B3A7-557EEEBF3BB8}:2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80F9F0-908C-416E-95B3-74DE7D198717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6768FF-9B0F-445A-8943-725821DC5E4D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A06BFA-FFAC-4A68-9385-24627CE129C5}:36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8CF201-3175-4CF6-99D6-3ACA98763265}:98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E3E665-2673-4EF2-B1B4-F23EFB098E73}:3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790019-BB53-4273-8BBF-0BF9540F1D6E}:3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484A41-8E50-4D86-A46F-1344A0DBCCC4}:3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063CC8-A059-4029-B716-257E373E25E0}:31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F029BD-E63D-4AC9-A0DA-F9721D36267D}:32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CCCE58-0F94-4CA1-8D05-A212CDA85DBA}:32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780068-1962-4FE8-84E2-723A61EF6609}:32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80FCC9-6EFF-4E66-96B0-9AF02E5854CE}:9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D5627C-7F7A-4948-9A2B-E5181A9F6EA6}:26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79374E-19E6-4BD6-8225-FFDD1CBB7DF9}:98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40D142-C59F-45EF-9ED5-D0109291DE8C}:99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C5E6C3-C63B-4863-BAF1-537B213B4193}:90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A2E872-83BB-4AA6-BC01-BB670CFAC43E}:9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AF5EDE-D989-415F-AFF0-28A1F094FA08}:9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1176BA-ACEC-4D71-BEEC-CA4EFD343BC9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623030-CA9A-408F-B87D-9500D195ECED}:9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B0F071-1C4D-41F1-85B8-8F6D6A0DFFC1}:9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D4143B-5A88-41F1-8436-FA4D88B5152C}:978"/>
</p:tagLst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8757</TotalTime>
  <Words>696</Words>
  <Application>Microsoft Office PowerPoint</Application>
  <PresentationFormat>On-screen Show (16:9)</PresentationFormat>
  <Paragraphs>132</Paragraphs>
  <Slides>42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HY목각파임B</vt:lpstr>
      <vt:lpstr>HY수평선B</vt:lpstr>
      <vt:lpstr>Sport Day</vt:lpstr>
      <vt:lpstr>HY산B</vt:lpstr>
      <vt:lpstr>굴림</vt:lpstr>
      <vt:lpstr>Exo 2</vt:lpstr>
      <vt:lpstr>Fredoka One</vt:lpstr>
      <vt:lpstr>Roboto Condensed Light</vt:lpstr>
      <vt:lpstr>맑은 고딕</vt:lpstr>
      <vt:lpstr>Comic Sans MS</vt:lpstr>
      <vt:lpstr>Calibri</vt:lpstr>
      <vt:lpstr>Physics Class for Kids: Kinetic Energy by Slidesgo</vt:lpstr>
      <vt:lpstr>Custom Design</vt:lpstr>
      <vt:lpstr>PowerPoint Presentation</vt:lpstr>
      <vt:lpstr>My birthday  party</vt:lpstr>
      <vt:lpstr>Warm-up</vt:lpstr>
      <vt:lpstr>PowerPoint Presentation</vt:lpstr>
      <vt:lpstr>Activity 4</vt:lpstr>
      <vt:lpstr>Read.</vt:lpstr>
      <vt:lpstr>Circle.</vt:lpstr>
      <vt:lpstr>Circle.</vt:lpstr>
      <vt:lpstr>Circle.</vt:lpstr>
      <vt:lpstr>Circle.</vt:lpstr>
      <vt:lpstr>Look and check.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Anh lớp 4 - Unit 4_Lesson 3_P2</dc:title>
  <cp:lastModifiedBy>AutoBVT</cp:lastModifiedBy>
  <cp:revision>46</cp:revision>
  <dcterms:modified xsi:type="dcterms:W3CDTF">2023-10-24T23:34:35Z</dcterms:modified>
</cp:coreProperties>
</file>