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heme/themeOverride2.xml" ContentType="application/vnd.openxmlformats-officedocument.themeOverr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heme/themeOverride3.xml" ContentType="application/vnd.openxmlformats-officedocument.themeOverride+xml"/>
  <Override PartName="/ppt/tags/tag9.xml" ContentType="application/vnd.openxmlformats-officedocument.presentationml.tags+xml"/>
  <Override PartName="/ppt/theme/themeOverride4.xml" ContentType="application/vnd.openxmlformats-officedocument.themeOverride+xml"/>
  <Override PartName="/ppt/tags/tag10.xml" ContentType="application/vnd.openxmlformats-officedocument.presentationml.tags+xml"/>
  <Override PartName="/ppt/notesSlides/notesSlide5.xml" ContentType="application/vnd.openxmlformats-officedocument.presentationml.notesSlide+xml"/>
  <Override PartName="/ppt/theme/themeOverride5.xml" ContentType="application/vnd.openxmlformats-officedocument.themeOverride+xml"/>
  <Override PartName="/ppt/tags/tag11.xml" ContentType="application/vnd.openxmlformats-officedocument.presentationml.tags+xml"/>
  <Override PartName="/ppt/notesSlides/notesSlide6.xml" ContentType="application/vnd.openxmlformats-officedocument.presentationml.notesSlide+xml"/>
  <Override PartName="/ppt/theme/themeOverride6.xml" ContentType="application/vnd.openxmlformats-officedocument.themeOverride+xml"/>
  <Override PartName="/ppt/tags/tag12.xml" ContentType="application/vnd.openxmlformats-officedocument.presentationml.tags+xml"/>
  <Override PartName="/ppt/notesSlides/notesSlide7.xml" ContentType="application/vnd.openxmlformats-officedocument.presentationml.notesSlide+xml"/>
  <Override PartName="/ppt/theme/themeOverride7.xml" ContentType="application/vnd.openxmlformats-officedocument.themeOverride+xml"/>
  <Override PartName="/ppt/tags/tag13.xml" ContentType="application/vnd.openxmlformats-officedocument.presentationml.tags+xml"/>
  <Override PartName="/ppt/notesSlides/notesSlide8.xml" ContentType="application/vnd.openxmlformats-officedocument.presentationml.notesSlide+xml"/>
  <Override PartName="/ppt/theme/themeOverride8.xml" ContentType="application/vnd.openxmlformats-officedocument.themeOverride+xml"/>
  <Override PartName="/ppt/tags/tag14.xml" ContentType="application/vnd.openxmlformats-officedocument.presentationml.tags+xml"/>
  <Override PartName="/ppt/notesSlides/notesSlide9.xml" ContentType="application/vnd.openxmlformats-officedocument.presentationml.notesSlide+xml"/>
  <Override PartName="/ppt/theme/themeOverride9.xml" ContentType="application/vnd.openxmlformats-officedocument.themeOverride+xml"/>
  <Override PartName="/ppt/tags/tag15.xml" ContentType="application/vnd.openxmlformats-officedocument.presentationml.tags+xml"/>
  <Override PartName="/ppt/notesSlides/notesSlide10.xml" ContentType="application/vnd.openxmlformats-officedocument.presentationml.notesSlide+xml"/>
  <Override PartName="/ppt/theme/themeOverride10.xml" ContentType="application/vnd.openxmlformats-officedocument.themeOverride+xml"/>
  <Override PartName="/ppt/tags/tag16.xml" ContentType="application/vnd.openxmlformats-officedocument.presentationml.tags+xml"/>
  <Override PartName="/ppt/notesSlides/notesSlide11.xml" ContentType="application/vnd.openxmlformats-officedocument.presentationml.notesSlide+xml"/>
  <Override PartName="/ppt/theme/themeOverride11.xml" ContentType="application/vnd.openxmlformats-officedocument.themeOverride+xml"/>
  <Override PartName="/ppt/tags/tag17.xml" ContentType="application/vnd.openxmlformats-officedocument.presentationml.tags+xml"/>
  <Override PartName="/ppt/notesSlides/notesSlide12.xml" ContentType="application/vnd.openxmlformats-officedocument.presentationml.notesSlide+xml"/>
  <Override PartName="/ppt/theme/themeOverride12.xml" ContentType="application/vnd.openxmlformats-officedocument.themeOverride+xml"/>
  <Override PartName="/ppt/tags/tag18.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3" r:id="rId2"/>
    <p:sldMasterId id="2147483695" r:id="rId3"/>
    <p:sldMasterId id="2147483707" r:id="rId4"/>
    <p:sldMasterId id="2147483719" r:id="rId5"/>
    <p:sldMasterId id="2147483731" r:id="rId6"/>
    <p:sldMasterId id="2147483755" r:id="rId7"/>
  </p:sldMasterIdLst>
  <p:notesMasterIdLst>
    <p:notesMasterId r:id="rId25"/>
  </p:notesMasterIdLst>
  <p:sldIdLst>
    <p:sldId id="405" r:id="rId8"/>
    <p:sldId id="387" r:id="rId9"/>
    <p:sldId id="389" r:id="rId10"/>
    <p:sldId id="390" r:id="rId11"/>
    <p:sldId id="391" r:id="rId12"/>
    <p:sldId id="392" r:id="rId13"/>
    <p:sldId id="393" r:id="rId14"/>
    <p:sldId id="395" r:id="rId15"/>
    <p:sldId id="396" r:id="rId16"/>
    <p:sldId id="397" r:id="rId17"/>
    <p:sldId id="398" r:id="rId18"/>
    <p:sldId id="399" r:id="rId19"/>
    <p:sldId id="400" r:id="rId20"/>
    <p:sldId id="401" r:id="rId21"/>
    <p:sldId id="402" r:id="rId22"/>
    <p:sldId id="403" r:id="rId23"/>
    <p:sldId id="404"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5" d="100"/>
          <a:sy n="75" d="100"/>
        </p:scale>
        <p:origin x="540"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6C4BA-EE96-46B1-98E0-F6800D4D1677}" type="datetimeFigureOut">
              <a:rPr lang="en-US" smtClean="0"/>
              <a:t>15-Nov-23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33827-6793-4A01-A107-32782C3147E5}" type="slidenum">
              <a:rPr lang="en-US" smtClean="0"/>
              <a:t>‹#›</a:t>
            </a:fld>
            <a:endParaRPr lang="en-US"/>
          </a:p>
        </p:txBody>
      </p:sp>
    </p:spTree>
    <p:extLst>
      <p:ext uri="{BB962C8B-B14F-4D97-AF65-F5344CB8AC3E}">
        <p14:creationId xmlns:p14="http://schemas.microsoft.com/office/powerpoint/2010/main" val="290852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59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084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21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50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43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79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337002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526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83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30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5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21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25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2893208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675375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454756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54694318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6729304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37496840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409005890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77416122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53873715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44647123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2357425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6411331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50392235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56623183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818189315"/>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50939804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79444532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08600961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pic>
        <p:nvPicPr>
          <p:cNvPr id="9" name="Picture 8">
            <a:extLst>
              <a:ext uri="{FF2B5EF4-FFF2-40B4-BE49-F238E27FC236}">
                <a16:creationId xmlns=""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3237984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958950083"/>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70884182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412804880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1307315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87695661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29551147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19152575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78030284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7177909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70291586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57704024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96872799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8778176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46027908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300655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989809851"/>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45265044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07660681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82440646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60657660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70683097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921550292"/>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52409150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pic>
        <p:nvPicPr>
          <p:cNvPr id="9" name="Picture 8">
            <a:extLst>
              <a:ext uri="{FF2B5EF4-FFF2-40B4-BE49-F238E27FC236}">
                <a16:creationId xmlns=""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10128442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83766509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5798494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45624097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873263094"/>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721220820"/>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95372560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82024472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72116488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12660020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96171008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936354830"/>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89541863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150756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411188940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031667654"/>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61191305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374774292"/>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200588904"/>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670964921"/>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220573248"/>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98378105"/>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6033954"/>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1383602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07415141"/>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19372101"/>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3906771"/>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44267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666974"/>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169572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061358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680944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8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1897391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331602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8889319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43208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ea typeface="+mn-ea"/>
                <a:cs typeface="+mn-cs"/>
              </a:rPr>
              <a:t>www.9slide.vn</a:t>
            </a:r>
          </a:p>
        </p:txBody>
      </p:sp>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marL="0" marR="0" lvl="0" indent="0" algn="l" defTabSz="913878"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3878"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marL="0" marR="0" lvl="0" indent="0" algn="ctr" defTabSz="913878"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marL="0" marR="0" lvl="0" indent="0" algn="r" defTabSz="913878"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3878"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77608370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fade/>
  </p:transition>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ea typeface="+mn-ea"/>
                <a:cs typeface="+mn-cs"/>
              </a:rPr>
              <a:t>www.9slide.vn</a:t>
            </a:r>
          </a:p>
        </p:txBody>
      </p:sp>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marL="0" marR="0" lvl="0" indent="0" algn="l" defTabSz="913969"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3969"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marL="0" marR="0" lvl="0" indent="0" algn="ctr" defTabSz="91396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marL="0" marR="0" lvl="0" indent="0" algn="r" defTabSz="913969"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396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7878997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fade/>
  </p:transition>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ea typeface="+mn-ea"/>
                <a:cs typeface="+mn-cs"/>
              </a:rPr>
              <a:t>www.9slide.vn</a:t>
            </a:r>
          </a:p>
        </p:txBody>
      </p:sp>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marL="0" marR="0" lvl="0" indent="0" algn="l" defTabSz="914082"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082"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marL="0" marR="0" lvl="0" indent="0" algn="ctr" defTabSz="914082"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marL="0" marR="0" lvl="0" indent="0" algn="r" defTabSz="914082"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082"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74477164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fade/>
  </p:transition>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ea typeface="+mn-ea"/>
                <a:cs typeface="+mn-cs"/>
              </a:rPr>
              <a:t>www.9slide.vn</a:t>
            </a:r>
          </a:p>
        </p:txBody>
      </p:sp>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marL="0" marR="0" lvl="0" indent="0" algn="l" defTabSz="914218"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218"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marL="0" marR="0" lvl="0" indent="0" algn="r" defTabSz="914218"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218"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6810533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slow">
    <p:fade/>
  </p:transition>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ea typeface="+mn-ea"/>
                <a:cs typeface="+mn-cs"/>
              </a:rPr>
              <a:t>www.9slide.vn</a:t>
            </a:r>
          </a:p>
        </p:txBody>
      </p:sp>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377"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8703175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38392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hemeOverride" Target="../theme/themeOverride5.xml"/><Relationship Id="rId6" Type="http://schemas.openxmlformats.org/officeDocument/2006/relationships/image" Target="../media/image22.pn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tags" Target="../tags/tag12.xml"/><Relationship Id="rId1" Type="http://schemas.openxmlformats.org/officeDocument/2006/relationships/themeOverride" Target="../theme/themeOverride6.xml"/><Relationship Id="rId6" Type="http://schemas.openxmlformats.org/officeDocument/2006/relationships/image" Target="../media/image23.png"/><Relationship Id="rId5" Type="http://schemas.openxmlformats.org/officeDocument/2006/relationships/image" Target="../media/image15.jp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hemeOverride" Target="../theme/themeOverride7.xml"/><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hemeOverride" Target="../theme/themeOverride8.xml"/><Relationship Id="rId6" Type="http://schemas.openxmlformats.org/officeDocument/2006/relationships/image" Target="../media/image25.png"/><Relationship Id="rId5" Type="http://schemas.openxmlformats.org/officeDocument/2006/relationships/image" Target="../media/image15.jp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hemeOverride" Target="../theme/themeOverride9.xml"/><Relationship Id="rId5" Type="http://schemas.openxmlformats.org/officeDocument/2006/relationships/image" Target="../media/image15.jp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hemeOverride" Target="../theme/themeOverride10.xml"/><Relationship Id="rId5" Type="http://schemas.openxmlformats.org/officeDocument/2006/relationships/image" Target="../media/image15.jp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7.xml"/><Relationship Id="rId1" Type="http://schemas.openxmlformats.org/officeDocument/2006/relationships/themeOverride" Target="../theme/themeOverride11.xml"/><Relationship Id="rId5" Type="http://schemas.openxmlformats.org/officeDocument/2006/relationships/image" Target="../media/image15.jp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3.xml"/><Relationship Id="rId7" Type="http://schemas.openxmlformats.org/officeDocument/2006/relationships/image" Target="../media/image28.png"/><Relationship Id="rId2" Type="http://schemas.openxmlformats.org/officeDocument/2006/relationships/tags" Target="../tags/tag18.xml"/><Relationship Id="rId1" Type="http://schemas.openxmlformats.org/officeDocument/2006/relationships/themeOverride" Target="../theme/themeOverride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3.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6.gif"/><Relationship Id="rId2" Type="http://schemas.openxmlformats.org/officeDocument/2006/relationships/slideLayout" Target="../slideLayouts/slideLayout29.xml"/><Relationship Id="rId1" Type="http://schemas.openxmlformats.org/officeDocument/2006/relationships/tags" Target="../tags/tag5.xml"/><Relationship Id="rId6" Type="http://schemas.openxmlformats.org/officeDocument/2006/relationships/slide" Target="slide5.xml"/><Relationship Id="rId11" Type="http://schemas.openxmlformats.org/officeDocument/2006/relationships/image" Target="../media/image12.gif"/><Relationship Id="rId5" Type="http://schemas.openxmlformats.org/officeDocument/2006/relationships/image" Target="../media/image9.png"/><Relationship Id="rId10" Type="http://schemas.openxmlformats.org/officeDocument/2006/relationships/slide" Target="slide6.xml"/><Relationship Id="rId4" Type="http://schemas.openxmlformats.org/officeDocument/2006/relationships/audio" Target="../media/audio2.wav"/><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40.xml"/><Relationship Id="rId1" Type="http://schemas.openxmlformats.org/officeDocument/2006/relationships/tags" Target="../tags/tag6.xml"/><Relationship Id="rId5" Type="http://schemas.openxmlformats.org/officeDocument/2006/relationships/slide" Target="slide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51.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2.xml"/><Relationship Id="rId1" Type="http://schemas.openxmlformats.org/officeDocument/2006/relationships/tags" Target="../tags/tag8.xml"/><Relationship Id="rId6" Type="http://schemas.openxmlformats.org/officeDocument/2006/relationships/slide" Target="slide4.xml"/><Relationship Id="rId5" Type="http://schemas.openxmlformats.org/officeDocument/2006/relationships/image" Target="../media/image9.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hemeOverride" Target="../theme/themeOverride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19.png"/><Relationship Id="rId2" Type="http://schemas.openxmlformats.org/officeDocument/2006/relationships/tags" Target="../tags/tag10.xml"/><Relationship Id="rId1" Type="http://schemas.openxmlformats.org/officeDocument/2006/relationships/themeOverride" Target="../theme/themeOverride4.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jpg"/><Relationship Id="rId10" Type="http://schemas.openxmlformats.org/officeDocument/2006/relationships/image" Target="../media/image18.png"/><Relationship Id="rId4" Type="http://schemas.openxmlformats.org/officeDocument/2006/relationships/notesSlide" Target="../notesSlides/notesSlide5.xml"/><Relationship Id="rId9" Type="http://schemas.microsoft.com/office/2007/relationships/hdphoto" Target="../media/hdphoto2.wdp"/><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A1D890C-00FA-7D87-881A-3BC48178A00F}"/>
              </a:ext>
            </a:extLst>
          </p:cNvPr>
          <p:cNvPicPr>
            <a:picLocks noChangeAspect="1"/>
          </p:cNvPicPr>
          <p:nvPr/>
        </p:nvPicPr>
        <p:blipFill>
          <a:blip r:embed="rId6"/>
          <a:stretch>
            <a:fillRect/>
          </a:stretch>
        </p:blipFill>
        <p:spPr>
          <a:xfrm>
            <a:off x="838749" y="2027481"/>
            <a:ext cx="9315495" cy="1926503"/>
          </a:xfrm>
          <a:prstGeom prst="rect">
            <a:avLst/>
          </a:prstGeom>
        </p:spPr>
      </p:pic>
      <p:sp>
        <p:nvSpPr>
          <p:cNvPr id="4" name="TextBox 3">
            <a:extLst>
              <a:ext uri="{FF2B5EF4-FFF2-40B4-BE49-F238E27FC236}">
                <a16:creationId xmlns="" xmlns:a16="http://schemas.microsoft.com/office/drawing/2014/main" id="{134C8E8D-C5B5-D30F-386B-B09D187808BF}"/>
              </a:ext>
            </a:extLst>
          </p:cNvPr>
          <p:cNvSpPr txBox="1"/>
          <p:nvPr/>
        </p:nvSpPr>
        <p:spPr>
          <a:xfrm>
            <a:off x="4465983" y="3371808"/>
            <a:ext cx="2623930"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a:t>
            </a:r>
          </a:p>
        </p:txBody>
      </p:sp>
    </p:spTree>
    <p:custDataLst>
      <p:tags r:id="rId2"/>
    </p:custDataLst>
    <p:extLst>
      <p:ext uri="{BB962C8B-B14F-4D97-AF65-F5344CB8AC3E}">
        <p14:creationId xmlns:p14="http://schemas.microsoft.com/office/powerpoint/2010/main" val="380378136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 xmlns:a16="http://schemas.microsoft.com/office/drawing/2014/main" id="{81B405FF-C9C9-4068-913A-2B03F58ACFEB}"/>
              </a:ext>
            </a:extLst>
          </p:cNvPr>
          <p:cNvGrpSpPr/>
          <p:nvPr/>
        </p:nvGrpSpPr>
        <p:grpSpPr>
          <a:xfrm>
            <a:off x="323416" y="537182"/>
            <a:ext cx="11226326" cy="1648252"/>
            <a:chOff x="483425" y="200220"/>
            <a:chExt cx="11226326" cy="1648252"/>
          </a:xfrm>
        </p:grpSpPr>
        <p:sp>
          <p:nvSpPr>
            <p:cNvPr id="30" name="TextBox 16">
              <a:extLst>
                <a:ext uri="{FF2B5EF4-FFF2-40B4-BE49-F238E27FC236}">
                  <a16:creationId xmlns="" xmlns:a16="http://schemas.microsoft.com/office/drawing/2014/main" id="{29A879BD-CC04-4AC0-82E6-C0AC3CB68FE8}"/>
                </a:ext>
              </a:extLst>
            </p:cNvPr>
            <p:cNvSpPr txBox="1"/>
            <p:nvPr/>
          </p:nvSpPr>
          <p:spPr>
            <a:xfrm>
              <a:off x="1292122" y="278812"/>
              <a:ext cx="1041762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 xmlns:a16="http://schemas.microsoft.com/office/drawing/2014/main"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TextBox 23">
              <a:extLst>
                <a:ext uri="{FF2B5EF4-FFF2-40B4-BE49-F238E27FC236}">
                  <a16:creationId xmlns="" xmlns:a16="http://schemas.microsoft.com/office/drawing/2014/main"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 xmlns:a16="http://schemas.microsoft.com/office/drawing/2014/main" id="{170CF67C-FFDB-45E9-3108-CD7B4D56FBDE}"/>
              </a:ext>
            </a:extLst>
          </p:cNvPr>
          <p:cNvPicPr>
            <a:picLocks noChangeAspect="1"/>
          </p:cNvPicPr>
          <p:nvPr/>
        </p:nvPicPr>
        <p:blipFill>
          <a:blip r:embed="rId6"/>
          <a:stretch>
            <a:fillRect/>
          </a:stretch>
        </p:blipFill>
        <p:spPr>
          <a:xfrm>
            <a:off x="6593926" y="2599644"/>
            <a:ext cx="4975546" cy="2486025"/>
          </a:xfrm>
          <a:prstGeom prst="rect">
            <a:avLst/>
          </a:prstGeom>
        </p:spPr>
      </p:pic>
      <p:sp>
        <p:nvSpPr>
          <p:cNvPr id="4" name="TextBox 3">
            <a:extLst>
              <a:ext uri="{FF2B5EF4-FFF2-40B4-BE49-F238E27FC236}">
                <a16:creationId xmlns="" xmlns:a16="http://schemas.microsoft.com/office/drawing/2014/main" id="{9A0D61CC-AF3A-5519-06C4-E37B1B6D482F}"/>
              </a:ext>
            </a:extLst>
          </p:cNvPr>
          <p:cNvSpPr txBox="1"/>
          <p:nvPr/>
        </p:nvSpPr>
        <p:spPr>
          <a:xfrm>
            <a:off x="370114" y="2569029"/>
            <a:ext cx="658222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Thành phố Sài Gòn được thành lập vào năm: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1998 – 300 =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1698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Năm 1698 thuộc thế kỉ XVII.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ustDataLst>
      <p:tags r:id="rId2"/>
    </p:custDataLst>
    <p:extLst>
      <p:ext uri="{BB962C8B-B14F-4D97-AF65-F5344CB8AC3E}">
        <p14:creationId xmlns:p14="http://schemas.microsoft.com/office/powerpoint/2010/main" val="204721443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 xmlns:a16="http://schemas.microsoft.com/office/drawing/2014/main" id="{6DA99070-628A-9236-4FEA-0083BEF8B2D4}"/>
              </a:ext>
            </a:extLst>
          </p:cNvPr>
          <p:cNvSpPr txBox="1"/>
          <p:nvPr/>
        </p:nvSpPr>
        <p:spPr>
          <a:xfrm>
            <a:off x="696686" y="718458"/>
            <a:ext cx="1078774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 mới thành lập vùng đất Sài Gòn (nay là Thành phố Hồ chí Minh) được gọi là phủ Gia Định.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E247F7BA-BA99-0E6E-59F2-E7591AF26ED1}"/>
              </a:ext>
            </a:extLst>
          </p:cNvPr>
          <p:cNvPicPr>
            <a:picLocks noChangeAspect="1"/>
          </p:cNvPicPr>
          <p:nvPr/>
        </p:nvPicPr>
        <p:blipFill>
          <a:blip r:embed="rId6"/>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 xmlns:a16="http://schemas.microsoft.com/office/drawing/2014/main" id="{3F2820AE-7C5B-6BAB-A5D7-5A6FFDF48CB7}"/>
              </a:ext>
            </a:extLst>
          </p:cNvPr>
          <p:cNvPicPr>
            <a:picLocks noChangeAspect="1"/>
          </p:cNvPicPr>
          <p:nvPr/>
        </p:nvPicPr>
        <p:blipFill>
          <a:blip r:embed="rId7"/>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2"/>
    </p:custDataLst>
    <p:extLst>
      <p:ext uri="{BB962C8B-B14F-4D97-AF65-F5344CB8AC3E}">
        <p14:creationId xmlns:p14="http://schemas.microsoft.com/office/powerpoint/2010/main" val="2717786750"/>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 xmlns:a16="http://schemas.microsoft.com/office/drawing/2014/main"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Chọn</a:t>
              </a:r>
              <a:r>
                <a:rPr kumimoji="0" lang="en-GB"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thời</a:t>
              </a:r>
              <a:r>
                <a:rPr kumimoji="0" lang="en-GB"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gian</a:t>
              </a:r>
              <a:r>
                <a:rPr kumimoji="0" lang="en-GB"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r>
                <a:rPr kumimoji="0" lang="en-GB"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hợp</a:t>
              </a:r>
              <a:r>
                <a:rPr kumimoji="0" lang="en-GB"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GB"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mỗi</a:t>
              </a:r>
              <a:r>
                <a:rPr kumimoji="0" lang="en-GB"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sự</a:t>
              </a:r>
              <a:r>
                <a:rPr kumimoji="0" lang="en-GB"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GB"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vi-VN"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1" name="Oval 22">
              <a:extLst>
                <a:ext uri="{FF2B5EF4-FFF2-40B4-BE49-F238E27FC236}">
                  <a16:creationId xmlns=""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TextBox 23">
              <a:extLst>
                <a:ext uri="{FF2B5EF4-FFF2-40B4-BE49-F238E27FC236}">
                  <a16:creationId xmlns=""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 name="Rectangle: Rounded Corners 1">
            <a:extLst>
              <a:ext uri="{FF2B5EF4-FFF2-40B4-BE49-F238E27FC236}">
                <a16:creationId xmlns="" xmlns:a16="http://schemas.microsoft.com/office/drawing/2014/main"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chạy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100 m</a:t>
            </a:r>
          </a:p>
        </p:txBody>
      </p:sp>
      <p:sp>
        <p:nvSpPr>
          <p:cNvPr id="3" name="Rectangle: Rounded Corners 2">
            <a:extLst>
              <a:ext uri="{FF2B5EF4-FFF2-40B4-BE49-F238E27FC236}">
                <a16:creationId xmlns="" xmlns:a16="http://schemas.microsoft.com/office/drawing/2014/main"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gian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chuyến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bay Hà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Nẵng</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Tuổi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gỗ</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đỏ</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78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20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giây</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giờ</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0" name="Straight Connector 9">
            <a:extLst>
              <a:ext uri="{FF2B5EF4-FFF2-40B4-BE49-F238E27FC236}">
                <a16:creationId xmlns="" xmlns:a16="http://schemas.microsoft.com/office/drawing/2014/main"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066807270"/>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 xmlns:a16="http://schemas.microsoft.com/office/drawing/2014/main"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 xmlns:a16="http://schemas.microsoft.com/office/drawing/2014/main"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Số</a:t>
              </a:r>
              <a:r>
                <a:rPr kumimoji="0" lang="en-GB"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vi-VN"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Oval 22">
              <a:extLst>
                <a:ext uri="{FF2B5EF4-FFF2-40B4-BE49-F238E27FC236}">
                  <a16:creationId xmlns=""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23">
              <a:extLst>
                <a:ext uri="{FF2B5EF4-FFF2-40B4-BE49-F238E27FC236}">
                  <a16:creationId xmlns=""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 xmlns:a16="http://schemas.microsoft.com/office/drawing/2014/main" id="{C6106B9C-0423-5029-86C7-30D04E3593AA}"/>
              </a:ext>
            </a:extLst>
          </p:cNvPr>
          <p:cNvPicPr>
            <a:picLocks noChangeAspect="1"/>
          </p:cNvPicPr>
          <p:nvPr/>
        </p:nvPicPr>
        <p:blipFill>
          <a:blip r:embed="rId6"/>
          <a:stretch>
            <a:fillRect/>
          </a:stretch>
        </p:blipFill>
        <p:spPr>
          <a:xfrm>
            <a:off x="7653337" y="1864859"/>
            <a:ext cx="3740922" cy="1792741"/>
          </a:xfrm>
          <a:prstGeom prst="rect">
            <a:avLst/>
          </a:prstGeom>
        </p:spPr>
      </p:pic>
      <p:grpSp>
        <p:nvGrpSpPr>
          <p:cNvPr id="10" name="Group 9">
            <a:extLst>
              <a:ext uri="{FF2B5EF4-FFF2-40B4-BE49-F238E27FC236}">
                <a16:creationId xmlns="" xmlns:a16="http://schemas.microsoft.com/office/drawing/2014/main"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 xmlns:a16="http://schemas.microsoft.com/office/drawing/2014/main" id="{7BBB5C4E-D798-7E7E-48E1-ED812FEED930}"/>
                </a:ext>
              </a:extLst>
            </p:cNvPr>
            <p:cNvSpPr txBox="1"/>
            <p:nvPr/>
          </p:nvSpPr>
          <p:spPr>
            <a:xfrm>
              <a:off x="718456" y="1676400"/>
              <a:ext cx="6683829"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máy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bay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400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bay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mỗi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máy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bay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2001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2009.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Vậy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máy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bay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bay.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5DCCDDEE-80F2-A3C3-3717-D0E55DF24AE0}"/>
                </a:ext>
              </a:extLst>
            </p:cNvPr>
            <p:cNvSpPr/>
            <p:nvPr/>
          </p:nvSpPr>
          <p:spPr>
            <a:xfrm>
              <a:off x="2979057" y="3646715"/>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custDataLst>
      <p:tags r:id="rId2"/>
    </p:custDataLst>
    <p:extLst>
      <p:ext uri="{BB962C8B-B14F-4D97-AF65-F5344CB8AC3E}">
        <p14:creationId xmlns:p14="http://schemas.microsoft.com/office/powerpoint/2010/main" val="341467635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Hai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29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Oval 22">
              <a:extLst>
                <a:ext uri="{FF2B5EF4-FFF2-40B4-BE49-F238E27FC236}">
                  <a16:creationId xmlns=""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23">
              <a:extLst>
                <a:ext uri="{FF2B5EF4-FFF2-40B4-BE49-F238E27FC236}">
                  <a16:creationId xmlns=""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 xmlns:a16="http://schemas.microsoft.com/office/drawing/2014/main" id="{C66925C3-A5B3-76E9-5699-918F5BB4E841}"/>
              </a:ext>
            </a:extLst>
          </p:cNvPr>
          <p:cNvSpPr txBox="1"/>
          <p:nvPr/>
        </p:nvSpPr>
        <p:spPr>
          <a:xfrm>
            <a:off x="631371" y="1447800"/>
            <a:ext cx="1101634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rằng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kỉ</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XXI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2004, 2008, 2012, …, 2096.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Hỏi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kỉ</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XXI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bao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nhiêu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cuối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cùng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kỉ</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XX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Hỏi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custDataLst>
      <p:tags r:id="rId2"/>
    </p:custDataLst>
    <p:extLst>
      <p:ext uri="{BB962C8B-B14F-4D97-AF65-F5344CB8AC3E}">
        <p14:creationId xmlns:p14="http://schemas.microsoft.com/office/powerpoint/2010/main" val="328411652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Hai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29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Oval 22">
              <a:extLst>
                <a:ext uri="{FF2B5EF4-FFF2-40B4-BE49-F238E27FC236}">
                  <a16:creationId xmlns=""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23">
              <a:extLst>
                <a:ext uri="{FF2B5EF4-FFF2-40B4-BE49-F238E27FC236}">
                  <a16:creationId xmlns=""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rằng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kỉ</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XXI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2004, 2008, 2012, …, 2096.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Hỏi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kỉ</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XXI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bao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nhiêu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7E5B1DD0-7715-00F7-B30A-75D7528A4F38}"/>
              </a:ext>
            </a:extLst>
          </p:cNvPr>
          <p:cNvSpPr txBox="1"/>
          <p:nvPr/>
        </p:nvSpPr>
        <p:spPr>
          <a:xfrm>
            <a:off x="1121229" y="3690257"/>
            <a:ext cx="10352314" cy="1311128"/>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 kỉ XXI có số năm nhuận là:</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(2096 – 2004) : 4 + 1 = 24 (năm)</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415335755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Hai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29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Oval 22">
              <a:extLst>
                <a:ext uri="{FF2B5EF4-FFF2-40B4-BE49-F238E27FC236}">
                  <a16:creationId xmlns=""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23">
              <a:extLst>
                <a:ext uri="{FF2B5EF4-FFF2-40B4-BE49-F238E27FC236}">
                  <a16:creationId xmlns=""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cuối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cùng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kỉ</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XX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nhuận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Hỏi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A52BEA94-F592-C8B1-B274-9FAC7C93276C}"/>
              </a:ext>
            </a:extLst>
          </p:cNvPr>
          <p:cNvSpPr txBox="1"/>
          <p:nvPr/>
        </p:nvSpPr>
        <p:spPr>
          <a:xfrm>
            <a:off x="990600" y="3331028"/>
            <a:ext cx="10352314" cy="1311128"/>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 cuối cùng là năm nhuận của thế kỉ XX là năm 2000.</a:t>
            </a:r>
          </a:p>
        </p:txBody>
      </p:sp>
    </p:spTree>
    <p:custDataLst>
      <p:tags r:id="rId2"/>
    </p:custDataLst>
    <p:extLst>
      <p:ext uri="{BB962C8B-B14F-4D97-AF65-F5344CB8AC3E}">
        <p14:creationId xmlns:p14="http://schemas.microsoft.com/office/powerpoint/2010/main" val="76473473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 xmlns:a16="http://schemas.microsoft.com/office/drawing/2014/main" id="{95B53AC9-28A1-4376-88D0-72EA2765CE44}"/>
              </a:ext>
            </a:extLst>
          </p:cNvPr>
          <p:cNvPicPr>
            <a:picLocks noChangeAspect="1"/>
          </p:cNvPicPr>
          <p:nvPr/>
        </p:nvPicPr>
        <p:blipFill>
          <a:blip r:embed="rId6"/>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 xmlns:a16="http://schemas.microsoft.com/office/drawing/2014/main" id="{107B94A2-99CA-45A3-2B07-C42A55BBF810}"/>
              </a:ext>
            </a:extLst>
          </p:cNvPr>
          <p:cNvPicPr>
            <a:picLocks noChangeAspect="1"/>
          </p:cNvPicPr>
          <p:nvPr/>
        </p:nvPicPr>
        <p:blipFill>
          <a:blip r:embed="rId9"/>
          <a:stretch>
            <a:fillRect/>
          </a:stretch>
        </p:blipFill>
        <p:spPr>
          <a:xfrm>
            <a:off x="3811878" y="1347062"/>
            <a:ext cx="6919560" cy="3554276"/>
          </a:xfrm>
          <a:prstGeom prst="rect">
            <a:avLst/>
          </a:prstGeom>
        </p:spPr>
      </p:pic>
    </p:spTree>
    <p:custDataLst>
      <p:tags r:id="rId2"/>
    </p:custDataLst>
    <p:extLst>
      <p:ext uri="{BB962C8B-B14F-4D97-AF65-F5344CB8AC3E}">
        <p14:creationId xmlns:p14="http://schemas.microsoft.com/office/powerpoint/2010/main" val="379422494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C2B9E03-7B94-432F-B67E-1FF0AAD9FE96}"/>
              </a:ext>
            </a:extLst>
          </p:cNvPr>
          <p:cNvPicPr>
            <a:picLocks noChangeAspect="1"/>
          </p:cNvPicPr>
          <p:nvPr/>
        </p:nvPicPr>
        <p:blipFill>
          <a:blip r:embed="rId6"/>
          <a:stretch>
            <a:fillRect/>
          </a:stretch>
        </p:blipFill>
        <p:spPr>
          <a:xfrm>
            <a:off x="1818531" y="1588615"/>
            <a:ext cx="8364437" cy="3566469"/>
          </a:xfrm>
          <a:prstGeom prst="rect">
            <a:avLst/>
          </a:prstGeom>
        </p:spPr>
      </p:pic>
    </p:spTree>
    <p:custDataLst>
      <p:tags r:id="rId2"/>
    </p:custDataLst>
    <p:extLst>
      <p:ext uri="{BB962C8B-B14F-4D97-AF65-F5344CB8AC3E}">
        <p14:creationId xmlns:p14="http://schemas.microsoft.com/office/powerpoint/2010/main" val="382605961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 xmlns:a16="http://schemas.microsoft.com/office/drawing/2014/main" id="{D203B8E0-DD21-4002-B526-AEA320F71188}"/>
              </a:ext>
            </a:extLst>
          </p:cNvPr>
          <p:cNvPicPr>
            <a:picLocks noChangeAspect="1"/>
          </p:cNvPicPr>
          <p:nvPr/>
        </p:nvPicPr>
        <p:blipFill>
          <a:blip r:embed="rId4"/>
          <a:stretch>
            <a:fillRect/>
          </a:stretch>
        </p:blipFill>
        <p:spPr>
          <a:xfrm>
            <a:off x="-589505" y="28354"/>
            <a:ext cx="12738973" cy="7159557"/>
          </a:xfrm>
          <a:prstGeom prst="rect">
            <a:avLst/>
          </a:prstGeom>
        </p:spPr>
      </p:pic>
      <p:pic>
        <p:nvPicPr>
          <p:cNvPr id="40" name="Picture 39">
            <a:extLst>
              <a:ext uri="{FF2B5EF4-FFF2-40B4-BE49-F238E27FC236}">
                <a16:creationId xmlns="" xmlns:a16="http://schemas.microsoft.com/office/drawing/2014/main" id="{D25FA8BF-E8B1-44FE-842B-181DD6686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marL="0" marR="0" lvl="0" indent="0" algn="l" defTabSz="91351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等线"/>
              <a:ea typeface="+mn-ea"/>
              <a:cs typeface="Arial"/>
              <a:sym typeface="Arial"/>
            </a:endParaRPr>
          </a:p>
        </p:txBody>
      </p:sp>
      <p:sp>
        <p:nvSpPr>
          <p:cNvPr id="3" name="Rounded Rectangle 2"/>
          <p:cNvSpPr/>
          <p:nvPr/>
        </p:nvSpPr>
        <p:spPr>
          <a:xfrm>
            <a:off x="51598" y="28354"/>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Khu vườn may mắn.</a:t>
            </a:r>
          </a:p>
        </p:txBody>
      </p: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4982625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DF18B36C-B6F8-40F6-9C9F-4CED488FAF96}"/>
              </a:ext>
            </a:extLst>
          </p:cNvPr>
          <p:cNvPicPr>
            <a:picLocks noChangeAspect="1"/>
          </p:cNvPicPr>
          <p:nvPr/>
        </p:nvPicPr>
        <p:blipFill>
          <a:blip r:embed="rId5"/>
          <a:stretch>
            <a:fillRect/>
          </a:stretch>
        </p:blipFill>
        <p:spPr>
          <a:xfrm>
            <a:off x="-554457" y="1"/>
            <a:ext cx="12746457" cy="7185923"/>
          </a:xfrm>
          <a:prstGeom prst="rect">
            <a:avLst/>
          </a:prstGeom>
        </p:spPr>
      </p:pic>
      <p:pic>
        <p:nvPicPr>
          <p:cNvPr id="18" name="Picture 17">
            <a:hlinkClick r:id="rId6" action="ppaction://hlinksldjump"/>
            <a:extLst>
              <a:ext uri="{FF2B5EF4-FFF2-40B4-BE49-F238E27FC236}">
                <a16:creationId xmlns="" xmlns:a16="http://schemas.microsoft.com/office/drawing/2014/main" id="{84566E9C-166E-49C5-8F08-DD9197871A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 xmlns:a16="http://schemas.microsoft.com/office/drawing/2014/main" id="{109CA866-405A-470A-A37A-DC85B0813D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9" action="ppaction://hlinksldjump"/>
            <a:extLst>
              <a:ext uri="{FF2B5EF4-FFF2-40B4-BE49-F238E27FC236}">
                <a16:creationId xmlns="" xmlns:a16="http://schemas.microsoft.com/office/drawing/2014/main" id="{75FB20FE-D75E-479A-BB54-8570DCC88C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 xmlns:a16="http://schemas.microsoft.com/office/drawing/2014/main" id="{0B959559-E78C-484F-9F7A-135ED40464A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10" action="ppaction://hlinksldjump"/>
            <a:extLst>
              <a:ext uri="{FF2B5EF4-FFF2-40B4-BE49-F238E27FC236}">
                <a16:creationId xmlns="" xmlns:a16="http://schemas.microsoft.com/office/drawing/2014/main" id="{65803571-5AB7-401F-B0EB-5ACCBEE965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 xmlns:a16="http://schemas.microsoft.com/office/drawing/2014/main" id="{879C8987-1B0C-428E-A553-58E02DE2BD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 xmlns:a16="http://schemas.microsoft.com/office/drawing/2014/main" id="{9CEF4170-DF7A-4F5E-A346-2A520D1EB81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2E7ECF17-D265-4514-A6F8-10F070588D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3"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custDataLst>
      <p:tags r:id="rId1"/>
    </p:custDataLst>
    <p:extLst>
      <p:ext uri="{BB962C8B-B14F-4D97-AF65-F5344CB8AC3E}">
        <p14:creationId xmlns:p14="http://schemas.microsoft.com/office/powerpoint/2010/main" val="2271616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3"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3"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4"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2" name="Rectangle 1">
            <a:extLst>
              <a:ext uri="{FF2B5EF4-FFF2-40B4-BE49-F238E27FC236}">
                <a16:creationId xmlns=""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Câu</a:t>
            </a:r>
            <a:r>
              <a:rPr kumimoji="0" lang="en-US" sz="3733" b="0" i="0" u="sng"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1</a:t>
            </a:r>
            <a:r>
              <a:rPr kumimoji="0" lang="en-US" sz="3733" b="0" i="0" u="sng"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sym typeface="Arial"/>
              </a:rPr>
              <a:t>:</a:t>
            </a:r>
            <a:r>
              <a:rPr kumimoji="0" lang="en-US" sz="3733"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rPr>
              <a:t> 2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phút</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giây</a:t>
            </a:r>
            <a:endPar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Rounded Corners 2">
            <a:extLst>
              <a:ext uri="{FF2B5EF4-FFF2-40B4-BE49-F238E27FC236}">
                <a16:creationId xmlns=""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Đáp</a:t>
            </a:r>
            <a:r>
              <a:rPr kumimoji="0" lang="en-US" sz="3733"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án</a:t>
            </a:r>
            <a:r>
              <a:rPr kumimoji="0" lang="en-US" sz="3733"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120 </a:t>
            </a:r>
            <a:r>
              <a:rPr kumimoji="0" lang="en-US" sz="3733"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giây</a:t>
            </a:r>
            <a:endParaRPr kumimoji="0" lang="en-US" sz="3733"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4" name="Arrow: Left 3">
            <a:hlinkClick r:id="rId5" action="ppaction://hlinksldjump"/>
            <a:extLst>
              <a:ext uri="{FF2B5EF4-FFF2-40B4-BE49-F238E27FC236}">
                <a16:creationId xmlns=""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marL="0" marR="0" lvl="0" indent="0" algn="ctr" defTabSz="91406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custDataLst>
      <p:tags r:id="rId1"/>
    </p:custDataLst>
    <p:extLst>
      <p:ext uri="{BB962C8B-B14F-4D97-AF65-F5344CB8AC3E}">
        <p14:creationId xmlns:p14="http://schemas.microsoft.com/office/powerpoint/2010/main" val="579891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4" action="ppaction://hlinksldjump"/>
            <a:extLst>
              <a:ext uri="{FF2B5EF4-FFF2-40B4-BE49-F238E27FC236}">
                <a16:creationId xmlns="" xmlns:a16="http://schemas.microsoft.com/office/drawing/2014/main" id="{DF18B36C-B6F8-40F6-9C9F-4CED488FAF96}"/>
              </a:ext>
            </a:extLst>
          </p:cNvPr>
          <p:cNvPicPr>
            <a:picLocks noChangeAspect="1"/>
          </p:cNvPicPr>
          <p:nvPr/>
        </p:nvPicPr>
        <p:blipFill>
          <a:blip r:embed="rId5"/>
          <a:stretch>
            <a:fillRect/>
          </a:stretch>
        </p:blipFill>
        <p:spPr>
          <a:xfrm>
            <a:off x="-554458" y="0"/>
            <a:ext cx="12746457" cy="7185923"/>
          </a:xfrm>
          <a:prstGeom prst="rect">
            <a:avLst/>
          </a:prstGeom>
        </p:spPr>
      </p:pic>
      <p:sp>
        <p:nvSpPr>
          <p:cNvPr id="3" name="Rectangle 2">
            <a:extLst>
              <a:ext uri="{FF2B5EF4-FFF2-40B4-BE49-F238E27FC236}">
                <a16:creationId xmlns=""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Câu 2: </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300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năm</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thế</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kỉ</a:t>
            </a:r>
            <a:endPar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Rounded Corners 3">
            <a:extLst>
              <a:ext uri="{FF2B5EF4-FFF2-40B4-BE49-F238E27FC236}">
                <a16:creationId xmlns=""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Đáp</a:t>
            </a:r>
            <a:r>
              <a:rPr kumimoji="0" lang="en-US" sz="3733"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án</a:t>
            </a:r>
            <a:r>
              <a:rPr kumimoji="0" lang="en-US" sz="3733"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3 </a:t>
            </a:r>
            <a:r>
              <a:rPr kumimoji="0" lang="en-US" sz="3733"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thế</a:t>
            </a:r>
            <a:r>
              <a:rPr kumimoji="0" lang="en-US" sz="3733"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kỉ</a:t>
            </a:r>
            <a:endParaRPr kumimoji="0" lang="en-US" sz="3733"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Arrow: Left 6">
            <a:hlinkClick r:id="rId4" action="ppaction://hlinksldjump"/>
            <a:extLst>
              <a:ext uri="{FF2B5EF4-FFF2-40B4-BE49-F238E27FC236}">
                <a16:creationId xmlns=""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custDataLst>
      <p:tags r:id="rId1"/>
    </p:custDataLst>
    <p:extLst>
      <p:ext uri="{BB962C8B-B14F-4D97-AF65-F5344CB8AC3E}">
        <p14:creationId xmlns:p14="http://schemas.microsoft.com/office/powerpoint/2010/main" val="311377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DF18B36C-B6F8-40F6-9C9F-4CED488FAF96}"/>
              </a:ext>
            </a:extLst>
          </p:cNvPr>
          <p:cNvPicPr>
            <a:picLocks noChangeAspect="1"/>
          </p:cNvPicPr>
          <p:nvPr/>
        </p:nvPicPr>
        <p:blipFill>
          <a:blip r:embed="rId5"/>
          <a:stretch>
            <a:fillRect/>
          </a:stretch>
        </p:blipFill>
        <p:spPr>
          <a:xfrm>
            <a:off x="-554457" y="1"/>
            <a:ext cx="12746457" cy="7185923"/>
          </a:xfrm>
          <a:prstGeom prst="rect">
            <a:avLst/>
          </a:prstGeom>
        </p:spPr>
      </p:pic>
      <p:sp>
        <p:nvSpPr>
          <p:cNvPr id="3" name="Rectangle 2">
            <a:extLst>
              <a:ext uri="{FF2B5EF4-FFF2-40B4-BE49-F238E27FC236}">
                <a16:creationId xmlns="" xmlns:a16="http://schemas.microsoft.com/office/drawing/2014/main" id="{FA731D18-1F06-468B-8057-661B66C0369A}"/>
              </a:ext>
            </a:extLst>
          </p:cNvPr>
          <p:cNvSpPr/>
          <p:nvPr/>
        </p:nvSpPr>
        <p:spPr>
          <a:xfrm>
            <a:off x="116114" y="305593"/>
            <a:ext cx="10435155"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Câu</a:t>
            </a:r>
            <a:r>
              <a:rPr kumimoji="0" lang="en-US" sz="3733" b="0" i="0" u="sng"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3:</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Từ</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năm</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2001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đến</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2100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là</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thế</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kỉ</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bao </a:t>
            </a:r>
            <a:r>
              <a:rPr kumimoji="0" lang="en-US" sz="3733"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nhiêu</a:t>
            </a:r>
            <a:r>
              <a:rPr kumimoji="0" lang="en-US" sz="3733"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a:t>
            </a:r>
          </a:p>
        </p:txBody>
      </p:sp>
      <p:sp>
        <p:nvSpPr>
          <p:cNvPr id="4" name="Rectangle: Rounded Corners 3">
            <a:extLst>
              <a:ext uri="{FF2B5EF4-FFF2-40B4-BE49-F238E27FC236}">
                <a16:creationId xmlns=""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Đáp</a:t>
            </a:r>
            <a:r>
              <a:rPr kumimoji="0" lang="en-US" sz="4267"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4267"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án</a:t>
            </a:r>
            <a:r>
              <a:rPr kumimoji="0" lang="en-US" sz="4267"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4267"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Thế</a:t>
            </a:r>
            <a:r>
              <a:rPr kumimoji="0" lang="en-US" sz="4267"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4267" b="0" i="0" u="none" strike="noStrike" kern="120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kỉ</a:t>
            </a:r>
            <a:r>
              <a:rPr kumimoji="0" lang="en-US" sz="4267"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lang="en-US" sz="4267" smtClean="0">
                <a:solidFill>
                  <a:srgbClr val="C00000"/>
                </a:solidFill>
                <a:latin typeface="Times New Roman" panose="02020603050405020304" pitchFamily="18" charset="0"/>
                <a:cs typeface="Times New Roman" panose="02020603050405020304" pitchFamily="18" charset="0"/>
                <a:sym typeface="Arial"/>
              </a:rPr>
              <a:t>XXI</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Arrow: Left 5">
            <a:hlinkClick r:id="rId6" action="ppaction://hlinksldjump"/>
            <a:extLst>
              <a:ext uri="{FF2B5EF4-FFF2-40B4-BE49-F238E27FC236}">
                <a16:creationId xmlns=""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custDataLst>
      <p:tags r:id="rId1"/>
    </p:custDataLst>
    <p:extLst>
      <p:ext uri="{BB962C8B-B14F-4D97-AF65-F5344CB8AC3E}">
        <p14:creationId xmlns:p14="http://schemas.microsoft.com/office/powerpoint/2010/main" val="42742106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 xmlns:a16="http://schemas.microsoft.com/office/drawing/2014/main" id="{61E66235-BD22-4B11-A1C2-CABD25165A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 xmlns:a16="http://schemas.microsoft.com/office/drawing/2014/main" id="{B9DFC102-C66B-6FD9-64B1-6EB19D22075E}"/>
              </a:ext>
            </a:extLst>
          </p:cNvPr>
          <p:cNvPicPr>
            <a:picLocks noChangeAspect="1"/>
          </p:cNvPicPr>
          <p:nvPr/>
        </p:nvPicPr>
        <p:blipFill>
          <a:blip r:embed="rId6"/>
          <a:stretch>
            <a:fillRect/>
          </a:stretch>
        </p:blipFill>
        <p:spPr>
          <a:xfrm>
            <a:off x="1895492" y="1410688"/>
            <a:ext cx="8401016" cy="3560373"/>
          </a:xfrm>
          <a:prstGeom prst="rect">
            <a:avLst/>
          </a:prstGeom>
        </p:spPr>
      </p:pic>
    </p:spTree>
    <p:custDataLst>
      <p:tags r:id="rId2"/>
    </p:custDataLst>
    <p:extLst>
      <p:ext uri="{BB962C8B-B14F-4D97-AF65-F5344CB8AC3E}">
        <p14:creationId xmlns:p14="http://schemas.microsoft.com/office/powerpoint/2010/main" val="257320748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 xmlns:a16="http://schemas.microsoft.com/office/drawing/2014/main"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cs typeface="Times New Roman" panose="02020603050405020304" pitchFamily="18" charset="0"/>
                </a:rPr>
                <a:t>Số</a:t>
              </a:r>
              <a:r>
                <a:rPr kumimoji="0" lang="en-GB" sz="3500" b="1" i="0" u="none" strike="noStrike" kern="120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a:t>
              </a:r>
              <a:endParaRPr kumimoji="0" lang="vi-VN" sz="3500" b="1" i="0" u="none" strike="noStrike" kern="120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endParaRPr>
            </a:p>
          </p:txBody>
        </p:sp>
        <p:sp>
          <p:nvSpPr>
            <p:cNvPr id="31" name="Oval 22">
              <a:extLst>
                <a:ext uri="{FF2B5EF4-FFF2-40B4-BE49-F238E27FC236}">
                  <a16:creationId xmlns=""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TextBox 23">
              <a:extLst>
                <a:ext uri="{FF2B5EF4-FFF2-40B4-BE49-F238E27FC236}">
                  <a16:creationId xmlns=""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 xmlns:a16="http://schemas.microsoft.com/office/drawing/2014/main"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 xmlns:a16="http://schemas.microsoft.com/office/drawing/2014/main" id="{12FBB3E5-53DC-3795-A1E1-DAB3FE7C41C5}"/>
                </a:ext>
              </a:extLst>
            </p:cNvPr>
            <p:cNvSpPr txBox="1"/>
            <p:nvPr/>
          </p:nvSpPr>
          <p:spPr>
            <a:xfrm>
              <a:off x="381000" y="1600200"/>
              <a:ext cx="54972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5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giờ</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120</a:t>
              </a:r>
            </a:p>
          </p:txBody>
        </p:sp>
      </p:grpSp>
      <p:grpSp>
        <p:nvGrpSpPr>
          <p:cNvPr id="5" name="Group 4">
            <a:extLst>
              <a:ext uri="{FF2B5EF4-FFF2-40B4-BE49-F238E27FC236}">
                <a16:creationId xmlns="" xmlns:a16="http://schemas.microsoft.com/office/drawing/2014/main"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 xmlns:a16="http://schemas.microsoft.com/office/drawing/2014/main" id="{D0732540-F6CE-4C36-55AF-84F1B87AFB2F}"/>
                </a:ext>
              </a:extLst>
            </p:cNvPr>
            <p:cNvSpPr txBox="1"/>
            <p:nvPr/>
          </p:nvSpPr>
          <p:spPr>
            <a:xfrm>
              <a:off x="381000" y="1600200"/>
              <a:ext cx="54972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2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tuần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14</a:t>
              </a:r>
            </a:p>
          </p:txBody>
        </p:sp>
      </p:grpSp>
      <p:grpSp>
        <p:nvGrpSpPr>
          <p:cNvPr id="8" name="Group 7">
            <a:extLst>
              <a:ext uri="{FF2B5EF4-FFF2-40B4-BE49-F238E27FC236}">
                <a16:creationId xmlns="" xmlns:a16="http://schemas.microsoft.com/office/drawing/2014/main"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 xmlns:a16="http://schemas.microsoft.com/office/drawing/2014/main" id="{B4CB483D-947B-3983-D6DA-CAC5AB1B8478}"/>
                </a:ext>
              </a:extLst>
            </p:cNvPr>
            <p:cNvSpPr txBox="1"/>
            <p:nvPr/>
          </p:nvSpPr>
          <p:spPr>
            <a:xfrm>
              <a:off x="68035" y="1600200"/>
              <a:ext cx="5810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4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giờ</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10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phút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phút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250</a:t>
              </a:r>
            </a:p>
          </p:txBody>
        </p:sp>
      </p:grpSp>
      <p:grpSp>
        <p:nvGrpSpPr>
          <p:cNvPr id="12" name="Group 11">
            <a:extLst>
              <a:ext uri="{FF2B5EF4-FFF2-40B4-BE49-F238E27FC236}">
                <a16:creationId xmlns="" xmlns:a16="http://schemas.microsoft.com/office/drawing/2014/main"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 xmlns:a16="http://schemas.microsoft.com/office/drawing/2014/main" id="{A0708F99-A2A3-E508-8A50-854E44B05412}"/>
                </a:ext>
              </a:extLst>
            </p:cNvPr>
            <p:cNvSpPr txBox="1"/>
            <p:nvPr/>
          </p:nvSpPr>
          <p:spPr>
            <a:xfrm>
              <a:off x="381000" y="1600200"/>
              <a:ext cx="54972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2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giờ</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phút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120</a:t>
              </a:r>
            </a:p>
          </p:txBody>
        </p:sp>
      </p:grpSp>
      <p:grpSp>
        <p:nvGrpSpPr>
          <p:cNvPr id="15" name="Group 14">
            <a:extLst>
              <a:ext uri="{FF2B5EF4-FFF2-40B4-BE49-F238E27FC236}">
                <a16:creationId xmlns="" xmlns:a16="http://schemas.microsoft.com/office/drawing/2014/main"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 xmlns:a16="http://schemas.microsoft.com/office/drawing/2014/main" id="{E18CC283-A1D1-F876-D7E2-F4FEF8F3E072}"/>
                </a:ext>
              </a:extLst>
            </p:cNvPr>
            <p:cNvSpPr txBox="1"/>
            <p:nvPr/>
          </p:nvSpPr>
          <p:spPr>
            <a:xfrm>
              <a:off x="381000" y="1600200"/>
              <a:ext cx="54972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28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tuần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7</a:t>
              </a:r>
            </a:p>
          </p:txBody>
        </p:sp>
      </p:grpSp>
      <p:grpSp>
        <p:nvGrpSpPr>
          <p:cNvPr id="19" name="Group 18">
            <a:extLst>
              <a:ext uri="{FF2B5EF4-FFF2-40B4-BE49-F238E27FC236}">
                <a16:creationId xmlns="" xmlns:a16="http://schemas.microsoft.com/office/drawing/2014/main" id="{D6B7D815-8524-F0DA-C39E-872426BB274A}"/>
              </a:ext>
            </a:extLst>
          </p:cNvPr>
          <p:cNvGrpSpPr/>
          <p:nvPr/>
        </p:nvGrpSpPr>
        <p:grpSpPr>
          <a:xfrm>
            <a:off x="6448426" y="3766456"/>
            <a:ext cx="6257924" cy="707886"/>
            <a:chOff x="381000" y="1600200"/>
            <a:chExt cx="5497286" cy="707886"/>
          </a:xfrm>
        </p:grpSpPr>
        <p:sp>
          <p:nvSpPr>
            <p:cNvPr id="20" name="TextBox 19">
              <a:extLst>
                <a:ext uri="{FF2B5EF4-FFF2-40B4-BE49-F238E27FC236}">
                  <a16:creationId xmlns="" xmlns:a16="http://schemas.microsoft.com/office/drawing/2014/main" id="{E19B3285-5C1B-867A-CF5D-98C265ED58AF}"/>
                </a:ext>
              </a:extLst>
            </p:cNvPr>
            <p:cNvSpPr txBox="1"/>
            <p:nvPr/>
          </p:nvSpPr>
          <p:spPr>
            <a:xfrm>
              <a:off x="381000" y="1600200"/>
              <a:ext cx="54972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2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phút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11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giây</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Rectangle 20">
              <a:extLst>
                <a:ext uri="{FF2B5EF4-FFF2-40B4-BE49-F238E27FC236}">
                  <a16:creationId xmlns="" xmlns:a16="http://schemas.microsoft.com/office/drawing/2014/main"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131</a:t>
              </a:r>
            </a:p>
          </p:txBody>
        </p:sp>
      </p:grpSp>
      <p:pic>
        <p:nvPicPr>
          <p:cNvPr id="22" name="Picture 2" descr="Watermelon Summer Fruit Cute - Free vector graphic on Pixabay">
            <a:extLst>
              <a:ext uri="{FF2B5EF4-FFF2-40B4-BE49-F238E27FC236}">
                <a16:creationId xmlns="" xmlns:a16="http://schemas.microsoft.com/office/drawing/2014/main" id="{BB6E7AC3-C52D-C0C0-B450-B2CA865E8C5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 xmlns:a16="http://schemas.microsoft.com/office/drawing/2014/main" id="{CDE5E675-A89C-C2AF-C281-4CEAE31C33B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 xmlns:a16="http://schemas.microsoft.com/office/drawing/2014/main" id="{FA0205C2-390D-1DE6-EA30-48C211BB3CE8}"/>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 xmlns:a16="http://schemas.microsoft.com/office/drawing/2014/main" id="{D4DB7B8D-94F4-6AF3-11F4-FD13284B185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 xmlns:a16="http://schemas.microsoft.com/office/drawing/2014/main" id="{FA3A86CB-F143-6FAE-E94C-BC52C5A8968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 xmlns:a16="http://schemas.microsoft.com/office/drawing/2014/main" id="{71A76525-08E7-5D1C-DD26-725578BB00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54320" y="2647791"/>
            <a:ext cx="997944" cy="8342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267137185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3BE5674-147A-4F76-8119-0D8835F21BB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esktop\\ch van tuan 10\\tuan 11\\thao k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GIÂY, THẾ KỈ  tiet 2"/>
</p:tagLst>
</file>

<file path=ppt/tags/tag10.xml><?xml version="1.0" encoding="utf-8"?>
<p:tagLst xmlns:a="http://schemas.openxmlformats.org/drawingml/2006/main" xmlns:r="http://schemas.openxmlformats.org/officeDocument/2006/relationships" xmlns:p="http://schemas.openxmlformats.org/presentationml/2006/main">
  <p:tag name="GENSWF_SLIDE_UID" val="{DBEF0A4B-8E8D-473F-8986-DFE69AD6818F}:396"/>
</p:tagLst>
</file>

<file path=ppt/tags/tag11.xml><?xml version="1.0" encoding="utf-8"?>
<p:tagLst xmlns:a="http://schemas.openxmlformats.org/drawingml/2006/main" xmlns:r="http://schemas.openxmlformats.org/officeDocument/2006/relationships" xmlns:p="http://schemas.openxmlformats.org/presentationml/2006/main">
  <p:tag name="GENSWF_SLIDE_UID" val="{0287BBC0-2C38-4DA4-8461-B6AE654BDFD4}:397"/>
</p:tagLst>
</file>

<file path=ppt/tags/tag12.xml><?xml version="1.0" encoding="utf-8"?>
<p:tagLst xmlns:a="http://schemas.openxmlformats.org/drawingml/2006/main" xmlns:r="http://schemas.openxmlformats.org/officeDocument/2006/relationships" xmlns:p="http://schemas.openxmlformats.org/presentationml/2006/main">
  <p:tag name="GENSWF_SLIDE_UID" val="{97449975-8F16-44F3-9A1E-460F53F84AF3}:398"/>
</p:tagLst>
</file>

<file path=ppt/tags/tag13.xml><?xml version="1.0" encoding="utf-8"?>
<p:tagLst xmlns:a="http://schemas.openxmlformats.org/drawingml/2006/main" xmlns:r="http://schemas.openxmlformats.org/officeDocument/2006/relationships" xmlns:p="http://schemas.openxmlformats.org/presentationml/2006/main">
  <p:tag name="GENSWF_SLIDE_UID" val="{B5DFA4C6-606E-40C7-B78A-4923856E1229}:399"/>
</p:tagLst>
</file>

<file path=ppt/tags/tag14.xml><?xml version="1.0" encoding="utf-8"?>
<p:tagLst xmlns:a="http://schemas.openxmlformats.org/drawingml/2006/main" xmlns:r="http://schemas.openxmlformats.org/officeDocument/2006/relationships" xmlns:p="http://schemas.openxmlformats.org/presentationml/2006/main">
  <p:tag name="GENSWF_SLIDE_UID" val="{BE428D88-3C24-4C0C-B283-DBAC76135E4F}:400"/>
</p:tagLst>
</file>

<file path=ppt/tags/tag15.xml><?xml version="1.0" encoding="utf-8"?>
<p:tagLst xmlns:a="http://schemas.openxmlformats.org/drawingml/2006/main" xmlns:r="http://schemas.openxmlformats.org/officeDocument/2006/relationships" xmlns:p="http://schemas.openxmlformats.org/presentationml/2006/main">
  <p:tag name="GENSWF_SLIDE_UID" val="{5F49E208-08C9-441E-A4F7-102DD2597882}:401"/>
</p:tagLst>
</file>

<file path=ppt/tags/tag16.xml><?xml version="1.0" encoding="utf-8"?>
<p:tagLst xmlns:a="http://schemas.openxmlformats.org/drawingml/2006/main" xmlns:r="http://schemas.openxmlformats.org/officeDocument/2006/relationships" xmlns:p="http://schemas.openxmlformats.org/presentationml/2006/main">
  <p:tag name="GENSWF_SLIDE_UID" val="{49D7DA99-3655-4631-979D-1252B3945E26}:402"/>
</p:tagLst>
</file>

<file path=ppt/tags/tag17.xml><?xml version="1.0" encoding="utf-8"?>
<p:tagLst xmlns:a="http://schemas.openxmlformats.org/drawingml/2006/main" xmlns:r="http://schemas.openxmlformats.org/officeDocument/2006/relationships" xmlns:p="http://schemas.openxmlformats.org/presentationml/2006/main">
  <p:tag name="GENSWF_SLIDE_UID" val="{F81DB5A8-EB0E-41F0-A6C4-5C47E2107D82}:403"/>
</p:tagLst>
</file>

<file path=ppt/tags/tag18.xml><?xml version="1.0" encoding="utf-8"?>
<p:tagLst xmlns:a="http://schemas.openxmlformats.org/drawingml/2006/main" xmlns:r="http://schemas.openxmlformats.org/officeDocument/2006/relationships" xmlns:p="http://schemas.openxmlformats.org/presentationml/2006/main">
  <p:tag name="GENSWF_SLIDE_UID" val="{24C6BE5A-3999-4E51-AD29-6A1025FD4D15}:404"/>
</p:tagLst>
</file>

<file path=ppt/tags/tag2.xml><?xml version="1.0" encoding="utf-8"?>
<p:tagLst xmlns:a="http://schemas.openxmlformats.org/drawingml/2006/main" xmlns:r="http://schemas.openxmlformats.org/officeDocument/2006/relationships" xmlns:p="http://schemas.openxmlformats.org/presentationml/2006/main">
  <p:tag name="GENSWF_SLIDE_UID" val="{0CF04ECA-398F-4041-8FAD-FF60895ABF0A}:405"/>
</p:tagLst>
</file>

<file path=ppt/tags/tag3.xml><?xml version="1.0" encoding="utf-8"?>
<p:tagLst xmlns:a="http://schemas.openxmlformats.org/drawingml/2006/main" xmlns:r="http://schemas.openxmlformats.org/officeDocument/2006/relationships" xmlns:p="http://schemas.openxmlformats.org/presentationml/2006/main">
  <p:tag name="GENSWF_SLIDE_UID" val="{4D5A216D-4F14-4E39-AB37-01621E18894A}:387"/>
</p:tagLst>
</file>

<file path=ppt/tags/tag4.xml><?xml version="1.0" encoding="utf-8"?>
<p:tagLst xmlns:a="http://schemas.openxmlformats.org/drawingml/2006/main" xmlns:r="http://schemas.openxmlformats.org/officeDocument/2006/relationships" xmlns:p="http://schemas.openxmlformats.org/presentationml/2006/main">
  <p:tag name="GENSWF_SLIDE_UID" val="{31D9A425-3363-4320-9E9F-A0FA3DEB571E}:389"/>
</p:tagLst>
</file>

<file path=ppt/tags/tag5.xml><?xml version="1.0" encoding="utf-8"?>
<p:tagLst xmlns:a="http://schemas.openxmlformats.org/drawingml/2006/main" xmlns:r="http://schemas.openxmlformats.org/officeDocument/2006/relationships" xmlns:p="http://schemas.openxmlformats.org/presentationml/2006/main">
  <p:tag name="GENSWF_SLIDE_UID" val="{E632015D-B97B-4E72-A953-8C34E2C90EE3}:390"/>
</p:tagLst>
</file>

<file path=ppt/tags/tag6.xml><?xml version="1.0" encoding="utf-8"?>
<p:tagLst xmlns:a="http://schemas.openxmlformats.org/drawingml/2006/main" xmlns:r="http://schemas.openxmlformats.org/officeDocument/2006/relationships" xmlns:p="http://schemas.openxmlformats.org/presentationml/2006/main">
  <p:tag name="GENSWF_SLIDE_UID" val="{24D023BD-8E70-4788-97C1-6856D130B620}:391"/>
</p:tagLst>
</file>

<file path=ppt/tags/tag7.xml><?xml version="1.0" encoding="utf-8"?>
<p:tagLst xmlns:a="http://schemas.openxmlformats.org/drawingml/2006/main" xmlns:r="http://schemas.openxmlformats.org/officeDocument/2006/relationships" xmlns:p="http://schemas.openxmlformats.org/presentationml/2006/main">
  <p:tag name="GENSWF_SLIDE_UID" val="{CB35F72E-FFC9-486B-9F9F-FCB9DACBB147}:392"/>
</p:tagLst>
</file>

<file path=ppt/tags/tag8.xml><?xml version="1.0" encoding="utf-8"?>
<p:tagLst xmlns:a="http://schemas.openxmlformats.org/drawingml/2006/main" xmlns:r="http://schemas.openxmlformats.org/officeDocument/2006/relationships" xmlns:p="http://schemas.openxmlformats.org/presentationml/2006/main">
  <p:tag name="GENSWF_SLIDE_UID" val="{1A3919FF-2C31-4CDA-BF09-FD8F564A9621}:393"/>
</p:tagLst>
</file>

<file path=ppt/tags/tag9.xml><?xml version="1.0" encoding="utf-8"?>
<p:tagLst xmlns:a="http://schemas.openxmlformats.org/drawingml/2006/main" xmlns:r="http://schemas.openxmlformats.org/officeDocument/2006/relationships" xmlns:p="http://schemas.openxmlformats.org/presentationml/2006/main">
  <p:tag name="GENSWF_SLIDE_UID" val="{35B8A792-A4C4-42A6-BC3E-34870D0C440A}:39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326</TotalTime>
  <Words>465</Words>
  <Application>Microsoft Office PowerPoint</Application>
  <PresentationFormat>Widescreen</PresentationFormat>
  <Paragraphs>68</Paragraphs>
  <Slides>17</Slides>
  <Notes>13</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17</vt:i4>
      </vt:variant>
    </vt:vector>
  </HeadingPairs>
  <TitlesOfParts>
    <vt:vector size="31" baseType="lpstr">
      <vt:lpstr>#9Slide05 ButterScotch</vt:lpstr>
      <vt:lpstr>Arial</vt:lpstr>
      <vt:lpstr>Calibri</vt:lpstr>
      <vt:lpstr>Cambria</vt:lpstr>
      <vt:lpstr>Times New Roman</vt:lpstr>
      <vt:lpstr>等线</vt:lpstr>
      <vt:lpstr>等线 Light</vt:lpstr>
      <vt:lpstr>1_Office 主题​​</vt:lpstr>
      <vt:lpstr>3_Office 主题​​</vt:lpstr>
      <vt:lpstr>4_Office 主题​​</vt:lpstr>
      <vt:lpstr>5_Office 主题​​</vt:lpstr>
      <vt:lpstr>6_Office 主题​​</vt:lpstr>
      <vt:lpstr>7_Office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GIÂY, THẾ KỈ  tiet 2</dc:title>
  <dc:creator>Thao Tran</dc:creator>
  <cp:lastModifiedBy>AutoBVT</cp:lastModifiedBy>
  <cp:revision>52</cp:revision>
  <dcterms:created xsi:type="dcterms:W3CDTF">2023-08-11T10:29:35Z</dcterms:created>
  <dcterms:modified xsi:type="dcterms:W3CDTF">2023-11-15T07:24:06Z</dcterms:modified>
</cp:coreProperties>
</file>