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2955" r:id="rId2"/>
    <p:sldId id="3051" r:id="rId3"/>
    <p:sldId id="3052" r:id="rId4"/>
    <p:sldId id="3026" r:id="rId5"/>
    <p:sldId id="3027" r:id="rId6"/>
    <p:sldId id="3053" r:id="rId7"/>
    <p:sldId id="3055" r:id="rId8"/>
    <p:sldId id="3056" r:id="rId9"/>
    <p:sldId id="3054" r:id="rId10"/>
    <p:sldId id="3028" r:id="rId11"/>
    <p:sldId id="3029" r:id="rId12"/>
    <p:sldId id="3057" r:id="rId13"/>
    <p:sldId id="3058" r:id="rId14"/>
    <p:sldId id="280"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4" d="100"/>
          <a:sy n="84" d="100"/>
        </p:scale>
        <p:origin x="13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 xmlns:a16="http://schemas.microsoft.com/office/drawing/2014/main" id="{EF2FB119-5E53-4714-A6B6-455AA4640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 xmlns:a16="http://schemas.microsoft.com/office/drawing/2014/main" id="{C5EBF956-C03B-4D96-A23D-4FFB55639EB9}"/>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 xmlns:a16="http://schemas.microsoft.com/office/drawing/2014/main"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154152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 xmlns:a16="http://schemas.microsoft.com/office/drawing/2014/main" id="{7B78AAA1-FD0F-4DA2-BFD4-394A4132AE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5768" y="1431598"/>
            <a:ext cx="8850756" cy="3154953"/>
          </a:xfrm>
          <a:prstGeom prst="rect">
            <a:avLst/>
          </a:prstGeom>
        </p:spPr>
      </p:pic>
      <p:sp>
        <p:nvSpPr>
          <p:cNvPr id="7" name="Rectangle 6">
            <a:extLst>
              <a:ext uri="{FF2B5EF4-FFF2-40B4-BE49-F238E27FC236}">
                <a16:creationId xmlns="" xmlns:a16="http://schemas.microsoft.com/office/drawing/2014/main"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 xmlns:a16="http://schemas.microsoft.com/office/drawing/2014/main"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4631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 xmlns:a16="http://schemas.microsoft.com/office/drawing/2014/main" id="{3C486F32-23AC-4044-A785-BF6374BA5CD7}"/>
              </a:ext>
            </a:extLst>
          </p:cNvPr>
          <p:cNvPicPr>
            <a:picLocks noChangeAspect="1"/>
          </p:cNvPicPr>
          <p:nvPr/>
        </p:nvPicPr>
        <p:blipFill>
          <a:blip r:embed="rId3"/>
          <a:stretch>
            <a:fillRect/>
          </a:stretch>
        </p:blipFill>
        <p:spPr>
          <a:xfrm>
            <a:off x="3383325" y="971104"/>
            <a:ext cx="4511431" cy="3856054"/>
          </a:xfrm>
          <a:prstGeom prst="rect">
            <a:avLst/>
          </a:prstGeom>
        </p:spPr>
      </p:pic>
      <p:sp>
        <p:nvSpPr>
          <p:cNvPr id="6" name="Rectangle 5">
            <a:extLst>
              <a:ext uri="{FF2B5EF4-FFF2-40B4-BE49-F238E27FC236}">
                <a16:creationId xmlns="" xmlns:a16="http://schemas.microsoft.com/office/drawing/2014/main"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custDataLst>
      <p:tags r:id="rId1"/>
    </p:custDataLst>
    <p:extLst>
      <p:ext uri="{BB962C8B-B14F-4D97-AF65-F5344CB8AC3E}">
        <p14:creationId xmlns:p14="http://schemas.microsoft.com/office/powerpoint/2010/main" val="19068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 xmlns:a16="http://schemas.microsoft.com/office/drawing/2014/main" id="{8FC48B3D-BB5C-4C78-998C-7136AD9388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 xmlns:a16="http://schemas.microsoft.com/office/drawing/2014/main"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 xmlns:a16="http://schemas.microsoft.com/office/drawing/2014/main"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889E8B2A-05C1-4367-9C65-A2EBB4E67D25}"/>
              </a:ext>
            </a:extLst>
          </p:cNvPr>
          <p:cNvPicPr>
            <a:picLocks noChangeAspect="1"/>
          </p:cNvPicPr>
          <p:nvPr/>
        </p:nvPicPr>
        <p:blipFill>
          <a:blip r:embed="rId4"/>
          <a:stretch>
            <a:fillRect/>
          </a:stretch>
        </p:blipFill>
        <p:spPr>
          <a:xfrm>
            <a:off x="4032989" y="1958282"/>
            <a:ext cx="3856054" cy="2415749"/>
          </a:xfrm>
          <a:prstGeom prst="rect">
            <a:avLst/>
          </a:prstGeom>
        </p:spPr>
      </p:pic>
    </p:spTree>
    <p:custDataLst>
      <p:tags r:id="rId1"/>
    </p:custDataLst>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 xmlns:a16="http://schemas.microsoft.com/office/drawing/2014/main" id="{8FC48B3D-BB5C-4C78-998C-7136AD938817}"/>
                </a:ext>
              </a:extLst>
            </p:cNvPr>
            <p:cNvPicPr>
              <a:picLocks noChangeAspect="1"/>
            </p:cNvPicPr>
            <p:nvPr/>
          </p:nvPicPr>
          <p:blipFill>
            <a:blip r:embed="rId3"/>
            <a:stretch>
              <a:fillRect/>
            </a:stretch>
          </p:blipFill>
          <p:spPr>
            <a:xfrm>
              <a:off x="371924" y="384240"/>
              <a:ext cx="1280271" cy="1181202"/>
            </a:xfrm>
            <a:prstGeom prst="rect">
              <a:avLst/>
            </a:prstGeom>
          </p:spPr>
        </p:pic>
        <p:sp>
          <p:nvSpPr>
            <p:cNvPr id="3" name="Rectangle 2">
              <a:extLst>
                <a:ext uri="{FF2B5EF4-FFF2-40B4-BE49-F238E27FC236}">
                  <a16:creationId xmlns=""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 xmlns:a16="http://schemas.microsoft.com/office/drawing/2014/main"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custDataLst>
      <p:tags r:id="rId1"/>
    </p:custDataLst>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 xmlns:a16="http://schemas.microsoft.com/office/drawing/2014/main" id="{24C4C1C4-43C3-40EE-887E-6B37C3452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 xmlns:a16="http://schemas.microsoft.com/office/drawing/2014/main" id="{D55673E8-2FB0-4E85-B254-56C877C27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 xmlns:a16="http://schemas.microsoft.com/office/drawing/2014/main" id="{9471A51E-662A-4682-B870-767D840D89B6}"/>
              </a:ext>
            </a:extLst>
          </p:cNvPr>
          <p:cNvPicPr>
            <a:picLocks noChangeAspect="1"/>
          </p:cNvPicPr>
          <p:nvPr/>
        </p:nvPicPr>
        <p:blipFill>
          <a:blip r:embed="rId7"/>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 xmlns:a16="http://schemas.microsoft.com/office/drawing/2014/main" id="{A4BD8349-BD85-4613-9513-E9EC2902C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 xmlns:a16="http://schemas.microsoft.com/office/drawing/2014/main" id="{FD433534-521B-4282-B898-22AB8B0BD9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1C2A6B08-FE37-4400-8D20-98F9E6C6CA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 xmlns:a16="http://schemas.microsoft.com/office/drawing/2014/main" id="{3955D21A-C41C-41DC-9408-91765CBA652D}"/>
              </a:ext>
            </a:extLst>
          </p:cNvPr>
          <p:cNvPicPr>
            <a:picLocks noChangeAspect="1"/>
          </p:cNvPicPr>
          <p:nvPr/>
        </p:nvPicPr>
        <p:blipFill>
          <a:blip r:embed="rId7"/>
          <a:stretch>
            <a:fillRect/>
          </a:stretch>
        </p:blipFill>
        <p:spPr>
          <a:xfrm>
            <a:off x="11341064" y="1322032"/>
            <a:ext cx="488048" cy="430855"/>
          </a:xfrm>
          <a:prstGeom prst="rect">
            <a:avLst/>
          </a:prstGeom>
        </p:spPr>
      </p:pic>
    </p:spTree>
    <p:custDataLst>
      <p:tags r:id="rId1"/>
    </p:custDataLst>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 xmlns:a16="http://schemas.microsoft.com/office/drawing/2014/main" id="{5A2009BB-647F-46FB-BE93-05922FA959B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 xmlns:a16="http://schemas.microsoft.com/office/drawing/2014/main" id="{1AAF4534-E7E3-4D4E-944C-1497CEC2F5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D79C63E-707A-4710-B1EF-6FE9CA5EB067}"/>
              </a:ext>
            </a:extLst>
          </p:cNvPr>
          <p:cNvPicPr>
            <a:picLocks noChangeAspect="1"/>
          </p:cNvPicPr>
          <p:nvPr/>
        </p:nvPicPr>
        <p:blipFill>
          <a:blip r:embed="rId3"/>
          <a:stretch>
            <a:fillRect/>
          </a:stretch>
        </p:blipFill>
        <p:spPr>
          <a:xfrm>
            <a:off x="1051082" y="1638145"/>
            <a:ext cx="9883997" cy="3581710"/>
          </a:xfrm>
          <a:prstGeom prst="rect">
            <a:avLst/>
          </a:prstGeom>
        </p:spPr>
      </p:pic>
      <p:sp>
        <p:nvSpPr>
          <p:cNvPr id="5" name="Rectangle 4">
            <a:extLst>
              <a:ext uri="{FF2B5EF4-FFF2-40B4-BE49-F238E27FC236}">
                <a16:creationId xmlns="" xmlns:a16="http://schemas.microsoft.com/office/drawing/2014/main"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 xmlns:a16="http://schemas.microsoft.com/office/drawing/2014/main" id="{AFFDFFB2-CAD7-4A48-A9D5-A95A8F7F0092}"/>
              </a:ext>
            </a:extLst>
          </p:cNvPr>
          <p:cNvPicPr>
            <a:picLocks noChangeAspect="1"/>
          </p:cNvPicPr>
          <p:nvPr/>
        </p:nvPicPr>
        <p:blipFill>
          <a:blip r:embed="rId4"/>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 xmlns:a16="http://schemas.microsoft.com/office/drawing/2014/main" id="{8D8FD8FD-C842-41A6-958C-AC1D7687055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Tree>
    <p:custDataLst>
      <p:tags r:id="rId1"/>
    </p:custDataLst>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AA921B4-EBBD-416E-8330-F23B4CE15AE0}"/>
              </a:ext>
            </a:extLst>
          </p:cNvPr>
          <p:cNvPicPr>
            <a:picLocks noChangeAspect="1"/>
          </p:cNvPicPr>
          <p:nvPr/>
        </p:nvPicPr>
        <p:blipFill>
          <a:blip r:embed="rId3"/>
          <a:stretch>
            <a:fillRect/>
          </a:stretch>
        </p:blipFill>
        <p:spPr>
          <a:xfrm>
            <a:off x="5202282" y="1307914"/>
            <a:ext cx="6418176" cy="3157372"/>
          </a:xfrm>
          <a:prstGeom prst="rect">
            <a:avLst/>
          </a:prstGeom>
        </p:spPr>
      </p:pic>
      <p:sp>
        <p:nvSpPr>
          <p:cNvPr id="4" name="Rectangle 3">
            <a:extLst>
              <a:ext uri="{FF2B5EF4-FFF2-40B4-BE49-F238E27FC236}">
                <a16:creationId xmlns="" xmlns:a16="http://schemas.microsoft.com/office/drawing/2014/main"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 xmlns:a16="http://schemas.microsoft.com/office/drawing/2014/main"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custDataLst>
      <p:tags r:id="rId1"/>
    </p:custDataLst>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 xmlns:a16="http://schemas.microsoft.com/office/drawing/2014/main"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 xmlns:a16="http://schemas.microsoft.com/office/drawing/2014/main"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 xmlns:a16="http://schemas.microsoft.com/office/drawing/2014/main"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3EE23D12-BEE6-4D47-8A7E-5BDC6A73C2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 xmlns:a16="http://schemas.microsoft.com/office/drawing/2014/main"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 xmlns:a16="http://schemas.microsoft.com/office/drawing/2014/main" id="{F5E15503-265A-420E-98D1-4C620C94DA55}"/>
              </a:ext>
            </a:extLst>
          </p:cNvPr>
          <p:cNvPicPr>
            <a:picLocks noChangeAspect="1"/>
          </p:cNvPicPr>
          <p:nvPr/>
        </p:nvPicPr>
        <p:blipFill>
          <a:blip r:embed="rId4"/>
          <a:stretch>
            <a:fillRect/>
          </a:stretch>
        </p:blipFill>
        <p:spPr>
          <a:xfrm>
            <a:off x="336588" y="3606512"/>
            <a:ext cx="983065" cy="967824"/>
          </a:xfrm>
          <a:prstGeom prst="rect">
            <a:avLst/>
          </a:prstGeom>
        </p:spPr>
      </p:pic>
      <p:sp>
        <p:nvSpPr>
          <p:cNvPr id="14" name="Rectangle 13">
            <a:extLst>
              <a:ext uri="{FF2B5EF4-FFF2-40B4-BE49-F238E27FC236}">
                <a16:creationId xmlns="" xmlns:a16="http://schemas.microsoft.com/office/drawing/2014/main"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 xmlns:a16="http://schemas.microsoft.com/office/drawing/2014/main"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 xmlns:a16="http://schemas.microsoft.com/office/drawing/2014/main"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 xmlns:a16="http://schemas.microsoft.com/office/drawing/2014/main"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 xmlns:a16="http://schemas.microsoft.com/office/drawing/2014/main"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 xmlns:a16="http://schemas.microsoft.com/office/drawing/2014/main"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 xmlns:a16="http://schemas.microsoft.com/office/drawing/2014/main"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 xmlns:a16="http://schemas.microsoft.com/office/drawing/2014/main"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 xmlns:a16="http://schemas.microsoft.com/office/drawing/2014/main"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74E432F9-E289-4F67-8B65-E4DB34C37663}"/>
              </a:ext>
            </a:extLst>
          </p:cNvPr>
          <p:cNvPicPr>
            <a:picLocks noChangeAspect="1"/>
          </p:cNvPicPr>
          <p:nvPr/>
        </p:nvPicPr>
        <p:blipFill>
          <a:blip r:embed="rId3"/>
          <a:stretch>
            <a:fillRect/>
          </a:stretch>
        </p:blipFill>
        <p:spPr>
          <a:xfrm>
            <a:off x="3347134" y="3261924"/>
            <a:ext cx="6418176" cy="3157372"/>
          </a:xfrm>
          <a:prstGeom prst="rect">
            <a:avLst/>
          </a:prstGeom>
        </p:spPr>
      </p:pic>
    </p:spTree>
    <p:custDataLst>
      <p:tags r:id="rId1"/>
    </p:custDataLst>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Tập gõ 10 ngón với phần mềm </a:t>
            </a:r>
            <a:r>
              <a:rPr lang="vi-VN" sz="2000">
                <a:solidFill>
                  <a:srgbClr val="C00000"/>
                </a:solidFill>
                <a:latin typeface="UTM Avo" panose="02040603050506020204" pitchFamily="18" charset="0"/>
                <a:cs typeface="Times New Roman" panose="02020603050405020304" pitchFamily="18" charset="0"/>
              </a:rPr>
              <a:t>Kiran's Typing Tutor</a:t>
            </a:r>
            <a:r>
              <a:rPr lang="vi-VN" sz="200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6EFFF6F1-E2FA-49B0-AE13-B325A74F7951}"/>
              </a:ext>
            </a:extLst>
          </p:cNvPr>
          <p:cNvPicPr>
            <a:picLocks noChangeAspect="1"/>
          </p:cNvPicPr>
          <p:nvPr/>
        </p:nvPicPr>
        <p:blipFill>
          <a:blip r:embed="rId3"/>
          <a:stretch>
            <a:fillRect/>
          </a:stretch>
        </p:blipFill>
        <p:spPr>
          <a:xfrm>
            <a:off x="4913835" y="1312454"/>
            <a:ext cx="708721" cy="693480"/>
          </a:xfrm>
          <a:prstGeom prst="rect">
            <a:avLst/>
          </a:prstGeom>
        </p:spPr>
      </p:pic>
      <p:pic>
        <p:nvPicPr>
          <p:cNvPr id="13" name="Picture 12">
            <a:extLst>
              <a:ext uri="{FF2B5EF4-FFF2-40B4-BE49-F238E27FC236}">
                <a16:creationId xmlns="" xmlns:a16="http://schemas.microsoft.com/office/drawing/2014/main" id="{FBEC7CD0-6776-42D7-8A43-BBAAD1BD52C6}"/>
              </a:ext>
            </a:extLst>
          </p:cNvPr>
          <p:cNvPicPr>
            <a:picLocks noChangeAspect="1"/>
          </p:cNvPicPr>
          <p:nvPr/>
        </p:nvPicPr>
        <p:blipFill>
          <a:blip r:embed="rId4"/>
          <a:stretch>
            <a:fillRect/>
          </a:stretch>
        </p:blipFill>
        <p:spPr>
          <a:xfrm>
            <a:off x="2536035" y="2490002"/>
            <a:ext cx="7359831" cy="4028272"/>
          </a:xfrm>
          <a:prstGeom prst="rect">
            <a:avLst/>
          </a:prstGeom>
        </p:spPr>
      </p:pic>
    </p:spTree>
    <p:custDataLst>
      <p:tags r:id="rId1"/>
    </p:custDataLst>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 xmlns:a16="http://schemas.microsoft.com/office/drawing/2014/main" id="{07AA47A7-C4C5-467A-8DC1-30754850F44E}"/>
              </a:ext>
            </a:extLst>
          </p:cNvPr>
          <p:cNvPicPr>
            <a:picLocks noChangeAspect="1"/>
          </p:cNvPicPr>
          <p:nvPr/>
        </p:nvPicPr>
        <p:blipFill>
          <a:blip r:embed="rId3"/>
          <a:stretch>
            <a:fillRect/>
          </a:stretch>
        </p:blipFill>
        <p:spPr>
          <a:xfrm>
            <a:off x="2419218" y="2444689"/>
            <a:ext cx="6243001" cy="3703197"/>
          </a:xfrm>
          <a:prstGeom prst="rect">
            <a:avLst/>
          </a:prstGeom>
        </p:spPr>
      </p:pic>
      <p:sp>
        <p:nvSpPr>
          <p:cNvPr id="4" name="Rectangle 3">
            <a:extLst>
              <a:ext uri="{FF2B5EF4-FFF2-40B4-BE49-F238E27FC236}">
                <a16:creationId xmlns="" xmlns:a16="http://schemas.microsoft.com/office/drawing/2014/main"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AF5332A-597B-41A3-B6D7-C7F1E5F09A0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D:\\NH 2023-2024\\Slide TIN HOC 3 KNTT\\TUÂN 1 + 2 tIN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5 Su dung ban phim"/>
</p:tagLst>
</file>

<file path=ppt/tags/tag10.xml><?xml version="1.0" encoding="utf-8"?>
<p:tagLst xmlns:a="http://schemas.openxmlformats.org/drawingml/2006/main" xmlns:r="http://schemas.openxmlformats.org/officeDocument/2006/relationships" xmlns:p="http://schemas.openxmlformats.org/presentationml/2006/main">
  <p:tag name="GENSWF_SLIDE_UID" val="{E5000C20-9394-4429-9E24-8AE80877733D}:3054"/>
</p:tagLst>
</file>

<file path=ppt/tags/tag11.xml><?xml version="1.0" encoding="utf-8"?>
<p:tagLst xmlns:a="http://schemas.openxmlformats.org/drawingml/2006/main" xmlns:r="http://schemas.openxmlformats.org/officeDocument/2006/relationships" xmlns:p="http://schemas.openxmlformats.org/presentationml/2006/main">
  <p:tag name="GENSWF_SLIDE_UID" val="{98EC8045-012A-4667-BB66-F1DAE5056380}:3028"/>
</p:tagLst>
</file>

<file path=ppt/tags/tag12.xml><?xml version="1.0" encoding="utf-8"?>
<p:tagLst xmlns:a="http://schemas.openxmlformats.org/drawingml/2006/main" xmlns:r="http://schemas.openxmlformats.org/officeDocument/2006/relationships" xmlns:p="http://schemas.openxmlformats.org/presentationml/2006/main">
  <p:tag name="GENSWF_SLIDE_UID" val="{F840C4AC-1190-4473-8B10-5D6AF7F05CAC}:3029"/>
</p:tagLst>
</file>

<file path=ppt/tags/tag13.xml><?xml version="1.0" encoding="utf-8"?>
<p:tagLst xmlns:a="http://schemas.openxmlformats.org/drawingml/2006/main" xmlns:r="http://schemas.openxmlformats.org/officeDocument/2006/relationships" xmlns:p="http://schemas.openxmlformats.org/presentationml/2006/main">
  <p:tag name="GENSWF_SLIDE_UID" val="{C5A6B7CF-BE35-4BC2-9AC4-4E477C83781B}:3057"/>
</p:tagLst>
</file>

<file path=ppt/tags/tag14.xml><?xml version="1.0" encoding="utf-8"?>
<p:tagLst xmlns:a="http://schemas.openxmlformats.org/drawingml/2006/main" xmlns:r="http://schemas.openxmlformats.org/officeDocument/2006/relationships" xmlns:p="http://schemas.openxmlformats.org/presentationml/2006/main">
  <p:tag name="GENSWF_SLIDE_UID" val="{5DFF812C-812A-4018-8767-F0C1C9E7BFA9}:3058"/>
</p:tagLst>
</file>

<file path=ppt/tags/tag15.xml><?xml version="1.0" encoding="utf-8"?>
<p:tagLst xmlns:a="http://schemas.openxmlformats.org/drawingml/2006/main" xmlns:r="http://schemas.openxmlformats.org/officeDocument/2006/relationships" xmlns:p="http://schemas.openxmlformats.org/presentationml/2006/main">
  <p:tag name="GENSWF_SLIDE_UID" val="{4AC2BCAD-F143-4259-9613-EF0450D31399}:280"/>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 name="GENSWF_SLIDE_UID" val="{DFD73577-EE99-4DE0-BF71-5A3F3BC55026}:2955"/>
</p:tagLst>
</file>

<file path=ppt/tags/tag3.xml><?xml version="1.0" encoding="utf-8"?>
<p:tagLst xmlns:a="http://schemas.openxmlformats.org/drawingml/2006/main" xmlns:r="http://schemas.openxmlformats.org/officeDocument/2006/relationships" xmlns:p="http://schemas.openxmlformats.org/presentationml/2006/main">
  <p:tag name="GENSWF_SLIDE_UID" val="{C34FA53A-7C1C-48AE-A396-6926BEDD434C}:3051"/>
</p:tagLst>
</file>

<file path=ppt/tags/tag4.xml><?xml version="1.0" encoding="utf-8"?>
<p:tagLst xmlns:a="http://schemas.openxmlformats.org/drawingml/2006/main" xmlns:r="http://schemas.openxmlformats.org/officeDocument/2006/relationships" xmlns:p="http://schemas.openxmlformats.org/presentationml/2006/main">
  <p:tag name="GENSWF_SLIDE_UID" val="{89742984-92D6-4CCD-BA09-ADFD119A61CB}:3052"/>
</p:tagLst>
</file>

<file path=ppt/tags/tag5.xml><?xml version="1.0" encoding="utf-8"?>
<p:tagLst xmlns:a="http://schemas.openxmlformats.org/drawingml/2006/main" xmlns:r="http://schemas.openxmlformats.org/officeDocument/2006/relationships" xmlns:p="http://schemas.openxmlformats.org/presentationml/2006/main">
  <p:tag name="GENSWF_SLIDE_UID" val="{C0559658-77DB-4E9A-A140-C8912268B723}:3026"/>
</p:tagLst>
</file>

<file path=ppt/tags/tag6.xml><?xml version="1.0" encoding="utf-8"?>
<p:tagLst xmlns:a="http://schemas.openxmlformats.org/drawingml/2006/main" xmlns:r="http://schemas.openxmlformats.org/officeDocument/2006/relationships" xmlns:p="http://schemas.openxmlformats.org/presentationml/2006/main">
  <p:tag name="GENSWF_SLIDE_UID" val="{23CBE762-E6CD-417B-858A-C22DC969BAC6}:3027"/>
</p:tagLst>
</file>

<file path=ppt/tags/tag7.xml><?xml version="1.0" encoding="utf-8"?>
<p:tagLst xmlns:a="http://schemas.openxmlformats.org/drawingml/2006/main" xmlns:r="http://schemas.openxmlformats.org/officeDocument/2006/relationships" xmlns:p="http://schemas.openxmlformats.org/presentationml/2006/main">
  <p:tag name="GENSWF_SLIDE_UID" val="{CAC668D2-4BF6-4A1C-8899-37FF01A3CDE5}:3053"/>
</p:tagLst>
</file>

<file path=ppt/tags/tag8.xml><?xml version="1.0" encoding="utf-8"?>
<p:tagLst xmlns:a="http://schemas.openxmlformats.org/drawingml/2006/main" xmlns:r="http://schemas.openxmlformats.org/officeDocument/2006/relationships" xmlns:p="http://schemas.openxmlformats.org/presentationml/2006/main">
  <p:tag name="GENSWF_SLIDE_UID" val="{1B45D117-B723-4B82-B9BD-B8249583BC4C}:3055"/>
</p:tagLst>
</file>

<file path=ppt/tags/tag9.xml><?xml version="1.0" encoding="utf-8"?>
<p:tagLst xmlns:a="http://schemas.openxmlformats.org/drawingml/2006/main" xmlns:r="http://schemas.openxmlformats.org/officeDocument/2006/relationships" xmlns:p="http://schemas.openxmlformats.org/presentationml/2006/main">
  <p:tag name="GENSWF_SLIDE_UID" val="{E61C7DA2-92FF-4300-9014-AC402C0C4475}:3056"/>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5596</TotalTime>
  <Words>816</Words>
  <Application>Microsoft Office PowerPoint</Application>
  <PresentationFormat>Widescreen</PresentationFormat>
  <Paragraphs>63</Paragraphs>
  <Slides>14</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微软雅黑</vt:lpstr>
      <vt:lpstr>Arial</vt:lpstr>
      <vt:lpstr>Calibri</vt:lpstr>
      <vt:lpstr>iCiel Cadena</vt:lpstr>
      <vt:lpstr>Segoe Print</vt:lpstr>
      <vt:lpstr>SVN-Androgyne</vt:lpstr>
      <vt:lpstr>SVN-SAF</vt:lpstr>
      <vt:lpstr>Times New Roman</vt:lpstr>
      <vt:lpstr>UTM Avo</vt:lpstr>
      <vt:lpstr>UTM Bienvenue</vt:lpstr>
      <vt:lpstr>UTM HelvetIns</vt:lpstr>
      <vt:lpstr>方正黑体_GBK</vt:lpstr>
      <vt:lpstr>等线</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5 Su dung ban phim</dc:title>
  <dc:creator>Uyen Uyen</dc:creator>
  <cp:lastModifiedBy>AutoBVT</cp:lastModifiedBy>
  <cp:revision>185</cp:revision>
  <dcterms:created xsi:type="dcterms:W3CDTF">2021-11-14T08:33:55Z</dcterms:created>
  <dcterms:modified xsi:type="dcterms:W3CDTF">2023-11-16T11:42:57Z</dcterms:modified>
</cp:coreProperties>
</file>