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3" r:id="rId3"/>
    <p:sldId id="359" r:id="rId4"/>
    <p:sldId id="340" r:id="rId5"/>
    <p:sldId id="361" r:id="rId6"/>
    <p:sldId id="342" r:id="rId7"/>
    <p:sldId id="343" r:id="rId8"/>
    <p:sldId id="344" r:id="rId9"/>
    <p:sldId id="257" r:id="rId10"/>
    <p:sldId id="262" r:id="rId11"/>
    <p:sldId id="363" r:id="rId12"/>
    <p:sldId id="356" r:id="rId13"/>
    <p:sldId id="355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FFFF"/>
    <a:srgbClr val="0000FF"/>
    <a:srgbClr val="FAF1E2"/>
    <a:srgbClr val="4472C4"/>
    <a:srgbClr val="F4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3842" autoAdjust="0"/>
  </p:normalViewPr>
  <p:slideViewPr>
    <p:cSldViewPr snapToGrid="0">
      <p:cViewPr varScale="1">
        <p:scale>
          <a:sx n="73" d="100"/>
          <a:sy n="73" d="100"/>
        </p:scale>
        <p:origin x="10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E2BCE-19E2-4FC1-A564-879843063B7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FA170-0177-469C-88D2-ABA314461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5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A170-0177-469C-88D2-ABA3144614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2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FB136-42B9-43EF-8CDB-D3D0DDA5D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195A1F-6CF8-4D11-8170-4B38E6E5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2113A-B162-42F9-9E4C-C968815D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39C6B-75E3-407E-92B5-F5B9238C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70EC8-F10C-4BC3-9CBB-56D3CF24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30FC-7346-41AF-B666-72910276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901EF-83DE-4385-826A-C9802B1D1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CC6CF-9B2A-4973-AFBA-EF70AA21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AD5F6-CDC7-4C39-91E6-D4FF2D76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DC44-F595-4DC3-903F-EFFECB63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8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0F85D-F018-45EB-B2D8-FCA305383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CB555-A533-41F7-A5E4-08997C106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52E29-3A22-4B2E-B9B5-D0779A91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BC8B1-18AA-4457-AA1E-1478BADC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063B-A1AB-49AD-B390-55BAF0DC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7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31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04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649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536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367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552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83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BB3F-B74C-4FBF-9BEE-82A52F8A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C2F2-3CE0-4925-A8D8-60E39C51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B4B8A-CD84-419D-8B1C-7FA816BE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21626-D5D7-4B49-AFC1-0C05AC10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DEE-4DCC-4C80-A500-ACD2921C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69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738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7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A37F-430D-4AE0-B21F-FC6D4EC9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319A9-5674-4907-B927-D4BBCBD08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BEF9E-ECA7-4290-9298-21093D8F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6D97D-63E0-4541-AD2C-1526D825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0D442-D7DA-43D1-BA34-C6B15F25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7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C794-3AAC-4C6E-ABB5-478EA7EC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A02AC-9DD9-452F-A7C0-952BF4FDF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E3363-66CB-484F-BED3-C86B44C72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8FC1A-98E9-4613-874D-3027406F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D5F7F-B897-47CA-80E7-000D1DF8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336B-05F3-4E91-A45A-D47722FB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6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ADC3-83C1-469C-AF4A-B395D509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F3CEA-6ED3-49EB-BC58-46B3A6895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7DD14-EFAD-4DB0-9EBE-9CEC6D194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AD88A-7FAB-4380-969F-7C65773F5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9E123-380A-4CD6-B09E-12274E2B7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036BE-D15F-4F52-8662-45EFD525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DF3628-BC06-4260-8595-AC2A7A18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92728-8407-4463-95A3-9C837EAA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2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33A9-4123-4C6E-A4AC-7C70563D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63202-8F2F-4543-AA16-4784C0E9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CD427-AE2B-40BD-92FB-9CC1828D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07EB-DE89-41C5-AE11-EAEFB5D0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9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5C230-CD47-4368-BE0C-9A7C2012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0F546-EA12-45A5-B4CF-68B0A4B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A9972-DFDF-4C70-9865-44BA0442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8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C101-0EE2-45BB-8292-86674E9A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9D8E-CF6B-4238-B166-949C8EC97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6F43C-4BAC-4EC4-870D-EA4E5CDB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6D012-6139-4C01-8FE0-627C60C3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148EE-AC09-4F9C-89D5-F97ED1D2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B079-982A-4074-9B9C-3691D8C3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6DA9-A9CE-4D14-85D8-26AA7D35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0D9D6-C894-42E1-A9EE-8517269CF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422CE-C4C4-41BC-B358-633B50E7A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05D3D-99E6-40B6-9780-551ED918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A3561-DA5B-4861-8DC1-2A6885A4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7E95C-6018-4527-AFF6-FA91C190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2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5D113-C23D-4291-B67E-F987C633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ABD93-C747-40BA-A3CB-CE4910191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E4A34-C10C-4128-ADD3-7023841EE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CB4A-6065-41BF-A5A8-7B8B2AFFBDB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E882D-1C16-49E6-B670-5C2EA797B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2F82-5358-4BF0-87A1-E0DDE347D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4B1B-76C6-4A12-AC53-175AB99C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11/11/2023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97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8.jpeg"/><Relationship Id="rId12" Type="http://schemas.microsoft.com/office/2007/relationships/hdphoto" Target="../media/hdphoto3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0.png"/><Relationship Id="rId5" Type="http://schemas.openxmlformats.org/officeDocument/2006/relationships/audio" Target="../media/media5.wav"/><Relationship Id="rId10" Type="http://schemas.microsoft.com/office/2007/relationships/hdphoto" Target="../media/hdphoto2.wdp"/><Relationship Id="rId4" Type="http://schemas.microsoft.com/office/2007/relationships/media" Target="../media/media5.wav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8.jpeg"/><Relationship Id="rId12" Type="http://schemas.microsoft.com/office/2007/relationships/hdphoto" Target="../media/hdphoto3.wdp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0.png"/><Relationship Id="rId5" Type="http://schemas.openxmlformats.org/officeDocument/2006/relationships/audio" Target="../media/media6.wav"/><Relationship Id="rId10" Type="http://schemas.microsoft.com/office/2007/relationships/hdphoto" Target="../media/hdphoto2.wdp"/><Relationship Id="rId4" Type="http://schemas.microsoft.com/office/2007/relationships/media" Target="../media/media6.wav"/><Relationship Id="rId9" Type="http://schemas.openxmlformats.org/officeDocument/2006/relationships/image" Target="../media/image9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B8577C-3E35-4580-9817-CB7CE145F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23900"/>
          <a:stretch/>
        </p:blipFill>
        <p:spPr>
          <a:xfrm>
            <a:off x="3010784" y="1136467"/>
            <a:ext cx="6627916" cy="5721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46BAC-C236-4D9E-A468-574AF21A2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13" y="0"/>
            <a:ext cx="1724297" cy="1913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55221-0CF8-4A53-B8DC-808FC46DD0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14956"/>
          <a:stretch/>
        </p:blipFill>
        <p:spPr>
          <a:xfrm flipH="1">
            <a:off x="-2145907" y="1600939"/>
            <a:ext cx="2145907" cy="14468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A0FB4C-5FCB-4BD9-8126-D21A0B81F34A}"/>
              </a:ext>
            </a:extLst>
          </p:cNvPr>
          <p:cNvSpPr txBox="1"/>
          <p:nvPr/>
        </p:nvSpPr>
        <p:spPr>
          <a:xfrm>
            <a:off x="2611093" y="1913126"/>
            <a:ext cx="7759630" cy="273328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07056"/>
              </a:avLst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</a:rPr>
              <a:t>Chào</a:t>
            </a:r>
            <a:r>
              <a:rPr lang="en-US" sz="4000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mbrose" panose="020406030505060202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dirty="0">
              <a:solidFill>
                <a:srgbClr val="0000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B6EFBF-3FA2-44A3-9A57-93B9E37F05A6}"/>
              </a:ext>
            </a:extLst>
          </p:cNvPr>
          <p:cNvGrpSpPr/>
          <p:nvPr/>
        </p:nvGrpSpPr>
        <p:grpSpPr>
          <a:xfrm>
            <a:off x="737118" y="5487341"/>
            <a:ext cx="11175248" cy="1510879"/>
            <a:chOff x="737118" y="5487341"/>
            <a:chExt cx="11175248" cy="15108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111217-06AD-445D-8F27-BCF76191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8" y="5487341"/>
              <a:ext cx="1541643" cy="13706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09BD35-F4FD-460B-B127-5B627CDF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574" y="5557451"/>
              <a:ext cx="1541643" cy="13706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C5B023-ABEB-45A7-830F-D731DDB8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357" y="5522396"/>
              <a:ext cx="1541643" cy="13706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0DB7B3-0CB5-4FE4-84A0-5067B021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88411" y="5522396"/>
              <a:ext cx="1541643" cy="137065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5881D6-8EF2-41EF-AFCF-8D58FDBF7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13267" y="5557450"/>
              <a:ext cx="1541643" cy="137065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41FCF4-C713-449F-8500-719F6214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0723" y="5627561"/>
              <a:ext cx="1541643" cy="137065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89763" y="4380654"/>
            <a:ext cx="768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KĨ NĂNG GIỮA HỌC KÌ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8536" y="5007602"/>
            <a:ext cx="603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THANH 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3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B8577C-3E35-4580-9817-CB7CE145F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23900"/>
          <a:stretch/>
        </p:blipFill>
        <p:spPr>
          <a:xfrm>
            <a:off x="2352783" y="1022120"/>
            <a:ext cx="7109716" cy="58358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51204E-3700-43EF-BE1F-98E29F116FCB}"/>
              </a:ext>
            </a:extLst>
          </p:cNvPr>
          <p:cNvGrpSpPr/>
          <p:nvPr/>
        </p:nvGrpSpPr>
        <p:grpSpPr>
          <a:xfrm>
            <a:off x="293974" y="149496"/>
            <a:ext cx="1799147" cy="1631703"/>
            <a:chOff x="1172817" y="487017"/>
            <a:chExt cx="1679713" cy="167971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6429EA-C5B2-4012-8D1D-26BC8A69EE13}"/>
                </a:ext>
              </a:extLst>
            </p:cNvPr>
            <p:cNvSpPr/>
            <p:nvPr/>
          </p:nvSpPr>
          <p:spPr>
            <a:xfrm>
              <a:off x="1172817" y="487017"/>
              <a:ext cx="1679713" cy="167971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838E1E-06E7-4B8B-B26C-9897B8DFC60B}"/>
                </a:ext>
              </a:extLst>
            </p:cNvPr>
            <p:cNvSpPr/>
            <p:nvPr/>
          </p:nvSpPr>
          <p:spPr>
            <a:xfrm>
              <a:off x="1610138" y="894521"/>
              <a:ext cx="805071" cy="805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8E6C54-B8B6-4DB0-99D1-9E12550AC57F}"/>
              </a:ext>
            </a:extLst>
          </p:cNvPr>
          <p:cNvGrpSpPr/>
          <p:nvPr/>
        </p:nvGrpSpPr>
        <p:grpSpPr>
          <a:xfrm>
            <a:off x="720895" y="396334"/>
            <a:ext cx="936540" cy="900334"/>
            <a:chOff x="710956" y="491988"/>
            <a:chExt cx="924031" cy="979004"/>
          </a:xfr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DFEE39A-ECD8-48CA-830B-89A5A9AF70E4}"/>
                </a:ext>
              </a:extLst>
            </p:cNvPr>
            <p:cNvSpPr/>
            <p:nvPr/>
          </p:nvSpPr>
          <p:spPr>
            <a:xfrm>
              <a:off x="1391479" y="665921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DF9ACD-AABB-44D9-AE81-4FA215939669}"/>
                </a:ext>
              </a:extLst>
            </p:cNvPr>
            <p:cNvSpPr/>
            <p:nvPr/>
          </p:nvSpPr>
          <p:spPr>
            <a:xfrm>
              <a:off x="1446144" y="102869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4B8118-425D-4AAB-BFB3-F86A6FD71E18}"/>
                </a:ext>
              </a:extLst>
            </p:cNvPr>
            <p:cNvSpPr/>
            <p:nvPr/>
          </p:nvSpPr>
          <p:spPr>
            <a:xfrm>
              <a:off x="1202636" y="128214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762837-A3B6-4808-841B-BC5412A313A5}"/>
                </a:ext>
              </a:extLst>
            </p:cNvPr>
            <p:cNvSpPr/>
            <p:nvPr/>
          </p:nvSpPr>
          <p:spPr>
            <a:xfrm>
              <a:off x="783015" y="115790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90241C6-37F2-49CD-A129-A7BB66CE6824}"/>
                </a:ext>
              </a:extLst>
            </p:cNvPr>
            <p:cNvSpPr/>
            <p:nvPr/>
          </p:nvSpPr>
          <p:spPr>
            <a:xfrm>
              <a:off x="710956" y="775255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B8AE715-EB57-4FB3-85C0-19C70F14874B}"/>
                </a:ext>
              </a:extLst>
            </p:cNvPr>
            <p:cNvSpPr/>
            <p:nvPr/>
          </p:nvSpPr>
          <p:spPr>
            <a:xfrm>
              <a:off x="1013793" y="491988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47DABB-FAB2-4707-B65C-E61F1EFF0AF1}"/>
              </a:ext>
            </a:extLst>
          </p:cNvPr>
          <p:cNvGrpSpPr/>
          <p:nvPr/>
        </p:nvGrpSpPr>
        <p:grpSpPr>
          <a:xfrm>
            <a:off x="243508" y="51372"/>
            <a:ext cx="1862344" cy="1729827"/>
            <a:chOff x="233702" y="74546"/>
            <a:chExt cx="1837470" cy="1880977"/>
          </a:xfrm>
          <a:solidFill>
            <a:srgbClr val="00B0F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AF21226-9826-42CB-8967-3E4F38546993}"/>
                </a:ext>
              </a:extLst>
            </p:cNvPr>
            <p:cNvSpPr/>
            <p:nvPr/>
          </p:nvSpPr>
          <p:spPr>
            <a:xfrm>
              <a:off x="1734382" y="407504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68832F-617C-4F49-BE07-0E859C269BC5}"/>
                </a:ext>
              </a:extLst>
            </p:cNvPr>
            <p:cNvSpPr/>
            <p:nvPr/>
          </p:nvSpPr>
          <p:spPr>
            <a:xfrm>
              <a:off x="1882329" y="117131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97F57A-75FA-4081-9B1C-35585CE219D7}"/>
                </a:ext>
              </a:extLst>
            </p:cNvPr>
            <p:cNvSpPr/>
            <p:nvPr/>
          </p:nvSpPr>
          <p:spPr>
            <a:xfrm>
              <a:off x="1297057" y="176668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1DB5F5-71B7-405E-B963-7E1C920DB9D6}"/>
                </a:ext>
              </a:extLst>
            </p:cNvPr>
            <p:cNvSpPr/>
            <p:nvPr/>
          </p:nvSpPr>
          <p:spPr>
            <a:xfrm>
              <a:off x="432351" y="1470992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79B31A1-8DDC-4E74-98FE-79C8360CBDCA}"/>
                </a:ext>
              </a:extLst>
            </p:cNvPr>
            <p:cNvSpPr/>
            <p:nvPr/>
          </p:nvSpPr>
          <p:spPr>
            <a:xfrm>
              <a:off x="233702" y="611243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3F5C31-2A37-4C2D-8AF6-92BDAA45F36C}"/>
                </a:ext>
              </a:extLst>
            </p:cNvPr>
            <p:cNvSpPr/>
            <p:nvPr/>
          </p:nvSpPr>
          <p:spPr>
            <a:xfrm>
              <a:off x="921854" y="74546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EADE41-22ED-4ECC-A357-219D0CDE9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036" y="1413518"/>
            <a:ext cx="9399103" cy="13336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12105-033D-44A0-9A16-94257050F282}"/>
              </a:ext>
            </a:extLst>
          </p:cNvPr>
          <p:cNvSpPr txBox="1"/>
          <p:nvPr/>
        </p:nvSpPr>
        <p:spPr>
          <a:xfrm>
            <a:off x="3773345" y="1786076"/>
            <a:ext cx="627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Trò chơi Hỏi nhanh, đáp đúng</a:t>
            </a:r>
            <a:endParaRPr lang="en-US" sz="3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0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B8577C-3E35-4580-9817-CB7CE145F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r="23900"/>
          <a:stretch/>
        </p:blipFill>
        <p:spPr>
          <a:xfrm>
            <a:off x="2352783" y="416103"/>
            <a:ext cx="7109716" cy="64418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51204E-3700-43EF-BE1F-98E29F116FCB}"/>
              </a:ext>
            </a:extLst>
          </p:cNvPr>
          <p:cNvGrpSpPr/>
          <p:nvPr/>
        </p:nvGrpSpPr>
        <p:grpSpPr>
          <a:xfrm>
            <a:off x="347869" y="149496"/>
            <a:ext cx="1702452" cy="1544736"/>
            <a:chOff x="1172817" y="487017"/>
            <a:chExt cx="1679713" cy="167971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6429EA-C5B2-4012-8D1D-26BC8A69EE13}"/>
                </a:ext>
              </a:extLst>
            </p:cNvPr>
            <p:cNvSpPr/>
            <p:nvPr/>
          </p:nvSpPr>
          <p:spPr>
            <a:xfrm>
              <a:off x="1172817" y="487017"/>
              <a:ext cx="1679713" cy="167971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838E1E-06E7-4B8B-B26C-9897B8DFC60B}"/>
                </a:ext>
              </a:extLst>
            </p:cNvPr>
            <p:cNvSpPr/>
            <p:nvPr/>
          </p:nvSpPr>
          <p:spPr>
            <a:xfrm>
              <a:off x="1610138" y="894521"/>
              <a:ext cx="805071" cy="805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8E6C54-B8B6-4DB0-99D1-9E12550AC57F}"/>
              </a:ext>
            </a:extLst>
          </p:cNvPr>
          <p:cNvGrpSpPr/>
          <p:nvPr/>
        </p:nvGrpSpPr>
        <p:grpSpPr>
          <a:xfrm>
            <a:off x="720895" y="396334"/>
            <a:ext cx="936540" cy="900334"/>
            <a:chOff x="710956" y="491988"/>
            <a:chExt cx="924031" cy="979004"/>
          </a:xfr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DFEE39A-ECD8-48CA-830B-89A5A9AF70E4}"/>
                </a:ext>
              </a:extLst>
            </p:cNvPr>
            <p:cNvSpPr/>
            <p:nvPr/>
          </p:nvSpPr>
          <p:spPr>
            <a:xfrm>
              <a:off x="1391479" y="665921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DF9ACD-AABB-44D9-AE81-4FA215939669}"/>
                </a:ext>
              </a:extLst>
            </p:cNvPr>
            <p:cNvSpPr/>
            <p:nvPr/>
          </p:nvSpPr>
          <p:spPr>
            <a:xfrm>
              <a:off x="1446144" y="102869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F4B8118-425D-4AAB-BFB3-F86A6FD71E18}"/>
                </a:ext>
              </a:extLst>
            </p:cNvPr>
            <p:cNvSpPr/>
            <p:nvPr/>
          </p:nvSpPr>
          <p:spPr>
            <a:xfrm>
              <a:off x="1202636" y="128214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762837-A3B6-4808-841B-BC5412A313A5}"/>
                </a:ext>
              </a:extLst>
            </p:cNvPr>
            <p:cNvSpPr/>
            <p:nvPr/>
          </p:nvSpPr>
          <p:spPr>
            <a:xfrm>
              <a:off x="783015" y="115790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90241C6-37F2-49CD-A129-A7BB66CE6824}"/>
                </a:ext>
              </a:extLst>
            </p:cNvPr>
            <p:cNvSpPr/>
            <p:nvPr/>
          </p:nvSpPr>
          <p:spPr>
            <a:xfrm>
              <a:off x="710956" y="775255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B8AE715-EB57-4FB3-85C0-19C70F14874B}"/>
                </a:ext>
              </a:extLst>
            </p:cNvPr>
            <p:cNvSpPr/>
            <p:nvPr/>
          </p:nvSpPr>
          <p:spPr>
            <a:xfrm>
              <a:off x="1013793" y="491988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47DABB-FAB2-4707-B65C-E61F1EFF0AF1}"/>
              </a:ext>
            </a:extLst>
          </p:cNvPr>
          <p:cNvGrpSpPr/>
          <p:nvPr/>
        </p:nvGrpSpPr>
        <p:grpSpPr>
          <a:xfrm>
            <a:off x="243508" y="51372"/>
            <a:ext cx="1862344" cy="1729827"/>
            <a:chOff x="233702" y="74546"/>
            <a:chExt cx="1837470" cy="1880977"/>
          </a:xfrm>
          <a:solidFill>
            <a:srgbClr val="00B0F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AF21226-9826-42CB-8967-3E4F38546993}"/>
                </a:ext>
              </a:extLst>
            </p:cNvPr>
            <p:cNvSpPr/>
            <p:nvPr/>
          </p:nvSpPr>
          <p:spPr>
            <a:xfrm>
              <a:off x="1734382" y="407504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68832F-617C-4F49-BE07-0E859C269BC5}"/>
                </a:ext>
              </a:extLst>
            </p:cNvPr>
            <p:cNvSpPr/>
            <p:nvPr/>
          </p:nvSpPr>
          <p:spPr>
            <a:xfrm>
              <a:off x="1882329" y="117131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97F57A-75FA-4081-9B1C-35585CE219D7}"/>
                </a:ext>
              </a:extLst>
            </p:cNvPr>
            <p:cNvSpPr/>
            <p:nvPr/>
          </p:nvSpPr>
          <p:spPr>
            <a:xfrm>
              <a:off x="1297057" y="176668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1DB5F5-71B7-405E-B963-7E1C920DB9D6}"/>
                </a:ext>
              </a:extLst>
            </p:cNvPr>
            <p:cNvSpPr/>
            <p:nvPr/>
          </p:nvSpPr>
          <p:spPr>
            <a:xfrm>
              <a:off x="432351" y="1470992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79B31A1-8DDC-4E74-98FE-79C8360CBDCA}"/>
                </a:ext>
              </a:extLst>
            </p:cNvPr>
            <p:cNvSpPr/>
            <p:nvPr/>
          </p:nvSpPr>
          <p:spPr>
            <a:xfrm>
              <a:off x="233702" y="611243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3F5C31-2A37-4C2D-8AF6-92BDAA45F36C}"/>
                </a:ext>
              </a:extLst>
            </p:cNvPr>
            <p:cNvSpPr/>
            <p:nvPr/>
          </p:nvSpPr>
          <p:spPr>
            <a:xfrm>
              <a:off x="921854" y="74546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EADE41-22ED-4ECC-A357-219D0CDE9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89" y="93499"/>
            <a:ext cx="9399103" cy="13336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12105-033D-44A0-9A16-94257050F282}"/>
              </a:ext>
            </a:extLst>
          </p:cNvPr>
          <p:cNvSpPr txBox="1"/>
          <p:nvPr/>
        </p:nvSpPr>
        <p:spPr>
          <a:xfrm>
            <a:off x="4383166" y="340105"/>
            <a:ext cx="6894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Vui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 chia </a:t>
            </a:r>
            <a:r>
              <a:rPr lang="en-US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sẻ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học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điều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Mother" panose="02040603050506020204" pitchFamily="18" charset="0"/>
              </a:rPr>
              <a:t> hay!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315B90-3FA6-4A1C-B8CA-D24806160630}"/>
              </a:ext>
            </a:extLst>
          </p:cNvPr>
          <p:cNvSpPr/>
          <p:nvPr/>
        </p:nvSpPr>
        <p:spPr>
          <a:xfrm>
            <a:off x="1466036" y="5235826"/>
            <a:ext cx="8732532" cy="1365095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381D379-095B-46B9-87E6-A6F4E256A7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54848" y="5278472"/>
            <a:ext cx="1212474" cy="125640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F07DB3B-4841-4BFA-ABCD-DE1246ABDEC9}"/>
              </a:ext>
            </a:extLst>
          </p:cNvPr>
          <p:cNvSpPr txBox="1"/>
          <p:nvPr/>
        </p:nvSpPr>
        <p:spPr>
          <a:xfrm>
            <a:off x="11029316" y="5512975"/>
            <a:ext cx="54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79BB834-8F12-4BF1-B49A-F76AA3CFB6A1}"/>
              </a:ext>
            </a:extLst>
          </p:cNvPr>
          <p:cNvCxnSpPr>
            <a:cxnSpLocks/>
          </p:cNvCxnSpPr>
          <p:nvPr/>
        </p:nvCxnSpPr>
        <p:spPr>
          <a:xfrm flipH="1" flipV="1">
            <a:off x="10215287" y="5235826"/>
            <a:ext cx="404248" cy="76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7BDD1D-5777-4D81-87B3-30D06647FFA4}"/>
              </a:ext>
            </a:extLst>
          </p:cNvPr>
          <p:cNvCxnSpPr>
            <a:cxnSpLocks/>
          </p:cNvCxnSpPr>
          <p:nvPr/>
        </p:nvCxnSpPr>
        <p:spPr>
          <a:xfrm flipH="1">
            <a:off x="10215287" y="5999119"/>
            <a:ext cx="404249" cy="601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AA6F454A-B5E5-4B57-9264-422A66D0C7DB}"/>
              </a:ext>
            </a:extLst>
          </p:cNvPr>
          <p:cNvSpPr/>
          <p:nvPr/>
        </p:nvSpPr>
        <p:spPr>
          <a:xfrm>
            <a:off x="1435723" y="3588024"/>
            <a:ext cx="8732532" cy="1365095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441AF4A-F516-43F2-B0A5-95DFA36429E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24535" y="3630670"/>
            <a:ext cx="1212474" cy="125640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D1C422A-70ED-45C7-B515-260FA4CCDBB3}"/>
              </a:ext>
            </a:extLst>
          </p:cNvPr>
          <p:cNvSpPr txBox="1"/>
          <p:nvPr/>
        </p:nvSpPr>
        <p:spPr>
          <a:xfrm>
            <a:off x="10999003" y="3865173"/>
            <a:ext cx="54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67D826A-0BD2-4B46-8824-87E7D30EC193}"/>
              </a:ext>
            </a:extLst>
          </p:cNvPr>
          <p:cNvCxnSpPr>
            <a:cxnSpLocks/>
          </p:cNvCxnSpPr>
          <p:nvPr/>
        </p:nvCxnSpPr>
        <p:spPr>
          <a:xfrm flipH="1" flipV="1">
            <a:off x="10184974" y="3588024"/>
            <a:ext cx="404248" cy="76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8BF495B-468D-4A23-863C-A2F88E2C350A}"/>
              </a:ext>
            </a:extLst>
          </p:cNvPr>
          <p:cNvCxnSpPr>
            <a:cxnSpLocks/>
          </p:cNvCxnSpPr>
          <p:nvPr/>
        </p:nvCxnSpPr>
        <p:spPr>
          <a:xfrm flipH="1">
            <a:off x="10184974" y="4351317"/>
            <a:ext cx="404249" cy="601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BA37D-A5A5-4ACD-9EBC-C903C39B1723}"/>
              </a:ext>
            </a:extLst>
          </p:cNvPr>
          <p:cNvSpPr/>
          <p:nvPr/>
        </p:nvSpPr>
        <p:spPr>
          <a:xfrm>
            <a:off x="1482755" y="1882887"/>
            <a:ext cx="8732532" cy="1365095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2F5E616-3705-4B0E-ACB6-600F44E3E5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71567" y="1925533"/>
            <a:ext cx="1212474" cy="125640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50DB678-C913-4381-98C2-990A2194F0DB}"/>
              </a:ext>
            </a:extLst>
          </p:cNvPr>
          <p:cNvSpPr txBox="1"/>
          <p:nvPr/>
        </p:nvSpPr>
        <p:spPr>
          <a:xfrm>
            <a:off x="11046035" y="2160036"/>
            <a:ext cx="54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1D24D6E-3B01-4114-8A4F-78C610DC84EC}"/>
              </a:ext>
            </a:extLst>
          </p:cNvPr>
          <p:cNvCxnSpPr>
            <a:cxnSpLocks/>
          </p:cNvCxnSpPr>
          <p:nvPr/>
        </p:nvCxnSpPr>
        <p:spPr>
          <a:xfrm flipH="1" flipV="1">
            <a:off x="10232006" y="1882887"/>
            <a:ext cx="404248" cy="76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22C64A1-D26A-47A3-8452-5FDC0CF5B9A9}"/>
              </a:ext>
            </a:extLst>
          </p:cNvPr>
          <p:cNvCxnSpPr>
            <a:cxnSpLocks/>
          </p:cNvCxnSpPr>
          <p:nvPr/>
        </p:nvCxnSpPr>
        <p:spPr>
          <a:xfrm flipH="1">
            <a:off x="10232006" y="2646180"/>
            <a:ext cx="404249" cy="601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EFFF42D-53D2-4CEA-9575-EFB4264631C7}"/>
              </a:ext>
            </a:extLst>
          </p:cNvPr>
          <p:cNvSpPr txBox="1"/>
          <p:nvPr/>
        </p:nvSpPr>
        <p:spPr>
          <a:xfrm>
            <a:off x="1764503" y="1980365"/>
            <a:ext cx="833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 sz="3200" dirty="0" err="1">
                <a:solidFill>
                  <a:srgbClr val="FFFF00"/>
                </a:solidFill>
              </a:rPr>
              <a:t>Vì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sao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phải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lễ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phép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vâng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lời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bà</a:t>
            </a:r>
            <a:r>
              <a:rPr lang="en-US" sz="3200" dirty="0">
                <a:solidFill>
                  <a:srgbClr val="FFFF00"/>
                </a:solidFill>
              </a:rPr>
              <a:t>, cha </a:t>
            </a:r>
            <a:r>
              <a:rPr lang="en-US" sz="3200" dirty="0" err="1">
                <a:solidFill>
                  <a:srgbClr val="FFFF00"/>
                </a:solidFill>
              </a:rPr>
              <a:t>mẹ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anh</a:t>
            </a:r>
            <a:r>
              <a:rPr lang="en-US" sz="3200" dirty="0">
                <a:solidFill>
                  <a:srgbClr val="FFFF00"/>
                </a:solidFill>
              </a:rPr>
              <a:t> chi</a:t>
            </a:r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527F8-AA2F-4415-8D0B-4E40967CDBBF}"/>
              </a:ext>
            </a:extLst>
          </p:cNvPr>
          <p:cNvSpPr txBox="1"/>
          <p:nvPr/>
        </p:nvSpPr>
        <p:spPr>
          <a:xfrm>
            <a:off x="2023745" y="3703686"/>
            <a:ext cx="7867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2) </a:t>
            </a:r>
            <a:r>
              <a:rPr lang="en-US" sz="3200" dirty="0" err="1" smtClean="0">
                <a:solidFill>
                  <a:srgbClr val="FFFF00"/>
                </a:solidFill>
              </a:rPr>
              <a:t>Bạn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đã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quan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tâm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chăm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sóc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ông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bà</a:t>
            </a:r>
            <a:r>
              <a:rPr lang="en-US" sz="3200" dirty="0">
                <a:solidFill>
                  <a:srgbClr val="FFFF00"/>
                </a:solidFill>
              </a:rPr>
              <a:t>, cha </a:t>
            </a:r>
            <a:r>
              <a:rPr lang="en-US" sz="3200" dirty="0" err="1" smtClean="0">
                <a:solidFill>
                  <a:srgbClr val="FFFF00"/>
                </a:solidFill>
              </a:rPr>
              <a:t>mẹ,như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thế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nào</a:t>
            </a:r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9707C00-122B-4014-986F-E7CCC2133291}"/>
              </a:ext>
            </a:extLst>
          </p:cNvPr>
          <p:cNvSpPr txBox="1"/>
          <p:nvPr/>
        </p:nvSpPr>
        <p:spPr>
          <a:xfrm>
            <a:off x="1657435" y="5483684"/>
            <a:ext cx="806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3) </a:t>
            </a:r>
            <a:r>
              <a:rPr lang="en-US" sz="4000" dirty="0" err="1" smtClean="0">
                <a:solidFill>
                  <a:srgbClr val="FFFF00"/>
                </a:solidFill>
              </a:rPr>
              <a:t>Bạn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đã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làm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gì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đẻ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giúp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đỡ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nhỏ</a:t>
            </a:r>
            <a:r>
              <a:rPr lang="en-US" sz="4000" dirty="0" smtClean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4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8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8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9" grpId="0"/>
      <p:bldP spid="66" grpId="0" animBg="1"/>
      <p:bldP spid="68" grpId="0"/>
      <p:bldP spid="71" grpId="0" animBg="1"/>
      <p:bldP spid="73" grpId="0"/>
      <p:bldP spid="76" grpId="0"/>
      <p:bldP spid="78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C533F38-CA93-409C-8B16-959B19C85941}"/>
              </a:ext>
            </a:extLst>
          </p:cNvPr>
          <p:cNvGrpSpPr/>
          <p:nvPr/>
        </p:nvGrpSpPr>
        <p:grpSpPr>
          <a:xfrm>
            <a:off x="347869" y="149496"/>
            <a:ext cx="1702452" cy="1544736"/>
            <a:chOff x="1172817" y="487017"/>
            <a:chExt cx="1679713" cy="167971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614FA9-474E-45F2-846A-4E7C6D63800F}"/>
                </a:ext>
              </a:extLst>
            </p:cNvPr>
            <p:cNvSpPr/>
            <p:nvPr/>
          </p:nvSpPr>
          <p:spPr>
            <a:xfrm>
              <a:off x="1172817" y="487017"/>
              <a:ext cx="1679713" cy="167971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51F4A4-1B6D-43ED-81B8-24EEC16E12DB}"/>
                </a:ext>
              </a:extLst>
            </p:cNvPr>
            <p:cNvSpPr/>
            <p:nvPr/>
          </p:nvSpPr>
          <p:spPr>
            <a:xfrm>
              <a:off x="1610138" y="894521"/>
              <a:ext cx="805071" cy="8050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11005D-EFB3-4CAB-AD36-D5040D257935}"/>
              </a:ext>
            </a:extLst>
          </p:cNvPr>
          <p:cNvGrpSpPr/>
          <p:nvPr/>
        </p:nvGrpSpPr>
        <p:grpSpPr>
          <a:xfrm>
            <a:off x="720895" y="396334"/>
            <a:ext cx="936540" cy="900334"/>
            <a:chOff x="710956" y="491988"/>
            <a:chExt cx="924031" cy="979004"/>
          </a:xfr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02DD3DC-D32C-40AB-8EA0-A4CFC8F9106E}"/>
                </a:ext>
              </a:extLst>
            </p:cNvPr>
            <p:cNvSpPr/>
            <p:nvPr/>
          </p:nvSpPr>
          <p:spPr>
            <a:xfrm>
              <a:off x="1391479" y="665921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6A9529-B496-449A-A3EE-6C94551ABD90}"/>
                </a:ext>
              </a:extLst>
            </p:cNvPr>
            <p:cNvSpPr/>
            <p:nvPr/>
          </p:nvSpPr>
          <p:spPr>
            <a:xfrm>
              <a:off x="1446144" y="102869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32C8527-7FF7-4DFB-94CC-6D81563947C9}"/>
                </a:ext>
              </a:extLst>
            </p:cNvPr>
            <p:cNvSpPr/>
            <p:nvPr/>
          </p:nvSpPr>
          <p:spPr>
            <a:xfrm>
              <a:off x="1202636" y="128214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ED893A-4058-4948-885D-B321BFA74DA4}"/>
                </a:ext>
              </a:extLst>
            </p:cNvPr>
            <p:cNvSpPr/>
            <p:nvPr/>
          </p:nvSpPr>
          <p:spPr>
            <a:xfrm>
              <a:off x="783015" y="1157909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8EE08FC-51F0-45C1-9F7E-F7D2E7C4E117}"/>
                </a:ext>
              </a:extLst>
            </p:cNvPr>
            <p:cNvSpPr/>
            <p:nvPr/>
          </p:nvSpPr>
          <p:spPr>
            <a:xfrm>
              <a:off x="710956" y="775255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CBE39E6-9446-4432-B538-EBC8ADDEACDE}"/>
                </a:ext>
              </a:extLst>
            </p:cNvPr>
            <p:cNvSpPr/>
            <p:nvPr/>
          </p:nvSpPr>
          <p:spPr>
            <a:xfrm>
              <a:off x="1013793" y="491988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093AB8-10CF-45FE-91E2-FD4733258929}"/>
              </a:ext>
            </a:extLst>
          </p:cNvPr>
          <p:cNvGrpSpPr/>
          <p:nvPr/>
        </p:nvGrpSpPr>
        <p:grpSpPr>
          <a:xfrm>
            <a:off x="243508" y="51372"/>
            <a:ext cx="1862344" cy="1729827"/>
            <a:chOff x="233702" y="74546"/>
            <a:chExt cx="1837470" cy="1880977"/>
          </a:xfrm>
          <a:solidFill>
            <a:srgbClr val="00B0F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6DBF23-26CC-408A-ACF6-99478C5C5918}"/>
                </a:ext>
              </a:extLst>
            </p:cNvPr>
            <p:cNvSpPr/>
            <p:nvPr/>
          </p:nvSpPr>
          <p:spPr>
            <a:xfrm>
              <a:off x="1734382" y="407504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A4FE7AE-4C84-4887-98F8-4718B626F37D}"/>
                </a:ext>
              </a:extLst>
            </p:cNvPr>
            <p:cNvSpPr/>
            <p:nvPr/>
          </p:nvSpPr>
          <p:spPr>
            <a:xfrm>
              <a:off x="1882329" y="117131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D314035-45A4-474D-B05F-BAD50ECFDB07}"/>
                </a:ext>
              </a:extLst>
            </p:cNvPr>
            <p:cNvSpPr/>
            <p:nvPr/>
          </p:nvSpPr>
          <p:spPr>
            <a:xfrm>
              <a:off x="1297057" y="1766680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A5EBBD9-036B-4597-9AB5-9B67CFF76BBC}"/>
                </a:ext>
              </a:extLst>
            </p:cNvPr>
            <p:cNvSpPr/>
            <p:nvPr/>
          </p:nvSpPr>
          <p:spPr>
            <a:xfrm>
              <a:off x="432351" y="1470992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9E5F1C6-70D8-40C7-803C-F871EDF3CFAD}"/>
                </a:ext>
              </a:extLst>
            </p:cNvPr>
            <p:cNvSpPr/>
            <p:nvPr/>
          </p:nvSpPr>
          <p:spPr>
            <a:xfrm>
              <a:off x="233702" y="611243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529898-176D-4233-A5DA-16F9F32DAE7B}"/>
                </a:ext>
              </a:extLst>
            </p:cNvPr>
            <p:cNvSpPr/>
            <p:nvPr/>
          </p:nvSpPr>
          <p:spPr>
            <a:xfrm>
              <a:off x="921854" y="74546"/>
              <a:ext cx="188843" cy="188843"/>
            </a:xfrm>
            <a:prstGeom prst="ellipse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tart timer">
            <a:extLst>
              <a:ext uri="{FF2B5EF4-FFF2-40B4-BE49-F238E27FC236}">
                <a16:creationId xmlns:a16="http://schemas.microsoft.com/office/drawing/2014/main" id="{8C472317-A3B5-4EE8-874E-C601A0EE1D88}"/>
              </a:ext>
            </a:extLst>
          </p:cNvPr>
          <p:cNvGrpSpPr/>
          <p:nvPr/>
        </p:nvGrpSpPr>
        <p:grpSpPr>
          <a:xfrm>
            <a:off x="5149715" y="187200"/>
            <a:ext cx="2636838" cy="799962"/>
            <a:chOff x="1332706" y="185859"/>
            <a:chExt cx="2636838" cy="799962"/>
          </a:xfrm>
        </p:grpSpPr>
        <p:sp>
          <p:nvSpPr>
            <p:cNvPr id="42" name="Rounded Rectangle 120">
              <a:extLst>
                <a:ext uri="{FF2B5EF4-FFF2-40B4-BE49-F238E27FC236}">
                  <a16:creationId xmlns:a16="http://schemas.microsoft.com/office/drawing/2014/main" id="{6C0C26CB-1092-465E-B47E-161B156EDB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ounded Rectangle 121">
              <a:extLst>
                <a:ext uri="{FF2B5EF4-FFF2-40B4-BE49-F238E27FC236}">
                  <a16:creationId xmlns:a16="http://schemas.microsoft.com/office/drawing/2014/main" id="{63BC2061-6221-40C3-8255-B280963E8D6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44" name="times up">
            <a:extLst>
              <a:ext uri="{FF2B5EF4-FFF2-40B4-BE49-F238E27FC236}">
                <a16:creationId xmlns:a16="http://schemas.microsoft.com/office/drawing/2014/main" id="{D473695E-6758-4613-8CF2-33A0976CD5C3}"/>
              </a:ext>
            </a:extLst>
          </p:cNvPr>
          <p:cNvGrpSpPr/>
          <p:nvPr/>
        </p:nvGrpSpPr>
        <p:grpSpPr>
          <a:xfrm>
            <a:off x="5139707" y="336539"/>
            <a:ext cx="2657577" cy="709197"/>
            <a:chOff x="4321176" y="276624"/>
            <a:chExt cx="2657577" cy="709197"/>
          </a:xfrm>
        </p:grpSpPr>
        <p:sp>
          <p:nvSpPr>
            <p:cNvPr id="45" name="Rounded Rectangle 123">
              <a:extLst>
                <a:ext uri="{FF2B5EF4-FFF2-40B4-BE49-F238E27FC236}">
                  <a16:creationId xmlns:a16="http://schemas.microsoft.com/office/drawing/2014/main" id="{AA24A757-5BB0-4374-BDD6-CF51F9466AD8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ounded Rectangle 124">
              <a:extLst>
                <a:ext uri="{FF2B5EF4-FFF2-40B4-BE49-F238E27FC236}">
                  <a16:creationId xmlns:a16="http://schemas.microsoft.com/office/drawing/2014/main" id="{C3046A72-3CA9-44E6-9216-D02BD28150FA}"/>
                </a:ext>
              </a:extLst>
            </p:cNvPr>
            <p:cNvSpPr/>
            <p:nvPr/>
          </p:nvSpPr>
          <p:spPr>
            <a:xfrm>
              <a:off x="4341915" y="276624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47" name="AutoShape 3">
            <a:extLst>
              <a:ext uri="{FF2B5EF4-FFF2-40B4-BE49-F238E27FC236}">
                <a16:creationId xmlns:a16="http://schemas.microsoft.com/office/drawing/2014/main" id="{6C3C178E-161C-45A2-8BDC-74992E1A496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37715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5">
            <a:extLst>
              <a:ext uri="{FF2B5EF4-FFF2-40B4-BE49-F238E27FC236}">
                <a16:creationId xmlns:a16="http://schemas.microsoft.com/office/drawing/2014/main" id="{1A75441F-BB7F-4643-8C52-75B5B3A9B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03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CDC3FDA7-F3EB-4DF6-B0CD-52F1F8DB8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03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900EF459-9FEB-49C9-962D-6579CBCD7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03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988A42F4-253C-4289-BDAE-C7C729092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03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3B8C56E2-C9BD-4C88-BCA0-4DDA58161784}"/>
              </a:ext>
            </a:extLst>
          </p:cNvPr>
          <p:cNvSpPr>
            <a:spLocks/>
          </p:cNvSpPr>
          <p:nvPr/>
        </p:nvSpPr>
        <p:spPr bwMode="auto">
          <a:xfrm>
            <a:off x="6136440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Freeform 10">
            <a:extLst>
              <a:ext uri="{FF2B5EF4-FFF2-40B4-BE49-F238E27FC236}">
                <a16:creationId xmlns:a16="http://schemas.microsoft.com/office/drawing/2014/main" id="{784A73A5-E8CC-4B38-8760-74F8FF093D1D}"/>
              </a:ext>
            </a:extLst>
          </p:cNvPr>
          <p:cNvSpPr>
            <a:spLocks/>
          </p:cNvSpPr>
          <p:nvPr/>
        </p:nvSpPr>
        <p:spPr bwMode="auto">
          <a:xfrm>
            <a:off x="7163553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3BE381A7-9C9F-442C-838F-1AD8314970D2}"/>
              </a:ext>
            </a:extLst>
          </p:cNvPr>
          <p:cNvSpPr>
            <a:spLocks/>
          </p:cNvSpPr>
          <p:nvPr/>
        </p:nvSpPr>
        <p:spPr bwMode="auto">
          <a:xfrm>
            <a:off x="4664828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F0501B6C-C328-48DC-9DEB-8C35F0E91CB8}"/>
              </a:ext>
            </a:extLst>
          </p:cNvPr>
          <p:cNvSpPr>
            <a:spLocks noEditPoints="1"/>
          </p:cNvSpPr>
          <p:nvPr/>
        </p:nvSpPr>
        <p:spPr bwMode="auto">
          <a:xfrm>
            <a:off x="4875965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 13">
            <a:extLst>
              <a:ext uri="{FF2B5EF4-FFF2-40B4-BE49-F238E27FC236}">
                <a16:creationId xmlns:a16="http://schemas.microsoft.com/office/drawing/2014/main" id="{D46A03BB-82B6-4A26-A1EE-39CBBCDAAFDD}"/>
              </a:ext>
            </a:extLst>
          </p:cNvPr>
          <p:cNvSpPr>
            <a:spLocks noEditPoints="1"/>
          </p:cNvSpPr>
          <p:nvPr/>
        </p:nvSpPr>
        <p:spPr bwMode="auto">
          <a:xfrm>
            <a:off x="4875965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14">
            <a:extLst>
              <a:ext uri="{FF2B5EF4-FFF2-40B4-BE49-F238E27FC236}">
                <a16:creationId xmlns:a16="http://schemas.microsoft.com/office/drawing/2014/main" id="{141A8125-6D90-4A6E-911C-50CD84192ED7}"/>
              </a:ext>
            </a:extLst>
          </p:cNvPr>
          <p:cNvSpPr>
            <a:spLocks/>
          </p:cNvSpPr>
          <p:nvPr/>
        </p:nvSpPr>
        <p:spPr bwMode="auto">
          <a:xfrm>
            <a:off x="4875965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15">
            <a:extLst>
              <a:ext uri="{FF2B5EF4-FFF2-40B4-BE49-F238E27FC236}">
                <a16:creationId xmlns:a16="http://schemas.microsoft.com/office/drawing/2014/main" id="{6AABFB8A-84E5-4CA9-BC80-E2369B7DB5F5}"/>
              </a:ext>
            </a:extLst>
          </p:cNvPr>
          <p:cNvSpPr>
            <a:spLocks/>
          </p:cNvSpPr>
          <p:nvPr/>
        </p:nvSpPr>
        <p:spPr bwMode="auto">
          <a:xfrm>
            <a:off x="7836653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16">
            <a:extLst>
              <a:ext uri="{FF2B5EF4-FFF2-40B4-BE49-F238E27FC236}">
                <a16:creationId xmlns:a16="http://schemas.microsoft.com/office/drawing/2014/main" id="{29720CCC-9663-496E-A85F-A53515651369}"/>
              </a:ext>
            </a:extLst>
          </p:cNvPr>
          <p:cNvSpPr>
            <a:spLocks/>
          </p:cNvSpPr>
          <p:nvPr/>
        </p:nvSpPr>
        <p:spPr bwMode="auto">
          <a:xfrm>
            <a:off x="7596940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id="{F523BDC8-CF3D-4A95-A209-2EBBF462C01C}"/>
              </a:ext>
            </a:extLst>
          </p:cNvPr>
          <p:cNvSpPr>
            <a:spLocks/>
          </p:cNvSpPr>
          <p:nvPr/>
        </p:nvSpPr>
        <p:spPr bwMode="auto">
          <a:xfrm>
            <a:off x="4094915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18">
            <a:extLst>
              <a:ext uri="{FF2B5EF4-FFF2-40B4-BE49-F238E27FC236}">
                <a16:creationId xmlns:a16="http://schemas.microsoft.com/office/drawing/2014/main" id="{A1095314-B366-41EE-99E3-D0DA3C47F55A}"/>
              </a:ext>
            </a:extLst>
          </p:cNvPr>
          <p:cNvSpPr>
            <a:spLocks noEditPoints="1"/>
          </p:cNvSpPr>
          <p:nvPr/>
        </p:nvSpPr>
        <p:spPr bwMode="auto">
          <a:xfrm>
            <a:off x="4310815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Freeform 19">
            <a:extLst>
              <a:ext uri="{FF2B5EF4-FFF2-40B4-BE49-F238E27FC236}">
                <a16:creationId xmlns:a16="http://schemas.microsoft.com/office/drawing/2014/main" id="{3E731DFD-C21F-481F-B69F-0F55E512CCE9}"/>
              </a:ext>
            </a:extLst>
          </p:cNvPr>
          <p:cNvSpPr>
            <a:spLocks/>
          </p:cNvSpPr>
          <p:nvPr/>
        </p:nvSpPr>
        <p:spPr bwMode="auto">
          <a:xfrm>
            <a:off x="4244140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20">
            <a:extLst>
              <a:ext uri="{FF2B5EF4-FFF2-40B4-BE49-F238E27FC236}">
                <a16:creationId xmlns:a16="http://schemas.microsoft.com/office/drawing/2014/main" id="{E90F41BE-8F1F-4C5B-884A-F4244C32E7C2}"/>
              </a:ext>
            </a:extLst>
          </p:cNvPr>
          <p:cNvSpPr>
            <a:spLocks/>
          </p:cNvSpPr>
          <p:nvPr/>
        </p:nvSpPr>
        <p:spPr bwMode="auto">
          <a:xfrm>
            <a:off x="4706103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Freeform 21">
            <a:extLst>
              <a:ext uri="{FF2B5EF4-FFF2-40B4-BE49-F238E27FC236}">
                <a16:creationId xmlns:a16="http://schemas.microsoft.com/office/drawing/2014/main" id="{9871691B-7C41-43FF-B46C-54D6B5F5C5D9}"/>
              </a:ext>
            </a:extLst>
          </p:cNvPr>
          <p:cNvSpPr>
            <a:spLocks noEditPoints="1"/>
          </p:cNvSpPr>
          <p:nvPr/>
        </p:nvSpPr>
        <p:spPr bwMode="auto">
          <a:xfrm>
            <a:off x="4975978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22">
            <a:extLst>
              <a:ext uri="{FF2B5EF4-FFF2-40B4-BE49-F238E27FC236}">
                <a16:creationId xmlns:a16="http://schemas.microsoft.com/office/drawing/2014/main" id="{8DEA38DD-8CBD-444B-BD7B-9B387C388592}"/>
              </a:ext>
            </a:extLst>
          </p:cNvPr>
          <p:cNvSpPr>
            <a:spLocks noEditPoints="1"/>
          </p:cNvSpPr>
          <p:nvPr/>
        </p:nvSpPr>
        <p:spPr bwMode="auto">
          <a:xfrm>
            <a:off x="4975978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AEEF13CF-9E8D-459B-A2EA-1C5DF16FDF71}"/>
              </a:ext>
            </a:extLst>
          </p:cNvPr>
          <p:cNvSpPr>
            <a:spLocks/>
          </p:cNvSpPr>
          <p:nvPr/>
        </p:nvSpPr>
        <p:spPr bwMode="auto">
          <a:xfrm>
            <a:off x="4975978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24">
            <a:extLst>
              <a:ext uri="{FF2B5EF4-FFF2-40B4-BE49-F238E27FC236}">
                <a16:creationId xmlns:a16="http://schemas.microsoft.com/office/drawing/2014/main" id="{808511DE-B195-4248-A648-D9CE140E237B}"/>
              </a:ext>
            </a:extLst>
          </p:cNvPr>
          <p:cNvSpPr>
            <a:spLocks/>
          </p:cNvSpPr>
          <p:nvPr/>
        </p:nvSpPr>
        <p:spPr bwMode="auto">
          <a:xfrm>
            <a:off x="7271503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Freeform 25">
            <a:extLst>
              <a:ext uri="{FF2B5EF4-FFF2-40B4-BE49-F238E27FC236}">
                <a16:creationId xmlns:a16="http://schemas.microsoft.com/office/drawing/2014/main" id="{5C414CA2-63DB-4A36-A772-0FE730A76DB5}"/>
              </a:ext>
            </a:extLst>
          </p:cNvPr>
          <p:cNvSpPr>
            <a:spLocks/>
          </p:cNvSpPr>
          <p:nvPr/>
        </p:nvSpPr>
        <p:spPr bwMode="auto">
          <a:xfrm>
            <a:off x="7731878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26">
            <a:extLst>
              <a:ext uri="{FF2B5EF4-FFF2-40B4-BE49-F238E27FC236}">
                <a16:creationId xmlns:a16="http://schemas.microsoft.com/office/drawing/2014/main" id="{CB4C01BA-A704-40BC-8392-E20A61040567}"/>
              </a:ext>
            </a:extLst>
          </p:cNvPr>
          <p:cNvSpPr>
            <a:spLocks/>
          </p:cNvSpPr>
          <p:nvPr/>
        </p:nvSpPr>
        <p:spPr bwMode="auto">
          <a:xfrm>
            <a:off x="7731878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27">
            <a:extLst>
              <a:ext uri="{FF2B5EF4-FFF2-40B4-BE49-F238E27FC236}">
                <a16:creationId xmlns:a16="http://schemas.microsoft.com/office/drawing/2014/main" id="{C9C6D6A0-DEFF-4FAE-8FFE-034D4048A0EF}"/>
              </a:ext>
            </a:extLst>
          </p:cNvPr>
          <p:cNvSpPr>
            <a:spLocks/>
          </p:cNvSpPr>
          <p:nvPr/>
        </p:nvSpPr>
        <p:spPr bwMode="auto">
          <a:xfrm>
            <a:off x="7433428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1" name="Clock hand spin">
            <a:extLst>
              <a:ext uri="{FF2B5EF4-FFF2-40B4-BE49-F238E27FC236}">
                <a16:creationId xmlns:a16="http://schemas.microsoft.com/office/drawing/2014/main" id="{C3A45E3E-135B-4C97-BC3F-30986711D1CB}"/>
              </a:ext>
            </a:extLst>
          </p:cNvPr>
          <p:cNvGrpSpPr/>
          <p:nvPr/>
        </p:nvGrpSpPr>
        <p:grpSpPr>
          <a:xfrm rot="1786145">
            <a:off x="4455278" y="2264166"/>
            <a:ext cx="3829050" cy="3830638"/>
            <a:chOff x="817563" y="2264166"/>
            <a:chExt cx="3829050" cy="3830638"/>
          </a:xfrm>
        </p:grpSpPr>
        <p:sp>
          <p:nvSpPr>
            <p:cNvPr id="72" name="Oval 28">
              <a:extLst>
                <a:ext uri="{FF2B5EF4-FFF2-40B4-BE49-F238E27FC236}">
                  <a16:creationId xmlns:a16="http://schemas.microsoft.com/office/drawing/2014/main" id="{F1976A46-954A-40C0-B91A-AA9D4EA0E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hour hand">
              <a:extLst>
                <a:ext uri="{FF2B5EF4-FFF2-40B4-BE49-F238E27FC236}">
                  <a16:creationId xmlns:a16="http://schemas.microsoft.com/office/drawing/2014/main" id="{B0E331A7-89A7-4587-8BCF-24447B8EF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4" name="Freeform 29">
            <a:extLst>
              <a:ext uri="{FF2B5EF4-FFF2-40B4-BE49-F238E27FC236}">
                <a16:creationId xmlns:a16="http://schemas.microsoft.com/office/drawing/2014/main" id="{9336E933-62B2-4066-B227-EF08087E9928}"/>
              </a:ext>
            </a:extLst>
          </p:cNvPr>
          <p:cNvSpPr>
            <a:spLocks noEditPoints="1"/>
          </p:cNvSpPr>
          <p:nvPr/>
        </p:nvSpPr>
        <p:spPr bwMode="auto">
          <a:xfrm>
            <a:off x="4175878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Freeform 30">
            <a:extLst>
              <a:ext uri="{FF2B5EF4-FFF2-40B4-BE49-F238E27FC236}">
                <a16:creationId xmlns:a16="http://schemas.microsoft.com/office/drawing/2014/main" id="{8BAC7A68-CAE2-46D0-B8EA-F0B10E448600}"/>
              </a:ext>
            </a:extLst>
          </p:cNvPr>
          <p:cNvSpPr>
            <a:spLocks noEditPoints="1"/>
          </p:cNvSpPr>
          <p:nvPr/>
        </p:nvSpPr>
        <p:spPr bwMode="auto">
          <a:xfrm>
            <a:off x="4348915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31">
            <a:extLst>
              <a:ext uri="{FF2B5EF4-FFF2-40B4-BE49-F238E27FC236}">
                <a16:creationId xmlns:a16="http://schemas.microsoft.com/office/drawing/2014/main" id="{EE3067BF-7485-4DDA-BB96-FFD515ED26D9}"/>
              </a:ext>
            </a:extLst>
          </p:cNvPr>
          <p:cNvSpPr>
            <a:spLocks noEditPoints="1"/>
          </p:cNvSpPr>
          <p:nvPr/>
        </p:nvSpPr>
        <p:spPr bwMode="auto">
          <a:xfrm>
            <a:off x="4258428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75D45E-4E7E-4A68-9CE5-E4407A3D56E5}"/>
              </a:ext>
            </a:extLst>
          </p:cNvPr>
          <p:cNvGrpSpPr/>
          <p:nvPr/>
        </p:nvGrpSpPr>
        <p:grpSpPr>
          <a:xfrm>
            <a:off x="6093578" y="2411803"/>
            <a:ext cx="566738" cy="566738"/>
            <a:chOff x="2455863" y="2411803"/>
            <a:chExt cx="566738" cy="566738"/>
          </a:xfrm>
        </p:grpSpPr>
        <p:sp>
          <p:nvSpPr>
            <p:cNvPr id="78" name="Oval 32">
              <a:extLst>
                <a:ext uri="{FF2B5EF4-FFF2-40B4-BE49-F238E27FC236}">
                  <a16:creationId xmlns:a16="http://schemas.microsoft.com/office/drawing/2014/main" id="{A964D84B-6374-4950-BD06-98681774C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Oval 33">
              <a:extLst>
                <a:ext uri="{FF2B5EF4-FFF2-40B4-BE49-F238E27FC236}">
                  <a16:creationId xmlns:a16="http://schemas.microsoft.com/office/drawing/2014/main" id="{7D2235A0-7804-44C9-AE43-53575F740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4">
              <a:extLst>
                <a:ext uri="{FF2B5EF4-FFF2-40B4-BE49-F238E27FC236}">
                  <a16:creationId xmlns:a16="http://schemas.microsoft.com/office/drawing/2014/main" id="{D85339A5-85A1-44A1-8B19-8F134D6DD5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CEAC19E8-9221-43D0-9966-68B08842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Rectangle 36">
              <a:extLst>
                <a:ext uri="{FF2B5EF4-FFF2-40B4-BE49-F238E27FC236}">
                  <a16:creationId xmlns:a16="http://schemas.microsoft.com/office/drawing/2014/main" id="{28D65463-18A4-41D0-91E2-C8FA1ACE8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Rectangle 37">
              <a:extLst>
                <a:ext uri="{FF2B5EF4-FFF2-40B4-BE49-F238E27FC236}">
                  <a16:creationId xmlns:a16="http://schemas.microsoft.com/office/drawing/2014/main" id="{F2F9E98C-24BA-4CA6-AA58-D6940C0FC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4" name="Freeform 40">
            <a:extLst>
              <a:ext uri="{FF2B5EF4-FFF2-40B4-BE49-F238E27FC236}">
                <a16:creationId xmlns:a16="http://schemas.microsoft.com/office/drawing/2014/main" id="{92B63608-2B3E-47D0-8C79-90D0967B67A5}"/>
              </a:ext>
            </a:extLst>
          </p:cNvPr>
          <p:cNvSpPr>
            <a:spLocks noEditPoints="1"/>
          </p:cNvSpPr>
          <p:nvPr/>
        </p:nvSpPr>
        <p:spPr bwMode="auto">
          <a:xfrm>
            <a:off x="6882565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277346-970E-437F-8D1D-8D9AEA62A534}"/>
              </a:ext>
            </a:extLst>
          </p:cNvPr>
          <p:cNvGrpSpPr/>
          <p:nvPr/>
        </p:nvGrpSpPr>
        <p:grpSpPr>
          <a:xfrm>
            <a:off x="7360403" y="3113478"/>
            <a:ext cx="585788" cy="587375"/>
            <a:chOff x="3722688" y="3113478"/>
            <a:chExt cx="585788" cy="587375"/>
          </a:xfrm>
        </p:grpSpPr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4BBB5F23-F528-4ED5-BDBD-0E7A23F76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45">
              <a:extLst>
                <a:ext uri="{FF2B5EF4-FFF2-40B4-BE49-F238E27FC236}">
                  <a16:creationId xmlns:a16="http://schemas.microsoft.com/office/drawing/2014/main" id="{67F06E5B-BFA9-4C23-B277-4F8857012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FB060651-CCF7-43F5-ACBC-E594919EF1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7">
              <a:extLst>
                <a:ext uri="{FF2B5EF4-FFF2-40B4-BE49-F238E27FC236}">
                  <a16:creationId xmlns:a16="http://schemas.microsoft.com/office/drawing/2014/main" id="{87D86936-6CF4-425A-8A24-212C42514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48">
              <a:extLst>
                <a:ext uri="{FF2B5EF4-FFF2-40B4-BE49-F238E27FC236}">
                  <a16:creationId xmlns:a16="http://schemas.microsoft.com/office/drawing/2014/main" id="{99D363AF-5119-4426-A014-DA27AFE4E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Rectangle 49">
              <a:extLst>
                <a:ext uri="{FF2B5EF4-FFF2-40B4-BE49-F238E27FC236}">
                  <a16:creationId xmlns:a16="http://schemas.microsoft.com/office/drawing/2014/main" id="{551338F9-17B3-4752-9765-1EB78D856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2" name="Freeform 52">
            <a:extLst>
              <a:ext uri="{FF2B5EF4-FFF2-40B4-BE49-F238E27FC236}">
                <a16:creationId xmlns:a16="http://schemas.microsoft.com/office/drawing/2014/main" id="{E57174C0-F306-4534-BAB7-BF3F41416760}"/>
              </a:ext>
            </a:extLst>
          </p:cNvPr>
          <p:cNvSpPr>
            <a:spLocks noEditPoints="1"/>
          </p:cNvSpPr>
          <p:nvPr/>
        </p:nvSpPr>
        <p:spPr bwMode="auto">
          <a:xfrm>
            <a:off x="7631865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7C27857-CB13-4A81-98CC-30E7FAC04252}"/>
              </a:ext>
            </a:extLst>
          </p:cNvPr>
          <p:cNvGrpSpPr/>
          <p:nvPr/>
        </p:nvGrpSpPr>
        <p:grpSpPr>
          <a:xfrm>
            <a:off x="7392153" y="4585091"/>
            <a:ext cx="566738" cy="568325"/>
            <a:chOff x="3754438" y="4585091"/>
            <a:chExt cx="566738" cy="568325"/>
          </a:xfrm>
        </p:grpSpPr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id="{07EC4F32-B060-4F62-8486-EBF2C33B7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57">
              <a:extLst>
                <a:ext uri="{FF2B5EF4-FFF2-40B4-BE49-F238E27FC236}">
                  <a16:creationId xmlns:a16="http://schemas.microsoft.com/office/drawing/2014/main" id="{3D10D91B-BC1C-47CA-A7EF-325515C33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58">
              <a:extLst>
                <a:ext uri="{FF2B5EF4-FFF2-40B4-BE49-F238E27FC236}">
                  <a16:creationId xmlns:a16="http://schemas.microsoft.com/office/drawing/2014/main" id="{BB4011A9-8355-4BE6-90AF-77838D0BF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59">
              <a:extLst>
                <a:ext uri="{FF2B5EF4-FFF2-40B4-BE49-F238E27FC236}">
                  <a16:creationId xmlns:a16="http://schemas.microsoft.com/office/drawing/2014/main" id="{9AC09B6F-CAD6-4A12-8F13-E8115646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60">
              <a:extLst>
                <a:ext uri="{FF2B5EF4-FFF2-40B4-BE49-F238E27FC236}">
                  <a16:creationId xmlns:a16="http://schemas.microsoft.com/office/drawing/2014/main" id="{75EB55AD-9733-4DC4-A23C-5689D944B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61">
              <a:extLst>
                <a:ext uri="{FF2B5EF4-FFF2-40B4-BE49-F238E27FC236}">
                  <a16:creationId xmlns:a16="http://schemas.microsoft.com/office/drawing/2014/main" id="{7F003468-43A1-4A64-AF3E-C6BB85377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0" name="Freeform 64">
            <a:extLst>
              <a:ext uri="{FF2B5EF4-FFF2-40B4-BE49-F238E27FC236}">
                <a16:creationId xmlns:a16="http://schemas.microsoft.com/office/drawing/2014/main" id="{ECC39C97-D5FD-423A-9DFE-8F319DCC758A}"/>
              </a:ext>
            </a:extLst>
          </p:cNvPr>
          <p:cNvSpPr>
            <a:spLocks noEditPoints="1"/>
          </p:cNvSpPr>
          <p:nvPr/>
        </p:nvSpPr>
        <p:spPr bwMode="auto">
          <a:xfrm>
            <a:off x="6919078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Freeform 70">
            <a:extLst>
              <a:ext uri="{FF2B5EF4-FFF2-40B4-BE49-F238E27FC236}">
                <a16:creationId xmlns:a16="http://schemas.microsoft.com/office/drawing/2014/main" id="{07EA9837-F092-490C-BA8B-BEF8134BD3D7}"/>
              </a:ext>
            </a:extLst>
          </p:cNvPr>
          <p:cNvSpPr>
            <a:spLocks noEditPoints="1"/>
          </p:cNvSpPr>
          <p:nvPr/>
        </p:nvSpPr>
        <p:spPr bwMode="auto">
          <a:xfrm>
            <a:off x="5401428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Freeform 78">
            <a:extLst>
              <a:ext uri="{FF2B5EF4-FFF2-40B4-BE49-F238E27FC236}">
                <a16:creationId xmlns:a16="http://schemas.microsoft.com/office/drawing/2014/main" id="{0B1DA2BD-7C31-4035-9E8C-D4ECC2AE7870}"/>
              </a:ext>
            </a:extLst>
          </p:cNvPr>
          <p:cNvSpPr>
            <a:spLocks noEditPoints="1"/>
          </p:cNvSpPr>
          <p:nvPr/>
        </p:nvSpPr>
        <p:spPr bwMode="auto">
          <a:xfrm>
            <a:off x="4650540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Freeform 86">
            <a:extLst>
              <a:ext uri="{FF2B5EF4-FFF2-40B4-BE49-F238E27FC236}">
                <a16:creationId xmlns:a16="http://schemas.microsoft.com/office/drawing/2014/main" id="{D026EBAD-5D73-4723-8691-9CCB27BA35EE}"/>
              </a:ext>
            </a:extLst>
          </p:cNvPr>
          <p:cNvSpPr>
            <a:spLocks noEditPoints="1"/>
          </p:cNvSpPr>
          <p:nvPr/>
        </p:nvSpPr>
        <p:spPr bwMode="auto">
          <a:xfrm>
            <a:off x="5361740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68F77-CE6E-4EA7-9276-CFF60849FD79}"/>
              </a:ext>
            </a:extLst>
          </p:cNvPr>
          <p:cNvGrpSpPr/>
          <p:nvPr/>
        </p:nvGrpSpPr>
        <p:grpSpPr>
          <a:xfrm>
            <a:off x="6136440" y="5334391"/>
            <a:ext cx="568325" cy="566738"/>
            <a:chOff x="2498725" y="5334391"/>
            <a:chExt cx="568325" cy="566738"/>
          </a:xfrm>
        </p:grpSpPr>
        <p:sp>
          <p:nvSpPr>
            <p:cNvPr id="105" name="Freeform 88">
              <a:extLst>
                <a:ext uri="{FF2B5EF4-FFF2-40B4-BE49-F238E27FC236}">
                  <a16:creationId xmlns:a16="http://schemas.microsoft.com/office/drawing/2014/main" id="{733CD1AB-A2EE-4358-8204-2DA5CDD7F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Oval 89">
              <a:extLst>
                <a:ext uri="{FF2B5EF4-FFF2-40B4-BE49-F238E27FC236}">
                  <a16:creationId xmlns:a16="http://schemas.microsoft.com/office/drawing/2014/main" id="{D1EFA5DC-0BAF-40B9-9A56-8CB3ABC7E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07657D5A-C695-47F6-9E3C-92C5B32F0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91">
              <a:extLst>
                <a:ext uri="{FF2B5EF4-FFF2-40B4-BE49-F238E27FC236}">
                  <a16:creationId xmlns:a16="http://schemas.microsoft.com/office/drawing/2014/main" id="{A875D9F5-A8B2-4A67-9DCF-9A20E329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Rectangle 92">
              <a:extLst>
                <a:ext uri="{FF2B5EF4-FFF2-40B4-BE49-F238E27FC236}">
                  <a16:creationId xmlns:a16="http://schemas.microsoft.com/office/drawing/2014/main" id="{A1CA1736-0CDE-4AC2-8D1D-09FA076E7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93">
              <a:extLst>
                <a:ext uri="{FF2B5EF4-FFF2-40B4-BE49-F238E27FC236}">
                  <a16:creationId xmlns:a16="http://schemas.microsoft.com/office/drawing/2014/main" id="{A7FDCC47-AB9B-4E12-8E07-12C6FDA4A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E7DDB14-19D1-49B4-B93C-4B03244590BF}"/>
              </a:ext>
            </a:extLst>
          </p:cNvPr>
          <p:cNvGrpSpPr/>
          <p:nvPr/>
        </p:nvGrpSpPr>
        <p:grpSpPr>
          <a:xfrm>
            <a:off x="4795003" y="3113478"/>
            <a:ext cx="584200" cy="587375"/>
            <a:chOff x="1157288" y="3113478"/>
            <a:chExt cx="584200" cy="587375"/>
          </a:xfrm>
        </p:grpSpPr>
        <p:sp>
          <p:nvSpPr>
            <p:cNvPr id="112" name="Freeform 72">
              <a:extLst>
                <a:ext uri="{FF2B5EF4-FFF2-40B4-BE49-F238E27FC236}">
                  <a16:creationId xmlns:a16="http://schemas.microsoft.com/office/drawing/2014/main" id="{BF22F3C1-B1DC-468D-9A9C-5B8A3BF9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73">
              <a:extLst>
                <a:ext uri="{FF2B5EF4-FFF2-40B4-BE49-F238E27FC236}">
                  <a16:creationId xmlns:a16="http://schemas.microsoft.com/office/drawing/2014/main" id="{BA848814-6034-4E0F-9828-2F8149EF1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74">
              <a:extLst>
                <a:ext uri="{FF2B5EF4-FFF2-40B4-BE49-F238E27FC236}">
                  <a16:creationId xmlns:a16="http://schemas.microsoft.com/office/drawing/2014/main" id="{FEBFE95C-EF11-4206-AFF4-EC427EBB96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75">
              <a:extLst>
                <a:ext uri="{FF2B5EF4-FFF2-40B4-BE49-F238E27FC236}">
                  <a16:creationId xmlns:a16="http://schemas.microsoft.com/office/drawing/2014/main" id="{97AEFC1D-C4A8-4A03-A198-100C0293A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96">
              <a:extLst>
                <a:ext uri="{FF2B5EF4-FFF2-40B4-BE49-F238E27FC236}">
                  <a16:creationId xmlns:a16="http://schemas.microsoft.com/office/drawing/2014/main" id="{A62A1CB5-CD30-4649-9BC1-5AC0E0B51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Rectangle 97">
              <a:extLst>
                <a:ext uri="{FF2B5EF4-FFF2-40B4-BE49-F238E27FC236}">
                  <a16:creationId xmlns:a16="http://schemas.microsoft.com/office/drawing/2014/main" id="{206ADD5C-C17D-4FC2-B1F0-371FC4C87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5D0F9A1-305B-4F30-84D7-41C5F41568FD}"/>
              </a:ext>
            </a:extLst>
          </p:cNvPr>
          <p:cNvGrpSpPr/>
          <p:nvPr/>
        </p:nvGrpSpPr>
        <p:grpSpPr>
          <a:xfrm>
            <a:off x="4799765" y="4580328"/>
            <a:ext cx="569913" cy="568325"/>
            <a:chOff x="1162050" y="4580328"/>
            <a:chExt cx="569913" cy="568325"/>
          </a:xfrm>
        </p:grpSpPr>
        <p:sp>
          <p:nvSpPr>
            <p:cNvPr id="119" name="Freeform 80">
              <a:extLst>
                <a:ext uri="{FF2B5EF4-FFF2-40B4-BE49-F238E27FC236}">
                  <a16:creationId xmlns:a16="http://schemas.microsoft.com/office/drawing/2014/main" id="{FFDE33D3-74A8-4993-86C4-F69878CB5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81">
              <a:extLst>
                <a:ext uri="{FF2B5EF4-FFF2-40B4-BE49-F238E27FC236}">
                  <a16:creationId xmlns:a16="http://schemas.microsoft.com/office/drawing/2014/main" id="{04FFA76C-252A-487E-AB0A-C5A35B535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82">
              <a:extLst>
                <a:ext uri="{FF2B5EF4-FFF2-40B4-BE49-F238E27FC236}">
                  <a16:creationId xmlns:a16="http://schemas.microsoft.com/office/drawing/2014/main" id="{7BE8393F-E9C0-46FD-BC36-7AEF2A662A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83">
              <a:extLst>
                <a:ext uri="{FF2B5EF4-FFF2-40B4-BE49-F238E27FC236}">
                  <a16:creationId xmlns:a16="http://schemas.microsoft.com/office/drawing/2014/main" id="{7110F9B3-572A-46CE-975C-0341B4A93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Rectangle 100">
              <a:extLst>
                <a:ext uri="{FF2B5EF4-FFF2-40B4-BE49-F238E27FC236}">
                  <a16:creationId xmlns:a16="http://schemas.microsoft.com/office/drawing/2014/main" id="{86FC9F05-E3D3-452C-B9A4-25E808075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Rectangle 101">
              <a:extLst>
                <a:ext uri="{FF2B5EF4-FFF2-40B4-BE49-F238E27FC236}">
                  <a16:creationId xmlns:a16="http://schemas.microsoft.com/office/drawing/2014/main" id="{7A9EFD6D-00F0-4F7D-8E1E-75B7367B1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5" name="Oval 107">
            <a:extLst>
              <a:ext uri="{FF2B5EF4-FFF2-40B4-BE49-F238E27FC236}">
                <a16:creationId xmlns:a16="http://schemas.microsoft.com/office/drawing/2014/main" id="{845626FC-6813-41EF-BEA5-86FCD9C20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040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Oval 108">
            <a:extLst>
              <a:ext uri="{FF2B5EF4-FFF2-40B4-BE49-F238E27FC236}">
                <a16:creationId xmlns:a16="http://schemas.microsoft.com/office/drawing/2014/main" id="{B41C609F-018B-47BB-9118-21E6CAF3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778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Freeform 109">
            <a:extLst>
              <a:ext uri="{FF2B5EF4-FFF2-40B4-BE49-F238E27FC236}">
                <a16:creationId xmlns:a16="http://schemas.microsoft.com/office/drawing/2014/main" id="{4A9112D0-3057-4F60-95C6-8CC2050488C7}"/>
              </a:ext>
            </a:extLst>
          </p:cNvPr>
          <p:cNvSpPr>
            <a:spLocks/>
          </p:cNvSpPr>
          <p:nvPr/>
        </p:nvSpPr>
        <p:spPr bwMode="auto">
          <a:xfrm>
            <a:off x="5445878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Freeform 110">
            <a:extLst>
              <a:ext uri="{FF2B5EF4-FFF2-40B4-BE49-F238E27FC236}">
                <a16:creationId xmlns:a16="http://schemas.microsoft.com/office/drawing/2014/main" id="{80CDFA9E-D1C4-4170-BAB8-7EA3045B537E}"/>
              </a:ext>
            </a:extLst>
          </p:cNvPr>
          <p:cNvSpPr>
            <a:spLocks/>
          </p:cNvSpPr>
          <p:nvPr/>
        </p:nvSpPr>
        <p:spPr bwMode="auto">
          <a:xfrm>
            <a:off x="5601453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9" name="Freeform 111">
            <a:extLst>
              <a:ext uri="{FF2B5EF4-FFF2-40B4-BE49-F238E27FC236}">
                <a16:creationId xmlns:a16="http://schemas.microsoft.com/office/drawing/2014/main" id="{CD162838-F226-4B51-AB07-F4D8F95295ED}"/>
              </a:ext>
            </a:extLst>
          </p:cNvPr>
          <p:cNvSpPr>
            <a:spLocks/>
          </p:cNvSpPr>
          <p:nvPr/>
        </p:nvSpPr>
        <p:spPr bwMode="auto">
          <a:xfrm>
            <a:off x="3667878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Freeform 112">
            <a:extLst>
              <a:ext uri="{FF2B5EF4-FFF2-40B4-BE49-F238E27FC236}">
                <a16:creationId xmlns:a16="http://schemas.microsoft.com/office/drawing/2014/main" id="{2F2E4A9B-28FF-4D47-9DCA-8C55E375B8B3}"/>
              </a:ext>
            </a:extLst>
          </p:cNvPr>
          <p:cNvSpPr>
            <a:spLocks/>
          </p:cNvSpPr>
          <p:nvPr/>
        </p:nvSpPr>
        <p:spPr bwMode="auto">
          <a:xfrm>
            <a:off x="3532940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Freeform 113">
            <a:extLst>
              <a:ext uri="{FF2B5EF4-FFF2-40B4-BE49-F238E27FC236}">
                <a16:creationId xmlns:a16="http://schemas.microsoft.com/office/drawing/2014/main" id="{8CE26F36-EBA2-4D52-AC85-58B6D592EB3E}"/>
              </a:ext>
            </a:extLst>
          </p:cNvPr>
          <p:cNvSpPr>
            <a:spLocks/>
          </p:cNvSpPr>
          <p:nvPr/>
        </p:nvSpPr>
        <p:spPr bwMode="auto">
          <a:xfrm>
            <a:off x="6977815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Freeform 114">
            <a:extLst>
              <a:ext uri="{FF2B5EF4-FFF2-40B4-BE49-F238E27FC236}">
                <a16:creationId xmlns:a16="http://schemas.microsoft.com/office/drawing/2014/main" id="{8FA6AF10-32A5-477E-94D3-023FA1968D8B}"/>
              </a:ext>
            </a:extLst>
          </p:cNvPr>
          <p:cNvSpPr>
            <a:spLocks/>
          </p:cNvSpPr>
          <p:nvPr/>
        </p:nvSpPr>
        <p:spPr bwMode="auto">
          <a:xfrm>
            <a:off x="6822240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Freeform 115">
            <a:extLst>
              <a:ext uri="{FF2B5EF4-FFF2-40B4-BE49-F238E27FC236}">
                <a16:creationId xmlns:a16="http://schemas.microsoft.com/office/drawing/2014/main" id="{1724939B-BE61-464C-8E7C-6CE9DD84C884}"/>
              </a:ext>
            </a:extLst>
          </p:cNvPr>
          <p:cNvSpPr>
            <a:spLocks/>
          </p:cNvSpPr>
          <p:nvPr/>
        </p:nvSpPr>
        <p:spPr bwMode="auto">
          <a:xfrm>
            <a:off x="7084178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116">
            <a:extLst>
              <a:ext uri="{FF2B5EF4-FFF2-40B4-BE49-F238E27FC236}">
                <a16:creationId xmlns:a16="http://schemas.microsoft.com/office/drawing/2014/main" id="{536B212B-46BA-4141-8E1A-350B35F34ACF}"/>
              </a:ext>
            </a:extLst>
          </p:cNvPr>
          <p:cNvSpPr>
            <a:spLocks/>
          </p:cNvSpPr>
          <p:nvPr/>
        </p:nvSpPr>
        <p:spPr bwMode="auto">
          <a:xfrm>
            <a:off x="8411328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117">
            <a:extLst>
              <a:ext uri="{FF2B5EF4-FFF2-40B4-BE49-F238E27FC236}">
                <a16:creationId xmlns:a16="http://schemas.microsoft.com/office/drawing/2014/main" id="{893AB1D3-AA0B-491A-AEE7-5E143DA06CAD}"/>
              </a:ext>
            </a:extLst>
          </p:cNvPr>
          <p:cNvSpPr>
            <a:spLocks/>
          </p:cNvSpPr>
          <p:nvPr/>
        </p:nvSpPr>
        <p:spPr bwMode="auto">
          <a:xfrm>
            <a:off x="8133515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6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re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_Trim">
            <a:hlinkClick r:id="" action="ppaction://media"/>
            <a:extLst>
              <a:ext uri="{FF2B5EF4-FFF2-40B4-BE49-F238E27FC236}">
                <a16:creationId xmlns:a16="http://schemas.microsoft.com/office/drawing/2014/main" id="{ADCE51C2-BAD9-4EDB-A13C-65C8A4B496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499"/>
            <a:ext cx="12192000" cy="6743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4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0755" y="7853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11852" y="1282247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286189" y="2214247"/>
            <a:ext cx="9349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bg1"/>
                </a:solidFill>
              </a:rPr>
              <a:t>Biểu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hiện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nào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dưới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đây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thể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hiện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chưa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giữ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sạch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đôi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tay</a:t>
            </a:r>
            <a:r>
              <a:rPr lang="en-US" sz="3200" i="1" dirty="0" smtClean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150122" y="3212170"/>
            <a:ext cx="4310878" cy="1592931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13248" y="3188693"/>
            <a:ext cx="4472148" cy="125050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226356" y="4788220"/>
            <a:ext cx="4216845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42256" y="4764317"/>
            <a:ext cx="4383946" cy="127889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580068" y="3475274"/>
            <a:ext cx="356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A. </a:t>
            </a:r>
            <a:r>
              <a:rPr lang="en-US" sz="2800" dirty="0" err="1" smtClean="0">
                <a:solidFill>
                  <a:schemeClr val="bg1"/>
                </a:solidFill>
              </a:rPr>
              <a:t>Rửa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tay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phòng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696500" y="4882990"/>
            <a:ext cx="3154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C. </a:t>
            </a:r>
            <a:r>
              <a:rPr lang="en-US" sz="2800" dirty="0" smtClean="0">
                <a:solidFill>
                  <a:schemeClr val="bg1"/>
                </a:solidFill>
              </a:rPr>
              <a:t>Lau </a:t>
            </a:r>
            <a:r>
              <a:rPr lang="en-US" sz="2800" dirty="0" err="1" smtClean="0">
                <a:solidFill>
                  <a:schemeClr val="bg1"/>
                </a:solidFill>
              </a:rPr>
              <a:t>tay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khăn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sạch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040478" y="3349136"/>
            <a:ext cx="3457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</a:rPr>
              <a:t>Cắt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móng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tay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  <a:p>
            <a:pPr lvl="0"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40205" y="4678227"/>
            <a:ext cx="335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</a:rPr>
              <a:t>Nghịch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đất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cát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2835" y="4689481"/>
            <a:ext cx="327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D. </a:t>
            </a:r>
            <a:r>
              <a:rPr lang="en-US" sz="2800" dirty="0" err="1" smtClean="0">
                <a:solidFill>
                  <a:srgbClr val="FF0000"/>
                </a:solidFill>
              </a:rPr>
              <a:t>Nghịch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cát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1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chưa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giữ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miệng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?</a:t>
            </a:r>
            <a:endParaRPr lang="en-US" sz="28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150122" y="3212170"/>
            <a:ext cx="4310878" cy="1592931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13248" y="3188693"/>
            <a:ext cx="4472148" cy="1250506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226356" y="4788220"/>
            <a:ext cx="4216845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612387" y="4607386"/>
            <a:ext cx="4383946" cy="127889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605948" y="3400955"/>
            <a:ext cx="343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A.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Đánh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sau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khi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ăn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và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trước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khi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đi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ngủ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618089" y="4882990"/>
            <a:ext cx="344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/>
                <a:ea typeface="Calibri" panose="020F050202020403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Chải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040478" y="3349136"/>
            <a:ext cx="3457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Dùng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muối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lí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súc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miệng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hằng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38668" y="4831335"/>
            <a:ext cx="352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D.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Ăn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kẹo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nhiều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2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1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FF9879-289D-416B-9B68-E29A4611B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7" y="-143885"/>
            <a:ext cx="4061205" cy="20306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504711" y="2054426"/>
            <a:ext cx="918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chưa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ontserrat" panose="0000050000000000000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Montserrat" panose="0000050000000000000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Montserrat" panose="00000500000000000000"/>
              </a:rPr>
              <a:t>giữ</a:t>
            </a:r>
            <a:r>
              <a:rPr lang="en-US" sz="32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32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32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Montserrat" panose="00000500000000000000"/>
              </a:rPr>
              <a:t>miệng</a:t>
            </a:r>
            <a:r>
              <a:rPr lang="en-US" sz="3200" b="1" dirty="0" smtClean="0">
                <a:solidFill>
                  <a:schemeClr val="bg1"/>
                </a:solidFill>
                <a:latin typeface="Montserrat" panose="00000500000000000000"/>
              </a:rPr>
              <a:t>?</a:t>
            </a:r>
            <a:endParaRPr lang="en-US" sz="32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378129" y="3385180"/>
            <a:ext cx="4598601" cy="132866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442090" y="3402817"/>
            <a:ext cx="4384719" cy="142784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82426" y="4853547"/>
            <a:ext cx="4494304" cy="115212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557554" y="4843223"/>
            <a:ext cx="4269256" cy="1100822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783037" y="3368904"/>
            <a:ext cx="3697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ăn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ngủ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fr-FR" sz="28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970069" y="5027763"/>
            <a:ext cx="3323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Chải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răng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fr-FR" sz="2400" b="1" dirty="0">
              <a:solidFill>
                <a:schemeClr val="bg1"/>
              </a:solidFill>
              <a:latin typeface="Montserrat" panose="0000050000000000000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6901208" y="3468913"/>
            <a:ext cx="3342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Dùng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muối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súc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miệng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hằng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fr-FR" sz="32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6951605" y="5004256"/>
            <a:ext cx="360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Ăn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kẹo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nhiều</a:t>
            </a:r>
            <a:r>
              <a:rPr lang="en-US" sz="2400" b="1" dirty="0" smtClean="0">
                <a:solidFill>
                  <a:schemeClr val="accent4"/>
                </a:solidFill>
                <a:latin typeface="Montserrat" panose="00000500000000000000"/>
              </a:rPr>
              <a:t>.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id="{48FE8931-4597-4E13-B3CA-989A71A676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8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46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F360F1FC-7D27-42BB-9098-063073C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285032" y="2163192"/>
            <a:ext cx="7644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chưa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tắm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gội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?</a:t>
            </a:r>
            <a:endParaRPr lang="en-US" sz="28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326101" y="3185442"/>
            <a:ext cx="4244814" cy="1452008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398823" y="3135483"/>
            <a:ext cx="4508905" cy="14274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298315" y="4706858"/>
            <a:ext cx="4182043" cy="141282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534342" y="4673675"/>
            <a:ext cx="4373386" cy="130785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578629" y="3474977"/>
            <a:ext cx="3682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/>
                <a:ea typeface="Calibri" panose="020F0502020204030204" pitchFamily="34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Gội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bằng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dầu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gội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601401" y="4918834"/>
            <a:ext cx="3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Để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đầu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tóc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bù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xù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,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dính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chemeClr val="bg1"/>
                </a:solidFill>
                <a:latin typeface="Montserrat" panose="00000500000000000000"/>
              </a:rPr>
              <a:t>bết</a:t>
            </a:r>
            <a:r>
              <a:rPr lang="en-US" sz="2400" b="1" noProof="0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6956446" y="3330622"/>
            <a:ext cx="33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Tắm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gội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thay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hằng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en-US" sz="24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005862" y="5011476"/>
            <a:ext cx="366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D. </a:t>
            </a:r>
            <a:r>
              <a:rPr lang="en-US" sz="2800" b="1" dirty="0" err="1" smtClean="0">
                <a:solidFill>
                  <a:schemeClr val="bg1"/>
                </a:solidFill>
              </a:rPr>
              <a:t>Tắm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gội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đúng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cách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382797B-5FF9-4C72-8337-E7D1BE6E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596963" y="4914665"/>
            <a:ext cx="3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C.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Để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đầu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tóc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bù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xù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,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dính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 </a:t>
            </a:r>
            <a:r>
              <a:rPr lang="en-US" sz="2400" b="1" noProof="0" dirty="0" err="1" smtClean="0">
                <a:solidFill>
                  <a:srgbClr val="FF0000"/>
                </a:solidFill>
                <a:latin typeface="Montserrat" panose="00000500000000000000"/>
              </a:rPr>
              <a:t>bết</a:t>
            </a:r>
            <a:r>
              <a:rPr lang="en-US" sz="2400" b="1" noProof="0" dirty="0" smtClean="0">
                <a:solidFill>
                  <a:srgbClr val="FF0000"/>
                </a:solidFill>
                <a:latin typeface="Montserrat" panose="0000050000000000000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9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7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chưa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giữ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trang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phục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gọn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gàng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Montserrat" panose="0000050000000000000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latin typeface="Montserrat" panose="00000500000000000000"/>
              </a:rPr>
              <a:t>?</a:t>
            </a:r>
            <a:endParaRPr lang="en-US" sz="28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359877" y="3740167"/>
            <a:ext cx="4101123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5575" y="3703076"/>
            <a:ext cx="4199098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359877" y="4853547"/>
            <a:ext cx="4106436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5575" y="4895317"/>
            <a:ext cx="42064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684732" y="3727017"/>
            <a:ext cx="351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Giặt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bằng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bột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giặt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532203" y="4910070"/>
            <a:ext cx="3345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Gấp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gọn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gàng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cất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tủ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60507" y="3725936"/>
            <a:ext cx="314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Vứt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sân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rồi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en-US" sz="32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95983" y="5028849"/>
            <a:ext cx="3543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D.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Mặc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 c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hỉnh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ngắn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96DFFE-0327-48CF-B41C-B354D028F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10" y="-138683"/>
            <a:ext cx="4061205" cy="203060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768624" y="1952619"/>
            <a:ext cx="843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chưa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giữ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phục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gọn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gàng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359877" y="3332663"/>
            <a:ext cx="4101123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090106" y="3325097"/>
            <a:ext cx="4498381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359877" y="4446043"/>
            <a:ext cx="4106436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090106" y="4438477"/>
            <a:ext cx="4498381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480903" y="3464415"/>
            <a:ext cx="384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Giặt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bột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giặt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sạch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fr-FR" sz="24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727997" y="4573806"/>
            <a:ext cx="3374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+mn-cs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gọn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gàng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cất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tủ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endParaRPr lang="fr-FR" sz="32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6609599" y="3454216"/>
            <a:ext cx="382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Vứt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quần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áo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trên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sân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trường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rồi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đi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Montserrat" panose="00000500000000000000"/>
              </a:rPr>
              <a:t>chơi</a:t>
            </a:r>
            <a:r>
              <a:rPr lang="en-US" sz="2400" b="1" dirty="0">
                <a:solidFill>
                  <a:schemeClr val="accent4"/>
                </a:solidFill>
                <a:latin typeface="Montserrat" panose="00000500000000000000"/>
              </a:rPr>
              <a:t>.</a:t>
            </a:r>
          </a:p>
          <a:p>
            <a:pPr lvl="0"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6568443" y="4529936"/>
            <a:ext cx="350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Mặc</a:t>
            </a:r>
            <a:r>
              <a:rPr lang="en-US" sz="24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và</a:t>
            </a:r>
            <a:r>
              <a:rPr lang="en-US" sz="24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hỉnh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quần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/>
              </a:rPr>
              <a:t>áo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ngay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/>
              </a:rPr>
              <a:t>ngắn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/>
              </a:rPr>
              <a:t>.</a:t>
            </a:r>
            <a:r>
              <a:rPr lang="en-US" sz="24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endParaRPr lang="fr-FR" sz="3200" b="1" dirty="0">
              <a:solidFill>
                <a:schemeClr val="bg1"/>
              </a:solidFill>
              <a:latin typeface="Montserrat" panose="0000050000000000000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  <p:pic>
        <p:nvPicPr>
          <p:cNvPr id="3" name="báo đáp án chính xác câu 1">
            <a:hlinkClick r:id="" action="ppaction://media"/>
            <a:extLst>
              <a:ext uri="{FF2B5EF4-FFF2-40B4-BE49-F238E27FC236}">
                <a16:creationId xmlns:a16="http://schemas.microsoft.com/office/drawing/2014/main" id="{EFB642C4-A857-4A7F-A902-0B2FEC63C3D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6634" y="7771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7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353&quot;/&gt;&lt;/object&gt;&lt;object type=&quot;3&quot; unique_id=&quot;10007&quot;&gt;&lt;property id=&quot;20148&quot; value=&quot;5&quot;/&gt;&lt;property id=&quot;20300&quot; value=&quot;Slide 5&quot;/&gt;&lt;property id=&quot;20307&quot; value=&quot;340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342&quot;/&gt;&lt;/object&gt;&lt;object type=&quot;3&quot; unique_id=&quot;10011&quot;&gt;&lt;property id=&quot;20148&quot; value=&quot;5&quot;/&gt;&lt;property id=&quot;20300&quot; value=&quot;Slide 9&quot;/&gt;&lt;property id=&quot;20307&quot; value=&quot;343&quot;/&gt;&lt;/object&gt;&lt;object type=&quot;3&quot; unique_id=&quot;10012&quot;&gt;&lt;property id=&quot;20148&quot; value=&quot;5&quot;/&gt;&lt;property id=&quot;20300&quot; value=&quot;Slide 10&quot;/&gt;&lt;property id=&quot;20307&quot; value=&quot;344&quot;/&gt;&lt;/object&gt;&lt;object type=&quot;3&quot; unique_id=&quot;10013&quot;&gt;&lt;property id=&quot;20148&quot; value=&quot;5&quot;/&gt;&lt;property id=&quot;20300&quot; value=&quot;Slide 11&quot;/&gt;&lt;property id=&quot;20307&quot; value=&quot;345&quot;/&gt;&lt;/object&gt;&lt;object type=&quot;3&quot; unique_id=&quot;10014&quot;&gt;&lt;property id=&quot;20148&quot; value=&quot;5&quot;/&gt;&lt;property id=&quot;20300&quot; value=&quot;Slide 12&quot;/&gt;&lt;property id=&quot;20307&quot; value=&quot;264&quot;/&gt;&lt;/object&gt;&lt;object type=&quot;3&quot; unique_id=&quot;10015&quot;&gt;&lt;property id=&quot;20148&quot; value=&quot;5&quot;/&gt;&lt;property id=&quot;20300&quot; value=&quot;Slide 13&quot;/&gt;&lt;property id=&quot;20307&quot; value=&quot;346&quot;/&gt;&lt;/object&gt;&lt;object type=&quot;3&quot; unique_id=&quot;10016&quot;&gt;&lt;property id=&quot;20148&quot; value=&quot;5&quot;/&gt;&lt;property id=&quot;20300&quot; value=&quot;Slide 14&quot;/&gt;&lt;property id=&quot;20307&quot; value=&quot;347&quot;/&gt;&lt;/object&gt;&lt;object type=&quot;3&quot; unique_id=&quot;10017&quot;&gt;&lt;property id=&quot;20148&quot; value=&quot;5&quot;/&gt;&lt;property id=&quot;20300&quot; value=&quot;Slide 15&quot;/&gt;&lt;property id=&quot;20307&quot; value=&quot;348&quot;/&gt;&lt;/object&gt;&lt;object type=&quot;3&quot; unique_id=&quot;10018&quot;&gt;&lt;property id=&quot;20148&quot; value=&quot;5&quot;/&gt;&lt;property id=&quot;20300&quot; value=&quot;Slide 16&quot;/&gt;&lt;property id=&quot;20307&quot; value=&quot;349&quot;/&gt;&lt;/object&gt;&lt;object type=&quot;3&quot; unique_id=&quot;10019&quot;&gt;&lt;property id=&quot;20148&quot; value=&quot;5&quot;/&gt;&lt;property id=&quot;20300&quot; value=&quot;Slide 17&quot;/&gt;&lt;property id=&quot;20307&quot; value=&quot;350&quot;/&gt;&lt;/object&gt;&lt;object type=&quot;3&quot; unique_id=&quot;10020&quot;&gt;&lt;property id=&quot;20148&quot; value=&quot;5&quot;/&gt;&lt;property id=&quot;20300&quot; value=&quot;Slide 18&quot;/&gt;&lt;property id=&quot;20307&quot; value=&quot;351&quot;/&gt;&lt;/object&gt;&lt;object type=&quot;3&quot; unique_id=&quot;10021&quot;&gt;&lt;property id=&quot;20148&quot; value=&quot;5&quot;/&gt;&lt;property id=&quot;20300&quot; value=&quot;Slide 19&quot;/&gt;&lt;property id=&quot;20307&quot; value=&quot;352&quot;/&gt;&lt;/object&gt;&lt;object type=&quot;3&quot; unique_id=&quot;10022&quot;&gt;&lt;property id=&quot;20148&quot; value=&quot;5&quot;/&gt;&lt;property id=&quot;20300&quot; value=&quot;Slide 20&quot;/&gt;&lt;property id=&quot;20307&quot; value=&quot;354&quot;/&gt;&lt;/object&gt;&lt;object type=&quot;3&quot; unique_id=&quot;10023&quot;&gt;&lt;property id=&quot;20148&quot; value=&quot;5&quot;/&gt;&lt;property id=&quot;20300&quot; value=&quot;Slide 21&quot;/&gt;&lt;property id=&quot;20307&quot; value=&quot;357&quot;/&gt;&lt;/object&gt;&lt;object type=&quot;3&quot; unique_id=&quot;10024&quot;&gt;&lt;property id=&quot;20148&quot; value=&quot;5&quot;/&gt;&lt;property id=&quot;20300&quot; value=&quot;Slide 22&quot;/&gt;&lt;property id=&quot;20307&quot; value=&quot;356&quot;/&gt;&lt;/object&gt;&lt;object type=&quot;3&quot; unique_id=&quot;10025&quot;&gt;&lt;property id=&quot;20148&quot; value=&quot;5&quot;/&gt;&lt;property id=&quot;20300&quot; value=&quot;Slide 23&quot;/&gt;&lt;property id=&quot;20307&quot; value=&quot;355&quot;/&gt;&lt;/object&gt;&lt;object type=&quot;3&quot; unique_id=&quot;10026&quot;&gt;&lt;property id=&quot;20148&quot; value=&quot;5&quot;/&gt;&lt;property id=&quot;20300&quot; value=&quot;Slide 24&quot;/&gt;&lt;property id=&quot;20307&quot; value=&quot;358&quot;/&gt;&lt;/object&gt;&lt;object type=&quot;3&quot; unique_id=&quot;10027&quot;&gt;&lt;property id=&quot;20148&quot; value=&quot;5&quot;/&gt;&lt;property id=&quot;20300&quot; value=&quot;Slide 25&quot;/&gt;&lt;property id=&quot;20307&quot; value=&quot;360&quot;/&gt;&lt;/object&gt;&lt;object type=&quot;3&quot; unique_id=&quot;10028&quot;&gt;&lt;property id=&quot;20148&quot; value=&quot;5&quot;/&gt;&lt;property id=&quot;20300&quot; value=&quot;Slide 26&quot;/&gt;&lt;property id=&quot;20307&quot; value=&quot;359&quot;/&gt;&lt;/object&gt;&lt;/object&gt;&lt;object type=&quot;8&quot; unique_id=&quot;10056&quot;&gt;&lt;/object&gt;&lt;/object&gt;&lt;/database&gt;"/>
  <p:tag name="MMPROD_NEXTUNIQUEID" val="10009"/>
  <p:tag name="SECTOMILLISECCONVERTED" val="1"/>
  <p:tag name="ISPRING_LMS_API_VERSION" val="SCORM 2004 (4th edition)"/>
  <p:tag name="ISPRING_ULTRA_SCORM_COURSE_ID" val="F70B673C-7BAC-411F-A54D-70359319B5F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ao duc 1 THỰC HÀNH  GIỮA HOC KI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1CE5E8-4067-4121-8B5D-7610BE966BAB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AE6675-0815-47EB-9E01-19D04B794AAB}:3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88C0B-289A-474F-AB6C-5937D6617C81}:3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413CA4-6448-4CE3-B22D-297BAA6C0B51}:3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1045F1-C0AC-42BC-A32D-A7519D4E455C}:2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E7428D-E95F-41D5-8B10-08DEF88B9A6F}:3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DEEFC3-008C-49B4-BAD9-7AD797256671}: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28BB6-EE57-460B-93E8-E334878328F4}:3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87190E-1449-40FF-BA66-DB7C481C5DB0}:3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2E90CA-2DDB-4F2B-A217-22720E851983}:3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29E49F-0ECF-4F04-81AB-D630A995F5D7}:3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0B606B-DBBF-442B-AE49-D4BFADD3C5DF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4205</TotalTime>
  <Words>511</Words>
  <Application>Microsoft Office PowerPoint</Application>
  <PresentationFormat>Widescreen</PresentationFormat>
  <Paragraphs>104</Paragraphs>
  <Slides>12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Agency FB</vt:lpstr>
      <vt:lpstr>Arial</vt:lpstr>
      <vt:lpstr>Calibri</vt:lpstr>
      <vt:lpstr>Calibri Light</vt:lpstr>
      <vt:lpstr>Montserrat</vt:lpstr>
      <vt:lpstr>Open Sans Extrabold</vt:lpstr>
      <vt:lpstr>Raleway</vt:lpstr>
      <vt:lpstr>Times New Roman</vt:lpstr>
      <vt:lpstr>UTM Ambrose</vt:lpstr>
      <vt:lpstr>UTM Mother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 1 THỰC HÀNH  GIỮA HOC KI 1</dc:title>
  <dc:creator>HP</dc:creator>
  <cp:lastModifiedBy>THANH HƯƠNG</cp:lastModifiedBy>
  <cp:revision>136</cp:revision>
  <dcterms:created xsi:type="dcterms:W3CDTF">2021-07-07T15:10:32Z</dcterms:created>
  <dcterms:modified xsi:type="dcterms:W3CDTF">2023-11-11T13:06:32Z</dcterms:modified>
</cp:coreProperties>
</file>