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22"/>
  </p:notesMasterIdLst>
  <p:sldIdLst>
    <p:sldId id="289" r:id="rId10"/>
    <p:sldId id="290" r:id="rId11"/>
    <p:sldId id="274" r:id="rId12"/>
    <p:sldId id="297" r:id="rId13"/>
    <p:sldId id="276" r:id="rId14"/>
    <p:sldId id="262" r:id="rId15"/>
    <p:sldId id="293" r:id="rId16"/>
    <p:sldId id="295" r:id="rId17"/>
    <p:sldId id="260" r:id="rId18"/>
    <p:sldId id="299" r:id="rId19"/>
    <p:sldId id="285" r:id="rId20"/>
    <p:sldId id="28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404B1-DA9F-4E2A-A696-41D8CAEE1C8A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930A-A037-4572-BA33-1F557024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930A-A037-4572-BA33-1F557024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5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3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8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9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7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2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55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12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7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12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4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5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54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9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86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2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6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1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0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63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03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4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8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31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26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0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73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2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6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951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19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34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2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0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6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454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42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12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1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49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8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46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90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88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43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825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97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55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274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1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4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14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61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336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76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66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85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86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16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45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2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6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7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7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25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9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0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501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9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96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9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212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65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0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64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93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72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76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7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240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9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2AE3A05-ACA9-47A7-8614-8FF1DBC02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9CC68F6-B45B-4A97-A7CA-0F0025E20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1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7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71B17-9C44-4E55-8081-616E2CD289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9494-FC53-4D28-A5DB-67EE732E9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lpaperheart.com/wp-content/uploads/2018/04/ppt-background-images-h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272" y="196334"/>
            <a:ext cx="746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 TIỂU HỌC QUANG TRUNG</a:t>
            </a:r>
          </a:p>
        </p:txBody>
      </p:sp>
      <p:sp>
        <p:nvSpPr>
          <p:cNvPr id="4" name="WordArt 43" descr="Narrow vertical"/>
          <p:cNvSpPr>
            <a:spLocks noChangeArrowheads="1" noChangeShapeType="1" noTextEdit="1"/>
          </p:cNvSpPr>
          <p:nvPr/>
        </p:nvSpPr>
        <p:spPr bwMode="auto">
          <a:xfrm>
            <a:off x="2971272" y="1068329"/>
            <a:ext cx="6855576" cy="157590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440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Bodoni MT Black"/>
                <a:ea typeface="+mn-ea"/>
                <a:cs typeface="+mn-cs"/>
              </a:rPr>
              <a:t>CHÀO MỪNG CÁC THẦY, CÔ ĐẾN THĂM LỚP DỰ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1765" y="3234779"/>
            <a:ext cx="35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MÔN: MĨ THUẬT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5151" y="4214012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808" y="5174734"/>
            <a:ext cx="6703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93" y="1"/>
            <a:ext cx="270178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9227" y="2952925"/>
            <a:ext cx="8439324" cy="2661976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0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4.thuthuatphanmem.vn/uploads/2020/12/25/anh-nen-pp-3d_1147034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9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8615" y="3280735"/>
            <a:ext cx="545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 BÀY SẢN 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8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.powerpoint.com.vn/uploads/2019/04/06/hinh-nen-powerpoint-de-thuong_09235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83"/>
            <a:ext cx="12370676" cy="70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5132" y="1571325"/>
            <a:ext cx="8839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 SỨC KHỎE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 CÁC EM HỌC SINH!</a:t>
            </a: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2889853" y="3273136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>
            <a:off x="5002432" y="470257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6389306" y="345576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8686554" y="453348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6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2007" y="248229"/>
            <a:ext cx="429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KIỂM TRA ĐỒ DÙNG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8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ảnh nề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4572000" y="76200"/>
            <a:ext cx="4368800" cy="88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7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2378074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/>
              <a:t>Chủ đề </a:t>
            </a:r>
            <a:r>
              <a:rPr lang="en-US" sz="4000" b="1" dirty="0" smtClean="0"/>
              <a:t>4</a:t>
            </a:r>
            <a:r>
              <a:rPr lang="vi-VN" sz="4000" b="1" dirty="0" smtClean="0"/>
              <a:t>:</a:t>
            </a:r>
            <a:r>
              <a:rPr lang="vi-VN" sz="4000" b="1" dirty="0"/>
              <a:t/>
            </a:r>
            <a:br>
              <a:rPr lang="vi-VN" sz="4000" b="1" dirty="0"/>
            </a:br>
            <a:r>
              <a:rPr lang="vi-VN" dirty="0"/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8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641" y="289996"/>
            <a:ext cx="464582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Cloud 1"/>
          <p:cNvSpPr/>
          <p:nvPr/>
        </p:nvSpPr>
        <p:spPr>
          <a:xfrm>
            <a:off x="452383" y="1431718"/>
            <a:ext cx="5719816" cy="27402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5848" y="3665764"/>
            <a:ext cx="6197600" cy="27432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42" y="1710363"/>
            <a:ext cx="3780825" cy="293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971" y="1710363"/>
            <a:ext cx="3432418" cy="293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94" y="1710363"/>
            <a:ext cx="2932053" cy="2932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9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hilux.vn/wp-content/uploads/2021/12/Day-ve-co-ban-cho-tre-em-voi-cac-hinh-khoi-don-gian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13" y="0"/>
            <a:ext cx="9531502" cy="67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8" descr="https://i.vdoc.vn/data/image/2019/09/23/soan-mi-thuat-lop-9-bai-4-ve-trang-tri-tao-dang-va-trang-tri-tui-xac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1" y="408214"/>
            <a:ext cx="4849586" cy="63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6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78" y="1477735"/>
            <a:ext cx="4545319" cy="4137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809" y="1477735"/>
            <a:ext cx="5032934" cy="421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8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885D95-6D02-440E-AB4C-C9EC5F6D079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ch van tuan 1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Đ 4 (Tiết 3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B279CA-62A6-43D2-A6A5-D3233671CC95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DECAC8-657D-44D7-8CAA-C50C7C3C0C7A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B1EB48-69A4-4928-8A7A-4768F229A70E}: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F9A98C-E914-4731-98B5-23813EA12735}: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EDF768-07E7-4188-A7EC-DFA43B1265CB}: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5396E7-069A-43CD-BB11-A5D40B3DFF58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EB0D25-C35F-4E6A-8057-0B3551A61DB7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6A6E74-450D-4EAE-8937-E745A5532641}: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3D8FB2-284D-48C0-921F-63DC8A7D35D2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273D08-B194-4AAF-AC77-06D820719A0C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520793-4200-4853-B6CB-8841E1535881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C1642-1792-4FE8-AEFD-800AE0E7E151}:29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Bodoni MT Black</vt:lpstr>
      <vt:lpstr>Calibri</vt:lpstr>
      <vt:lpstr>Calibri Light</vt:lpstr>
      <vt:lpstr>Times New Roman</vt:lpstr>
      <vt:lpstr>Office Theme</vt:lpstr>
      <vt:lpstr>2_Office Theme</vt:lpstr>
      <vt:lpstr>5_Office Theme</vt:lpstr>
      <vt:lpstr>6_Office Theme</vt:lpstr>
      <vt:lpstr>8_Office Theme</vt:lpstr>
      <vt:lpstr>9_Office Theme</vt:lpstr>
      <vt:lpstr>4_Office Theme</vt:lpstr>
      <vt:lpstr>1_Office Theme</vt:lpstr>
      <vt:lpstr>3_Office Theme</vt:lpstr>
      <vt:lpstr>PowerPoint Presentation</vt:lpstr>
      <vt:lpstr>PowerPoint Presentation</vt:lpstr>
      <vt:lpstr>PowerPoint Presentation</vt:lpstr>
      <vt:lpstr>Chủ đề 4:   Sáng tạo từ những hình cơ bản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hiện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CĐ 4 (Tiết 3)</dc:title>
  <dc:creator>Admin</dc:creator>
  <cp:lastModifiedBy>AutoBVT</cp:lastModifiedBy>
  <cp:revision>19</cp:revision>
  <dcterms:created xsi:type="dcterms:W3CDTF">2023-11-10T12:58:18Z</dcterms:created>
  <dcterms:modified xsi:type="dcterms:W3CDTF">2023-11-15T06:32:22Z</dcterms:modified>
</cp:coreProperties>
</file>