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8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  <p:embeddedFont>
      <p:font typeface="Fredoka One" panose="020B0604020202020204" charset="0"/>
      <p:regular r:id="rId38"/>
    </p:embeddedFont>
    <p:embeddedFont>
      <p:font typeface="Comic Sans MS" panose="030F0702030302020204" pitchFamily="66" charset="0"/>
      <p:regular r:id="rId39"/>
      <p:bold r:id="rId40"/>
    </p:embeddedFont>
  </p:embeddedFontLst>
  <p:custDataLst>
    <p:tags r:id="rId4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516" y="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customschemas.google.com/relationships/presentationmetadata" Target="meta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0441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170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9208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62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313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146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3391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4495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29251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551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8970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430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348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6010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95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246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4461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908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562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877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233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13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937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519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624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473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0316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3933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0733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24387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4882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84727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4393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37384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7726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608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134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73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72134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199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234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78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6857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15-Nov-23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8233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32070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97699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9681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15-Nov-23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1652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2741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15-Nov-23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24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4.png"/><Relationship Id="rId2" Type="http://schemas.openxmlformats.org/officeDocument/2006/relationships/tags" Target="../tags/tag1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5.png"/><Relationship Id="rId2" Type="http://schemas.openxmlformats.org/officeDocument/2006/relationships/tags" Target="../tags/tag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2" Type="http://schemas.openxmlformats.org/officeDocument/2006/relationships/tags" Target="../tags/tag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2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3.xml"/><Relationship Id="rId6" Type="http://schemas.openxmlformats.org/officeDocument/2006/relationships/image" Target="../media/image10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tags" Target="../tags/tag2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2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oleObject" Target="../embeddings/oleObject1.bin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4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5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026" y="3776041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1368026" y="3911768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PERIOD 1</a:t>
            </a:r>
            <a:endParaRPr/>
          </a:p>
        </p:txBody>
      </p:sp>
      <p:sp>
        <p:nvSpPr>
          <p:cNvPr id="538" name="Google Shape;538;p2"/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753497" y="3827660"/>
            <a:ext cx="38234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F1A2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3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3"/>
          <p:cNvSpPr/>
          <p:nvPr/>
        </p:nvSpPr>
        <p:spPr>
          <a:xfrm>
            <a:off x="2914714" y="3877520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"/>
          <p:cNvSpPr/>
          <p:nvPr/>
        </p:nvSpPr>
        <p:spPr>
          <a:xfrm>
            <a:off x="3584841" y="3781360"/>
            <a:ext cx="206819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6626" y="23489"/>
            <a:ext cx="5777738" cy="3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5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Look, listen and repeat.</a:t>
            </a:r>
            <a:endParaRPr>
              <a:solidFill>
                <a:srgbClr val="2F0800"/>
              </a:solidFill>
            </a:endParaRP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2"/>
          </p:nvPr>
        </p:nvSpPr>
        <p:spPr>
          <a:xfrm>
            <a:off x="4095276" y="134846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pic>
        <p:nvPicPr>
          <p:cNvPr id="652" name="Google Shape;65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9586" y="1156310"/>
            <a:ext cx="1450974" cy="139000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Look and answer the questions.</a:t>
            </a:r>
            <a:endParaRPr/>
          </a:p>
        </p:txBody>
      </p:sp>
      <p:sp>
        <p:nvSpPr>
          <p:cNvPr id="658" name="Google Shape;658;p17"/>
          <p:cNvSpPr txBox="1"/>
          <p:nvPr/>
        </p:nvSpPr>
        <p:spPr>
          <a:xfrm>
            <a:off x="86709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Who are they?</a:t>
            </a:r>
            <a:endParaRPr/>
          </a:p>
        </p:txBody>
      </p:sp>
      <p:sp>
        <p:nvSpPr>
          <p:cNvPr id="659" name="Google Shape;659;p17"/>
          <p:cNvSpPr txBox="1"/>
          <p:nvPr/>
        </p:nvSpPr>
        <p:spPr>
          <a:xfrm>
            <a:off x="80825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Where are they?</a:t>
            </a:r>
            <a:endParaRPr/>
          </a:p>
        </p:txBody>
      </p:sp>
      <p:sp>
        <p:nvSpPr>
          <p:cNvPr id="660" name="Google Shape;660;p17"/>
          <p:cNvSpPr txBox="1"/>
          <p:nvPr/>
        </p:nvSpPr>
        <p:spPr>
          <a:xfrm>
            <a:off x="955352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What are they doing?</a:t>
            </a:r>
            <a:endParaRPr/>
          </a:p>
        </p:txBody>
      </p:sp>
      <p:graphicFrame>
        <p:nvGraphicFramePr>
          <p:cNvPr id="661" name="Google Shape;661;p17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5" imgW="8309118" imgH="3287804" progId="Paint.Picture">
                  <p:embed/>
                </p:oleObj>
              </mc:Choice>
              <mc:Fallback>
                <p:oleObj r:id="rId5" imgW="8309118" imgH="3287804" progId="Paint.Picture">
                  <p:embed/>
                  <p:pic>
                    <p:nvPicPr>
                      <p:cNvPr id="661" name="Google Shape;661;p1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7627" y="808691"/>
            <a:ext cx="487363" cy="48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67" name="Google Shape;667;p18"/>
          <p:cNvGraphicFramePr/>
          <p:nvPr/>
        </p:nvGraphicFramePr>
        <p:xfrm>
          <a:off x="1883791" y="734732"/>
          <a:ext cx="5498644" cy="401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r:id="rId6" imgW="5498644" imgH="4012080" progId="Paint.Picture">
                  <p:embed/>
                </p:oleObj>
              </mc:Choice>
              <mc:Fallback>
                <p:oleObj r:id="rId6" imgW="5498644" imgH="4012080" progId="Paint.Picture">
                  <p:embed/>
                  <p:pic>
                    <p:nvPicPr>
                      <p:cNvPr id="667" name="Google Shape;667;p1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883791" y="734732"/>
                        <a:ext cx="5498644" cy="4012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5900" y="715930"/>
            <a:ext cx="487363" cy="48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73" name="Google Shape;673;p19"/>
          <p:cNvGraphicFramePr/>
          <p:nvPr/>
        </p:nvGraphicFramePr>
        <p:xfrm>
          <a:off x="2083263" y="707838"/>
          <a:ext cx="55911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r:id="rId6" imgW="5591175" imgH="4064000" progId="Paint.Picture">
                  <p:embed/>
                </p:oleObj>
              </mc:Choice>
              <mc:Fallback>
                <p:oleObj r:id="rId6" imgW="5591175" imgH="4064000" progId="Paint.Picture">
                  <p:embed/>
                  <p:pic>
                    <p:nvPicPr>
                      <p:cNvPr id="673" name="Google Shape;673;p1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2083263" y="707838"/>
                        <a:ext cx="55911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0"/>
          <p:cNvSpPr txBox="1"/>
          <p:nvPr/>
        </p:nvSpPr>
        <p:spPr>
          <a:xfrm>
            <a:off x="837676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Listen and repeat.</a:t>
            </a:r>
            <a:endParaRPr/>
          </a:p>
        </p:txBody>
      </p:sp>
      <p:sp>
        <p:nvSpPr>
          <p:cNvPr id="679" name="Google Shape;679;p20"/>
          <p:cNvSpPr txBox="1"/>
          <p:nvPr/>
        </p:nvSpPr>
        <p:spPr>
          <a:xfrm>
            <a:off x="602324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680" name="Google Shape;680;p20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r:id="rId5" imgW="8309118" imgH="3287804" progId="Paint.Picture">
                  <p:embed/>
                </p:oleObj>
              </mc:Choice>
              <mc:Fallback>
                <p:oleObj r:id="rId5" imgW="8309118" imgH="3287804" progId="Paint.Picture">
                  <p:embed/>
                  <p:pic>
                    <p:nvPicPr>
                      <p:cNvPr id="680" name="Google Shape;680;p2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1" name="Google Shape;681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5900" y="1203515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1695000" y="282589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Listen, point and say.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687" name="Google Shape;68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1901" y="1315361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4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id="694" name="Google Shape;694;p22" descr="Bright Green Tick Clip - Clipart Tick, HD Png Download - kind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2" descr="Cross Brush Png - Wrong Red Cross Png, Transparent Png , Transparent Png  Image - PNGite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3021601" y="4109025"/>
            <a:ext cx="45603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700" name="Google Shape;700;p22"/>
          <p:cNvSpPr/>
          <p:nvPr/>
        </p:nvSpPr>
        <p:spPr>
          <a:xfrm>
            <a:off x="3231247" y="1626991"/>
            <a:ext cx="3048000" cy="30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701" name="Google Shape;701;p22"/>
          <p:cNvSpPr/>
          <p:nvPr/>
        </p:nvSpPr>
        <p:spPr>
          <a:xfrm>
            <a:off x="7298480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library?</a:t>
            </a:r>
            <a:endParaRPr/>
          </a:p>
        </p:txBody>
      </p:sp>
      <p:pic>
        <p:nvPicPr>
          <p:cNvPr id="707" name="Google Shape;707;p23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3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3"/>
          <p:cNvSpPr/>
          <p:nvPr/>
        </p:nvSpPr>
        <p:spPr>
          <a:xfrm>
            <a:off x="3021601" y="4109025"/>
            <a:ext cx="46047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6047" y="1578174"/>
            <a:ext cx="3353348" cy="22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3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713" name="Google Shape;713;p23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/>
          <p:nvPr/>
        </p:nvSpPr>
        <p:spPr>
          <a:xfrm>
            <a:off x="713650" y="308150"/>
            <a:ext cx="8250900" cy="1011300"/>
          </a:xfrm>
          <a:prstGeom prst="wedgeRoundRectCallout">
            <a:avLst>
              <a:gd name="adj1" fmla="val -41753"/>
              <a:gd name="adj2" fmla="val 180869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playground?</a:t>
            </a:r>
            <a:endParaRPr/>
          </a:p>
        </p:txBody>
      </p:sp>
      <p:pic>
        <p:nvPicPr>
          <p:cNvPr id="719" name="Google Shape;719;p24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4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24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21601" y="4109025"/>
            <a:ext cx="48408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247" y="1500355"/>
            <a:ext cx="3665201" cy="24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32247" y="1508388"/>
            <a:ext cx="3722209" cy="248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4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02195" y="1398323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4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727" name="Google Shape;727;p24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/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r:id="rId5" imgW="7658960" imgH="3434566" progId="Paint.Picture">
                  <p:embed/>
                </p:oleObj>
              </mc:Choice>
              <mc:Fallback>
                <p:oleObj r:id="rId5" imgW="7658960" imgH="3434566" progId="Paint.Picture">
                  <p:embed/>
                  <p:pic>
                    <p:nvPicPr>
                      <p:cNvPr id="733" name="Google Shape;733;p2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742520" y="1108850"/>
                        <a:ext cx="7658960" cy="3434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4" name="Google Shape;73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2214" y="110885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Let’s talk.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40" name="Google Shape;74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3252" y="1246089"/>
            <a:ext cx="1444877" cy="13351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" name="Google Shape;745;p27"/>
          <p:cNvGraphicFramePr/>
          <p:nvPr/>
        </p:nvGraphicFramePr>
        <p:xfrm>
          <a:off x="436574" y="1029586"/>
          <a:ext cx="8270851" cy="333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r:id="rId5" imgW="8270851" imgH="3332034" progId="Paint.Picture">
                  <p:embed/>
                </p:oleObj>
              </mc:Choice>
              <mc:Fallback>
                <p:oleObj r:id="rId5" imgW="8270851" imgH="3332034" progId="Paint.Picture">
                  <p:embed/>
                  <p:pic>
                    <p:nvPicPr>
                      <p:cNvPr id="745" name="Google Shape;745;p2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436574" y="1029586"/>
                        <a:ext cx="8270851" cy="3332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Fun corner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51" name="Google Shape;75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3051" y="944337"/>
            <a:ext cx="1408298" cy="132904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"/>
          <p:cNvPicPr preferRelativeResize="0"/>
          <p:nvPr/>
        </p:nvPicPr>
        <p:blipFill rotWithShape="1">
          <a:blip r:embed="rId5">
            <a:alphaModFix/>
          </a:blip>
          <a:srcRect t="5072" b="2368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5"/>
          <p:cNvSpPr/>
          <p:nvPr/>
        </p:nvSpPr>
        <p:spPr>
          <a:xfrm>
            <a:off x="3065186" y="227933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Let’s sing.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2088" y="248401"/>
            <a:ext cx="487363" cy="48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3" name="Google Shape;583;p5"/>
          <p:cNvGraphicFramePr/>
          <p:nvPr/>
        </p:nvGraphicFramePr>
        <p:xfrm>
          <a:off x="1523999" y="1194263"/>
          <a:ext cx="6096000" cy="354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7" imgW="6096000" imgH="3541713" progId="Paint.Picture">
                  <p:embed/>
                </p:oleObj>
              </mc:Choice>
              <mc:Fallback>
                <p:oleObj r:id="rId7" imgW="6096000" imgH="3541713" progId="Paint.Picture">
                  <p:embed/>
                  <p:pic>
                    <p:nvPicPr>
                      <p:cNvPr id="583" name="Google Shape;583;p5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1523999" y="1194263"/>
                        <a:ext cx="6096000" cy="3541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421766" y="2352906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New words </a:t>
            </a:r>
            <a:endParaRPr>
              <a:solidFill>
                <a:srgbClr val="3106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3591578" y="3781350"/>
            <a:ext cx="278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6626" y="23489"/>
            <a:ext cx="5636807" cy="375787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914729" y="3877525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78B80BD-FBD4-40CF-860F-80E805001BB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ch van tuan 1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eng Anh 3 Unit 6 lesson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EE8B1B-DFA5-46E7-A5F9-6EB78237E863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50650-2361-4FD4-9F0F-7C51259A86B9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4B212D-B39D-44FF-B9E7-9080A5DF3BD9}:2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199076-1CB0-4E3D-9449-F7B815F671D6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4FF3A0-4ECA-47FA-8B3C-2BD9FA6C1338}:2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006E31-E427-4DB9-9FF2-BEEB2C69CAFE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5995F2-191C-45ED-9A6F-9D6AAA646CF4}:2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509E96-B180-47D6-8D76-3F2D376907B4}:2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0D5777-C57D-4C57-885B-89F7204C1C2E}:2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691C7-E2C4-48CC-B870-3AFF9C8EED5B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6DCCCD-3E55-4832-BDCC-5BAD74BC1BA8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85280B-83E4-44A8-8EC8-9F7C2310643E}:2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03DA04-7714-44F2-AFC5-750DAF6D6813}:2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8F3F0B-9AD2-4856-90A3-C30FA6194C0F}: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22569A-D2B5-4F35-B2E9-1032681070AD}:2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714827-6A05-499B-A280-85EB6A674736}:28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431376-E51C-4E85-AFB8-A46A0D7AEAF8}:2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CEF168-7B70-4F9E-BBEA-50C2276FA30D}:28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8783F5-CE30-4553-8E5A-B18D70DA095B}:2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314DE9-281D-42E4-AEC9-64D9F49621CA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74C130-6685-47A5-BBF1-D9617369B8C5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EF5723-C0C3-40F8-A4C4-BFB7C43924F4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F33416-35DD-4085-814D-162C4C4E5FBF}: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3E02B-3212-4C42-9A51-5287CD3D3AE6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F66C0A-B1AB-47AB-934C-C878A354EC4C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FEA9A3-83A9-487D-B788-7CCDD60C1EA6}:265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</TotalTime>
  <Words>122</Words>
  <Application>Microsoft Office PowerPoint</Application>
  <PresentationFormat>On-screen Show (16:9)</PresentationFormat>
  <Paragraphs>35</Paragraphs>
  <Slides>26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Trebuchet MS</vt:lpstr>
      <vt:lpstr>Calibri</vt:lpstr>
      <vt:lpstr>Wingdings 3</vt:lpstr>
      <vt:lpstr>Fredoka One</vt:lpstr>
      <vt:lpstr>Arial</vt:lpstr>
      <vt:lpstr>Comic Sans MS</vt:lpstr>
      <vt:lpstr>Facet</vt:lpstr>
      <vt:lpstr>Bitmap Image</vt:lpstr>
      <vt:lpstr>PowerPoint Presentation</vt:lpstr>
      <vt:lpstr>PowerPoint Presentation</vt:lpstr>
      <vt:lpstr>PowerPoint Presentation</vt:lpstr>
      <vt:lpstr>New words 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Look, listen and repeat.</vt:lpstr>
      <vt:lpstr>Look and answer the questions.</vt:lpstr>
      <vt:lpstr>PowerPoint Presentation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Tieng Anh 3 Unit 6 lesson 1</dc:title>
  <dc:creator>DELL</dc:creator>
  <cp:lastModifiedBy>AutoBVT</cp:lastModifiedBy>
  <cp:revision>3</cp:revision>
  <dcterms:modified xsi:type="dcterms:W3CDTF">2023-11-15T07:17:21Z</dcterms:modified>
</cp:coreProperties>
</file>