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58" r:id="rId4"/>
    <p:sldId id="259" r:id="rId5"/>
    <p:sldId id="260" r:id="rId6"/>
    <p:sldId id="261" r:id="rId7"/>
    <p:sldId id="271" r:id="rId8"/>
    <p:sldId id="270" r:id="rId9"/>
    <p:sldId id="264" r:id="rId10"/>
    <p:sldId id="265" r:id="rId11"/>
    <p:sldId id="266" r:id="rId12"/>
    <p:sldId id="267" r:id="rId13"/>
    <p:sldId id="268" r:id="rId14"/>
  </p:sldIdLst>
  <p:sldSz cx="16276638" cy="9144000"/>
  <p:notesSz cx="6858000" cy="9144000"/>
  <p:custDataLst>
    <p:tags r:id="rId16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FF33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246" y="6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pPr/>
              <a:t>16-Nov-23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497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497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06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227033"/>
      </p:ext>
    </p:extLst>
  </p:cSld>
  <p:clrMapOvr>
    <a:masterClrMapping/>
  </p:clrMapOvr>
  <p:transition spd="slow" advClick="0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16-Nov-23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16-Nov-23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pPr/>
              <a:t>16-Nov-23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video" Target="../media/media1.mp4"/><Relationship Id="rId7" Type="http://schemas.openxmlformats.org/officeDocument/2006/relationships/image" Target="../media/image8.png"/><Relationship Id="rId2" Type="http://schemas.microsoft.com/office/2007/relationships/media" Target="../media/media1.mp4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video" Target="../media/media1.mp4"/><Relationship Id="rId7" Type="http://schemas.openxmlformats.org/officeDocument/2006/relationships/image" Target="../media/image8.png"/><Relationship Id="rId2" Type="http://schemas.microsoft.com/office/2007/relationships/media" Target="../media/media1.mp4"/><Relationship Id="rId1" Type="http://schemas.openxmlformats.org/officeDocument/2006/relationships/tags" Target="../tags/tag9.x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5330007" y="3059832"/>
            <a:ext cx="5165130" cy="9031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44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44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079850" y="4953126"/>
            <a:ext cx="9734130" cy="21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44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GIẢM MỘT SỐ </a:t>
            </a:r>
          </a:p>
          <a:p>
            <a:pPr algn="ctr"/>
            <a:r>
              <a:rPr lang="en-US" sz="4044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 MỘT SỐ LẦN</a:t>
            </a:r>
            <a:endParaRPr lang="en-US" sz="4044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WordArt 16"/>
          <p:cNvSpPr>
            <a:spLocks noChangeArrowheads="1" noChangeShapeType="1" noTextEdit="1"/>
          </p:cNvSpPr>
          <p:nvPr/>
        </p:nvSpPr>
        <p:spPr bwMode="auto">
          <a:xfrm>
            <a:off x="2625634" y="285720"/>
            <a:ext cx="12795071" cy="9644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44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  <a:r>
              <a:rPr lang="en-US" sz="4044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44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QUANG TRUNG</a:t>
            </a:r>
            <a:r>
              <a:rPr lang="vi-VN" sz="4044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44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24475" y="973043"/>
            <a:ext cx="1362885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con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qua.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xmlns="" id="{DAB05447-E6B8-F0E7-C4B9-182BCEE6D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328" y="5029200"/>
            <a:ext cx="12572991" cy="41148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6842919" y="6019800"/>
            <a:ext cx="6096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19"/>
          <p:cNvGrpSpPr/>
          <p:nvPr/>
        </p:nvGrpSpPr>
        <p:grpSpPr>
          <a:xfrm>
            <a:off x="8731917" y="4800600"/>
            <a:ext cx="609600" cy="609600"/>
            <a:chOff x="6309519" y="4648200"/>
            <a:chExt cx="609600" cy="609600"/>
          </a:xfrm>
        </p:grpSpPr>
        <p:sp>
          <p:nvSpPr>
            <p:cNvPr id="16" name="Oval 15"/>
            <p:cNvSpPr/>
            <p:nvPr/>
          </p:nvSpPr>
          <p:spPr>
            <a:xfrm>
              <a:off x="6309519" y="4648200"/>
              <a:ext cx="609600" cy="6096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22219" y="4696395"/>
              <a:ext cx="562975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</a:rPr>
                <a:t>60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>
            <a:off x="6870535" y="6629400"/>
            <a:ext cx="742637" cy="1143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" name="Group 26"/>
          <p:cNvGrpSpPr/>
          <p:nvPr/>
        </p:nvGrpSpPr>
        <p:grpSpPr>
          <a:xfrm>
            <a:off x="9341517" y="5638800"/>
            <a:ext cx="609600" cy="609600"/>
            <a:chOff x="6309519" y="4648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6309519" y="4648200"/>
              <a:ext cx="609600" cy="6096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22219" y="4696395"/>
              <a:ext cx="562975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</a:rPr>
                <a:t>10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>
            <a:off x="9814719" y="5524500"/>
            <a:ext cx="742637" cy="1143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" name="Group 32"/>
          <p:cNvGrpSpPr/>
          <p:nvPr/>
        </p:nvGrpSpPr>
        <p:grpSpPr>
          <a:xfrm>
            <a:off x="12229513" y="5276850"/>
            <a:ext cx="609600" cy="609600"/>
            <a:chOff x="6309519" y="4648200"/>
            <a:chExt cx="609600" cy="609600"/>
          </a:xfrm>
        </p:grpSpPr>
        <p:sp>
          <p:nvSpPr>
            <p:cNvPr id="34" name="Oval 33"/>
            <p:cNvSpPr/>
            <p:nvPr/>
          </p:nvSpPr>
          <p:spPr>
            <a:xfrm>
              <a:off x="6309519" y="4648200"/>
              <a:ext cx="609600" cy="6096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22219" y="4696395"/>
              <a:ext cx="562975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</a:rPr>
                <a:t>40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>
            <a:off x="6776400" y="7029450"/>
            <a:ext cx="742637" cy="5905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8" name="Group 36"/>
          <p:cNvGrpSpPr/>
          <p:nvPr/>
        </p:nvGrpSpPr>
        <p:grpSpPr>
          <a:xfrm>
            <a:off x="9917192" y="8001000"/>
            <a:ext cx="609600" cy="609600"/>
            <a:chOff x="6309519" y="4648200"/>
            <a:chExt cx="609600" cy="609600"/>
          </a:xfrm>
        </p:grpSpPr>
        <p:sp>
          <p:nvSpPr>
            <p:cNvPr id="38" name="Oval 37"/>
            <p:cNvSpPr/>
            <p:nvPr/>
          </p:nvSpPr>
          <p:spPr>
            <a:xfrm>
              <a:off x="6309519" y="4648200"/>
              <a:ext cx="609600" cy="6096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42826" y="4696395"/>
              <a:ext cx="373820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</a:rPr>
                <a:t>6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flipV="1">
            <a:off x="10557993" y="7620000"/>
            <a:ext cx="856926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0" name="Group 40"/>
          <p:cNvGrpSpPr/>
          <p:nvPr/>
        </p:nvGrpSpPr>
        <p:grpSpPr>
          <a:xfrm>
            <a:off x="12775596" y="6781800"/>
            <a:ext cx="609600" cy="609600"/>
            <a:chOff x="6309519" y="4648200"/>
            <a:chExt cx="609600" cy="609600"/>
          </a:xfrm>
        </p:grpSpPr>
        <p:sp>
          <p:nvSpPr>
            <p:cNvPr id="42" name="Oval 41"/>
            <p:cNvSpPr/>
            <p:nvPr/>
          </p:nvSpPr>
          <p:spPr>
            <a:xfrm>
              <a:off x="6309519" y="4648200"/>
              <a:ext cx="609600" cy="6096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320442" y="4696395"/>
              <a:ext cx="562975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</a:rPr>
                <a:t>24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  <p:sp>
        <p:nvSpPr>
          <p:cNvPr id="46" name="Freeform 45"/>
          <p:cNvSpPr/>
          <p:nvPr/>
        </p:nvSpPr>
        <p:spPr>
          <a:xfrm>
            <a:off x="6997700" y="5562600"/>
            <a:ext cx="6604000" cy="1092200"/>
          </a:xfrm>
          <a:custGeom>
            <a:avLst/>
            <a:gdLst>
              <a:gd name="connsiteX0" fmla="*/ 0 w 6604000"/>
              <a:gd name="connsiteY0" fmla="*/ 990600 h 1092200"/>
              <a:gd name="connsiteX1" fmla="*/ 0 w 6604000"/>
              <a:gd name="connsiteY1" fmla="*/ 990600 h 1092200"/>
              <a:gd name="connsiteX2" fmla="*/ 254000 w 6604000"/>
              <a:gd name="connsiteY2" fmla="*/ 1003300 h 1092200"/>
              <a:gd name="connsiteX3" fmla="*/ 292100 w 6604000"/>
              <a:gd name="connsiteY3" fmla="*/ 1028700 h 1092200"/>
              <a:gd name="connsiteX4" fmla="*/ 342900 w 6604000"/>
              <a:gd name="connsiteY4" fmla="*/ 1041400 h 1092200"/>
              <a:gd name="connsiteX5" fmla="*/ 419100 w 6604000"/>
              <a:gd name="connsiteY5" fmla="*/ 1066800 h 1092200"/>
              <a:gd name="connsiteX6" fmla="*/ 635000 w 6604000"/>
              <a:gd name="connsiteY6" fmla="*/ 1092200 h 1092200"/>
              <a:gd name="connsiteX7" fmla="*/ 1257300 w 6604000"/>
              <a:gd name="connsiteY7" fmla="*/ 1079500 h 1092200"/>
              <a:gd name="connsiteX8" fmla="*/ 1295400 w 6604000"/>
              <a:gd name="connsiteY8" fmla="*/ 1066800 h 1092200"/>
              <a:gd name="connsiteX9" fmla="*/ 1422400 w 6604000"/>
              <a:gd name="connsiteY9" fmla="*/ 1028700 h 1092200"/>
              <a:gd name="connsiteX10" fmla="*/ 1498600 w 6604000"/>
              <a:gd name="connsiteY10" fmla="*/ 977900 h 1092200"/>
              <a:gd name="connsiteX11" fmla="*/ 1536700 w 6604000"/>
              <a:gd name="connsiteY11" fmla="*/ 965200 h 1092200"/>
              <a:gd name="connsiteX12" fmla="*/ 1612900 w 6604000"/>
              <a:gd name="connsiteY12" fmla="*/ 914400 h 1092200"/>
              <a:gd name="connsiteX13" fmla="*/ 1651000 w 6604000"/>
              <a:gd name="connsiteY13" fmla="*/ 889000 h 1092200"/>
              <a:gd name="connsiteX14" fmla="*/ 1689100 w 6604000"/>
              <a:gd name="connsiteY14" fmla="*/ 863600 h 1092200"/>
              <a:gd name="connsiteX15" fmla="*/ 1727200 w 6604000"/>
              <a:gd name="connsiteY15" fmla="*/ 850900 h 1092200"/>
              <a:gd name="connsiteX16" fmla="*/ 1752600 w 6604000"/>
              <a:gd name="connsiteY16" fmla="*/ 812800 h 1092200"/>
              <a:gd name="connsiteX17" fmla="*/ 1790700 w 6604000"/>
              <a:gd name="connsiteY17" fmla="*/ 800100 h 1092200"/>
              <a:gd name="connsiteX18" fmla="*/ 1866900 w 6604000"/>
              <a:gd name="connsiteY18" fmla="*/ 749300 h 1092200"/>
              <a:gd name="connsiteX19" fmla="*/ 1905000 w 6604000"/>
              <a:gd name="connsiteY19" fmla="*/ 723900 h 1092200"/>
              <a:gd name="connsiteX20" fmla="*/ 1917700 w 6604000"/>
              <a:gd name="connsiteY20" fmla="*/ 685800 h 1092200"/>
              <a:gd name="connsiteX21" fmla="*/ 1993900 w 6604000"/>
              <a:gd name="connsiteY21" fmla="*/ 635000 h 1092200"/>
              <a:gd name="connsiteX22" fmla="*/ 2044700 w 6604000"/>
              <a:gd name="connsiteY22" fmla="*/ 584200 h 1092200"/>
              <a:gd name="connsiteX23" fmla="*/ 2070100 w 6604000"/>
              <a:gd name="connsiteY23" fmla="*/ 546100 h 1092200"/>
              <a:gd name="connsiteX24" fmla="*/ 2108200 w 6604000"/>
              <a:gd name="connsiteY24" fmla="*/ 520700 h 1092200"/>
              <a:gd name="connsiteX25" fmla="*/ 2133600 w 6604000"/>
              <a:gd name="connsiteY25" fmla="*/ 482600 h 1092200"/>
              <a:gd name="connsiteX26" fmla="*/ 2209800 w 6604000"/>
              <a:gd name="connsiteY26" fmla="*/ 431800 h 1092200"/>
              <a:gd name="connsiteX27" fmla="*/ 2260600 w 6604000"/>
              <a:gd name="connsiteY27" fmla="*/ 368300 h 1092200"/>
              <a:gd name="connsiteX28" fmla="*/ 2286000 w 6604000"/>
              <a:gd name="connsiteY28" fmla="*/ 279400 h 1092200"/>
              <a:gd name="connsiteX29" fmla="*/ 2324100 w 6604000"/>
              <a:gd name="connsiteY29" fmla="*/ 254000 h 1092200"/>
              <a:gd name="connsiteX30" fmla="*/ 2387600 w 6604000"/>
              <a:gd name="connsiteY30" fmla="*/ 190500 h 1092200"/>
              <a:gd name="connsiteX31" fmla="*/ 2451100 w 6604000"/>
              <a:gd name="connsiteY31" fmla="*/ 127000 h 1092200"/>
              <a:gd name="connsiteX32" fmla="*/ 2476500 w 6604000"/>
              <a:gd name="connsiteY32" fmla="*/ 88900 h 1092200"/>
              <a:gd name="connsiteX33" fmla="*/ 2514600 w 6604000"/>
              <a:gd name="connsiteY33" fmla="*/ 76200 h 1092200"/>
              <a:gd name="connsiteX34" fmla="*/ 2552700 w 6604000"/>
              <a:gd name="connsiteY34" fmla="*/ 50800 h 1092200"/>
              <a:gd name="connsiteX35" fmla="*/ 2628900 w 6604000"/>
              <a:gd name="connsiteY35" fmla="*/ 25400 h 1092200"/>
              <a:gd name="connsiteX36" fmla="*/ 2667000 w 6604000"/>
              <a:gd name="connsiteY36" fmla="*/ 12700 h 1092200"/>
              <a:gd name="connsiteX37" fmla="*/ 2705100 w 6604000"/>
              <a:gd name="connsiteY37" fmla="*/ 0 h 1092200"/>
              <a:gd name="connsiteX38" fmla="*/ 3479800 w 6604000"/>
              <a:gd name="connsiteY38" fmla="*/ 12700 h 1092200"/>
              <a:gd name="connsiteX39" fmla="*/ 3581400 w 6604000"/>
              <a:gd name="connsiteY39" fmla="*/ 50800 h 1092200"/>
              <a:gd name="connsiteX40" fmla="*/ 3657600 w 6604000"/>
              <a:gd name="connsiteY40" fmla="*/ 76200 h 1092200"/>
              <a:gd name="connsiteX41" fmla="*/ 3733800 w 6604000"/>
              <a:gd name="connsiteY41" fmla="*/ 101600 h 1092200"/>
              <a:gd name="connsiteX42" fmla="*/ 3873500 w 6604000"/>
              <a:gd name="connsiteY42" fmla="*/ 139700 h 1092200"/>
              <a:gd name="connsiteX43" fmla="*/ 3962400 w 6604000"/>
              <a:gd name="connsiteY43" fmla="*/ 152400 h 1092200"/>
              <a:gd name="connsiteX44" fmla="*/ 4127500 w 6604000"/>
              <a:gd name="connsiteY44" fmla="*/ 190500 h 1092200"/>
              <a:gd name="connsiteX45" fmla="*/ 4254500 w 6604000"/>
              <a:gd name="connsiteY45" fmla="*/ 215900 h 1092200"/>
              <a:gd name="connsiteX46" fmla="*/ 4533900 w 6604000"/>
              <a:gd name="connsiteY46" fmla="*/ 228600 h 1092200"/>
              <a:gd name="connsiteX47" fmla="*/ 4635500 w 6604000"/>
              <a:gd name="connsiteY47" fmla="*/ 254000 h 1092200"/>
              <a:gd name="connsiteX48" fmla="*/ 4673600 w 6604000"/>
              <a:gd name="connsiteY48" fmla="*/ 266700 h 1092200"/>
              <a:gd name="connsiteX49" fmla="*/ 4737100 w 6604000"/>
              <a:gd name="connsiteY49" fmla="*/ 279400 h 1092200"/>
              <a:gd name="connsiteX50" fmla="*/ 4813300 w 6604000"/>
              <a:gd name="connsiteY50" fmla="*/ 304800 h 1092200"/>
              <a:gd name="connsiteX51" fmla="*/ 4927600 w 6604000"/>
              <a:gd name="connsiteY51" fmla="*/ 317500 h 1092200"/>
              <a:gd name="connsiteX52" fmla="*/ 5105400 w 6604000"/>
              <a:gd name="connsiteY52" fmla="*/ 368300 h 1092200"/>
              <a:gd name="connsiteX53" fmla="*/ 5346700 w 6604000"/>
              <a:gd name="connsiteY53" fmla="*/ 381000 h 1092200"/>
              <a:gd name="connsiteX54" fmla="*/ 5384800 w 6604000"/>
              <a:gd name="connsiteY54" fmla="*/ 393700 h 1092200"/>
              <a:gd name="connsiteX55" fmla="*/ 5689600 w 6604000"/>
              <a:gd name="connsiteY55" fmla="*/ 419100 h 1092200"/>
              <a:gd name="connsiteX56" fmla="*/ 5854700 w 6604000"/>
              <a:gd name="connsiteY56" fmla="*/ 431800 h 1092200"/>
              <a:gd name="connsiteX57" fmla="*/ 6083300 w 6604000"/>
              <a:gd name="connsiteY57" fmla="*/ 457200 h 1092200"/>
              <a:gd name="connsiteX58" fmla="*/ 6604000 w 6604000"/>
              <a:gd name="connsiteY58" fmla="*/ 457200 h 1092200"/>
              <a:gd name="connsiteX59" fmla="*/ 6604000 w 6604000"/>
              <a:gd name="connsiteY59" fmla="*/ 45720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604000" h="1092200">
                <a:moveTo>
                  <a:pt x="0" y="990600"/>
                </a:moveTo>
                <a:lnTo>
                  <a:pt x="0" y="990600"/>
                </a:lnTo>
                <a:cubicBezTo>
                  <a:pt x="84667" y="994833"/>
                  <a:pt x="169940" y="992336"/>
                  <a:pt x="254000" y="1003300"/>
                </a:cubicBezTo>
                <a:cubicBezTo>
                  <a:pt x="269135" y="1005274"/>
                  <a:pt x="278071" y="1022687"/>
                  <a:pt x="292100" y="1028700"/>
                </a:cubicBezTo>
                <a:cubicBezTo>
                  <a:pt x="308143" y="1035576"/>
                  <a:pt x="326182" y="1036384"/>
                  <a:pt x="342900" y="1041400"/>
                </a:cubicBezTo>
                <a:cubicBezTo>
                  <a:pt x="368545" y="1049093"/>
                  <a:pt x="392595" y="1063014"/>
                  <a:pt x="419100" y="1066800"/>
                </a:cubicBezTo>
                <a:cubicBezTo>
                  <a:pt x="550117" y="1085517"/>
                  <a:pt x="478214" y="1076521"/>
                  <a:pt x="635000" y="1092200"/>
                </a:cubicBezTo>
                <a:lnTo>
                  <a:pt x="1257300" y="1079500"/>
                </a:lnTo>
                <a:cubicBezTo>
                  <a:pt x="1270677" y="1078985"/>
                  <a:pt x="1282528" y="1070478"/>
                  <a:pt x="1295400" y="1066800"/>
                </a:cubicBezTo>
                <a:cubicBezTo>
                  <a:pt x="1326460" y="1057926"/>
                  <a:pt x="1399765" y="1043790"/>
                  <a:pt x="1422400" y="1028700"/>
                </a:cubicBezTo>
                <a:cubicBezTo>
                  <a:pt x="1447800" y="1011767"/>
                  <a:pt x="1469640" y="987553"/>
                  <a:pt x="1498600" y="977900"/>
                </a:cubicBezTo>
                <a:cubicBezTo>
                  <a:pt x="1511300" y="973667"/>
                  <a:pt x="1524998" y="971701"/>
                  <a:pt x="1536700" y="965200"/>
                </a:cubicBezTo>
                <a:cubicBezTo>
                  <a:pt x="1563385" y="950375"/>
                  <a:pt x="1587500" y="931333"/>
                  <a:pt x="1612900" y="914400"/>
                </a:cubicBezTo>
                <a:lnTo>
                  <a:pt x="1651000" y="889000"/>
                </a:lnTo>
                <a:cubicBezTo>
                  <a:pt x="1663700" y="880533"/>
                  <a:pt x="1674620" y="868427"/>
                  <a:pt x="1689100" y="863600"/>
                </a:cubicBezTo>
                <a:lnTo>
                  <a:pt x="1727200" y="850900"/>
                </a:lnTo>
                <a:cubicBezTo>
                  <a:pt x="1735667" y="838200"/>
                  <a:pt x="1740681" y="822335"/>
                  <a:pt x="1752600" y="812800"/>
                </a:cubicBezTo>
                <a:cubicBezTo>
                  <a:pt x="1763053" y="804437"/>
                  <a:pt x="1778998" y="806601"/>
                  <a:pt x="1790700" y="800100"/>
                </a:cubicBezTo>
                <a:cubicBezTo>
                  <a:pt x="1817385" y="785275"/>
                  <a:pt x="1841500" y="766233"/>
                  <a:pt x="1866900" y="749300"/>
                </a:cubicBezTo>
                <a:lnTo>
                  <a:pt x="1905000" y="723900"/>
                </a:lnTo>
                <a:cubicBezTo>
                  <a:pt x="1909233" y="711200"/>
                  <a:pt x="1908234" y="695266"/>
                  <a:pt x="1917700" y="685800"/>
                </a:cubicBezTo>
                <a:cubicBezTo>
                  <a:pt x="1939286" y="664214"/>
                  <a:pt x="1993900" y="635000"/>
                  <a:pt x="1993900" y="635000"/>
                </a:cubicBezTo>
                <a:cubicBezTo>
                  <a:pt x="2021609" y="551873"/>
                  <a:pt x="1983124" y="633461"/>
                  <a:pt x="2044700" y="584200"/>
                </a:cubicBezTo>
                <a:cubicBezTo>
                  <a:pt x="2056619" y="574665"/>
                  <a:pt x="2059307" y="556893"/>
                  <a:pt x="2070100" y="546100"/>
                </a:cubicBezTo>
                <a:cubicBezTo>
                  <a:pt x="2080893" y="535307"/>
                  <a:pt x="2095500" y="529167"/>
                  <a:pt x="2108200" y="520700"/>
                </a:cubicBezTo>
                <a:cubicBezTo>
                  <a:pt x="2116667" y="508000"/>
                  <a:pt x="2122113" y="492651"/>
                  <a:pt x="2133600" y="482600"/>
                </a:cubicBezTo>
                <a:cubicBezTo>
                  <a:pt x="2156574" y="462498"/>
                  <a:pt x="2209800" y="431800"/>
                  <a:pt x="2209800" y="431800"/>
                </a:cubicBezTo>
                <a:cubicBezTo>
                  <a:pt x="2251318" y="307245"/>
                  <a:pt x="2184007" y="483190"/>
                  <a:pt x="2260600" y="368300"/>
                </a:cubicBezTo>
                <a:cubicBezTo>
                  <a:pt x="2269727" y="354610"/>
                  <a:pt x="2273011" y="295636"/>
                  <a:pt x="2286000" y="279400"/>
                </a:cubicBezTo>
                <a:cubicBezTo>
                  <a:pt x="2295535" y="267481"/>
                  <a:pt x="2311400" y="262467"/>
                  <a:pt x="2324100" y="254000"/>
                </a:cubicBezTo>
                <a:cubicBezTo>
                  <a:pt x="2391833" y="152400"/>
                  <a:pt x="2302933" y="275167"/>
                  <a:pt x="2387600" y="190500"/>
                </a:cubicBezTo>
                <a:cubicBezTo>
                  <a:pt x="2472267" y="105833"/>
                  <a:pt x="2349500" y="194733"/>
                  <a:pt x="2451100" y="127000"/>
                </a:cubicBezTo>
                <a:cubicBezTo>
                  <a:pt x="2459567" y="114300"/>
                  <a:pt x="2464581" y="98435"/>
                  <a:pt x="2476500" y="88900"/>
                </a:cubicBezTo>
                <a:cubicBezTo>
                  <a:pt x="2486953" y="80537"/>
                  <a:pt x="2502626" y="82187"/>
                  <a:pt x="2514600" y="76200"/>
                </a:cubicBezTo>
                <a:cubicBezTo>
                  <a:pt x="2528252" y="69374"/>
                  <a:pt x="2538752" y="56999"/>
                  <a:pt x="2552700" y="50800"/>
                </a:cubicBezTo>
                <a:cubicBezTo>
                  <a:pt x="2577166" y="39926"/>
                  <a:pt x="2603500" y="33867"/>
                  <a:pt x="2628900" y="25400"/>
                </a:cubicBezTo>
                <a:lnTo>
                  <a:pt x="2667000" y="12700"/>
                </a:lnTo>
                <a:lnTo>
                  <a:pt x="2705100" y="0"/>
                </a:lnTo>
                <a:lnTo>
                  <a:pt x="3479800" y="12700"/>
                </a:lnTo>
                <a:cubicBezTo>
                  <a:pt x="3524482" y="14075"/>
                  <a:pt x="3541546" y="34858"/>
                  <a:pt x="3581400" y="50800"/>
                </a:cubicBezTo>
                <a:cubicBezTo>
                  <a:pt x="3606259" y="60744"/>
                  <a:pt x="3632200" y="67733"/>
                  <a:pt x="3657600" y="76200"/>
                </a:cubicBezTo>
                <a:lnTo>
                  <a:pt x="3733800" y="101600"/>
                </a:lnTo>
                <a:cubicBezTo>
                  <a:pt x="3780300" y="117100"/>
                  <a:pt x="3823368" y="132538"/>
                  <a:pt x="3873500" y="139700"/>
                </a:cubicBezTo>
                <a:lnTo>
                  <a:pt x="3962400" y="152400"/>
                </a:lnTo>
                <a:cubicBezTo>
                  <a:pt x="4093541" y="196114"/>
                  <a:pt x="3982420" y="164122"/>
                  <a:pt x="4127500" y="190500"/>
                </a:cubicBezTo>
                <a:cubicBezTo>
                  <a:pt x="4195458" y="202856"/>
                  <a:pt x="4172625" y="210052"/>
                  <a:pt x="4254500" y="215900"/>
                </a:cubicBezTo>
                <a:cubicBezTo>
                  <a:pt x="4347493" y="222542"/>
                  <a:pt x="4440767" y="224367"/>
                  <a:pt x="4533900" y="228600"/>
                </a:cubicBezTo>
                <a:cubicBezTo>
                  <a:pt x="4567767" y="237067"/>
                  <a:pt x="4602382" y="242961"/>
                  <a:pt x="4635500" y="254000"/>
                </a:cubicBezTo>
                <a:cubicBezTo>
                  <a:pt x="4648200" y="258233"/>
                  <a:pt x="4660613" y="263453"/>
                  <a:pt x="4673600" y="266700"/>
                </a:cubicBezTo>
                <a:cubicBezTo>
                  <a:pt x="4694541" y="271935"/>
                  <a:pt x="4716275" y="273720"/>
                  <a:pt x="4737100" y="279400"/>
                </a:cubicBezTo>
                <a:cubicBezTo>
                  <a:pt x="4762931" y="286445"/>
                  <a:pt x="4786690" y="301843"/>
                  <a:pt x="4813300" y="304800"/>
                </a:cubicBezTo>
                <a:lnTo>
                  <a:pt x="4927600" y="317500"/>
                </a:lnTo>
                <a:cubicBezTo>
                  <a:pt x="4968120" y="331007"/>
                  <a:pt x="5067526" y="366307"/>
                  <a:pt x="5105400" y="368300"/>
                </a:cubicBezTo>
                <a:lnTo>
                  <a:pt x="5346700" y="381000"/>
                </a:lnTo>
                <a:cubicBezTo>
                  <a:pt x="5359400" y="385233"/>
                  <a:pt x="5371629" y="391305"/>
                  <a:pt x="5384800" y="393700"/>
                </a:cubicBezTo>
                <a:cubicBezTo>
                  <a:pt x="5475520" y="410195"/>
                  <a:pt x="5607873" y="413464"/>
                  <a:pt x="5689600" y="419100"/>
                </a:cubicBezTo>
                <a:lnTo>
                  <a:pt x="5854700" y="431800"/>
                </a:lnTo>
                <a:cubicBezTo>
                  <a:pt x="5949972" y="455618"/>
                  <a:pt x="5932928" y="454466"/>
                  <a:pt x="6083300" y="457200"/>
                </a:cubicBezTo>
                <a:cubicBezTo>
                  <a:pt x="6256838" y="460355"/>
                  <a:pt x="6430433" y="457200"/>
                  <a:pt x="6604000" y="457200"/>
                </a:cubicBezTo>
                <a:lnTo>
                  <a:pt x="6604000" y="457200"/>
                </a:ln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29607" y="960002"/>
            <a:ext cx="119818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Mai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khoá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Mai so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7246" y="3966597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altLang="en-US" sz="4000" b="1" u="sng" kern="12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giải</a:t>
            </a:r>
            <a:r>
              <a:rPr lang="en-US" altLang="en-US" sz="4000" b="1" kern="12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3208" y="4836408"/>
            <a:ext cx="72122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chiếc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bút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màu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Mai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còn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lại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9793" y="7049244"/>
            <a:ext cx="55739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Đáp</a:t>
            </a:r>
            <a:r>
              <a:rPr lang="en-US" altLang="en-US" sz="4000" b="1" u="sng" kern="12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altLang="en-US" sz="4000" b="1" kern="120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7 chiếc bút màu 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7959" y="5868144"/>
            <a:ext cx="61387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en-US" sz="4000" b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28 : 4 = 7 </a:t>
            </a:r>
            <a:r>
              <a:rPr lang="pt-BR" altLang="en-US" sz="4000" b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(bút </a:t>
            </a:r>
            <a:r>
              <a:rPr lang="pt-BR" altLang="en-US" sz="4000" b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màu )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4" grpId="0"/>
      <p:bldP spid="35" grpId="0"/>
      <p:bldP spid="53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1737523" y="1475656"/>
            <a:ext cx="3809997" cy="681454"/>
            <a:chOff x="1509864" y="1943100"/>
            <a:chExt cx="557789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509864" y="1943100"/>
              <a:ext cx="100403" cy="646331"/>
              <a:chOff x="1776564" y="1943100"/>
              <a:chExt cx="100403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76564" y="2019300"/>
                <a:ext cx="100403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723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633315" y="1947446"/>
              <a:ext cx="43433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số chia.</a:t>
              </a:r>
            </a:p>
          </p:txBody>
        </p:sp>
      </p:grp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C56E311-33F6-B966-B7AB-ABCB80174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23" y="3048001"/>
            <a:ext cx="13035396" cy="5984526"/>
          </a:xfrm>
          <a:prstGeom prst="rect">
            <a:avLst/>
          </a:prstGeom>
        </p:spPr>
      </p:pic>
      <p:grpSp>
        <p:nvGrpSpPr>
          <p:cNvPr id="12" name="Group 6"/>
          <p:cNvGrpSpPr/>
          <p:nvPr/>
        </p:nvGrpSpPr>
        <p:grpSpPr>
          <a:xfrm>
            <a:off x="4343417" y="4038600"/>
            <a:ext cx="678961" cy="685800"/>
            <a:chOff x="9639317" y="2840147"/>
            <a:chExt cx="678961" cy="685800"/>
          </a:xfrm>
        </p:grpSpPr>
        <p:pic>
          <p:nvPicPr>
            <p:cNvPr id="19" name="Picture 18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6C56E311-33F6-B966-B7AB-ABCB80174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30" t="52301" r="32457" b="39659"/>
            <a:stretch/>
          </p:blipFill>
          <p:spPr>
            <a:xfrm>
              <a:off x="9720784" y="2938770"/>
              <a:ext cx="551135" cy="544837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0D0509BB-4054-6094-3380-758FE65AD0CD}"/>
                </a:ext>
              </a:extLst>
            </p:cNvPr>
            <p:cNvSpPr/>
            <p:nvPr/>
          </p:nvSpPr>
          <p:spPr>
            <a:xfrm>
              <a:off x="9639317" y="2840147"/>
              <a:ext cx="678961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9"/>
          <p:cNvGrpSpPr/>
          <p:nvPr/>
        </p:nvGrpSpPr>
        <p:grpSpPr>
          <a:xfrm>
            <a:off x="5706758" y="5597723"/>
            <a:ext cx="847278" cy="803077"/>
            <a:chOff x="9671556" y="2740506"/>
            <a:chExt cx="847278" cy="803077"/>
          </a:xfrm>
        </p:grpSpPr>
        <p:pic>
          <p:nvPicPr>
            <p:cNvPr id="23" name="Picture 22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6C56E311-33F6-B966-B7AB-ABCB80174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30" t="52301" r="32457" b="39659"/>
            <a:stretch/>
          </p:blipFill>
          <p:spPr>
            <a:xfrm>
              <a:off x="9720784" y="2740506"/>
              <a:ext cx="798050" cy="78893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D0509BB-4054-6094-3380-758FE65AD0CD}"/>
                </a:ext>
              </a:extLst>
            </p:cNvPr>
            <p:cNvSpPr/>
            <p:nvPr/>
          </p:nvSpPr>
          <p:spPr>
            <a:xfrm>
              <a:off x="9671556" y="2763947"/>
              <a:ext cx="793261" cy="779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24"/>
          <p:cNvGrpSpPr/>
          <p:nvPr/>
        </p:nvGrpSpPr>
        <p:grpSpPr>
          <a:xfrm>
            <a:off x="9370219" y="5499100"/>
            <a:ext cx="825500" cy="749300"/>
            <a:chOff x="9639317" y="2840147"/>
            <a:chExt cx="825500" cy="749300"/>
          </a:xfrm>
        </p:grpSpPr>
        <p:pic>
          <p:nvPicPr>
            <p:cNvPr id="26" name="Picture 25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6C56E311-33F6-B966-B7AB-ABCB80174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30" t="52301" r="32457" b="39659"/>
            <a:stretch/>
          </p:blipFill>
          <p:spPr>
            <a:xfrm>
              <a:off x="9720784" y="2938770"/>
              <a:ext cx="551135" cy="544837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D0509BB-4054-6094-3380-758FE65AD0CD}"/>
                </a:ext>
              </a:extLst>
            </p:cNvPr>
            <p:cNvSpPr/>
            <p:nvPr/>
          </p:nvSpPr>
          <p:spPr>
            <a:xfrm>
              <a:off x="9639317" y="2840147"/>
              <a:ext cx="825500" cy="749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8381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76637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3209097" y="3657600"/>
            <a:ext cx="10072758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CÁC EM!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09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>
            <a:extLst>
              <a:ext uri="{FF2B5EF4-FFF2-40B4-BE49-F238E27FC236}">
                <a16:creationId xmlns:a16="http://schemas.microsoft.com/office/drawing/2014/main" xmlns="" id="{DFAD6D53-3DE8-4273-9180-4C2692309D4F}"/>
              </a:ext>
            </a:extLst>
          </p:cNvPr>
          <p:cNvGrpSpPr/>
          <p:nvPr/>
        </p:nvGrpSpPr>
        <p:grpSpPr>
          <a:xfrm>
            <a:off x="0" y="0"/>
            <a:ext cx="16276638" cy="9358282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64" y="3030944"/>
            <a:ext cx="4222504" cy="622150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981B65FC-ADA6-4EC9-B82F-79A6B8E3B053}"/>
              </a:ext>
            </a:extLst>
          </p:cNvPr>
          <p:cNvSpPr txBox="1"/>
          <p:nvPr/>
        </p:nvSpPr>
        <p:spPr>
          <a:xfrm>
            <a:off x="4753943" y="467544"/>
            <a:ext cx="70117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ĐỘNG</a:t>
            </a:r>
            <a:endParaRPr lang="zh-CN" altLang="en-US" sz="88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2070411" y="8906222"/>
            <a:ext cx="203200" cy="114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30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62">
        <p:circle/>
      </p:transition>
    </mc:Choice>
    <mc:Fallback xmlns="">
      <p:transition spd="slow" advTm="69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1B4D178F-C87E-DB6B-8618-5C82C911A9BB}"/>
              </a:ext>
            </a:extLst>
          </p:cNvPr>
          <p:cNvSpPr/>
          <p:nvPr/>
        </p:nvSpPr>
        <p:spPr>
          <a:xfrm>
            <a:off x="3794919" y="7238999"/>
            <a:ext cx="8991600" cy="14260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6 : 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con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con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81361F7A-359C-4F5D-4C00-31CA243BCF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4035" r="73452" b="75029"/>
          <a:stretch/>
        </p:blipFill>
        <p:spPr>
          <a:xfrm>
            <a:off x="351577" y="1928794"/>
            <a:ext cx="2755900" cy="10541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105853" y="2057400"/>
            <a:ext cx="11313600" cy="3089454"/>
            <a:chOff x="3754438" y="2489200"/>
            <a:chExt cx="11154260" cy="32105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2" t="43473" r="34559" b="38518"/>
            <a:stretch/>
          </p:blipFill>
          <p:spPr bwMode="auto">
            <a:xfrm>
              <a:off x="3754438" y="3041120"/>
              <a:ext cx="4537468" cy="265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41" t="39734" r="9348" b="38519"/>
            <a:stretch/>
          </p:blipFill>
          <p:spPr bwMode="auto">
            <a:xfrm>
              <a:off x="8291906" y="2489200"/>
              <a:ext cx="6616792" cy="3210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4" name="Picture 33" descr="Diagram&#10;&#10;Description automatically generated">
            <a:extLst>
              <a:ext uri="{FF2B5EF4-FFF2-40B4-BE49-F238E27FC236}">
                <a16:creationId xmlns="" xmlns:a16="http://schemas.microsoft.com/office/drawing/2014/main" id="{3505E800-E17B-4CB5-816D-1E4816C517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4" t="44050" r="61484" b="40982"/>
          <a:stretch/>
        </p:blipFill>
        <p:spPr>
          <a:xfrm>
            <a:off x="3337718" y="5105400"/>
            <a:ext cx="3200401" cy="937563"/>
          </a:xfrm>
          <a:prstGeom prst="rect">
            <a:avLst/>
          </a:prstGeom>
        </p:spPr>
      </p:pic>
      <p:pic>
        <p:nvPicPr>
          <p:cNvPr id="35" name="Picture 34" descr="Diagram&#10;&#10;Description automatically generated">
            <a:extLst>
              <a:ext uri="{FF2B5EF4-FFF2-40B4-BE49-F238E27FC236}">
                <a16:creationId xmlns="" xmlns:a16="http://schemas.microsoft.com/office/drawing/2014/main" id="{3505E800-E17B-4CB5-816D-1E4816C517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62011" r="76261" b="24433"/>
          <a:stretch/>
        </p:blipFill>
        <p:spPr>
          <a:xfrm>
            <a:off x="3337718" y="6135066"/>
            <a:ext cx="1097620" cy="8490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56518" y="5392941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94764" y="6259443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 sau: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8" t="27143" r="4994" b="44666"/>
          <a:stretch/>
        </p:blipFill>
        <p:spPr bwMode="auto">
          <a:xfrm>
            <a:off x="13929519" y="5275214"/>
            <a:ext cx="2209800" cy="384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6995311" y="5234953"/>
            <a:ext cx="6984915" cy="1563066"/>
          </a:xfrm>
          <a:prstGeom prst="wedgeRoundRectCallout">
            <a:avLst>
              <a:gd name="adj1" fmla="val 60743"/>
              <a:gd name="adj2" fmla="val 21550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01286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27: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" grpId="0"/>
      <p:bldP spid="36" grpId="0"/>
      <p:bldP spid="14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891211" y="2290346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 ?</a:t>
              </a:r>
            </a:p>
          </p:txBody>
        </p:sp>
      </p:grpSp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6E3F4B0D-EDA2-1293-835A-C3EAA9540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9715"/>
            <a:ext cx="16063119" cy="608281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319419" y="39751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</a:rPr>
              <a:t>6</a:t>
            </a:r>
            <a:endParaRPr lang="en-US" sz="4000" b="1">
              <a:solidFill>
                <a:srgbClr val="00206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4386719" y="39878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</a:rPr>
              <a:t>28</a:t>
            </a:r>
            <a:endParaRPr lang="en-US" sz="4000" b="1">
              <a:solidFill>
                <a:srgbClr val="00206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252119" y="70104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</a:rPr>
              <a:t>68</a:t>
            </a:r>
            <a:endParaRPr lang="en-US" sz="4000" b="1">
              <a:solidFill>
                <a:srgbClr val="00206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9319419" y="70104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</a:rPr>
              <a:t>8</a:t>
            </a:r>
            <a:endParaRPr lang="en-US" sz="4000" b="1">
              <a:solidFill>
                <a:srgbClr val="00206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4386719" y="70358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</a:rPr>
              <a:t>6</a:t>
            </a:r>
            <a:endParaRPr lang="en-US" sz="4000" b="1">
              <a:solidFill>
                <a:srgbClr val="002060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697020" y="1360167"/>
            <a:ext cx="2762033" cy="124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5418" y="4278253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u="sng" kern="1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u="sng" kern="12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4000" b="1" kern="1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847" y="5148064"/>
            <a:ext cx="70695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nhãn vở mà Nam còn lại là</a:t>
            </a:r>
            <a:r>
              <a:rPr lang="en-US" alt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60" y="7156496"/>
            <a:ext cx="44037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40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14 nhãn vở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406" y="6179800"/>
            <a:ext cx="50524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42 : </a:t>
            </a:r>
            <a:r>
              <a:rPr lang="pt-BR" alt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= </a:t>
            </a:r>
            <a:r>
              <a:rPr lang="pt-BR" alt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14 (nhãn vở)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505471" y="317488"/>
            <a:ext cx="2762033" cy="124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21495" y="1858169"/>
            <a:ext cx="139709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Nam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42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so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3" grpId="0"/>
      <p:bldP spid="54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76637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2923345" y="3657600"/>
            <a:ext cx="1028707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CÁC EM!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292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5330007" y="3059832"/>
            <a:ext cx="5165130" cy="9031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44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44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079850" y="4953126"/>
            <a:ext cx="9734130" cy="21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44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44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WordArt 16"/>
          <p:cNvSpPr>
            <a:spLocks noChangeArrowheads="1" noChangeShapeType="1" noTextEdit="1"/>
          </p:cNvSpPr>
          <p:nvPr/>
        </p:nvSpPr>
        <p:spPr bwMode="auto">
          <a:xfrm>
            <a:off x="2625634" y="285720"/>
            <a:ext cx="12795071" cy="9644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44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  <a:r>
              <a:rPr lang="en-US" sz="4044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44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QUANG TRUNG</a:t>
            </a:r>
            <a:r>
              <a:rPr lang="vi-VN" sz="4044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44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996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>
            <a:extLst>
              <a:ext uri="{FF2B5EF4-FFF2-40B4-BE49-F238E27FC236}">
                <a16:creationId xmlns:a16="http://schemas.microsoft.com/office/drawing/2014/main" xmlns="" id="{DFAD6D53-3DE8-4273-9180-4C2692309D4F}"/>
              </a:ext>
            </a:extLst>
          </p:cNvPr>
          <p:cNvGrpSpPr/>
          <p:nvPr/>
        </p:nvGrpSpPr>
        <p:grpSpPr>
          <a:xfrm>
            <a:off x="0" y="0"/>
            <a:ext cx="16276638" cy="9358282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64" y="3030944"/>
            <a:ext cx="4222504" cy="622150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981B65FC-ADA6-4EC9-B82F-79A6B8E3B053}"/>
              </a:ext>
            </a:extLst>
          </p:cNvPr>
          <p:cNvSpPr txBox="1"/>
          <p:nvPr/>
        </p:nvSpPr>
        <p:spPr>
          <a:xfrm>
            <a:off x="4485330" y="899592"/>
            <a:ext cx="70117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ĐỘNG</a:t>
            </a:r>
            <a:endParaRPr lang="zh-CN" altLang="en-US" sz="88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2070411" y="8906222"/>
            <a:ext cx="203200" cy="114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30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62">
        <p:circle/>
      </p:transition>
    </mc:Choice>
    <mc:Fallback xmlns="">
      <p:transition spd="slow" advTm="69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7">
            <a:extLst>
              <a:ext uri="{FF2B5EF4-FFF2-40B4-BE49-F238E27FC236}">
                <a16:creationId xmlns:a16="http://schemas.microsoft.com/office/drawing/2014/main" xmlns="" id="{1BF879BE-79F3-B708-4FDE-7C08826740AD}"/>
              </a:ext>
            </a:extLst>
          </p:cNvPr>
          <p:cNvGrpSpPr/>
          <p:nvPr/>
        </p:nvGrpSpPr>
        <p:grpSpPr>
          <a:xfrm>
            <a:off x="1441575" y="1187624"/>
            <a:ext cx="1712415" cy="681454"/>
            <a:chOff x="1470819" y="1943100"/>
            <a:chExt cx="1712415" cy="681454"/>
          </a:xfrm>
        </p:grpSpPr>
        <p:grpSp>
          <p:nvGrpSpPr>
            <p:cNvPr id="9" name="Group 18">
              <a:extLst>
                <a:ext uri="{FF2B5EF4-FFF2-40B4-BE49-F238E27FC236}">
                  <a16:creationId xmlns:a16="http://schemas.microsoft.com/office/drawing/2014/main" xmlns="" id="{849C1B7D-0C7D-17DC-02BE-5DB0C3F5FCFD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9B355A06-FBFF-8373-39CD-EC7D85062462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500F47E8-8FAD-1A20-186B-4F4EAF65495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AE38515-08D7-00B7-6A20-6F66ACA5A43C}"/>
                </a:ext>
              </a:extLst>
            </p:cNvPr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 ?</a:t>
              </a:r>
            </a:p>
          </p:txBody>
        </p:sp>
      </p:grp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xmlns="" id="{570A11E1-F5AF-CF6E-8933-F737182982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519" y="2380370"/>
            <a:ext cx="8991600" cy="2092587"/>
          </a:xfrm>
          <a:prstGeom prst="rect">
            <a:avLst/>
          </a:prstGeom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xmlns="" id="{5AA5167F-E866-BC9C-7FA8-A6AE8DB6E9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119" y="5287725"/>
            <a:ext cx="8991600" cy="20925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C2F6029-64C4-52C4-D2A4-D42CC1AFBE7E}"/>
              </a:ext>
            </a:extLst>
          </p:cNvPr>
          <p:cNvSpPr/>
          <p:nvPr/>
        </p:nvSpPr>
        <p:spPr>
          <a:xfrm>
            <a:off x="7223919" y="3025093"/>
            <a:ext cx="1219200" cy="11275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14B802E-4749-2FC5-5A95-AAD77D7D490C}"/>
              </a:ext>
            </a:extLst>
          </p:cNvPr>
          <p:cNvSpPr/>
          <p:nvPr/>
        </p:nvSpPr>
        <p:spPr>
          <a:xfrm>
            <a:off x="10824369" y="3025093"/>
            <a:ext cx="1219200" cy="11275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34201B79-36E3-9B38-816B-904E5E2B9494}"/>
              </a:ext>
            </a:extLst>
          </p:cNvPr>
          <p:cNvSpPr/>
          <p:nvPr/>
        </p:nvSpPr>
        <p:spPr>
          <a:xfrm>
            <a:off x="7376319" y="5936147"/>
            <a:ext cx="1219200" cy="11275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ADE47E03-CC29-D37F-796A-B270F9CFCCC8}"/>
              </a:ext>
            </a:extLst>
          </p:cNvPr>
          <p:cNvSpPr/>
          <p:nvPr/>
        </p:nvSpPr>
        <p:spPr>
          <a:xfrm>
            <a:off x="10957719" y="5920693"/>
            <a:ext cx="1219200" cy="11275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 animBg="1"/>
      <p:bldP spid="32" grpId="0" animBg="1"/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8372C86-D1C3-4C3F-929A-C717065B0F5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 {62E865A0-4CF4-4E03-8BD2-2253FCCECB66}&quot;,&quot;C:\\Users\\Administrator\\Desktop\\tuan 1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oán 3.  Bài 27 Giảm một số đi một số lầ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3524103-9894-48D1-8CF7-09D1EF4E9834}:26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D8C792-0D85-43FA-813F-1A1D99A6C916}:26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2C3D7F-B1C7-44F6-94DA-582A9133E7E4}:26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F0F64D-9F48-4110-933A-8D397B81BBD6}:26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A16847F-9337-4156-8B27-246A4FCB789B}:2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FFDFEC0-16BE-4A7D-9F3C-883FAD4466B0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7F7FCE-D310-4636-88CD-D7A73D153FE7}:26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05ECB4-EFC4-42A3-A161-CC9BD618D07A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E4EBDFF-4233-4B8F-87F3-651E02785F93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5DEA8D-E3B0-4472-874E-6C27E5132368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14AB26-5F3B-4F05-84C4-746386FF3DDA}: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A8488A-B6BE-4111-A6D9-6A1B9D0DE6C7}:27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6179540-9D8B-4A16-8B4D-68A043F09D3F}:27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316</Words>
  <Application>Microsoft Office PowerPoint</Application>
  <PresentationFormat>Custom</PresentationFormat>
  <Paragraphs>56</Paragraphs>
  <Slides>13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宋体</vt:lpstr>
      <vt:lpstr>Arial</vt:lpstr>
      <vt:lpstr>Calibri</vt:lpstr>
      <vt:lpstr>inpin heiti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3.  Bài 27 Giảm một số đi một số lần</dc:title>
  <dc:creator>Admin</dc:creator>
  <cp:lastModifiedBy>AutoBVT</cp:lastModifiedBy>
  <cp:revision>136</cp:revision>
  <dcterms:created xsi:type="dcterms:W3CDTF">2022-07-10T01:37:20Z</dcterms:created>
  <dcterms:modified xsi:type="dcterms:W3CDTF">2023-11-16T11:37:08Z</dcterms:modified>
</cp:coreProperties>
</file>