
<file path=[Content_Types].xml><?xml version="1.0" encoding="utf-8"?>
<Types xmlns="http://schemas.openxmlformats.org/package/2006/content-types">
  <Default Extension="png" ContentType="image/pn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711" r:id="rId4"/>
    <p:sldMasterId id="2147483723" r:id="rId5"/>
  </p:sldMasterIdLst>
  <p:notesMasterIdLst>
    <p:notesMasterId r:id="rId21"/>
  </p:notesMasterIdLst>
  <p:sldIdLst>
    <p:sldId id="327" r:id="rId6"/>
    <p:sldId id="262" r:id="rId7"/>
    <p:sldId id="325" r:id="rId8"/>
    <p:sldId id="293" r:id="rId9"/>
    <p:sldId id="308" r:id="rId10"/>
    <p:sldId id="309" r:id="rId11"/>
    <p:sldId id="310" r:id="rId12"/>
    <p:sldId id="311" r:id="rId13"/>
    <p:sldId id="312" r:id="rId14"/>
    <p:sldId id="285" r:id="rId15"/>
    <p:sldId id="265" r:id="rId16"/>
    <p:sldId id="326" r:id="rId17"/>
    <p:sldId id="256" r:id="rId18"/>
    <p:sldId id="258" r:id="rId19"/>
    <p:sldId id="259" r:id="rId20"/>
  </p:sldIdLst>
  <p:sldSz cx="12192000" cy="6858000"/>
  <p:notesSz cx="6858000" cy="9144000"/>
  <p:embeddedFontLst>
    <p:embeddedFont>
      <p:font typeface="等线" panose="020B0604020202020204" charset="-122"/>
      <p:regular r:id="rId22"/>
      <p:bold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Trebuchet MS" panose="020B0603020202020204" pitchFamily="3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黑体" panose="02010609060101010101" pitchFamily="49" charset="-122"/>
      <p:regular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  <p:embeddedFont>
      <p:font typeface="Wingdings 3" panose="05040102010807070707" pitchFamily="18" charset="2"/>
      <p:regular r:id="rId39"/>
    </p:embeddedFont>
    <p:embeddedFont>
      <p:font typeface="Tahoma" panose="020B0604030504040204" pitchFamily="34" charset="0"/>
      <p:regular r:id="rId40"/>
      <p:bold r:id="rId41"/>
    </p:embeddedFont>
    <p:embeddedFont>
      <p:font typeface="Nunito Black" panose="00000A00000000000000" pitchFamily="2" charset="0"/>
      <p:bold r:id="rId42"/>
      <p:boldItalic r:id="rId43"/>
    </p:embeddedFont>
    <p:embeddedFont>
      <p:font typeface="宋体" panose="02010600030101010101" pitchFamily="2" charset="-122"/>
      <p:regular r:id="rId44"/>
    </p:embeddedFont>
    <p:embeddedFont>
      <p:font typeface="Sigmar One" panose="020B0604020202020204" charset="0"/>
      <p:regular r:id="rId45"/>
    </p:embeddedFont>
  </p:embeddedFontLst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9569E0-DD0C-4C52-8FFB-E9ED81F4418C}">
          <p14:sldIdLst>
            <p14:sldId id="327"/>
            <p14:sldId id="262"/>
            <p14:sldId id="325"/>
            <p14:sldId id="293"/>
            <p14:sldId id="308"/>
            <p14:sldId id="309"/>
            <p14:sldId id="310"/>
            <p14:sldId id="311"/>
            <p14:sldId id="312"/>
            <p14:sldId id="285"/>
            <p14:sldId id="265"/>
            <p14:sldId id="326"/>
            <p14:sldId id="256"/>
            <p14:sldId id="258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3EA84"/>
    <a:srgbClr val="F2BB49"/>
    <a:srgbClr val="78B557"/>
    <a:srgbClr val="63D1FF"/>
    <a:srgbClr val="F17B94"/>
    <a:srgbClr val="FF66CC"/>
    <a:srgbClr val="FF99FF"/>
    <a:srgbClr val="9DC7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AD8AD-B173-4192-A087-AFC21F79BC72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A0EDE-533A-48FB-BCBB-F68F274A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66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34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A0EDE-533A-48FB-BCBB-F68F274AE1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11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A0EDE-533A-48FB-BCBB-F68F274AE1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48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A0EDE-533A-48FB-BCBB-F68F274AE1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76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A0EDE-533A-48FB-BCBB-F68F274AE1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32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A0EDE-533A-48FB-BCBB-F68F274AE1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107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A0EDE-533A-48FB-BCBB-F68F274AE1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94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423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000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A0EDE-533A-48FB-BCBB-F68F274AE1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99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A0EDE-533A-48FB-BCBB-F68F274AE1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72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A0EDE-533A-48FB-BCBB-F68F274AE1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46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A0EDE-533A-48FB-BCBB-F68F274AE1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11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A0EDE-533A-48FB-BCBB-F68F274AE1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97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A0EDE-533A-48FB-BCBB-F68F274AE1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27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7F0C56-3B87-43E2-8073-F7705D0A6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804331E-81AB-4338-88B1-253A7E82A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93B931-D124-42EE-810D-43BEFC8B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3456BB-EFEC-44A2-A130-35663576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9CDCEB-E159-4D0E-A17B-710DCD13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83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BC89AE-CF8E-4384-9C80-A899E52D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06F7271-DC09-4E19-BC42-D51FA0091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AE08D4-6299-4DDD-9686-18F09F7BE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84BC13-55B6-4683-BFBB-0C11F300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34DBD5-0771-4FD6-BCC1-F014890E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86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B17C566-D556-4CC3-813B-D09A7761AD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70D94D-5FA1-40BB-82C9-A4F8C9729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C43F34-20E8-4420-85F2-4CC6E4EC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668C8-E7CD-4DC3-A250-8347E85F2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70C0C8-0B2E-477A-AA96-AA41972C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370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45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7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79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03-Nov-23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35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03-Nov-23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05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03-Nov-23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11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03-Nov-23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93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03-Nov-23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41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60DE3E-E091-461C-BC02-136FF2318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7E335B-EBD3-4203-9CF0-E9D10A481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41847B-4AE0-44DE-8D51-EDDE3F9B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016E4C-E55A-4784-A888-601A62DDA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A3B04C-1B77-49B6-B9A5-92B085574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60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03-Nov-23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74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01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6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639EB-C39E-FB74-2A35-2F276608B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AE481-B450-42E3-AF87-900730CCF70A}" type="datetimeFigureOut">
              <a:rPr lang="en-US"/>
              <a:pPr>
                <a:defRPr/>
              </a:pPr>
              <a:t>03-Nov-23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6EBE6C-9C89-2DD4-F4C5-1556BFDA2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56027D-3D71-B1DC-58FE-717454589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4B2E8-1D6A-472F-9A3A-0AC0DAA913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52277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A72E78-D4C5-B0BB-4AEB-0B98B88A0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39A1D-9F1E-45E9-B781-44F2A6AE2AE1}" type="datetimeFigureOut">
              <a:rPr lang="en-US"/>
              <a:pPr>
                <a:defRPr/>
              </a:pPr>
              <a:t>03-Nov-23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FFCD55-3A23-F70A-296E-8C98E9198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AB83FC-EF26-DD86-5150-8C190C6AA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1743A-BAEA-4FE5-B47D-8CE0D91507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6519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0C9BC3-48FF-8515-5621-321E2B614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F0A69-8D7D-4A27-9BC0-45AF1D39ADA5}" type="datetimeFigureOut">
              <a:rPr lang="en-US"/>
              <a:pPr>
                <a:defRPr/>
              </a:pPr>
              <a:t>03-Nov-23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6A9B99-F910-8230-C907-F6867E85B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639292-61D2-1A50-D2D4-ECBF68A72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2A621-37CC-4322-9B21-1AC6BB6638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3041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29723C53-F470-A79F-9E4E-9C7592E6F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B04F4-7A9E-4256-8FF4-36B418FCC4BB}" type="datetimeFigureOut">
              <a:rPr lang="en-US"/>
              <a:pPr>
                <a:defRPr/>
              </a:pPr>
              <a:t>03-Nov-23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809F880-8FD3-B4C0-2B3C-E34D93207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D77076C-E8DD-E990-2ECD-262791560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998D7-C16A-414D-916A-B872D2D7B4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77808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58363E22-E73F-D23B-C268-2A00A3D41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590CD-E491-43F1-8E3F-B106397BE271}" type="datetimeFigureOut">
              <a:rPr lang="en-US"/>
              <a:pPr>
                <a:defRPr/>
              </a:pPr>
              <a:t>03-Nov-23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8C53161F-5AFE-9D27-4211-1C0176535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F3D1A191-389E-AA19-5795-74D5652FC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61CB4-9736-4F6E-99EE-2187EC47FD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0008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2B00900C-01A9-2D09-D485-8DF87755F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6CC66-7B0F-4BE7-957E-9E3D78910EB6}" type="datetimeFigureOut">
              <a:rPr lang="en-US"/>
              <a:pPr>
                <a:defRPr/>
              </a:pPr>
              <a:t>03-Nov-23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E6C0C386-DD09-4F7B-5222-BFE9DC47F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DB6749C6-2A2E-AA4B-BE48-5E13BA376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8032D-1FC6-451E-83D2-CD65A0C813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63450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1A7AA503-7D3F-B3E6-F02D-A05C6AD3A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93670-7396-416A-96AA-D5D2CF92DD8C}" type="datetimeFigureOut">
              <a:rPr lang="en-US"/>
              <a:pPr>
                <a:defRPr/>
              </a:pPr>
              <a:t>03-Nov-23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FA7B44CC-5774-31CE-E414-1EFBCF46B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A97FD314-4B5F-C6FB-361B-D1AAFAF50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128D7-7571-4E1D-8463-BB1221612A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6235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D3796F-B581-4F96-99DD-63294FC3C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4BBD19F-00BC-44F3-BF7B-8D40F3EF1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C748F9-6FCA-4645-8AD8-8B20002DB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BB32A4-EE5B-46EB-A1C1-F27C9203B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97E10E-9E0A-459C-BE81-DCAFC170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833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AA024DCF-5E50-D198-BEF7-334A9B68D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A0C33-6188-4BEE-8280-2E7C32539798}" type="datetimeFigureOut">
              <a:rPr lang="en-US"/>
              <a:pPr>
                <a:defRPr/>
              </a:pPr>
              <a:t>03-Nov-23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6CAB8330-8306-EDFB-C3FB-7380593DA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1874733C-0BED-8194-735F-58F7EB871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7D9AA-1EE8-4070-AB57-5695B67E06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2222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0C8D7CB-6DB6-591F-3286-89AF7B3D4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73EBB-A07D-4310-A4B7-F9BC885CBD4C}" type="datetimeFigureOut">
              <a:rPr lang="en-US"/>
              <a:pPr>
                <a:defRPr/>
              </a:pPr>
              <a:t>03-Nov-23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CA85308B-042F-105D-D0F2-EB17BFE46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D28B1DA-5272-79BA-D9EE-AEBEB0614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E6DA2-77F5-4DAB-BEF8-FB3278D2B6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93777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DE486F-9E3A-66E7-A364-F558D2A91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173DF-CEFC-48BC-AC12-CAE9F7A75F95}" type="datetimeFigureOut">
              <a:rPr lang="en-US"/>
              <a:pPr>
                <a:defRPr/>
              </a:pPr>
              <a:t>03-Nov-23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F9C9C7-30C6-3BA6-4360-39F487D3B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968420-B575-EE29-5C36-3DBB0F3B5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D7123-86B0-45DE-A7DF-8A87792031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13459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84CA95-4967-5F54-A3AC-1F4EBF5ED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08F23-D661-4612-A8AA-81CD22B18652}" type="datetimeFigureOut">
              <a:rPr lang="en-US"/>
              <a:pPr>
                <a:defRPr/>
              </a:pPr>
              <a:t>03-Nov-23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1D7EDB-0C78-6B17-CCD6-3FD9771C3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7BF28D-84F8-667E-48D7-C8C9C3C1D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F1EF4-2AE8-4DC6-9A4E-EA025B0329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68882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B31A5B04-0F06-0E38-1DF9-BBEBCC22775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9" y="219077"/>
            <a:ext cx="11614151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ABA952A6-2626-67D3-FF06-858CF5480731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9005DB77-EC0E-4AB7-C95D-C4AC569849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657A057D-5722-7112-CA1A-5FA1608D0E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21D57C7A-DBD5-51E7-FB7A-9A6CC3C92B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E5A5A6FC-217E-64BD-A99A-A430A3532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889F2082-99B1-BAA9-7289-234CCA0D23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415"/>
              <a:ext cx="570111" cy="380291"/>
              <a:chOff x="8341543" y="1721415"/>
              <a:chExt cx="570111" cy="380291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D81D4AF6-22BC-C31F-1C78-ED6CEB39C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89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5226BAF1-0BFD-F677-BF06-1F1C8F0C12D5}"/>
                  </a:ext>
                </a:extLst>
              </p:cNvPr>
              <p:cNvSpPr/>
              <p:nvPr/>
            </p:nvSpPr>
            <p:spPr>
              <a:xfrm>
                <a:off x="8341866" y="1721414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AC0233AE-5704-48E7-A20C-5C3C5D095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26AB6544-DD87-3853-05A3-54CC796C87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5D6F2425-896C-9D0C-1CCF-C3BAEDC45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4D0CC0CE-FC44-E8AC-5A80-5A67062FFA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869"/>
              <a:ext cx="570111" cy="387780"/>
              <a:chOff x="8341543" y="606869"/>
              <a:chExt cx="570111" cy="387780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08E95BFD-370C-899E-C55F-8BC8CE11EC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18EE8820-3603-AAED-8B92-EBC4964446D0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B6153EFA-17BD-11D7-F2CA-5B6D467F9E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33CD427E-84E9-64D5-F5F2-B183D97946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4446E9BE-2255-45D8-5EA5-FE1D0B5BF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112D9901-AD1E-FB2D-E553-0B1B9677D8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586"/>
              <a:ext cx="570111" cy="380884"/>
              <a:chOff x="8341543" y="2281736"/>
              <a:chExt cx="570111" cy="380884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5FF7DD48-A654-70F0-A7AC-2D498C2F72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5324F98D-91B8-F00F-AF85-3E50A9E68B13}"/>
                  </a:ext>
                </a:extLst>
              </p:cNvPr>
              <p:cNvSpPr/>
              <p:nvPr/>
            </p:nvSpPr>
            <p:spPr>
              <a:xfrm>
                <a:off x="8341866" y="2281735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DF0C1070-6D5E-31F2-2C57-FDA619A50542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1EFC7F97-8662-F4F6-CB02-2DA983BD6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51B5F2AC-358C-5A36-4989-2FBFE6AD5399}"/>
              </a:ext>
            </a:extLst>
          </p:cNvPr>
          <p:cNvSpPr>
            <a:spLocks/>
          </p:cNvSpPr>
          <p:nvPr userDrawn="1"/>
        </p:nvSpPr>
        <p:spPr bwMode="auto">
          <a:xfrm>
            <a:off x="465139" y="882651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86E7B6FA-1F7D-8B75-DB74-7AAE3ADAB3BB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4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F485F3A0-6BB6-186B-597B-5D9A782A91FA}"/>
              </a:ext>
            </a:extLst>
          </p:cNvPr>
          <p:cNvSpPr>
            <a:spLocks/>
          </p:cNvSpPr>
          <p:nvPr userDrawn="1"/>
        </p:nvSpPr>
        <p:spPr bwMode="auto">
          <a:xfrm>
            <a:off x="22383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D7154C7F-3A3E-34F7-1FAB-51294C74095A}"/>
              </a:ext>
            </a:extLst>
          </p:cNvPr>
          <p:cNvSpPr>
            <a:spLocks/>
          </p:cNvSpPr>
          <p:nvPr userDrawn="1"/>
        </p:nvSpPr>
        <p:spPr bwMode="auto">
          <a:xfrm>
            <a:off x="525464" y="947739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8DF21276-7D90-951D-B75F-5F6404D0845D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D2D6406D-A0A8-1472-19B8-313FD1EEA81E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1495425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32CED963-62F5-C8AF-C31D-8BACB7367AE9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B8884776-26AB-4C72-3DA7-CC16A3AA869C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9BC61D49-DAC2-F0F5-13A9-DFE02F42A89F}"/>
              </a:ext>
            </a:extLst>
          </p:cNvPr>
          <p:cNvSpPr>
            <a:spLocks/>
          </p:cNvSpPr>
          <p:nvPr userDrawn="1"/>
        </p:nvSpPr>
        <p:spPr bwMode="auto">
          <a:xfrm>
            <a:off x="522289" y="1562100"/>
            <a:ext cx="47625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9E8BC871-2D27-1D12-2C20-0E006494F6F8}"/>
              </a:ext>
            </a:extLst>
          </p:cNvPr>
          <p:cNvSpPr>
            <a:spLocks/>
          </p:cNvSpPr>
          <p:nvPr userDrawn="1"/>
        </p:nvSpPr>
        <p:spPr bwMode="auto">
          <a:xfrm>
            <a:off x="201614" y="1531937"/>
            <a:ext cx="446087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E3F98D72-3515-FE57-23DC-18D62CFA7572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2109788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2DB8B573-4149-8238-A772-01689AEF676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5E786513-382D-B3CB-F968-AD53BD7F7E4C}"/>
              </a:ext>
            </a:extLst>
          </p:cNvPr>
          <p:cNvSpPr>
            <a:spLocks/>
          </p:cNvSpPr>
          <p:nvPr userDrawn="1"/>
        </p:nvSpPr>
        <p:spPr bwMode="auto">
          <a:xfrm>
            <a:off x="222249" y="2217737"/>
            <a:ext cx="44451" cy="44451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152D7117-2804-75AD-A4D0-D4D7DFC4E2FD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1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1CB4F1C4-01F5-132C-9448-8278033E347C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3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C94F1CB7-56DB-2F77-8295-2E98A10760E6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2724151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E65A38A5-4323-3E90-D5F2-EC92346004FE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C4B02B5D-CEE7-20AC-2B2B-30085E5CC71D}"/>
              </a:ext>
            </a:extLst>
          </p:cNvPr>
          <p:cNvSpPr>
            <a:spLocks/>
          </p:cNvSpPr>
          <p:nvPr userDrawn="1"/>
        </p:nvSpPr>
        <p:spPr bwMode="auto">
          <a:xfrm>
            <a:off x="220664" y="2830514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F68F5819-6376-5C53-01A8-EEDBF0A392ED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03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F76DB8F7-B09A-A5AA-B0B8-4D87CC8A42C8}"/>
              </a:ext>
            </a:extLst>
          </p:cNvPr>
          <p:cNvSpPr>
            <a:spLocks/>
          </p:cNvSpPr>
          <p:nvPr userDrawn="1"/>
        </p:nvSpPr>
        <p:spPr bwMode="auto">
          <a:xfrm>
            <a:off x="198439" y="27590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73435481-EB50-193F-88B4-0181B5176544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6E9610D5-E0E0-1531-7011-AD4DE16C9325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6CDB3D64-A198-4BEF-24B4-EF595ED702AD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1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046BBB82-E6DC-E6DC-DC5B-CC70EC7B716C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01B7DD15-BE57-50C4-07C6-7EA0C459E576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A6827647-AE9D-08C8-DDB5-5055D18E69C9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3EBDD121-C508-3AFA-13A8-92F531C06D00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C726D26E-A5E3-C794-D00F-478743BDE0E9}"/>
              </a:ext>
            </a:extLst>
          </p:cNvPr>
          <p:cNvSpPr>
            <a:spLocks/>
          </p:cNvSpPr>
          <p:nvPr userDrawn="1"/>
        </p:nvSpPr>
        <p:spPr bwMode="auto">
          <a:xfrm>
            <a:off x="217489" y="4059239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4DB43237-A2FB-EDDB-E3F1-48A650CD864B}"/>
              </a:ext>
            </a:extLst>
          </p:cNvPr>
          <p:cNvSpPr>
            <a:spLocks/>
          </p:cNvSpPr>
          <p:nvPr userDrawn="1"/>
        </p:nvSpPr>
        <p:spPr bwMode="auto">
          <a:xfrm>
            <a:off x="519114" y="4016375"/>
            <a:ext cx="46037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E44A9556-D5BE-AEF6-1160-0A12B32F129B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878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91FAA5C1-0F2B-DDD5-2C2E-8CCDD2DC3E5C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1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EBD89EEF-4F4D-03C4-F01A-07B9C6E28092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4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0BFD21F9-9EFD-6D0B-04F0-6242EA26B08C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4"/>
            <a:ext cx="46039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497CDA81-E560-5C5A-E8CC-4CD215E7C4AC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9"/>
            <a:ext cx="44451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22FF5E20-266E-EE4D-A9EF-506277EEB073}"/>
              </a:ext>
            </a:extLst>
          </p:cNvPr>
          <p:cNvSpPr>
            <a:spLocks/>
          </p:cNvSpPr>
          <p:nvPr userDrawn="1"/>
        </p:nvSpPr>
        <p:spPr bwMode="auto">
          <a:xfrm>
            <a:off x="195265" y="4600575"/>
            <a:ext cx="446087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58573110-8F74-27CC-E1D5-E13E407055A7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4"/>
            <a:ext cx="109539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F9E5E929-1EB4-AA98-2ABB-366528C8DD6E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03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E0038E41-0680-6854-4B92-9661276625F8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1FDD969D-07FA-41AF-B919-27793B660E58}"/>
              </a:ext>
            </a:extLst>
          </p:cNvPr>
          <p:cNvSpPr>
            <a:spLocks/>
          </p:cNvSpPr>
          <p:nvPr userDrawn="1"/>
        </p:nvSpPr>
        <p:spPr bwMode="auto">
          <a:xfrm>
            <a:off x="515940" y="5245101"/>
            <a:ext cx="47625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0EF27A09-046F-CF8F-8534-D035B51CA312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149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14D021D5-0D70-AC00-ACC2-D22DA4BA2FB6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1DE57F8C-D352-1B62-9DDD-626224824D88}"/>
              </a:ext>
            </a:extLst>
          </p:cNvPr>
          <p:cNvSpPr>
            <a:spLocks/>
          </p:cNvSpPr>
          <p:nvPr userDrawn="1"/>
        </p:nvSpPr>
        <p:spPr bwMode="auto">
          <a:xfrm>
            <a:off x="190502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1634689E-8BC2-DA20-10F7-1F7A8F178E10}"/>
              </a:ext>
            </a:extLst>
          </p:cNvPr>
          <p:cNvSpPr>
            <a:spLocks/>
          </p:cNvSpPr>
          <p:nvPr userDrawn="1"/>
        </p:nvSpPr>
        <p:spPr bwMode="auto">
          <a:xfrm>
            <a:off x="214314" y="5900739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1555BBF2-F430-8CBF-F041-3680B5EB07F3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9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F676EF5A-C6D4-5712-9A14-CBF9C7FEA332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8293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xmlns="" id="{807C7BA4-BB38-A21E-693C-D2A36E51523E}"/>
              </a:ext>
            </a:extLst>
          </p:cNvPr>
          <p:cNvSpPr/>
          <p:nvPr userDrawn="1"/>
        </p:nvSpPr>
        <p:spPr>
          <a:xfrm rot="126755">
            <a:off x="3092451" y="1090614"/>
            <a:ext cx="5549900" cy="47307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xmlns="" id="{BFD7C078-A546-ABD2-9703-6CA36CA2E8DA}"/>
              </a:ext>
            </a:extLst>
          </p:cNvPr>
          <p:cNvSpPr/>
          <p:nvPr userDrawn="1"/>
        </p:nvSpPr>
        <p:spPr>
          <a:xfrm rot="21464125">
            <a:off x="2811465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xmlns="" id="{30BA2971-E127-CFF5-695F-4D5721B5E075}"/>
              </a:ext>
            </a:extLst>
          </p:cNvPr>
          <p:cNvSpPr/>
          <p:nvPr userDrawn="1"/>
        </p:nvSpPr>
        <p:spPr>
          <a:xfrm rot="4829593">
            <a:off x="7640640" y="1030289"/>
            <a:ext cx="1546225" cy="11080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939;p32">
            <a:extLst>
              <a:ext uri="{FF2B5EF4-FFF2-40B4-BE49-F238E27FC236}">
                <a16:creationId xmlns:a16="http://schemas.microsoft.com/office/drawing/2014/main" xmlns="" id="{F8AFF5FF-0138-3A32-206E-2C42B75675D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03449" y="3949700"/>
            <a:ext cx="1974851" cy="2020888"/>
            <a:chOff x="2718975" y="493050"/>
            <a:chExt cx="2013175" cy="2066600"/>
          </a:xfrm>
        </p:grpSpPr>
        <p:sp>
          <p:nvSpPr>
            <p:cNvPr id="74" name="Google Shape;940;p32">
              <a:extLst>
                <a:ext uri="{FF2B5EF4-FFF2-40B4-BE49-F238E27FC236}">
                  <a16:creationId xmlns:a16="http://schemas.microsoft.com/office/drawing/2014/main" xmlns="" id="{3EE2E2EE-21A9-F516-8334-9203BB3BE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251" y="2415166"/>
              <a:ext cx="962354" cy="144484"/>
            </a:xfrm>
            <a:custGeom>
              <a:avLst/>
              <a:gdLst>
                <a:gd name="T0" fmla="*/ 2147483646 w 38517"/>
                <a:gd name="T1" fmla="*/ 2147483646 h 5748"/>
                <a:gd name="T2" fmla="*/ 2147483646 w 38517"/>
                <a:gd name="T3" fmla="*/ 2147483646 h 5748"/>
                <a:gd name="T4" fmla="*/ 2147483646 w 38517"/>
                <a:gd name="T5" fmla="*/ 2147483646 h 5748"/>
                <a:gd name="T6" fmla="*/ 2147483646 w 38517"/>
                <a:gd name="T7" fmla="*/ 2147483646 h 5748"/>
                <a:gd name="T8" fmla="*/ 2147483646 w 38517"/>
                <a:gd name="T9" fmla="*/ 2147483646 h 5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5" name="Google Shape;941;p32">
              <a:extLst>
                <a:ext uri="{FF2B5EF4-FFF2-40B4-BE49-F238E27FC236}">
                  <a16:creationId xmlns:a16="http://schemas.microsoft.com/office/drawing/2014/main" xmlns="" id="{70CD012A-BA43-7460-24A9-4D2A2DD37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949" y="2191136"/>
              <a:ext cx="379763" cy="366890"/>
            </a:xfrm>
            <a:custGeom>
              <a:avLst/>
              <a:gdLst>
                <a:gd name="T0" fmla="*/ 2147483646 w 15260"/>
                <a:gd name="T1" fmla="*/ 2147483646 h 14672"/>
                <a:gd name="T2" fmla="*/ 2147483646 w 15260"/>
                <a:gd name="T3" fmla="*/ 2147483646 h 14672"/>
                <a:gd name="T4" fmla="*/ 2147483646 w 15260"/>
                <a:gd name="T5" fmla="*/ 2147483646 h 14672"/>
                <a:gd name="T6" fmla="*/ 2147483646 w 15260"/>
                <a:gd name="T7" fmla="*/ 2147483646 h 14672"/>
                <a:gd name="T8" fmla="*/ 2147483646 w 15260"/>
                <a:gd name="T9" fmla="*/ 2147483646 h 14672"/>
                <a:gd name="T10" fmla="*/ 2147483646 w 15260"/>
                <a:gd name="T11" fmla="*/ 2147483646 h 14672"/>
                <a:gd name="T12" fmla="*/ 2147483646 w 15260"/>
                <a:gd name="T13" fmla="*/ 2147483646 h 14672"/>
                <a:gd name="T14" fmla="*/ 2147483646 w 15260"/>
                <a:gd name="T15" fmla="*/ 2147483646 h 14672"/>
                <a:gd name="T16" fmla="*/ 2147483646 w 15260"/>
                <a:gd name="T17" fmla="*/ 2147483646 h 14672"/>
                <a:gd name="T18" fmla="*/ 2147483646 w 15260"/>
                <a:gd name="T19" fmla="*/ 2147483646 h 14672"/>
                <a:gd name="T20" fmla="*/ 2147483646 w 15260"/>
                <a:gd name="T21" fmla="*/ 2147483646 h 14672"/>
                <a:gd name="T22" fmla="*/ 2147483646 w 15260"/>
                <a:gd name="T23" fmla="*/ 2147483646 h 14672"/>
                <a:gd name="T24" fmla="*/ 2147483646 w 15260"/>
                <a:gd name="T25" fmla="*/ 2147483646 h 14672"/>
                <a:gd name="T26" fmla="*/ 2147483646 w 15260"/>
                <a:gd name="T27" fmla="*/ 2147483646 h 14672"/>
                <a:gd name="T28" fmla="*/ 2147483646 w 15260"/>
                <a:gd name="T29" fmla="*/ 2147483646 h 14672"/>
                <a:gd name="T30" fmla="*/ 2147483646 w 15260"/>
                <a:gd name="T31" fmla="*/ 2147483646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6" name="Google Shape;942;p32">
              <a:extLst>
                <a:ext uri="{FF2B5EF4-FFF2-40B4-BE49-F238E27FC236}">
                  <a16:creationId xmlns:a16="http://schemas.microsoft.com/office/drawing/2014/main" xmlns="" id="{DE448305-EE44-D70F-75CD-16D000186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939" y="2374581"/>
              <a:ext cx="194197" cy="180198"/>
            </a:xfrm>
            <a:custGeom>
              <a:avLst/>
              <a:gdLst>
                <a:gd name="T0" fmla="*/ 2147483646 w 7832"/>
                <a:gd name="T1" fmla="*/ 0 h 7260"/>
                <a:gd name="T2" fmla="*/ 2147483646 w 7832"/>
                <a:gd name="T3" fmla="*/ 2147483646 h 7260"/>
                <a:gd name="T4" fmla="*/ 2147483646 w 7832"/>
                <a:gd name="T5" fmla="*/ 2147483646 h 7260"/>
                <a:gd name="T6" fmla="*/ 2147483646 w 7832"/>
                <a:gd name="T7" fmla="*/ 2147483646 h 7260"/>
                <a:gd name="T8" fmla="*/ 2147483646 w 7832"/>
                <a:gd name="T9" fmla="*/ 2147483646 h 7260"/>
                <a:gd name="T10" fmla="*/ 2147483646 w 7832"/>
                <a:gd name="T11" fmla="*/ 2147483646 h 7260"/>
                <a:gd name="T12" fmla="*/ 2147483646 w 7832"/>
                <a:gd name="T13" fmla="*/ 2147483646 h 7260"/>
                <a:gd name="T14" fmla="*/ 2147483646 w 7832"/>
                <a:gd name="T15" fmla="*/ 2147483646 h 7260"/>
                <a:gd name="T16" fmla="*/ 2147483646 w 7832"/>
                <a:gd name="T17" fmla="*/ 2147483646 h 7260"/>
                <a:gd name="T18" fmla="*/ 2147483646 w 7832"/>
                <a:gd name="T19" fmla="*/ 0 h 72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7" name="Google Shape;943;p32">
              <a:extLst>
                <a:ext uri="{FF2B5EF4-FFF2-40B4-BE49-F238E27FC236}">
                  <a16:creationId xmlns:a16="http://schemas.microsoft.com/office/drawing/2014/main" xmlns="" id="{AE5F45FA-31A5-6F16-22D7-B40F16EFA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298" y="2191136"/>
              <a:ext cx="381920" cy="366890"/>
            </a:xfrm>
            <a:custGeom>
              <a:avLst/>
              <a:gdLst>
                <a:gd name="T0" fmla="*/ 2147483646 w 15259"/>
                <a:gd name="T1" fmla="*/ 2147483646 h 14672"/>
                <a:gd name="T2" fmla="*/ 2147483646 w 15259"/>
                <a:gd name="T3" fmla="*/ 2147483646 h 14672"/>
                <a:gd name="T4" fmla="*/ 2147483646 w 15259"/>
                <a:gd name="T5" fmla="*/ 2147483646 h 14672"/>
                <a:gd name="T6" fmla="*/ 2147483646 w 15259"/>
                <a:gd name="T7" fmla="*/ 2147483646 h 14672"/>
                <a:gd name="T8" fmla="*/ 2147483646 w 15259"/>
                <a:gd name="T9" fmla="*/ 2147483646 h 14672"/>
                <a:gd name="T10" fmla="*/ 2147483646 w 15259"/>
                <a:gd name="T11" fmla="*/ 2147483646 h 14672"/>
                <a:gd name="T12" fmla="*/ 2147483646 w 15259"/>
                <a:gd name="T13" fmla="*/ 2147483646 h 14672"/>
                <a:gd name="T14" fmla="*/ 2147483646 w 15259"/>
                <a:gd name="T15" fmla="*/ 2147483646 h 14672"/>
                <a:gd name="T16" fmla="*/ 2147483646 w 15259"/>
                <a:gd name="T17" fmla="*/ 2147483646 h 14672"/>
                <a:gd name="T18" fmla="*/ 2147483646 w 15259"/>
                <a:gd name="T19" fmla="*/ 2147483646 h 14672"/>
                <a:gd name="T20" fmla="*/ 2147483646 w 15259"/>
                <a:gd name="T21" fmla="*/ 2147483646 h 14672"/>
                <a:gd name="T22" fmla="*/ 2147483646 w 15259"/>
                <a:gd name="T23" fmla="*/ 2147483646 h 14672"/>
                <a:gd name="T24" fmla="*/ 2147483646 w 15259"/>
                <a:gd name="T25" fmla="*/ 2147483646 h 14672"/>
                <a:gd name="T26" fmla="*/ 2147483646 w 15259"/>
                <a:gd name="T27" fmla="*/ 2147483646 h 14672"/>
                <a:gd name="T28" fmla="*/ 2147483646 w 15259"/>
                <a:gd name="T29" fmla="*/ 2147483646 h 14672"/>
                <a:gd name="T30" fmla="*/ 2147483646 w 15259"/>
                <a:gd name="T31" fmla="*/ 2147483646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8" name="Google Shape;944;p32">
              <a:extLst>
                <a:ext uri="{FF2B5EF4-FFF2-40B4-BE49-F238E27FC236}">
                  <a16:creationId xmlns:a16="http://schemas.microsoft.com/office/drawing/2014/main" xmlns="" id="{FA78677C-1619-B365-82D1-E7913611A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715" y="2377828"/>
              <a:ext cx="198513" cy="176951"/>
            </a:xfrm>
            <a:custGeom>
              <a:avLst/>
              <a:gdLst>
                <a:gd name="T0" fmla="*/ 2147483646 w 7966"/>
                <a:gd name="T1" fmla="*/ 2147483646 h 7126"/>
                <a:gd name="T2" fmla="*/ 2147483646 w 7966"/>
                <a:gd name="T3" fmla="*/ 2147483646 h 7126"/>
                <a:gd name="T4" fmla="*/ 2147483646 w 7966"/>
                <a:gd name="T5" fmla="*/ 2147483646 h 7126"/>
                <a:gd name="T6" fmla="*/ 2147483646 w 7966"/>
                <a:gd name="T7" fmla="*/ 2147483646 h 7126"/>
                <a:gd name="T8" fmla="*/ 2147483646 w 7966"/>
                <a:gd name="T9" fmla="*/ 2147483646 h 7126"/>
                <a:gd name="T10" fmla="*/ 2147483646 w 7966"/>
                <a:gd name="T11" fmla="*/ 2147483646 h 7126"/>
                <a:gd name="T12" fmla="*/ 2147483646 w 7966"/>
                <a:gd name="T13" fmla="*/ 2147483646 h 7126"/>
                <a:gd name="T14" fmla="*/ 2147483646 w 7966"/>
                <a:gd name="T15" fmla="*/ 2147483646 h 7126"/>
                <a:gd name="T16" fmla="*/ 2147483646 w 7966"/>
                <a:gd name="T17" fmla="*/ 2147483646 h 7126"/>
                <a:gd name="T18" fmla="*/ 2147483646 w 7966"/>
                <a:gd name="T19" fmla="*/ 2147483646 h 7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9" name="Google Shape;945;p32">
              <a:extLst>
                <a:ext uri="{FF2B5EF4-FFF2-40B4-BE49-F238E27FC236}">
                  <a16:creationId xmlns:a16="http://schemas.microsoft.com/office/drawing/2014/main" xmlns="" id="{357CEEDE-7950-02BF-F5E5-3FC11A432CBC}"/>
                </a:ext>
              </a:extLst>
            </p:cNvPr>
            <p:cNvSpPr/>
            <p:nvPr/>
          </p:nvSpPr>
          <p:spPr>
            <a:xfrm>
              <a:off x="3366298" y="2481726"/>
              <a:ext cx="11166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0" name="Google Shape;946;p32">
              <a:extLst>
                <a:ext uri="{FF2B5EF4-FFF2-40B4-BE49-F238E27FC236}">
                  <a16:creationId xmlns:a16="http://schemas.microsoft.com/office/drawing/2014/main" xmlns="" id="{29AD5621-F984-632D-00BD-8EED461C87CB}"/>
                </a:ext>
              </a:extLst>
            </p:cNvPr>
            <p:cNvSpPr/>
            <p:nvPr/>
          </p:nvSpPr>
          <p:spPr>
            <a:xfrm>
              <a:off x="4123666" y="2481726"/>
              <a:ext cx="110045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1" name="Google Shape;947;p32">
              <a:extLst>
                <a:ext uri="{FF2B5EF4-FFF2-40B4-BE49-F238E27FC236}">
                  <a16:creationId xmlns:a16="http://schemas.microsoft.com/office/drawing/2014/main" xmlns="" id="{6215244F-6C1D-5C70-716F-C7114D035DA4}"/>
                </a:ext>
              </a:extLst>
            </p:cNvPr>
            <p:cNvSpPr/>
            <p:nvPr/>
          </p:nvSpPr>
          <p:spPr>
            <a:xfrm>
              <a:off x="3558877" y="1746322"/>
              <a:ext cx="474164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2" name="Google Shape;948;p32">
              <a:extLst>
                <a:ext uri="{FF2B5EF4-FFF2-40B4-BE49-F238E27FC236}">
                  <a16:creationId xmlns:a16="http://schemas.microsoft.com/office/drawing/2014/main" xmlns="" id="{B3F57CB6-0C6A-A650-27D4-C9A03A1D8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176" y="2020678"/>
              <a:ext cx="15105" cy="112015"/>
            </a:xfrm>
            <a:custGeom>
              <a:avLst/>
              <a:gdLst>
                <a:gd name="T0" fmla="*/ 2147483646 w 573"/>
                <a:gd name="T1" fmla="*/ 2147483646 h 4471"/>
                <a:gd name="T2" fmla="*/ 2147483646 w 573"/>
                <a:gd name="T3" fmla="*/ 2147483646 h 4471"/>
                <a:gd name="T4" fmla="*/ 2147483646 w 573"/>
                <a:gd name="T5" fmla="*/ 2147483646 h 4471"/>
                <a:gd name="T6" fmla="*/ 2147483646 w 573"/>
                <a:gd name="T7" fmla="*/ 2147483646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3" name="Google Shape;949;p32">
              <a:extLst>
                <a:ext uri="{FF2B5EF4-FFF2-40B4-BE49-F238E27FC236}">
                  <a16:creationId xmlns:a16="http://schemas.microsoft.com/office/drawing/2014/main" xmlns="" id="{004EB2C6-C0BB-DE72-1AED-96E8FD99BDEE}"/>
                </a:ext>
              </a:extLst>
            </p:cNvPr>
            <p:cNvSpPr/>
            <p:nvPr/>
          </p:nvSpPr>
          <p:spPr>
            <a:xfrm>
              <a:off x="3594480" y="1907040"/>
              <a:ext cx="6149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4" name="Google Shape;950;p32">
              <a:extLst>
                <a:ext uri="{FF2B5EF4-FFF2-40B4-BE49-F238E27FC236}">
                  <a16:creationId xmlns:a16="http://schemas.microsoft.com/office/drawing/2014/main" xmlns="" id="{06038FD0-CD70-834F-CB4C-AF2C0F994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151" y="1984963"/>
              <a:ext cx="30208" cy="147730"/>
            </a:xfrm>
            <a:custGeom>
              <a:avLst/>
              <a:gdLst>
                <a:gd name="T0" fmla="*/ 0 w 1244"/>
                <a:gd name="T1" fmla="*/ 0 h 5882"/>
                <a:gd name="T2" fmla="*/ 2147483646 w 1244"/>
                <a:gd name="T3" fmla="*/ 2147483646 h 5882"/>
                <a:gd name="T4" fmla="*/ 2147483646 w 1244"/>
                <a:gd name="T5" fmla="*/ 2147483646 h 5882"/>
                <a:gd name="T6" fmla="*/ 2147483646 w 1244"/>
                <a:gd name="T7" fmla="*/ 2147483646 h 5882"/>
                <a:gd name="T8" fmla="*/ 2147483646 w 1244"/>
                <a:gd name="T9" fmla="*/ 2147483646 h 5882"/>
                <a:gd name="T10" fmla="*/ 0 w 1244"/>
                <a:gd name="T11" fmla="*/ 0 h 58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5" name="Google Shape;951;p32">
              <a:extLst>
                <a:ext uri="{FF2B5EF4-FFF2-40B4-BE49-F238E27FC236}">
                  <a16:creationId xmlns:a16="http://schemas.microsoft.com/office/drawing/2014/main" xmlns="" id="{F2C9FD26-D7DB-4D85-7A92-9ECF98E7CE21}"/>
                </a:ext>
              </a:extLst>
            </p:cNvPr>
            <p:cNvSpPr/>
            <p:nvPr/>
          </p:nvSpPr>
          <p:spPr>
            <a:xfrm>
              <a:off x="3877683" y="1851844"/>
              <a:ext cx="116518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952;p32">
              <a:extLst>
                <a:ext uri="{FF2B5EF4-FFF2-40B4-BE49-F238E27FC236}">
                  <a16:creationId xmlns:a16="http://schemas.microsoft.com/office/drawing/2014/main" xmlns="" id="{E1970913-CB4C-76F8-4524-F7E5F1926895}"/>
                </a:ext>
              </a:extLst>
            </p:cNvPr>
            <p:cNvSpPr/>
            <p:nvPr/>
          </p:nvSpPr>
          <p:spPr>
            <a:xfrm>
              <a:off x="3487672" y="2127823"/>
              <a:ext cx="6214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7" name="Google Shape;953;p32">
              <a:extLst>
                <a:ext uri="{FF2B5EF4-FFF2-40B4-BE49-F238E27FC236}">
                  <a16:creationId xmlns:a16="http://schemas.microsoft.com/office/drawing/2014/main" xmlns="" id="{4244FF1D-E977-9C1B-D971-5176E98C7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7132" y="2132693"/>
              <a:ext cx="110044" cy="224030"/>
            </a:xfrm>
            <a:custGeom>
              <a:avLst/>
              <a:gdLst>
                <a:gd name="T0" fmla="*/ 2147483646 w 4471"/>
                <a:gd name="T1" fmla="*/ 2147483646 h 8975"/>
                <a:gd name="T2" fmla="*/ 2147483646 w 4471"/>
                <a:gd name="T3" fmla="*/ 2147483646 h 8975"/>
                <a:gd name="T4" fmla="*/ 2147483646 w 4471"/>
                <a:gd name="T5" fmla="*/ 2147483646 h 8975"/>
                <a:gd name="T6" fmla="*/ 2147483646 w 4471"/>
                <a:gd name="T7" fmla="*/ 2147483646 h 8975"/>
                <a:gd name="T8" fmla="*/ 2147483646 w 4471"/>
                <a:gd name="T9" fmla="*/ 2147483646 h 8975"/>
                <a:gd name="T10" fmla="*/ 2147483646 w 4471"/>
                <a:gd name="T11" fmla="*/ 2147483646 h 8975"/>
                <a:gd name="T12" fmla="*/ 2147483646 w 4471"/>
                <a:gd name="T13" fmla="*/ 2147483646 h 89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8" name="Google Shape;954;p32">
              <a:extLst>
                <a:ext uri="{FF2B5EF4-FFF2-40B4-BE49-F238E27FC236}">
                  <a16:creationId xmlns:a16="http://schemas.microsoft.com/office/drawing/2014/main" xmlns="" id="{BB5F133E-DFE8-CAD5-DC0E-5020FD4A4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176" y="2132693"/>
              <a:ext cx="0" cy="0"/>
            </a:xfrm>
            <a:custGeom>
              <a:avLst/>
              <a:gdLst>
                <a:gd name="T0" fmla="*/ 2147483646 w 1"/>
                <a:gd name="T1" fmla="*/ 2147483646 h 1"/>
                <a:gd name="T2" fmla="*/ 2147483646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9" name="Google Shape;955;p32">
              <a:extLst>
                <a:ext uri="{FF2B5EF4-FFF2-40B4-BE49-F238E27FC236}">
                  <a16:creationId xmlns:a16="http://schemas.microsoft.com/office/drawing/2014/main" xmlns="" id="{1E04D41C-D598-55E3-247F-121DE367E71B}"/>
                </a:ext>
              </a:extLst>
            </p:cNvPr>
            <p:cNvSpPr/>
            <p:nvPr/>
          </p:nvSpPr>
          <p:spPr>
            <a:xfrm>
              <a:off x="3487672" y="2132693"/>
              <a:ext cx="158594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0" name="Google Shape;956;p32">
              <a:extLst>
                <a:ext uri="{FF2B5EF4-FFF2-40B4-BE49-F238E27FC236}">
                  <a16:creationId xmlns:a16="http://schemas.microsoft.com/office/drawing/2014/main" xmlns="" id="{8FCA1463-BCC4-2A6D-1BD8-EFEA2C1EBF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360" y="2132693"/>
              <a:ext cx="112203" cy="224030"/>
            </a:xfrm>
            <a:custGeom>
              <a:avLst/>
              <a:gdLst>
                <a:gd name="T0" fmla="*/ 2147483646 w 4471"/>
                <a:gd name="T1" fmla="*/ 2147483646 h 8975"/>
                <a:gd name="T2" fmla="*/ 2147483646 w 4471"/>
                <a:gd name="T3" fmla="*/ 2147483646 h 8975"/>
                <a:gd name="T4" fmla="*/ 2147483646 w 4471"/>
                <a:gd name="T5" fmla="*/ 2147483646 h 8975"/>
                <a:gd name="T6" fmla="*/ 2147483646 w 4471"/>
                <a:gd name="T7" fmla="*/ 2147483646 h 8975"/>
                <a:gd name="T8" fmla="*/ 2147483646 w 4471"/>
                <a:gd name="T9" fmla="*/ 2147483646 h 8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1" name="Google Shape;957;p32">
              <a:extLst>
                <a:ext uri="{FF2B5EF4-FFF2-40B4-BE49-F238E27FC236}">
                  <a16:creationId xmlns:a16="http://schemas.microsoft.com/office/drawing/2014/main" xmlns="" id="{098E1F06-8612-C3B2-557B-13AE43AE6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201" y="2127823"/>
              <a:ext cx="2158" cy="4870"/>
            </a:xfrm>
            <a:custGeom>
              <a:avLst/>
              <a:gdLst>
                <a:gd name="T0" fmla="*/ 0 w 135"/>
                <a:gd name="T1" fmla="*/ 0 h 135"/>
                <a:gd name="T2" fmla="*/ 0 w 135"/>
                <a:gd name="T3" fmla="*/ 2147483646 h 135"/>
                <a:gd name="T4" fmla="*/ 2147483646 w 135"/>
                <a:gd name="T5" fmla="*/ 2147483646 h 135"/>
                <a:gd name="T6" fmla="*/ 0 w 135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2" name="Google Shape;958;p32">
              <a:extLst>
                <a:ext uri="{FF2B5EF4-FFF2-40B4-BE49-F238E27FC236}">
                  <a16:creationId xmlns:a16="http://schemas.microsoft.com/office/drawing/2014/main" xmlns="" id="{471D9B1E-6E7E-A446-227C-B6E076058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785" y="2127823"/>
              <a:ext cx="60417" cy="25975"/>
            </a:xfrm>
            <a:custGeom>
              <a:avLst/>
              <a:gdLst>
                <a:gd name="T0" fmla="*/ 2147483646 w 2387"/>
                <a:gd name="T1" fmla="*/ 0 h 976"/>
                <a:gd name="T2" fmla="*/ 2147483646 w 2387"/>
                <a:gd name="T3" fmla="*/ 0 h 976"/>
                <a:gd name="T4" fmla="*/ 2147483646 w 2387"/>
                <a:gd name="T5" fmla="*/ 2147483646 h 976"/>
                <a:gd name="T6" fmla="*/ 2147483646 w 2387"/>
                <a:gd name="T7" fmla="*/ 2147483646 h 976"/>
                <a:gd name="T8" fmla="*/ 2147483646 w 2387"/>
                <a:gd name="T9" fmla="*/ 0 h 976"/>
                <a:gd name="T10" fmla="*/ 2147483646 w 2387"/>
                <a:gd name="T11" fmla="*/ 2147483646 h 976"/>
                <a:gd name="T12" fmla="*/ 2147483646 w 2387"/>
                <a:gd name="T13" fmla="*/ 2147483646 h 976"/>
                <a:gd name="T14" fmla="*/ 0 w 2387"/>
                <a:gd name="T15" fmla="*/ 2147483646 h 976"/>
                <a:gd name="T16" fmla="*/ 2147483646 w 2387"/>
                <a:gd name="T17" fmla="*/ 2147483646 h 9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3" name="Google Shape;959;p32">
              <a:extLst>
                <a:ext uri="{FF2B5EF4-FFF2-40B4-BE49-F238E27FC236}">
                  <a16:creationId xmlns:a16="http://schemas.microsoft.com/office/drawing/2014/main" xmlns="" id="{3F87F544-7385-97C4-DA8B-195600AF140E}"/>
                </a:ext>
              </a:extLst>
            </p:cNvPr>
            <p:cNvSpPr/>
            <p:nvPr/>
          </p:nvSpPr>
          <p:spPr>
            <a:xfrm>
              <a:off x="3934325" y="2127823"/>
              <a:ext cx="174777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4" name="Google Shape;960;p32">
              <a:extLst>
                <a:ext uri="{FF2B5EF4-FFF2-40B4-BE49-F238E27FC236}">
                  <a16:creationId xmlns:a16="http://schemas.microsoft.com/office/drawing/2014/main" xmlns="" id="{DD2D2651-6458-0FBB-5D6D-4A5EF3C9F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163" y="2093731"/>
              <a:ext cx="107887" cy="238642"/>
            </a:xfrm>
            <a:custGeom>
              <a:avLst/>
              <a:gdLst>
                <a:gd name="T0" fmla="*/ 2147483646 w 4336"/>
                <a:gd name="T1" fmla="*/ 2147483646 h 9546"/>
                <a:gd name="T2" fmla="*/ 2147483646 w 4336"/>
                <a:gd name="T3" fmla="*/ 2147483646 h 9546"/>
                <a:gd name="T4" fmla="*/ 0 w 4336"/>
                <a:gd name="T5" fmla="*/ 2147483646 h 9546"/>
                <a:gd name="T6" fmla="*/ 2147483646 w 4336"/>
                <a:gd name="T7" fmla="*/ 2147483646 h 9546"/>
                <a:gd name="T8" fmla="*/ 2147483646 w 4336"/>
                <a:gd name="T9" fmla="*/ 2147483646 h 9546"/>
                <a:gd name="T10" fmla="*/ 2147483646 w 4336"/>
                <a:gd name="T11" fmla="*/ 2147483646 h 9546"/>
                <a:gd name="T12" fmla="*/ 2147483646 w 4336"/>
                <a:gd name="T13" fmla="*/ 2147483646 h 9546"/>
                <a:gd name="T14" fmla="*/ 2147483646 w 4336"/>
                <a:gd name="T15" fmla="*/ 2147483646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5" name="Google Shape;961;p32">
              <a:extLst>
                <a:ext uri="{FF2B5EF4-FFF2-40B4-BE49-F238E27FC236}">
                  <a16:creationId xmlns:a16="http://schemas.microsoft.com/office/drawing/2014/main" xmlns="" id="{4A219AA0-2C0F-62E0-0EBA-EE2497E81F17}"/>
                </a:ext>
              </a:extLst>
            </p:cNvPr>
            <p:cNvSpPr/>
            <p:nvPr/>
          </p:nvSpPr>
          <p:spPr>
            <a:xfrm>
              <a:off x="3814570" y="1806388"/>
              <a:ext cx="147266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6" name="Google Shape;962;p32">
              <a:extLst>
                <a:ext uri="{FF2B5EF4-FFF2-40B4-BE49-F238E27FC236}">
                  <a16:creationId xmlns:a16="http://schemas.microsoft.com/office/drawing/2014/main" xmlns="" id="{1E284598-E4C5-A0E9-C101-816B35B80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8635" y="2045029"/>
              <a:ext cx="140254" cy="51949"/>
            </a:xfrm>
            <a:custGeom>
              <a:avLst/>
              <a:gdLst>
                <a:gd name="T0" fmla="*/ 2147483646 w 5614"/>
                <a:gd name="T1" fmla="*/ 2147483646 h 2118"/>
                <a:gd name="T2" fmla="*/ 2147483646 w 5614"/>
                <a:gd name="T3" fmla="*/ 2147483646 h 2118"/>
                <a:gd name="T4" fmla="*/ 2147483646 w 5614"/>
                <a:gd name="T5" fmla="*/ 2147483646 h 2118"/>
                <a:gd name="T6" fmla="*/ 2147483646 w 5614"/>
                <a:gd name="T7" fmla="*/ 2147483646 h 2118"/>
                <a:gd name="T8" fmla="*/ 2147483646 w 5614"/>
                <a:gd name="T9" fmla="*/ 2147483646 h 2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7" name="Google Shape;963;p32">
              <a:extLst>
                <a:ext uri="{FF2B5EF4-FFF2-40B4-BE49-F238E27FC236}">
                  <a16:creationId xmlns:a16="http://schemas.microsoft.com/office/drawing/2014/main" xmlns="" id="{5F8A3680-CAB4-9367-B853-BC7D270D9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754" y="2045029"/>
              <a:ext cx="144570" cy="48702"/>
            </a:xfrm>
            <a:custGeom>
              <a:avLst/>
              <a:gdLst>
                <a:gd name="T0" fmla="*/ 0 w 5748"/>
                <a:gd name="T1" fmla="*/ 2147483646 h 1950"/>
                <a:gd name="T2" fmla="*/ 2147483646 w 5748"/>
                <a:gd name="T3" fmla="*/ 2147483646 h 1950"/>
                <a:gd name="T4" fmla="*/ 2147483646 w 5748"/>
                <a:gd name="T5" fmla="*/ 2147483646 h 1950"/>
                <a:gd name="T6" fmla="*/ 2147483646 w 5748"/>
                <a:gd name="T7" fmla="*/ 2147483646 h 1950"/>
                <a:gd name="T8" fmla="*/ 0 w 5748"/>
                <a:gd name="T9" fmla="*/ 2147483646 h 1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8" name="Google Shape;964;p32">
              <a:extLst>
                <a:ext uri="{FF2B5EF4-FFF2-40B4-BE49-F238E27FC236}">
                  <a16:creationId xmlns:a16="http://schemas.microsoft.com/office/drawing/2014/main" xmlns="" id="{EDE134E9-A958-6488-013C-18271D2E6B19}"/>
                </a:ext>
              </a:extLst>
            </p:cNvPr>
            <p:cNvSpPr/>
            <p:nvPr/>
          </p:nvSpPr>
          <p:spPr>
            <a:xfrm>
              <a:off x="3612281" y="1806388"/>
              <a:ext cx="144030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9" name="Google Shape;965;p32">
              <a:extLst>
                <a:ext uri="{FF2B5EF4-FFF2-40B4-BE49-F238E27FC236}">
                  <a16:creationId xmlns:a16="http://schemas.microsoft.com/office/drawing/2014/main" xmlns="" id="{F66F5574-AC2F-8E8B-101C-DE5FD7B3B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278" y="2093731"/>
              <a:ext cx="105730" cy="238642"/>
            </a:xfrm>
            <a:custGeom>
              <a:avLst/>
              <a:gdLst>
                <a:gd name="T0" fmla="*/ 2147483646 w 4202"/>
                <a:gd name="T1" fmla="*/ 2147483646 h 9546"/>
                <a:gd name="T2" fmla="*/ 2147483646 w 4202"/>
                <a:gd name="T3" fmla="*/ 2147483646 h 9546"/>
                <a:gd name="T4" fmla="*/ 2147483646 w 4202"/>
                <a:gd name="T5" fmla="*/ 2147483646 h 9546"/>
                <a:gd name="T6" fmla="*/ 2147483646 w 4202"/>
                <a:gd name="T7" fmla="*/ 2147483646 h 9546"/>
                <a:gd name="T8" fmla="*/ 2147483646 w 4202"/>
                <a:gd name="T9" fmla="*/ 2147483646 h 9546"/>
                <a:gd name="T10" fmla="*/ 2147483646 w 4202"/>
                <a:gd name="T11" fmla="*/ 2147483646 h 9546"/>
                <a:gd name="T12" fmla="*/ 2147483646 w 4202"/>
                <a:gd name="T13" fmla="*/ 2147483646 h 9546"/>
                <a:gd name="T14" fmla="*/ 2147483646 w 4202"/>
                <a:gd name="T15" fmla="*/ 2147483646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0" name="Google Shape;966;p32">
              <a:extLst>
                <a:ext uri="{FF2B5EF4-FFF2-40B4-BE49-F238E27FC236}">
                  <a16:creationId xmlns:a16="http://schemas.microsoft.com/office/drawing/2014/main" xmlns="" id="{DDA52D8F-740A-4F37-B3E6-D8F6F2C02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7222" y="1631060"/>
              <a:ext cx="118675" cy="202926"/>
            </a:xfrm>
            <a:custGeom>
              <a:avLst/>
              <a:gdLst>
                <a:gd name="T0" fmla="*/ 2147483646 w 4773"/>
                <a:gd name="T1" fmla="*/ 0 h 8134"/>
                <a:gd name="T2" fmla="*/ 0 w 4773"/>
                <a:gd name="T3" fmla="*/ 2147483646 h 8134"/>
                <a:gd name="T4" fmla="*/ 0 w 4773"/>
                <a:gd name="T5" fmla="*/ 2147483646 h 8134"/>
                <a:gd name="T6" fmla="*/ 2147483646 w 4773"/>
                <a:gd name="T7" fmla="*/ 2147483646 h 8134"/>
                <a:gd name="T8" fmla="*/ 2147483646 w 4773"/>
                <a:gd name="T9" fmla="*/ 2147483646 h 8134"/>
                <a:gd name="T10" fmla="*/ 2147483646 w 4773"/>
                <a:gd name="T11" fmla="*/ 2147483646 h 8134"/>
                <a:gd name="T12" fmla="*/ 2147483646 w 4773"/>
                <a:gd name="T13" fmla="*/ 2147483646 h 8134"/>
                <a:gd name="T14" fmla="*/ 2147483646 w 4773"/>
                <a:gd name="T15" fmla="*/ 2147483646 h 8134"/>
                <a:gd name="T16" fmla="*/ 2147483646 w 4773"/>
                <a:gd name="T17" fmla="*/ 2147483646 h 8134"/>
                <a:gd name="T18" fmla="*/ 2147483646 w 4773"/>
                <a:gd name="T19" fmla="*/ 0 h 8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1" name="Google Shape;967;p32">
              <a:extLst>
                <a:ext uri="{FF2B5EF4-FFF2-40B4-BE49-F238E27FC236}">
                  <a16:creationId xmlns:a16="http://schemas.microsoft.com/office/drawing/2014/main" xmlns="" id="{B5610FC2-4A58-A8E4-71B9-7D8C14A70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010" y="1730088"/>
              <a:ext cx="101415" cy="42209"/>
            </a:xfrm>
            <a:custGeom>
              <a:avLst/>
              <a:gdLst>
                <a:gd name="T0" fmla="*/ 2147483646 w 4067"/>
                <a:gd name="T1" fmla="*/ 0 h 1681"/>
                <a:gd name="T2" fmla="*/ 2147483646 w 4067"/>
                <a:gd name="T3" fmla="*/ 2147483646 h 1681"/>
                <a:gd name="T4" fmla="*/ 0 w 4067"/>
                <a:gd name="T5" fmla="*/ 2147483646 h 1681"/>
                <a:gd name="T6" fmla="*/ 2147483646 w 4067"/>
                <a:gd name="T7" fmla="*/ 2147483646 h 1681"/>
                <a:gd name="T8" fmla="*/ 2147483646 w 4067"/>
                <a:gd name="T9" fmla="*/ 2147483646 h 1681"/>
                <a:gd name="T10" fmla="*/ 2147483646 w 4067"/>
                <a:gd name="T11" fmla="*/ 2147483646 h 1681"/>
                <a:gd name="T12" fmla="*/ 2147483646 w 4067"/>
                <a:gd name="T13" fmla="*/ 0 h 1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2" name="Google Shape;968;p32">
              <a:extLst>
                <a:ext uri="{FF2B5EF4-FFF2-40B4-BE49-F238E27FC236}">
                  <a16:creationId xmlns:a16="http://schemas.microsoft.com/office/drawing/2014/main" xmlns="" id="{216709AC-59C2-47B7-36E0-37C58E80F6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2788" y="493050"/>
              <a:ext cx="839362" cy="1409119"/>
            </a:xfrm>
            <a:custGeom>
              <a:avLst/>
              <a:gdLst>
                <a:gd name="T0" fmla="*/ 2147483646 w 33610"/>
                <a:gd name="T1" fmla="*/ 2147483646 h 56383"/>
                <a:gd name="T2" fmla="*/ 2147483646 w 33610"/>
                <a:gd name="T3" fmla="*/ 2147483646 h 56383"/>
                <a:gd name="T4" fmla="*/ 2147483646 w 33610"/>
                <a:gd name="T5" fmla="*/ 2147483646 h 56383"/>
                <a:gd name="T6" fmla="*/ 2147483646 w 33610"/>
                <a:gd name="T7" fmla="*/ 2147483646 h 56383"/>
                <a:gd name="T8" fmla="*/ 2147483646 w 33610"/>
                <a:gd name="T9" fmla="*/ 2147483646 h 56383"/>
                <a:gd name="T10" fmla="*/ 2147483646 w 33610"/>
                <a:gd name="T11" fmla="*/ 2147483646 h 56383"/>
                <a:gd name="T12" fmla="*/ 2147483646 w 33610"/>
                <a:gd name="T13" fmla="*/ 2147483646 h 56383"/>
                <a:gd name="T14" fmla="*/ 2147483646 w 33610"/>
                <a:gd name="T15" fmla="*/ 2147483646 h 56383"/>
                <a:gd name="T16" fmla="*/ 2147483646 w 33610"/>
                <a:gd name="T17" fmla="*/ 2147483646 h 56383"/>
                <a:gd name="T18" fmla="*/ 2147483646 w 33610"/>
                <a:gd name="T19" fmla="*/ 2147483646 h 56383"/>
                <a:gd name="T20" fmla="*/ 2147483646 w 33610"/>
                <a:gd name="T21" fmla="*/ 2147483646 h 56383"/>
                <a:gd name="T22" fmla="*/ 2147483646 w 33610"/>
                <a:gd name="T23" fmla="*/ 2147483646 h 56383"/>
                <a:gd name="T24" fmla="*/ 2147483646 w 33610"/>
                <a:gd name="T25" fmla="*/ 2147483646 h 56383"/>
                <a:gd name="T26" fmla="*/ 2147483646 w 33610"/>
                <a:gd name="T27" fmla="*/ 2147483646 h 56383"/>
                <a:gd name="T28" fmla="*/ 2147483646 w 33610"/>
                <a:gd name="T29" fmla="*/ 2147483646 h 56383"/>
                <a:gd name="T30" fmla="*/ 2147483646 w 33610"/>
                <a:gd name="T31" fmla="*/ 2147483646 h 56383"/>
                <a:gd name="T32" fmla="*/ 2147483646 w 33610"/>
                <a:gd name="T33" fmla="*/ 2147483646 h 56383"/>
                <a:gd name="T34" fmla="*/ 2147483646 w 33610"/>
                <a:gd name="T35" fmla="*/ 2147483646 h 56383"/>
                <a:gd name="T36" fmla="*/ 2147483646 w 33610"/>
                <a:gd name="T37" fmla="*/ 2147483646 h 56383"/>
                <a:gd name="T38" fmla="*/ 2147483646 w 33610"/>
                <a:gd name="T39" fmla="*/ 2147483646 h 56383"/>
                <a:gd name="T40" fmla="*/ 2147483646 w 33610"/>
                <a:gd name="T41" fmla="*/ 2147483646 h 56383"/>
                <a:gd name="T42" fmla="*/ 2147483646 w 33610"/>
                <a:gd name="T43" fmla="*/ 2147483646 h 56383"/>
                <a:gd name="T44" fmla="*/ 2147483646 w 33610"/>
                <a:gd name="T45" fmla="*/ 2147483646 h 56383"/>
                <a:gd name="T46" fmla="*/ 2147483646 w 33610"/>
                <a:gd name="T47" fmla="*/ 2147483646 h 56383"/>
                <a:gd name="T48" fmla="*/ 2147483646 w 33610"/>
                <a:gd name="T49" fmla="*/ 2147483646 h 56383"/>
                <a:gd name="T50" fmla="*/ 2147483646 w 33610"/>
                <a:gd name="T51" fmla="*/ 2147483646 h 56383"/>
                <a:gd name="T52" fmla="*/ 2147483646 w 33610"/>
                <a:gd name="T53" fmla="*/ 2147483646 h 56383"/>
                <a:gd name="T54" fmla="*/ 2147483646 w 33610"/>
                <a:gd name="T55" fmla="*/ 2147483646 h 5638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3" name="Google Shape;969;p32">
              <a:extLst>
                <a:ext uri="{FF2B5EF4-FFF2-40B4-BE49-F238E27FC236}">
                  <a16:creationId xmlns:a16="http://schemas.microsoft.com/office/drawing/2014/main" xmlns="" id="{ED9FEF9E-C469-170D-7ADB-4E310BEE1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777" y="538505"/>
              <a:ext cx="304241" cy="1173725"/>
            </a:xfrm>
            <a:custGeom>
              <a:avLst/>
              <a:gdLst>
                <a:gd name="T0" fmla="*/ 2147483646 w 12167"/>
                <a:gd name="T1" fmla="*/ 2147483646 h 46919"/>
                <a:gd name="T2" fmla="*/ 2147483646 w 12167"/>
                <a:gd name="T3" fmla="*/ 2147483646 h 46919"/>
                <a:gd name="T4" fmla="*/ 0 w 12167"/>
                <a:gd name="T5" fmla="*/ 2147483646 h 46919"/>
                <a:gd name="T6" fmla="*/ 2147483646 w 12167"/>
                <a:gd name="T7" fmla="*/ 2147483646 h 46919"/>
                <a:gd name="T8" fmla="*/ 2147483646 w 12167"/>
                <a:gd name="T9" fmla="*/ 2147483646 h 46919"/>
                <a:gd name="T10" fmla="*/ 2147483646 w 12167"/>
                <a:gd name="T11" fmla="*/ 2147483646 h 46919"/>
                <a:gd name="T12" fmla="*/ 2147483646 w 12167"/>
                <a:gd name="T13" fmla="*/ 2147483646 h 46919"/>
                <a:gd name="T14" fmla="*/ 2147483646 w 12167"/>
                <a:gd name="T15" fmla="*/ 2147483646 h 46919"/>
                <a:gd name="T16" fmla="*/ 2147483646 w 12167"/>
                <a:gd name="T17" fmla="*/ 2147483646 h 46919"/>
                <a:gd name="T18" fmla="*/ 2147483646 w 12167"/>
                <a:gd name="T19" fmla="*/ 2147483646 h 46919"/>
                <a:gd name="T20" fmla="*/ 2147483646 w 12167"/>
                <a:gd name="T21" fmla="*/ 2147483646 h 46919"/>
                <a:gd name="T22" fmla="*/ 2147483646 w 12167"/>
                <a:gd name="T23" fmla="*/ 2147483646 h 46919"/>
                <a:gd name="T24" fmla="*/ 2147483646 w 12167"/>
                <a:gd name="T25" fmla="*/ 2147483646 h 46919"/>
                <a:gd name="T26" fmla="*/ 2147483646 w 12167"/>
                <a:gd name="T27" fmla="*/ 2147483646 h 46919"/>
                <a:gd name="T28" fmla="*/ 2147483646 w 12167"/>
                <a:gd name="T29" fmla="*/ 2147483646 h 46919"/>
                <a:gd name="T30" fmla="*/ 2147483646 w 12167"/>
                <a:gd name="T31" fmla="*/ 2147483646 h 46919"/>
                <a:gd name="T32" fmla="*/ 2147483646 w 12167"/>
                <a:gd name="T33" fmla="*/ 2147483646 h 46919"/>
                <a:gd name="T34" fmla="*/ 2147483646 w 12167"/>
                <a:gd name="T35" fmla="*/ 2147483646 h 46919"/>
                <a:gd name="T36" fmla="*/ 2147483646 w 12167"/>
                <a:gd name="T37" fmla="*/ 2147483646 h 46919"/>
                <a:gd name="T38" fmla="*/ 2147483646 w 12167"/>
                <a:gd name="T39" fmla="*/ 2147483646 h 46919"/>
                <a:gd name="T40" fmla="*/ 2147483646 w 12167"/>
                <a:gd name="T41" fmla="*/ 2147483646 h 46919"/>
                <a:gd name="T42" fmla="*/ 2147483646 w 12167"/>
                <a:gd name="T43" fmla="*/ 2147483646 h 46919"/>
                <a:gd name="T44" fmla="*/ 2147483646 w 12167"/>
                <a:gd name="T45" fmla="*/ 2147483646 h 46919"/>
                <a:gd name="T46" fmla="*/ 2147483646 w 12167"/>
                <a:gd name="T47" fmla="*/ 2147483646 h 46919"/>
                <a:gd name="T48" fmla="*/ 2147483646 w 12167"/>
                <a:gd name="T49" fmla="*/ 2147483646 h 46919"/>
                <a:gd name="T50" fmla="*/ 2147483646 w 12167"/>
                <a:gd name="T51" fmla="*/ 2147483646 h 469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4" name="Google Shape;970;p32">
              <a:extLst>
                <a:ext uri="{FF2B5EF4-FFF2-40B4-BE49-F238E27FC236}">
                  <a16:creationId xmlns:a16="http://schemas.microsoft.com/office/drawing/2014/main" xmlns="" id="{0EBAA76B-2A5E-4197-FB5F-F4056B7DD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8975" y="713834"/>
              <a:ext cx="860939" cy="1397756"/>
            </a:xfrm>
            <a:custGeom>
              <a:avLst/>
              <a:gdLst>
                <a:gd name="T0" fmla="*/ 0 w 34450"/>
                <a:gd name="T1" fmla="*/ 2147483646 h 55868"/>
                <a:gd name="T2" fmla="*/ 0 w 34450"/>
                <a:gd name="T3" fmla="*/ 2147483646 h 55868"/>
                <a:gd name="T4" fmla="*/ 2147483646 w 34450"/>
                <a:gd name="T5" fmla="*/ 2147483646 h 55868"/>
                <a:gd name="T6" fmla="*/ 2147483646 w 34450"/>
                <a:gd name="T7" fmla="*/ 2147483646 h 55868"/>
                <a:gd name="T8" fmla="*/ 0 w 34450"/>
                <a:gd name="T9" fmla="*/ 2147483646 h 55868"/>
                <a:gd name="T10" fmla="*/ 2147483646 w 34450"/>
                <a:gd name="T11" fmla="*/ 0 h 55868"/>
                <a:gd name="T12" fmla="*/ 2147483646 w 34450"/>
                <a:gd name="T13" fmla="*/ 2147483646 h 55868"/>
                <a:gd name="T14" fmla="*/ 2147483646 w 34450"/>
                <a:gd name="T15" fmla="*/ 2147483646 h 55868"/>
                <a:gd name="T16" fmla="*/ 2147483646 w 34450"/>
                <a:gd name="T17" fmla="*/ 2147483646 h 55868"/>
                <a:gd name="T18" fmla="*/ 2147483646 w 34450"/>
                <a:gd name="T19" fmla="*/ 2147483646 h 55868"/>
                <a:gd name="T20" fmla="*/ 2147483646 w 34450"/>
                <a:gd name="T21" fmla="*/ 2147483646 h 55868"/>
                <a:gd name="T22" fmla="*/ 2147483646 w 34450"/>
                <a:gd name="T23" fmla="*/ 2147483646 h 55868"/>
                <a:gd name="T24" fmla="*/ 2147483646 w 34450"/>
                <a:gd name="T25" fmla="*/ 2147483646 h 55868"/>
                <a:gd name="T26" fmla="*/ 2147483646 w 34450"/>
                <a:gd name="T27" fmla="*/ 2147483646 h 55868"/>
                <a:gd name="T28" fmla="*/ 2147483646 w 34450"/>
                <a:gd name="T29" fmla="*/ 2147483646 h 55868"/>
                <a:gd name="T30" fmla="*/ 2147483646 w 34450"/>
                <a:gd name="T31" fmla="*/ 2147483646 h 55868"/>
                <a:gd name="T32" fmla="*/ 2147483646 w 34450"/>
                <a:gd name="T33" fmla="*/ 2147483646 h 55868"/>
                <a:gd name="T34" fmla="*/ 2147483646 w 34450"/>
                <a:gd name="T35" fmla="*/ 2147483646 h 55868"/>
                <a:gd name="T36" fmla="*/ 2147483646 w 34450"/>
                <a:gd name="T37" fmla="*/ 2147483646 h 55868"/>
                <a:gd name="T38" fmla="*/ 2147483646 w 34450"/>
                <a:gd name="T39" fmla="*/ 2147483646 h 55868"/>
                <a:gd name="T40" fmla="*/ 2147483646 w 34450"/>
                <a:gd name="T41" fmla="*/ 2147483646 h 55868"/>
                <a:gd name="T42" fmla="*/ 2147483646 w 34450"/>
                <a:gd name="T43" fmla="*/ 2147483646 h 55868"/>
                <a:gd name="T44" fmla="*/ 2147483646 w 34450"/>
                <a:gd name="T45" fmla="*/ 2147483646 h 55868"/>
                <a:gd name="T46" fmla="*/ 2147483646 w 34450"/>
                <a:gd name="T47" fmla="*/ 2147483646 h 55868"/>
                <a:gd name="T48" fmla="*/ 2147483646 w 34450"/>
                <a:gd name="T49" fmla="*/ 2147483646 h 55868"/>
                <a:gd name="T50" fmla="*/ 2147483646 w 34450"/>
                <a:gd name="T51" fmla="*/ 2147483646 h 55868"/>
                <a:gd name="T52" fmla="*/ 2147483646 w 34450"/>
                <a:gd name="T53" fmla="*/ 2147483646 h 55868"/>
                <a:gd name="T54" fmla="*/ 2147483646 w 34450"/>
                <a:gd name="T55" fmla="*/ 2147483646 h 55868"/>
                <a:gd name="T56" fmla="*/ 2147483646 w 34450"/>
                <a:gd name="T57" fmla="*/ 2147483646 h 55868"/>
                <a:gd name="T58" fmla="*/ 2147483646 w 34450"/>
                <a:gd name="T59" fmla="*/ 2147483646 h 55868"/>
                <a:gd name="T60" fmla="*/ 2147483646 w 34450"/>
                <a:gd name="T61" fmla="*/ 2147483646 h 55868"/>
                <a:gd name="T62" fmla="*/ 2147483646 w 34450"/>
                <a:gd name="T63" fmla="*/ 0 h 558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5" name="Google Shape;971;p32">
              <a:extLst>
                <a:ext uri="{FF2B5EF4-FFF2-40B4-BE49-F238E27FC236}">
                  <a16:creationId xmlns:a16="http://schemas.microsoft.com/office/drawing/2014/main" xmlns="" id="{9FB41297-9181-CE9D-6303-B01EF1FEC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419" y="1369691"/>
              <a:ext cx="315031" cy="512997"/>
            </a:xfrm>
            <a:custGeom>
              <a:avLst/>
              <a:gdLst>
                <a:gd name="T0" fmla="*/ 2147483646 w 12604"/>
                <a:gd name="T1" fmla="*/ 0 h 20569"/>
                <a:gd name="T2" fmla="*/ 2147483646 w 12604"/>
                <a:gd name="T3" fmla="*/ 2147483646 h 20569"/>
                <a:gd name="T4" fmla="*/ 0 w 12604"/>
                <a:gd name="T5" fmla="*/ 2147483646 h 20569"/>
                <a:gd name="T6" fmla="*/ 2147483646 w 12604"/>
                <a:gd name="T7" fmla="*/ 2147483646 h 20569"/>
                <a:gd name="T8" fmla="*/ 2147483646 w 12604"/>
                <a:gd name="T9" fmla="*/ 2147483646 h 20569"/>
                <a:gd name="T10" fmla="*/ 2147483646 w 12604"/>
                <a:gd name="T11" fmla="*/ 0 h 20569"/>
                <a:gd name="T12" fmla="*/ 2147483646 w 12604"/>
                <a:gd name="T13" fmla="*/ 2147483646 h 20569"/>
                <a:gd name="T14" fmla="*/ 2147483646 w 12604"/>
                <a:gd name="T15" fmla="*/ 2147483646 h 20569"/>
                <a:gd name="T16" fmla="*/ 2147483646 w 12604"/>
                <a:gd name="T17" fmla="*/ 2147483646 h 20569"/>
                <a:gd name="T18" fmla="*/ 2147483646 w 12604"/>
                <a:gd name="T19" fmla="*/ 2147483646 h 20569"/>
                <a:gd name="T20" fmla="*/ 2147483646 w 12604"/>
                <a:gd name="T21" fmla="*/ 2147483646 h 20569"/>
                <a:gd name="T22" fmla="*/ 2147483646 w 12604"/>
                <a:gd name="T23" fmla="*/ 2147483646 h 20569"/>
                <a:gd name="T24" fmla="*/ 2147483646 w 12604"/>
                <a:gd name="T25" fmla="*/ 2147483646 h 20569"/>
                <a:gd name="T26" fmla="*/ 2147483646 w 12604"/>
                <a:gd name="T27" fmla="*/ 2147483646 h 20569"/>
                <a:gd name="T28" fmla="*/ 2147483646 w 12604"/>
                <a:gd name="T29" fmla="*/ 2147483646 h 20569"/>
                <a:gd name="T30" fmla="*/ 2147483646 w 12604"/>
                <a:gd name="T31" fmla="*/ 2147483646 h 20569"/>
                <a:gd name="T32" fmla="*/ 2147483646 w 12604"/>
                <a:gd name="T33" fmla="*/ 2147483646 h 20569"/>
                <a:gd name="T34" fmla="*/ 2147483646 w 12604"/>
                <a:gd name="T35" fmla="*/ 2147483646 h 20569"/>
                <a:gd name="T36" fmla="*/ 2147483646 w 12604"/>
                <a:gd name="T37" fmla="*/ 2147483646 h 20569"/>
                <a:gd name="T38" fmla="*/ 2147483646 w 12604"/>
                <a:gd name="T39" fmla="*/ 2147483646 h 20569"/>
                <a:gd name="T40" fmla="*/ 2147483646 w 12604"/>
                <a:gd name="T41" fmla="*/ 2147483646 h 20569"/>
                <a:gd name="T42" fmla="*/ 2147483646 w 12604"/>
                <a:gd name="T43" fmla="*/ 2147483646 h 2056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6" name="Google Shape;972;p32">
              <a:extLst>
                <a:ext uri="{FF2B5EF4-FFF2-40B4-BE49-F238E27FC236}">
                  <a16:creationId xmlns:a16="http://schemas.microsoft.com/office/drawing/2014/main" xmlns="" id="{8BCFB7C9-0CF0-7EDA-9136-4DDE50D4F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994" y="661885"/>
              <a:ext cx="1124184" cy="1071450"/>
            </a:xfrm>
            <a:custGeom>
              <a:avLst/>
              <a:gdLst>
                <a:gd name="T0" fmla="*/ 2147483646 w 44970"/>
                <a:gd name="T1" fmla="*/ 2147483646 h 42852"/>
                <a:gd name="T2" fmla="*/ 2147483646 w 44970"/>
                <a:gd name="T3" fmla="*/ 2147483646 h 42852"/>
                <a:gd name="T4" fmla="*/ 2147483646 w 44970"/>
                <a:gd name="T5" fmla="*/ 2147483646 h 42852"/>
                <a:gd name="T6" fmla="*/ 2147483646 w 44970"/>
                <a:gd name="T7" fmla="*/ 2147483646 h 42852"/>
                <a:gd name="T8" fmla="*/ 2147483646 w 44970"/>
                <a:gd name="T9" fmla="*/ 2147483646 h 42852"/>
                <a:gd name="T10" fmla="*/ 2147483646 w 44970"/>
                <a:gd name="T11" fmla="*/ 2147483646 h 42852"/>
                <a:gd name="T12" fmla="*/ 2147483646 w 44970"/>
                <a:gd name="T13" fmla="*/ 2147483646 h 42852"/>
                <a:gd name="T14" fmla="*/ 2147483646 w 44970"/>
                <a:gd name="T15" fmla="*/ 2147483646 h 42852"/>
                <a:gd name="T16" fmla="*/ 2147483646 w 44970"/>
                <a:gd name="T17" fmla="*/ 2147483646 h 42852"/>
                <a:gd name="T18" fmla="*/ 2147483646 w 44970"/>
                <a:gd name="T19" fmla="*/ 2147483646 h 42852"/>
                <a:gd name="T20" fmla="*/ 2147483646 w 44970"/>
                <a:gd name="T21" fmla="*/ 2147483646 h 42852"/>
                <a:gd name="T22" fmla="*/ 2147483646 w 44970"/>
                <a:gd name="T23" fmla="*/ 2147483646 h 42852"/>
                <a:gd name="T24" fmla="*/ 2147483646 w 44970"/>
                <a:gd name="T25" fmla="*/ 2147483646 h 428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7" name="Google Shape;973;p32">
              <a:extLst>
                <a:ext uri="{FF2B5EF4-FFF2-40B4-BE49-F238E27FC236}">
                  <a16:creationId xmlns:a16="http://schemas.microsoft.com/office/drawing/2014/main" xmlns="" id="{2351F780-DD9D-56B0-4C43-87D868109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3352" y="1064490"/>
              <a:ext cx="828574" cy="259745"/>
            </a:xfrm>
            <a:custGeom>
              <a:avLst/>
              <a:gdLst>
                <a:gd name="T0" fmla="*/ 2147483646 w 33206"/>
                <a:gd name="T1" fmla="*/ 0 h 10386"/>
                <a:gd name="T2" fmla="*/ 2147483646 w 33206"/>
                <a:gd name="T3" fmla="*/ 2147483646 h 10386"/>
                <a:gd name="T4" fmla="*/ 2147483646 w 33206"/>
                <a:gd name="T5" fmla="*/ 2147483646 h 10386"/>
                <a:gd name="T6" fmla="*/ 2147483646 w 33206"/>
                <a:gd name="T7" fmla="*/ 2147483646 h 10386"/>
                <a:gd name="T8" fmla="*/ 2147483646 w 33206"/>
                <a:gd name="T9" fmla="*/ 0 h 10386"/>
                <a:gd name="T10" fmla="*/ 0 w 33206"/>
                <a:gd name="T11" fmla="*/ 2147483646 h 10386"/>
                <a:gd name="T12" fmla="*/ 2147483646 w 33206"/>
                <a:gd name="T13" fmla="*/ 2147483646 h 10386"/>
                <a:gd name="T14" fmla="*/ 2147483646 w 33206"/>
                <a:gd name="T15" fmla="*/ 2147483646 h 10386"/>
                <a:gd name="T16" fmla="*/ 0 w 33206"/>
                <a:gd name="T17" fmla="*/ 2147483646 h 10386"/>
                <a:gd name="T18" fmla="*/ 2147483646 w 33206"/>
                <a:gd name="T19" fmla="*/ 2147483646 h 10386"/>
                <a:gd name="T20" fmla="*/ 2147483646 w 33206"/>
                <a:gd name="T21" fmla="*/ 2147483646 h 10386"/>
                <a:gd name="T22" fmla="*/ 2147483646 w 33206"/>
                <a:gd name="T23" fmla="*/ 2147483646 h 10386"/>
                <a:gd name="T24" fmla="*/ 2147483646 w 33206"/>
                <a:gd name="T25" fmla="*/ 2147483646 h 10386"/>
                <a:gd name="T26" fmla="*/ 2147483646 w 33206"/>
                <a:gd name="T27" fmla="*/ 2147483646 h 10386"/>
                <a:gd name="T28" fmla="*/ 2147483646 w 33206"/>
                <a:gd name="T29" fmla="*/ 2147483646 h 10386"/>
                <a:gd name="T30" fmla="*/ 2147483646 w 33206"/>
                <a:gd name="T31" fmla="*/ 2147483646 h 103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8" name="Google Shape;974;p32">
              <a:extLst>
                <a:ext uri="{FF2B5EF4-FFF2-40B4-BE49-F238E27FC236}">
                  <a16:creationId xmlns:a16="http://schemas.microsoft.com/office/drawing/2014/main" xmlns="" id="{DE79DB6B-82C2-EEAF-73F6-E8C385B6F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077" y="1267417"/>
              <a:ext cx="56101" cy="94158"/>
            </a:xfrm>
            <a:custGeom>
              <a:avLst/>
              <a:gdLst>
                <a:gd name="T0" fmla="*/ 2147483646 w 2253"/>
                <a:gd name="T1" fmla="*/ 2147483646 h 3799"/>
                <a:gd name="T2" fmla="*/ 2147483646 w 2253"/>
                <a:gd name="T3" fmla="*/ 2147483646 h 3799"/>
                <a:gd name="T4" fmla="*/ 2147483646 w 2253"/>
                <a:gd name="T5" fmla="*/ 2147483646 h 37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9" name="Google Shape;975;p32">
              <a:extLst>
                <a:ext uri="{FF2B5EF4-FFF2-40B4-BE49-F238E27FC236}">
                  <a16:creationId xmlns:a16="http://schemas.microsoft.com/office/drawing/2014/main" xmlns="" id="{6C896D09-339F-E3BF-373C-706912744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9976" y="1463849"/>
              <a:ext cx="53944" cy="9740"/>
            </a:xfrm>
            <a:custGeom>
              <a:avLst/>
              <a:gdLst>
                <a:gd name="T0" fmla="*/ 2147483646 w 2118"/>
                <a:gd name="T1" fmla="*/ 2147483646 h 438"/>
                <a:gd name="T2" fmla="*/ 2147483646 w 2118"/>
                <a:gd name="T3" fmla="*/ 2147483646 h 438"/>
                <a:gd name="T4" fmla="*/ 0 w 2118"/>
                <a:gd name="T5" fmla="*/ 2147483646 h 438"/>
                <a:gd name="T6" fmla="*/ 2147483646 w 2118"/>
                <a:gd name="T7" fmla="*/ 2147483646 h 4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0" name="Google Shape;976;p32">
              <a:extLst>
                <a:ext uri="{FF2B5EF4-FFF2-40B4-BE49-F238E27FC236}">
                  <a16:creationId xmlns:a16="http://schemas.microsoft.com/office/drawing/2014/main" xmlns="" id="{1E3D9155-39F9-2953-97E5-A74076738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714" y="1243065"/>
              <a:ext cx="129465" cy="230524"/>
            </a:xfrm>
            <a:custGeom>
              <a:avLst/>
              <a:gdLst>
                <a:gd name="T0" fmla="*/ 2147483646 w 5211"/>
                <a:gd name="T1" fmla="*/ 2147483646 h 9244"/>
                <a:gd name="T2" fmla="*/ 2147483646 w 5211"/>
                <a:gd name="T3" fmla="*/ 2147483646 h 9244"/>
                <a:gd name="T4" fmla="*/ 2147483646 w 5211"/>
                <a:gd name="T5" fmla="*/ 2147483646 h 9244"/>
                <a:gd name="T6" fmla="*/ 2147483646 w 5211"/>
                <a:gd name="T7" fmla="*/ 2147483646 h 9244"/>
                <a:gd name="T8" fmla="*/ 2147483646 w 5211"/>
                <a:gd name="T9" fmla="*/ 2147483646 h 9244"/>
                <a:gd name="T10" fmla="*/ 2147483646 w 5211"/>
                <a:gd name="T11" fmla="*/ 2147483646 h 9244"/>
                <a:gd name="T12" fmla="*/ 2147483646 w 5211"/>
                <a:gd name="T13" fmla="*/ 2147483646 h 9244"/>
                <a:gd name="T14" fmla="*/ 2147483646 w 5211"/>
                <a:gd name="T15" fmla="*/ 2147483646 h 9244"/>
                <a:gd name="T16" fmla="*/ 2147483646 w 5211"/>
                <a:gd name="T17" fmla="*/ 2147483646 h 9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1" name="Google Shape;977;p32">
              <a:extLst>
                <a:ext uri="{FF2B5EF4-FFF2-40B4-BE49-F238E27FC236}">
                  <a16:creationId xmlns:a16="http://schemas.microsoft.com/office/drawing/2014/main" xmlns="" id="{E95C31AF-B3A2-7A2E-8474-C81B83835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8782" y="1445992"/>
              <a:ext cx="10789" cy="21104"/>
            </a:xfrm>
            <a:custGeom>
              <a:avLst/>
              <a:gdLst>
                <a:gd name="T0" fmla="*/ 2147483646 w 404"/>
                <a:gd name="T1" fmla="*/ 0 h 841"/>
                <a:gd name="T2" fmla="*/ 2147483646 w 404"/>
                <a:gd name="T3" fmla="*/ 2147483646 h 841"/>
                <a:gd name="T4" fmla="*/ 2147483646 w 404"/>
                <a:gd name="T5" fmla="*/ 2147483646 h 841"/>
                <a:gd name="T6" fmla="*/ 2147483646 w 404"/>
                <a:gd name="T7" fmla="*/ 2147483646 h 841"/>
                <a:gd name="T8" fmla="*/ 2147483646 w 404"/>
                <a:gd name="T9" fmla="*/ 0 h 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2" name="Google Shape;978;p32">
              <a:extLst>
                <a:ext uri="{FF2B5EF4-FFF2-40B4-BE49-F238E27FC236}">
                  <a16:creationId xmlns:a16="http://schemas.microsoft.com/office/drawing/2014/main" xmlns="" id="{74FA50F2-D122-7E70-BC35-4CAE4044B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310" y="1421640"/>
              <a:ext cx="38839" cy="82794"/>
            </a:xfrm>
            <a:custGeom>
              <a:avLst/>
              <a:gdLst>
                <a:gd name="T0" fmla="*/ 2147483646 w 1547"/>
                <a:gd name="T1" fmla="*/ 2147483646 h 3359"/>
                <a:gd name="T2" fmla="*/ 2147483646 w 1547"/>
                <a:gd name="T3" fmla="*/ 2147483646 h 3359"/>
                <a:gd name="T4" fmla="*/ 2147483646 w 1547"/>
                <a:gd name="T5" fmla="*/ 2147483646 h 3359"/>
                <a:gd name="T6" fmla="*/ 2147483646 w 1547"/>
                <a:gd name="T7" fmla="*/ 2147483646 h 3359"/>
                <a:gd name="T8" fmla="*/ 2147483646 w 1547"/>
                <a:gd name="T9" fmla="*/ 2147483646 h 3359"/>
                <a:gd name="T10" fmla="*/ 2147483646 w 1547"/>
                <a:gd name="T11" fmla="*/ 2147483646 h 3359"/>
                <a:gd name="T12" fmla="*/ 2147483646 w 1547"/>
                <a:gd name="T13" fmla="*/ 2147483646 h 3359"/>
                <a:gd name="T14" fmla="*/ 2147483646 w 1547"/>
                <a:gd name="T15" fmla="*/ 2147483646 h 3359"/>
                <a:gd name="T16" fmla="*/ 2147483646 w 1547"/>
                <a:gd name="T17" fmla="*/ 2147483646 h 3359"/>
                <a:gd name="T18" fmla="*/ 2147483646 w 1547"/>
                <a:gd name="T19" fmla="*/ 2147483646 h 3359"/>
                <a:gd name="T20" fmla="*/ 2147483646 w 1547"/>
                <a:gd name="T21" fmla="*/ 2147483646 h 3359"/>
                <a:gd name="T22" fmla="*/ 0 w 1547"/>
                <a:gd name="T23" fmla="*/ 2147483646 h 3359"/>
                <a:gd name="T24" fmla="*/ 0 w 1547"/>
                <a:gd name="T25" fmla="*/ 2147483646 h 3359"/>
                <a:gd name="T26" fmla="*/ 2147483646 w 1547"/>
                <a:gd name="T27" fmla="*/ 2147483646 h 33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cubicBezTo>
                    <a:pt x="104" y="2474"/>
                    <a:pt x="232" y="2123"/>
                    <a:pt x="437" y="1849"/>
                  </a:cubicBezTo>
                  <a:lnTo>
                    <a:pt x="303" y="1849"/>
                  </a:ln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3" name="Google Shape;979;p32">
              <a:extLst>
                <a:ext uri="{FF2B5EF4-FFF2-40B4-BE49-F238E27FC236}">
                  <a16:creationId xmlns:a16="http://schemas.microsoft.com/office/drawing/2014/main" xmlns="" id="{CC73B76B-5FBC-39FF-55AD-CD96C5745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310" y="1320989"/>
              <a:ext cx="174777" cy="297084"/>
            </a:xfrm>
            <a:custGeom>
              <a:avLst/>
              <a:gdLst>
                <a:gd name="T0" fmla="*/ 2147483646 w 7025"/>
                <a:gd name="T1" fmla="*/ 2147483646 h 11899"/>
                <a:gd name="T2" fmla="*/ 2147483646 w 7025"/>
                <a:gd name="T3" fmla="*/ 2147483646 h 11899"/>
                <a:gd name="T4" fmla="*/ 2147483646 w 7025"/>
                <a:gd name="T5" fmla="*/ 2147483646 h 11899"/>
                <a:gd name="T6" fmla="*/ 2147483646 w 7025"/>
                <a:gd name="T7" fmla="*/ 2147483646 h 11899"/>
                <a:gd name="T8" fmla="*/ 2147483646 w 7025"/>
                <a:gd name="T9" fmla="*/ 2147483646 h 11899"/>
                <a:gd name="T10" fmla="*/ 2147483646 w 7025"/>
                <a:gd name="T11" fmla="*/ 2147483646 h 11899"/>
                <a:gd name="T12" fmla="*/ 2147483646 w 7025"/>
                <a:gd name="T13" fmla="*/ 2147483646 h 11899"/>
                <a:gd name="T14" fmla="*/ 2147483646 w 7025"/>
                <a:gd name="T15" fmla="*/ 2147483646 h 11899"/>
                <a:gd name="T16" fmla="*/ 0 w 7025"/>
                <a:gd name="T17" fmla="*/ 2147483646 h 11899"/>
                <a:gd name="T18" fmla="*/ 2147483646 w 7025"/>
                <a:gd name="T19" fmla="*/ 2147483646 h 11899"/>
                <a:gd name="T20" fmla="*/ 2147483646 w 7025"/>
                <a:gd name="T21" fmla="*/ 2147483646 h 11899"/>
                <a:gd name="T22" fmla="*/ 2147483646 w 7025"/>
                <a:gd name="T23" fmla="*/ 2147483646 h 11899"/>
                <a:gd name="T24" fmla="*/ 2147483646 w 7025"/>
                <a:gd name="T25" fmla="*/ 2147483646 h 11899"/>
                <a:gd name="T26" fmla="*/ 2147483646 w 7025"/>
                <a:gd name="T27" fmla="*/ 2147483646 h 11899"/>
                <a:gd name="T28" fmla="*/ 2147483646 w 7025"/>
                <a:gd name="T29" fmla="*/ 2147483646 h 11899"/>
                <a:gd name="T30" fmla="*/ 2147483646 w 7025"/>
                <a:gd name="T31" fmla="*/ 2147483646 h 118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4" name="Google Shape;980;p32">
              <a:extLst>
                <a:ext uri="{FF2B5EF4-FFF2-40B4-BE49-F238E27FC236}">
                  <a16:creationId xmlns:a16="http://schemas.microsoft.com/office/drawing/2014/main" xmlns="" id="{9DA78433-D374-5B27-7A2B-C01091168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740" y="530389"/>
              <a:ext cx="1320540" cy="899369"/>
            </a:xfrm>
            <a:custGeom>
              <a:avLst/>
              <a:gdLst>
                <a:gd name="T0" fmla="*/ 2147483646 w 52800"/>
                <a:gd name="T1" fmla="*/ 0 h 35952"/>
                <a:gd name="T2" fmla="*/ 2147483646 w 52800"/>
                <a:gd name="T3" fmla="*/ 2147483646 h 35952"/>
                <a:gd name="T4" fmla="*/ 2147483646 w 52800"/>
                <a:gd name="T5" fmla="*/ 2147483646 h 35952"/>
                <a:gd name="T6" fmla="*/ 2147483646 w 52800"/>
                <a:gd name="T7" fmla="*/ 2147483646 h 35952"/>
                <a:gd name="T8" fmla="*/ 2147483646 w 52800"/>
                <a:gd name="T9" fmla="*/ 2147483646 h 35952"/>
                <a:gd name="T10" fmla="*/ 2147483646 w 52800"/>
                <a:gd name="T11" fmla="*/ 2147483646 h 35952"/>
                <a:gd name="T12" fmla="*/ 2147483646 w 52800"/>
                <a:gd name="T13" fmla="*/ 2147483646 h 35952"/>
                <a:gd name="T14" fmla="*/ 2147483646 w 52800"/>
                <a:gd name="T15" fmla="*/ 2147483646 h 35952"/>
                <a:gd name="T16" fmla="*/ 2147483646 w 52800"/>
                <a:gd name="T17" fmla="*/ 2147483646 h 35952"/>
                <a:gd name="T18" fmla="*/ 2147483646 w 52800"/>
                <a:gd name="T19" fmla="*/ 2147483646 h 35952"/>
                <a:gd name="T20" fmla="*/ 2147483646 w 52800"/>
                <a:gd name="T21" fmla="*/ 2147483646 h 35952"/>
                <a:gd name="T22" fmla="*/ 2147483646 w 52800"/>
                <a:gd name="T23" fmla="*/ 2147483646 h 35952"/>
                <a:gd name="T24" fmla="*/ 0 w 52800"/>
                <a:gd name="T25" fmla="*/ 2147483646 h 35952"/>
                <a:gd name="T26" fmla="*/ 2147483646 w 52800"/>
                <a:gd name="T27" fmla="*/ 2147483646 h 35952"/>
                <a:gd name="T28" fmla="*/ 2147483646 w 52800"/>
                <a:gd name="T29" fmla="*/ 2147483646 h 35952"/>
                <a:gd name="T30" fmla="*/ 2147483646 w 52800"/>
                <a:gd name="T31" fmla="*/ 2147483646 h 35952"/>
                <a:gd name="T32" fmla="*/ 2147483646 w 52800"/>
                <a:gd name="T33" fmla="*/ 2147483646 h 35952"/>
                <a:gd name="T34" fmla="*/ 2147483646 w 52800"/>
                <a:gd name="T35" fmla="*/ 2147483646 h 35952"/>
                <a:gd name="T36" fmla="*/ 2147483646 w 52800"/>
                <a:gd name="T37" fmla="*/ 2147483646 h 35952"/>
                <a:gd name="T38" fmla="*/ 2147483646 w 52800"/>
                <a:gd name="T39" fmla="*/ 2147483646 h 35952"/>
                <a:gd name="T40" fmla="*/ 2147483646 w 52800"/>
                <a:gd name="T41" fmla="*/ 2147483646 h 35952"/>
                <a:gd name="T42" fmla="*/ 2147483646 w 52800"/>
                <a:gd name="T43" fmla="*/ 2147483646 h 35952"/>
                <a:gd name="T44" fmla="*/ 2147483646 w 52800"/>
                <a:gd name="T45" fmla="*/ 2147483646 h 35952"/>
                <a:gd name="T46" fmla="*/ 2147483646 w 52800"/>
                <a:gd name="T47" fmla="*/ 2147483646 h 35952"/>
                <a:gd name="T48" fmla="*/ 2147483646 w 52800"/>
                <a:gd name="T49" fmla="*/ 2147483646 h 35952"/>
                <a:gd name="T50" fmla="*/ 2147483646 w 52800"/>
                <a:gd name="T51" fmla="*/ 2147483646 h 35952"/>
                <a:gd name="T52" fmla="*/ 2147483646 w 52800"/>
                <a:gd name="T53" fmla="*/ 2147483646 h 35952"/>
                <a:gd name="T54" fmla="*/ 2147483646 w 52800"/>
                <a:gd name="T55" fmla="*/ 2147483646 h 35952"/>
                <a:gd name="T56" fmla="*/ 2147483646 w 52800"/>
                <a:gd name="T57" fmla="*/ 2147483646 h 35952"/>
                <a:gd name="T58" fmla="*/ 2147483646 w 52800"/>
                <a:gd name="T59" fmla="*/ 2147483646 h 35952"/>
                <a:gd name="T60" fmla="*/ 2147483646 w 52800"/>
                <a:gd name="T61" fmla="*/ 2147483646 h 35952"/>
                <a:gd name="T62" fmla="*/ 2147483646 w 52800"/>
                <a:gd name="T63" fmla="*/ 2147483646 h 35952"/>
                <a:gd name="T64" fmla="*/ 2147483646 w 52800"/>
                <a:gd name="T65" fmla="*/ 2147483646 h 35952"/>
                <a:gd name="T66" fmla="*/ 2147483646 w 52800"/>
                <a:gd name="T67" fmla="*/ 2147483646 h 35952"/>
                <a:gd name="T68" fmla="*/ 2147483646 w 52800"/>
                <a:gd name="T69" fmla="*/ 2147483646 h 35952"/>
                <a:gd name="T70" fmla="*/ 2147483646 w 52800"/>
                <a:gd name="T71" fmla="*/ 2147483646 h 35952"/>
                <a:gd name="T72" fmla="*/ 2147483646 w 52800"/>
                <a:gd name="T73" fmla="*/ 2147483646 h 35952"/>
                <a:gd name="T74" fmla="*/ 2147483646 w 52800"/>
                <a:gd name="T75" fmla="*/ 2147483646 h 35952"/>
                <a:gd name="T76" fmla="*/ 2147483646 w 52800"/>
                <a:gd name="T77" fmla="*/ 2147483646 h 35952"/>
                <a:gd name="T78" fmla="*/ 2147483646 w 52800"/>
                <a:gd name="T79" fmla="*/ 2147483646 h 35952"/>
                <a:gd name="T80" fmla="*/ 2147483646 w 52800"/>
                <a:gd name="T81" fmla="*/ 2147483646 h 35952"/>
                <a:gd name="T82" fmla="*/ 2147483646 w 52800"/>
                <a:gd name="T83" fmla="*/ 2147483646 h 35952"/>
                <a:gd name="T84" fmla="*/ 2147483646 w 52800"/>
                <a:gd name="T85" fmla="*/ 2147483646 h 35952"/>
                <a:gd name="T86" fmla="*/ 2147483646 w 52800"/>
                <a:gd name="T87" fmla="*/ 2147483646 h 35952"/>
                <a:gd name="T88" fmla="*/ 2147483646 w 52800"/>
                <a:gd name="T89" fmla="*/ 2147483646 h 35952"/>
                <a:gd name="T90" fmla="*/ 2147483646 w 52800"/>
                <a:gd name="T91" fmla="*/ 2147483646 h 35952"/>
                <a:gd name="T92" fmla="*/ 2147483646 w 52800"/>
                <a:gd name="T93" fmla="*/ 2147483646 h 35952"/>
                <a:gd name="T94" fmla="*/ 2147483646 w 52800"/>
                <a:gd name="T95" fmla="*/ 2147483646 h 35952"/>
                <a:gd name="T96" fmla="*/ 2147483646 w 52800"/>
                <a:gd name="T97" fmla="*/ 0 h 359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5" name="Google Shape;981;p32">
              <a:extLst>
                <a:ext uri="{FF2B5EF4-FFF2-40B4-BE49-F238E27FC236}">
                  <a16:creationId xmlns:a16="http://schemas.microsoft.com/office/drawing/2014/main" xmlns="" id="{B07DDA65-134E-E18F-25A8-A795B0162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077" y="996307"/>
              <a:ext cx="81994" cy="246758"/>
            </a:xfrm>
            <a:custGeom>
              <a:avLst/>
              <a:gdLst>
                <a:gd name="T0" fmla="*/ 2147483646 w 3227"/>
                <a:gd name="T1" fmla="*/ 0 h 9867"/>
                <a:gd name="T2" fmla="*/ 2147483646 w 3227"/>
                <a:gd name="T3" fmla="*/ 2147483646 h 9867"/>
                <a:gd name="T4" fmla="*/ 2147483646 w 3227"/>
                <a:gd name="T5" fmla="*/ 2147483646 h 9867"/>
                <a:gd name="T6" fmla="*/ 2147483646 w 3227"/>
                <a:gd name="T7" fmla="*/ 0 h 9867"/>
                <a:gd name="T8" fmla="*/ 2147483646 w 3227"/>
                <a:gd name="T9" fmla="*/ 2147483646 h 9867"/>
                <a:gd name="T10" fmla="*/ 2147483646 w 3227"/>
                <a:gd name="T11" fmla="*/ 2147483646 h 9867"/>
                <a:gd name="T12" fmla="*/ 0 w 3227"/>
                <a:gd name="T13" fmla="*/ 2147483646 h 9867"/>
                <a:gd name="T14" fmla="*/ 0 w 3227"/>
                <a:gd name="T15" fmla="*/ 2147483646 h 9867"/>
                <a:gd name="T16" fmla="*/ 2147483646 w 3227"/>
                <a:gd name="T17" fmla="*/ 2147483646 h 98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6" name="Google Shape;982;p32">
              <a:extLst>
                <a:ext uri="{FF2B5EF4-FFF2-40B4-BE49-F238E27FC236}">
                  <a16:creationId xmlns:a16="http://schemas.microsoft.com/office/drawing/2014/main" xmlns="" id="{14A431B5-169B-EEBB-D2F5-68E0E6B15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655" y="1161894"/>
              <a:ext cx="23736" cy="48702"/>
            </a:xfrm>
            <a:custGeom>
              <a:avLst/>
              <a:gdLst>
                <a:gd name="T0" fmla="*/ 2147483646 w 976"/>
                <a:gd name="T1" fmla="*/ 2147483646 h 1950"/>
                <a:gd name="T2" fmla="*/ 0 w 976"/>
                <a:gd name="T3" fmla="*/ 2147483646 h 1950"/>
                <a:gd name="T4" fmla="*/ 2147483646 w 976"/>
                <a:gd name="T5" fmla="*/ 2147483646 h 1950"/>
                <a:gd name="T6" fmla="*/ 2147483646 w 976"/>
                <a:gd name="T7" fmla="*/ 2147483646 h 19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7" name="Google Shape;983;p32">
              <a:extLst>
                <a:ext uri="{FF2B5EF4-FFF2-40B4-BE49-F238E27FC236}">
                  <a16:creationId xmlns:a16="http://schemas.microsoft.com/office/drawing/2014/main" xmlns="" id="{3A8D3B8A-B8FA-02CD-0906-B63A80608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008" y="1134297"/>
              <a:ext cx="241667" cy="123379"/>
            </a:xfrm>
            <a:custGeom>
              <a:avLst/>
              <a:gdLst>
                <a:gd name="T0" fmla="*/ 2147483646 w 9646"/>
                <a:gd name="T1" fmla="*/ 2147483646 h 4908"/>
                <a:gd name="T2" fmla="*/ 2147483646 w 9646"/>
                <a:gd name="T3" fmla="*/ 2147483646 h 4908"/>
                <a:gd name="T4" fmla="*/ 2147483646 w 9646"/>
                <a:gd name="T5" fmla="*/ 2147483646 h 4908"/>
                <a:gd name="T6" fmla="*/ 2147483646 w 9646"/>
                <a:gd name="T7" fmla="*/ 2147483646 h 4908"/>
                <a:gd name="T8" fmla="*/ 2147483646 w 9646"/>
                <a:gd name="T9" fmla="*/ 2147483646 h 4908"/>
                <a:gd name="T10" fmla="*/ 2147483646 w 9646"/>
                <a:gd name="T11" fmla="*/ 2147483646 h 4908"/>
                <a:gd name="T12" fmla="*/ 2147483646 w 9646"/>
                <a:gd name="T13" fmla="*/ 2147483646 h 4908"/>
                <a:gd name="T14" fmla="*/ 2147483646 w 9646"/>
                <a:gd name="T15" fmla="*/ 0 h 4908"/>
                <a:gd name="T16" fmla="*/ 2147483646 w 9646"/>
                <a:gd name="T17" fmla="*/ 0 h 4908"/>
                <a:gd name="T18" fmla="*/ 2147483646 w 9646"/>
                <a:gd name="T19" fmla="*/ 2147483646 h 4908"/>
                <a:gd name="T20" fmla="*/ 2147483646 w 9646"/>
                <a:gd name="T21" fmla="*/ 0 h 49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8" name="Google Shape;984;p32">
              <a:extLst>
                <a:ext uri="{FF2B5EF4-FFF2-40B4-BE49-F238E27FC236}">
                  <a16:creationId xmlns:a16="http://schemas.microsoft.com/office/drawing/2014/main" xmlns="" id="{80E9D164-0CE5-96D6-BB19-32C6DFC33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740" y="1189493"/>
              <a:ext cx="56101" cy="21104"/>
            </a:xfrm>
            <a:custGeom>
              <a:avLst/>
              <a:gdLst>
                <a:gd name="T0" fmla="*/ 2147483646 w 2252"/>
                <a:gd name="T1" fmla="*/ 2147483646 h 841"/>
                <a:gd name="T2" fmla="*/ 0 w 2252"/>
                <a:gd name="T3" fmla="*/ 2147483646 h 841"/>
                <a:gd name="T4" fmla="*/ 2147483646 w 2252"/>
                <a:gd name="T5" fmla="*/ 2147483646 h 841"/>
                <a:gd name="T6" fmla="*/ 2147483646 w 2252"/>
                <a:gd name="T7" fmla="*/ 2147483646 h 8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9" name="Google Shape;985;p32">
              <a:extLst>
                <a:ext uri="{FF2B5EF4-FFF2-40B4-BE49-F238E27FC236}">
                  <a16:creationId xmlns:a16="http://schemas.microsoft.com/office/drawing/2014/main" xmlns="" id="{F8F6030D-E237-10BC-E0EA-45D295956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698" y="1239818"/>
              <a:ext cx="86310" cy="27598"/>
            </a:xfrm>
            <a:custGeom>
              <a:avLst/>
              <a:gdLst>
                <a:gd name="T0" fmla="*/ 0 w 3495"/>
                <a:gd name="T1" fmla="*/ 2147483646 h 1110"/>
                <a:gd name="T2" fmla="*/ 0 w 3495"/>
                <a:gd name="T3" fmla="*/ 2147483646 h 1110"/>
                <a:gd name="T4" fmla="*/ 2147483646 w 3495"/>
                <a:gd name="T5" fmla="*/ 2147483646 h 1110"/>
                <a:gd name="T6" fmla="*/ 2147483646 w 3495"/>
                <a:gd name="T7" fmla="*/ 2147483646 h 1110"/>
                <a:gd name="T8" fmla="*/ 0 w 3495"/>
                <a:gd name="T9" fmla="*/ 2147483646 h 1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0" name="Google Shape;986;p32">
              <a:extLst>
                <a:ext uri="{FF2B5EF4-FFF2-40B4-BE49-F238E27FC236}">
                  <a16:creationId xmlns:a16="http://schemas.microsoft.com/office/drawing/2014/main" xmlns="" id="{BE50694F-F2B2-32A9-84CD-32336E939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6580" y="1260923"/>
              <a:ext cx="138096" cy="157470"/>
            </a:xfrm>
            <a:custGeom>
              <a:avLst/>
              <a:gdLst>
                <a:gd name="T0" fmla="*/ 2147483646 w 5479"/>
                <a:gd name="T1" fmla="*/ 2147483646 h 6286"/>
                <a:gd name="T2" fmla="*/ 2147483646 w 5479"/>
                <a:gd name="T3" fmla="*/ 2147483646 h 6286"/>
                <a:gd name="T4" fmla="*/ 2147483646 w 5479"/>
                <a:gd name="T5" fmla="*/ 2147483646 h 6286"/>
                <a:gd name="T6" fmla="*/ 2147483646 w 5479"/>
                <a:gd name="T7" fmla="*/ 2147483646 h 6286"/>
                <a:gd name="T8" fmla="*/ 2147483646 w 5479"/>
                <a:gd name="T9" fmla="*/ 2147483646 h 6286"/>
                <a:gd name="T10" fmla="*/ 0 w 5479"/>
                <a:gd name="T11" fmla="*/ 2147483646 h 6286"/>
                <a:gd name="T12" fmla="*/ 2147483646 w 5479"/>
                <a:gd name="T13" fmla="*/ 2147483646 h 6286"/>
                <a:gd name="T14" fmla="*/ 2147483646 w 5479"/>
                <a:gd name="T15" fmla="*/ 2147483646 h 6286"/>
                <a:gd name="T16" fmla="*/ 2147483646 w 5479"/>
                <a:gd name="T17" fmla="*/ 2147483646 h 6286"/>
                <a:gd name="T18" fmla="*/ 2147483646 w 5479"/>
                <a:gd name="T19" fmla="*/ 2147483646 h 6286"/>
                <a:gd name="T20" fmla="*/ 0 w 5479"/>
                <a:gd name="T21" fmla="*/ 2147483646 h 62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1" name="Google Shape;987;p32">
              <a:extLst>
                <a:ext uri="{FF2B5EF4-FFF2-40B4-BE49-F238E27FC236}">
                  <a16:creationId xmlns:a16="http://schemas.microsoft.com/office/drawing/2014/main" xmlns="" id="{9F1419E2-AB3F-6DBE-DC73-E9C77E1D2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675" y="1418393"/>
              <a:ext cx="6474" cy="3247"/>
            </a:xfrm>
            <a:custGeom>
              <a:avLst/>
              <a:gdLst>
                <a:gd name="T0" fmla="*/ 0 w 270"/>
                <a:gd name="T1" fmla="*/ 2147483646 h 135"/>
                <a:gd name="T2" fmla="*/ 2147483646 w 270"/>
                <a:gd name="T3" fmla="*/ 2147483646 h 135"/>
                <a:gd name="T4" fmla="*/ 0 w 270"/>
                <a:gd name="T5" fmla="*/ 2147483646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2" name="Google Shape;988;p32">
              <a:extLst>
                <a:ext uri="{FF2B5EF4-FFF2-40B4-BE49-F238E27FC236}">
                  <a16:creationId xmlns:a16="http://schemas.microsoft.com/office/drawing/2014/main" xmlns="" id="{F956E065-A9BE-9470-5EB2-C0CABE92B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452" y="1351834"/>
              <a:ext cx="17262" cy="24351"/>
            </a:xfrm>
            <a:custGeom>
              <a:avLst/>
              <a:gdLst>
                <a:gd name="T0" fmla="*/ 2147483646 w 671"/>
                <a:gd name="T1" fmla="*/ 2147483646 h 971"/>
                <a:gd name="T2" fmla="*/ 2147483646 w 671"/>
                <a:gd name="T3" fmla="*/ 2147483646 h 971"/>
                <a:gd name="T4" fmla="*/ 2147483646 w 671"/>
                <a:gd name="T5" fmla="*/ 2147483646 h 971"/>
                <a:gd name="T6" fmla="*/ 2147483646 w 671"/>
                <a:gd name="T7" fmla="*/ 2147483646 h 971"/>
                <a:gd name="T8" fmla="*/ 2147483646 w 671"/>
                <a:gd name="T9" fmla="*/ 2147483646 h 9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3" name="Google Shape;989;p32">
              <a:extLst>
                <a:ext uri="{FF2B5EF4-FFF2-40B4-BE49-F238E27FC236}">
                  <a16:creationId xmlns:a16="http://schemas.microsoft.com/office/drawing/2014/main" xmlns="" id="{3349B08F-3D66-0FA8-059C-86E0ABCDA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675" y="1074230"/>
              <a:ext cx="161830" cy="147731"/>
            </a:xfrm>
            <a:custGeom>
              <a:avLst/>
              <a:gdLst>
                <a:gd name="T0" fmla="*/ 2147483646 w 6454"/>
                <a:gd name="T1" fmla="*/ 2147483646 h 5882"/>
                <a:gd name="T2" fmla="*/ 2147483646 w 6454"/>
                <a:gd name="T3" fmla="*/ 2147483646 h 5882"/>
                <a:gd name="T4" fmla="*/ 0 w 6454"/>
                <a:gd name="T5" fmla="*/ 2147483646 h 5882"/>
                <a:gd name="T6" fmla="*/ 2147483646 w 6454"/>
                <a:gd name="T7" fmla="*/ 2147483646 h 5882"/>
                <a:gd name="T8" fmla="*/ 2147483646 w 6454"/>
                <a:gd name="T9" fmla="*/ 2147483646 h 5882"/>
                <a:gd name="T10" fmla="*/ 2147483646 w 6454"/>
                <a:gd name="T11" fmla="*/ 0 h 5882"/>
                <a:gd name="T12" fmla="*/ 2147483646 w 6454"/>
                <a:gd name="T13" fmla="*/ 2147483646 h 5882"/>
                <a:gd name="T14" fmla="*/ 2147483646 w 6454"/>
                <a:gd name="T15" fmla="*/ 0 h 58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4" name="Google Shape;990;p32">
              <a:extLst>
                <a:ext uri="{FF2B5EF4-FFF2-40B4-BE49-F238E27FC236}">
                  <a16:creationId xmlns:a16="http://schemas.microsoft.com/office/drawing/2014/main" xmlns="" id="{F40D77C7-FDB2-E3B7-85C4-4031C9E13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077" y="1239818"/>
              <a:ext cx="0" cy="3247"/>
            </a:xfrm>
            <a:custGeom>
              <a:avLst/>
              <a:gdLst>
                <a:gd name="T0" fmla="*/ 0 w 1"/>
                <a:gd name="T1" fmla="*/ 2147483646 h 135"/>
                <a:gd name="T2" fmla="*/ 0 w 1"/>
                <a:gd name="T3" fmla="*/ 2147483646 h 135"/>
                <a:gd name="T4" fmla="*/ 0 w 1"/>
                <a:gd name="T5" fmla="*/ 2147483646 h 135"/>
                <a:gd name="T6" fmla="*/ 0 w 1"/>
                <a:gd name="T7" fmla="*/ 2147483646 h 135"/>
                <a:gd name="T8" fmla="*/ 0 w 1"/>
                <a:gd name="T9" fmla="*/ 2147483646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5" name="Google Shape;991;p32">
              <a:extLst>
                <a:ext uri="{FF2B5EF4-FFF2-40B4-BE49-F238E27FC236}">
                  <a16:creationId xmlns:a16="http://schemas.microsoft.com/office/drawing/2014/main" xmlns="" id="{CFC0B25B-2D44-E31A-3E5A-0AF1BC6B7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4884" y="1239818"/>
              <a:ext cx="1001193" cy="126626"/>
            </a:xfrm>
            <a:custGeom>
              <a:avLst/>
              <a:gdLst>
                <a:gd name="T0" fmla="*/ 2147483646 w 40063"/>
                <a:gd name="T1" fmla="*/ 2147483646 h 5042"/>
                <a:gd name="T2" fmla="*/ 2147483646 w 40063"/>
                <a:gd name="T3" fmla="*/ 2147483646 h 5042"/>
                <a:gd name="T4" fmla="*/ 2147483646 w 40063"/>
                <a:gd name="T5" fmla="*/ 2147483646 h 5042"/>
                <a:gd name="T6" fmla="*/ 2147483646 w 40063"/>
                <a:gd name="T7" fmla="*/ 2147483646 h 5042"/>
                <a:gd name="T8" fmla="*/ 2147483646 w 40063"/>
                <a:gd name="T9" fmla="*/ 2147483646 h 5042"/>
                <a:gd name="T10" fmla="*/ 2147483646 w 40063"/>
                <a:gd name="T11" fmla="*/ 2147483646 h 5042"/>
                <a:gd name="T12" fmla="*/ 2147483646 w 40063"/>
                <a:gd name="T13" fmla="*/ 2147483646 h 5042"/>
                <a:gd name="T14" fmla="*/ 2147483646 w 40063"/>
                <a:gd name="T15" fmla="*/ 2147483646 h 5042"/>
                <a:gd name="T16" fmla="*/ 2147483646 w 40063"/>
                <a:gd name="T17" fmla="*/ 2147483646 h 5042"/>
                <a:gd name="T18" fmla="*/ 2147483646 w 40063"/>
                <a:gd name="T19" fmla="*/ 2147483646 h 5042"/>
                <a:gd name="T20" fmla="*/ 2147483646 w 40063"/>
                <a:gd name="T21" fmla="*/ 2147483646 h 5042"/>
                <a:gd name="T22" fmla="*/ 2147483646 w 40063"/>
                <a:gd name="T23" fmla="*/ 2147483646 h 5042"/>
                <a:gd name="T24" fmla="*/ 2147483646 w 40063"/>
                <a:gd name="T25" fmla="*/ 2147483646 h 50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lnTo>
                    <a:pt x="135" y="3227"/>
                  </a:ln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6" name="Google Shape;992;p32">
              <a:extLst>
                <a:ext uri="{FF2B5EF4-FFF2-40B4-BE49-F238E27FC236}">
                  <a16:creationId xmlns:a16="http://schemas.microsoft.com/office/drawing/2014/main" xmlns="" id="{A5160074-9555-E5B6-4F9F-3260CF9C7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149" y="1421640"/>
              <a:ext cx="0" cy="3247"/>
            </a:xfrm>
            <a:custGeom>
              <a:avLst/>
              <a:gdLst>
                <a:gd name="T0" fmla="*/ 0 w 1"/>
                <a:gd name="T1" fmla="*/ 2147483646 h 170"/>
                <a:gd name="T2" fmla="*/ 0 w 1"/>
                <a:gd name="T3" fmla="*/ 2147483646 h 170"/>
                <a:gd name="T4" fmla="*/ 0 w 1"/>
                <a:gd name="T5" fmla="*/ 2147483646 h 170"/>
                <a:gd name="T6" fmla="*/ 0 w 1"/>
                <a:gd name="T7" fmla="*/ 2147483646 h 1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7" name="Google Shape;993;p32">
              <a:extLst>
                <a:ext uri="{FF2B5EF4-FFF2-40B4-BE49-F238E27FC236}">
                  <a16:creationId xmlns:a16="http://schemas.microsoft.com/office/drawing/2014/main" xmlns="" id="{4A57FB46-B3DB-970F-32D0-6235AFAC7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149" y="1421640"/>
              <a:ext cx="47470" cy="9740"/>
            </a:xfrm>
            <a:custGeom>
              <a:avLst/>
              <a:gdLst>
                <a:gd name="T0" fmla="*/ 0 w 1950"/>
                <a:gd name="T1" fmla="*/ 2147483646 h 438"/>
                <a:gd name="T2" fmla="*/ 0 w 1950"/>
                <a:gd name="T3" fmla="*/ 2147483646 h 438"/>
                <a:gd name="T4" fmla="*/ 2147483646 w 1950"/>
                <a:gd name="T5" fmla="*/ 2147483646 h 438"/>
                <a:gd name="T6" fmla="*/ 0 w 1950"/>
                <a:gd name="T7" fmla="*/ 2147483646 h 438"/>
                <a:gd name="T8" fmla="*/ 2147483646 w 1950"/>
                <a:gd name="T9" fmla="*/ 2147483646 h 438"/>
                <a:gd name="T10" fmla="*/ 2147483646 w 1950"/>
                <a:gd name="T11" fmla="*/ 2147483646 h 438"/>
                <a:gd name="T12" fmla="*/ 2147483646 w 1950"/>
                <a:gd name="T13" fmla="*/ 2147483646 h 438"/>
                <a:gd name="T14" fmla="*/ 2147483646 w 1950"/>
                <a:gd name="T15" fmla="*/ 2147483646 h 4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8" name="Google Shape;994;p32">
              <a:extLst>
                <a:ext uri="{FF2B5EF4-FFF2-40B4-BE49-F238E27FC236}">
                  <a16:creationId xmlns:a16="http://schemas.microsoft.com/office/drawing/2014/main" xmlns="" id="{C5A6C5F7-9F7A-37B6-7D06-A70C9E80F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740" y="819356"/>
              <a:ext cx="1318383" cy="612025"/>
            </a:xfrm>
            <a:custGeom>
              <a:avLst/>
              <a:gdLst>
                <a:gd name="T0" fmla="*/ 2147483646 w 52665"/>
                <a:gd name="T1" fmla="*/ 0 h 24501"/>
                <a:gd name="T2" fmla="*/ 2147483646 w 52665"/>
                <a:gd name="T3" fmla="*/ 2147483646 h 24501"/>
                <a:gd name="T4" fmla="*/ 2147483646 w 52665"/>
                <a:gd name="T5" fmla="*/ 2147483646 h 24501"/>
                <a:gd name="T6" fmla="*/ 2147483646 w 52665"/>
                <a:gd name="T7" fmla="*/ 2147483646 h 24501"/>
                <a:gd name="T8" fmla="*/ 2147483646 w 52665"/>
                <a:gd name="T9" fmla="*/ 2147483646 h 24501"/>
                <a:gd name="T10" fmla="*/ 2147483646 w 52665"/>
                <a:gd name="T11" fmla="*/ 2147483646 h 24501"/>
                <a:gd name="T12" fmla="*/ 2147483646 w 52665"/>
                <a:gd name="T13" fmla="*/ 2147483646 h 24501"/>
                <a:gd name="T14" fmla="*/ 2147483646 w 52665"/>
                <a:gd name="T15" fmla="*/ 2147483646 h 24501"/>
                <a:gd name="T16" fmla="*/ 2147483646 w 52665"/>
                <a:gd name="T17" fmla="*/ 2147483646 h 24501"/>
                <a:gd name="T18" fmla="*/ 2147483646 w 52665"/>
                <a:gd name="T19" fmla="*/ 2147483646 h 24501"/>
                <a:gd name="T20" fmla="*/ 2147483646 w 52665"/>
                <a:gd name="T21" fmla="*/ 2147483646 h 24501"/>
                <a:gd name="T22" fmla="*/ 0 w 52665"/>
                <a:gd name="T23" fmla="*/ 2147483646 h 24501"/>
                <a:gd name="T24" fmla="*/ 2147483646 w 52665"/>
                <a:gd name="T25" fmla="*/ 2147483646 h 24501"/>
                <a:gd name="T26" fmla="*/ 2147483646 w 52665"/>
                <a:gd name="T27" fmla="*/ 2147483646 h 24501"/>
                <a:gd name="T28" fmla="*/ 2147483646 w 52665"/>
                <a:gd name="T29" fmla="*/ 2147483646 h 24501"/>
                <a:gd name="T30" fmla="*/ 2147483646 w 52665"/>
                <a:gd name="T31" fmla="*/ 2147483646 h 24501"/>
                <a:gd name="T32" fmla="*/ 2147483646 w 52665"/>
                <a:gd name="T33" fmla="*/ 2147483646 h 24501"/>
                <a:gd name="T34" fmla="*/ 2147483646 w 52665"/>
                <a:gd name="T35" fmla="*/ 2147483646 h 24501"/>
                <a:gd name="T36" fmla="*/ 2147483646 w 52665"/>
                <a:gd name="T37" fmla="*/ 2147483646 h 24501"/>
                <a:gd name="T38" fmla="*/ 2147483646 w 52665"/>
                <a:gd name="T39" fmla="*/ 2147483646 h 24501"/>
                <a:gd name="T40" fmla="*/ 2147483646 w 52665"/>
                <a:gd name="T41" fmla="*/ 2147483646 h 24501"/>
                <a:gd name="T42" fmla="*/ 2147483646 w 52665"/>
                <a:gd name="T43" fmla="*/ 2147483646 h 24501"/>
                <a:gd name="T44" fmla="*/ 2147483646 w 52665"/>
                <a:gd name="T45" fmla="*/ 2147483646 h 24501"/>
                <a:gd name="T46" fmla="*/ 2147483646 w 52665"/>
                <a:gd name="T47" fmla="*/ 2147483646 h 24501"/>
                <a:gd name="T48" fmla="*/ 2147483646 w 52665"/>
                <a:gd name="T49" fmla="*/ 2147483646 h 24501"/>
                <a:gd name="T50" fmla="*/ 2147483646 w 52665"/>
                <a:gd name="T51" fmla="*/ 2147483646 h 24501"/>
                <a:gd name="T52" fmla="*/ 2147483646 w 52665"/>
                <a:gd name="T53" fmla="*/ 2147483646 h 24501"/>
                <a:gd name="T54" fmla="*/ 2147483646 w 52665"/>
                <a:gd name="T55" fmla="*/ 2147483646 h 24501"/>
                <a:gd name="T56" fmla="*/ 2147483646 w 52665"/>
                <a:gd name="T57" fmla="*/ 2147483646 h 24501"/>
                <a:gd name="T58" fmla="*/ 2147483646 w 52665"/>
                <a:gd name="T59" fmla="*/ 2147483646 h 24501"/>
                <a:gd name="T60" fmla="*/ 2147483646 w 52665"/>
                <a:gd name="T61" fmla="*/ 2147483646 h 24501"/>
                <a:gd name="T62" fmla="*/ 2147483646 w 52665"/>
                <a:gd name="T63" fmla="*/ 2147483646 h 24501"/>
                <a:gd name="T64" fmla="*/ 2147483646 w 52665"/>
                <a:gd name="T65" fmla="*/ 2147483646 h 24501"/>
                <a:gd name="T66" fmla="*/ 2147483646 w 52665"/>
                <a:gd name="T67" fmla="*/ 2147483646 h 24501"/>
                <a:gd name="T68" fmla="*/ 2147483646 w 52665"/>
                <a:gd name="T69" fmla="*/ 2147483646 h 24501"/>
                <a:gd name="T70" fmla="*/ 2147483646 w 52665"/>
                <a:gd name="T71" fmla="*/ 0 h 245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9" name="Google Shape;995;p32">
              <a:extLst>
                <a:ext uri="{FF2B5EF4-FFF2-40B4-BE49-F238E27FC236}">
                  <a16:creationId xmlns:a16="http://schemas.microsoft.com/office/drawing/2014/main" xmlns="" id="{0C7BC78B-7C4A-8D76-7BB6-01616DC82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067" y="1449238"/>
              <a:ext cx="174777" cy="115262"/>
            </a:xfrm>
            <a:custGeom>
              <a:avLst/>
              <a:gdLst>
                <a:gd name="T0" fmla="*/ 2147483646 w 7026"/>
                <a:gd name="T1" fmla="*/ 2147483646 h 4606"/>
                <a:gd name="T2" fmla="*/ 2147483646 w 7026"/>
                <a:gd name="T3" fmla="*/ 2147483646 h 4606"/>
                <a:gd name="T4" fmla="*/ 2147483646 w 7026"/>
                <a:gd name="T5" fmla="*/ 2147483646 h 4606"/>
                <a:gd name="T6" fmla="*/ 2147483646 w 7026"/>
                <a:gd name="T7" fmla="*/ 2147483646 h 4606"/>
                <a:gd name="T8" fmla="*/ 2147483646 w 7026"/>
                <a:gd name="T9" fmla="*/ 2147483646 h 4606"/>
                <a:gd name="T10" fmla="*/ 2147483646 w 7026"/>
                <a:gd name="T11" fmla="*/ 2147483646 h 4606"/>
                <a:gd name="T12" fmla="*/ 2147483646 w 7026"/>
                <a:gd name="T13" fmla="*/ 2147483646 h 4606"/>
                <a:gd name="T14" fmla="*/ 2147483646 w 7026"/>
                <a:gd name="T15" fmla="*/ 2147483646 h 4606"/>
                <a:gd name="T16" fmla="*/ 2147483646 w 7026"/>
                <a:gd name="T17" fmla="*/ 2147483646 h 4606"/>
                <a:gd name="T18" fmla="*/ 2147483646 w 7026"/>
                <a:gd name="T19" fmla="*/ 2147483646 h 4606"/>
                <a:gd name="T20" fmla="*/ 2147483646 w 7026"/>
                <a:gd name="T21" fmla="*/ 2147483646 h 46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0" name="Google Shape;996;p32">
              <a:extLst>
                <a:ext uri="{FF2B5EF4-FFF2-40B4-BE49-F238E27FC236}">
                  <a16:creationId xmlns:a16="http://schemas.microsoft.com/office/drawing/2014/main" xmlns="" id="{6BAA2FF8-66B9-D9A0-BE17-75ED1996B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402" y="1295014"/>
              <a:ext cx="230879" cy="168835"/>
            </a:xfrm>
            <a:custGeom>
              <a:avLst/>
              <a:gdLst>
                <a:gd name="T0" fmla="*/ 2147483646 w 9244"/>
                <a:gd name="T1" fmla="*/ 0 h 6749"/>
                <a:gd name="T2" fmla="*/ 2147483646 w 9244"/>
                <a:gd name="T3" fmla="*/ 2147483646 h 6749"/>
                <a:gd name="T4" fmla="*/ 2147483646 w 9244"/>
                <a:gd name="T5" fmla="*/ 2147483646 h 6749"/>
                <a:gd name="T6" fmla="*/ 2147483646 w 9244"/>
                <a:gd name="T7" fmla="*/ 2147483646 h 6749"/>
                <a:gd name="T8" fmla="*/ 2147483646 w 9244"/>
                <a:gd name="T9" fmla="*/ 2147483646 h 6749"/>
                <a:gd name="T10" fmla="*/ 2147483646 w 9244"/>
                <a:gd name="T11" fmla="*/ 2147483646 h 6749"/>
                <a:gd name="T12" fmla="*/ 2147483646 w 9244"/>
                <a:gd name="T13" fmla="*/ 2147483646 h 6749"/>
                <a:gd name="T14" fmla="*/ 2147483646 w 9244"/>
                <a:gd name="T15" fmla="*/ 2147483646 h 6749"/>
                <a:gd name="T16" fmla="*/ 2147483646 w 9244"/>
                <a:gd name="T17" fmla="*/ 2147483646 h 6749"/>
                <a:gd name="T18" fmla="*/ 2147483646 w 9244"/>
                <a:gd name="T19" fmla="*/ 2147483646 h 6749"/>
                <a:gd name="T20" fmla="*/ 2147483646 w 9244"/>
                <a:gd name="T21" fmla="*/ 0 h 67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1" name="Google Shape;997;p32">
              <a:extLst>
                <a:ext uri="{FF2B5EF4-FFF2-40B4-BE49-F238E27FC236}">
                  <a16:creationId xmlns:a16="http://schemas.microsoft.com/office/drawing/2014/main" xmlns="" id="{4B5FC92D-0DE3-D0BC-59DD-709B23BB5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6551" y="1306378"/>
              <a:ext cx="60417" cy="60066"/>
            </a:xfrm>
            <a:custGeom>
              <a:avLst/>
              <a:gdLst>
                <a:gd name="T0" fmla="*/ 2147483646 w 2387"/>
                <a:gd name="T1" fmla="*/ 2147483646 h 2387"/>
                <a:gd name="T2" fmla="*/ 0 w 2387"/>
                <a:gd name="T3" fmla="*/ 2147483646 h 2387"/>
                <a:gd name="T4" fmla="*/ 2147483646 w 2387"/>
                <a:gd name="T5" fmla="*/ 2147483646 h 2387"/>
                <a:gd name="T6" fmla="*/ 2147483646 w 2387"/>
                <a:gd name="T7" fmla="*/ 2147483646 h 2387"/>
                <a:gd name="T8" fmla="*/ 2147483646 w 2387"/>
                <a:gd name="T9" fmla="*/ 2147483646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2" name="Google Shape;998;p32">
              <a:extLst>
                <a:ext uri="{FF2B5EF4-FFF2-40B4-BE49-F238E27FC236}">
                  <a16:creationId xmlns:a16="http://schemas.microsoft.com/office/drawing/2014/main" xmlns="" id="{57878AF3-4830-7D44-C4BB-084304C8B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7683" y="1246312"/>
              <a:ext cx="228721" cy="168835"/>
            </a:xfrm>
            <a:custGeom>
              <a:avLst/>
              <a:gdLst>
                <a:gd name="T0" fmla="*/ 2147483646 w 9109"/>
                <a:gd name="T1" fmla="*/ 0 h 6746"/>
                <a:gd name="T2" fmla="*/ 2147483646 w 9109"/>
                <a:gd name="T3" fmla="*/ 2147483646 h 6746"/>
                <a:gd name="T4" fmla="*/ 2147483646 w 9109"/>
                <a:gd name="T5" fmla="*/ 2147483646 h 6746"/>
                <a:gd name="T6" fmla="*/ 2147483646 w 9109"/>
                <a:gd name="T7" fmla="*/ 2147483646 h 6746"/>
                <a:gd name="T8" fmla="*/ 2147483646 w 9109"/>
                <a:gd name="T9" fmla="*/ 2147483646 h 6746"/>
                <a:gd name="T10" fmla="*/ 2147483646 w 9109"/>
                <a:gd name="T11" fmla="*/ 2147483646 h 6746"/>
                <a:gd name="T12" fmla="*/ 2147483646 w 9109"/>
                <a:gd name="T13" fmla="*/ 2147483646 h 6746"/>
                <a:gd name="T14" fmla="*/ 2147483646 w 9109"/>
                <a:gd name="T15" fmla="*/ 2147483646 h 6746"/>
                <a:gd name="T16" fmla="*/ 2147483646 w 9109"/>
                <a:gd name="T17" fmla="*/ 2147483646 h 6746"/>
                <a:gd name="T18" fmla="*/ 2147483646 w 9109"/>
                <a:gd name="T19" fmla="*/ 2147483646 h 6746"/>
                <a:gd name="T20" fmla="*/ 2147483646 w 9109"/>
                <a:gd name="T21" fmla="*/ 0 h 67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3" name="Google Shape;999;p32">
              <a:extLst>
                <a:ext uri="{FF2B5EF4-FFF2-40B4-BE49-F238E27FC236}">
                  <a16:creationId xmlns:a16="http://schemas.microsoft.com/office/drawing/2014/main" xmlns="" id="{455D7A03-17A9-A196-3478-BB68F33F8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523" y="1264170"/>
              <a:ext cx="60417" cy="60066"/>
            </a:xfrm>
            <a:custGeom>
              <a:avLst/>
              <a:gdLst>
                <a:gd name="T0" fmla="*/ 2147483646 w 2387"/>
                <a:gd name="T1" fmla="*/ 0 h 2387"/>
                <a:gd name="T2" fmla="*/ 0 w 2387"/>
                <a:gd name="T3" fmla="*/ 2147483646 h 2387"/>
                <a:gd name="T4" fmla="*/ 2147483646 w 2387"/>
                <a:gd name="T5" fmla="*/ 2147483646 h 2387"/>
                <a:gd name="T6" fmla="*/ 2147483646 w 2387"/>
                <a:gd name="T7" fmla="*/ 2147483646 h 2387"/>
                <a:gd name="T8" fmla="*/ 2147483646 w 2387"/>
                <a:gd name="T9" fmla="*/ 0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4" name="Google Shape;1000;p32">
              <a:extLst>
                <a:ext uri="{FF2B5EF4-FFF2-40B4-BE49-F238E27FC236}">
                  <a16:creationId xmlns:a16="http://schemas.microsoft.com/office/drawing/2014/main" xmlns="" id="{821D1371-5136-5771-EFD5-EE2457091D13}"/>
                </a:ext>
              </a:extLst>
            </p:cNvPr>
            <p:cNvSpPr/>
            <p:nvPr/>
          </p:nvSpPr>
          <p:spPr>
            <a:xfrm>
              <a:off x="3372771" y="1445992"/>
              <a:ext cx="207143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5" name="Google Shape;1001;p32">
              <a:extLst>
                <a:ext uri="{FF2B5EF4-FFF2-40B4-BE49-F238E27FC236}">
                  <a16:creationId xmlns:a16="http://schemas.microsoft.com/office/drawing/2014/main" xmlns="" id="{5493359E-4C8D-1C51-B74D-7C9D636D1AD3}"/>
                </a:ext>
              </a:extLst>
            </p:cNvPr>
            <p:cNvSpPr/>
            <p:nvPr/>
          </p:nvSpPr>
          <p:spPr>
            <a:xfrm>
              <a:off x="3931088" y="1374562"/>
              <a:ext cx="211998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1002;p32">
              <a:extLst>
                <a:ext uri="{FF2B5EF4-FFF2-40B4-BE49-F238E27FC236}">
                  <a16:creationId xmlns:a16="http://schemas.microsoft.com/office/drawing/2014/main" xmlns="" id="{17587819-4845-D743-2239-65892C1F5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176" y="2132693"/>
              <a:ext cx="49629" cy="21105"/>
            </a:xfrm>
            <a:custGeom>
              <a:avLst/>
              <a:gdLst>
                <a:gd name="T0" fmla="*/ 2147483646 w 1951"/>
                <a:gd name="T1" fmla="*/ 2147483646 h 842"/>
                <a:gd name="T2" fmla="*/ 2147483646 w 1951"/>
                <a:gd name="T3" fmla="*/ 2147483646 h 842"/>
                <a:gd name="T4" fmla="*/ 2147483646 w 1951"/>
                <a:gd name="T5" fmla="*/ 2147483646 h 842"/>
                <a:gd name="T6" fmla="*/ 2147483646 w 1951"/>
                <a:gd name="T7" fmla="*/ 2147483646 h 842"/>
                <a:gd name="T8" fmla="*/ 2147483646 w 1951"/>
                <a:gd name="T9" fmla="*/ 2147483646 h 842"/>
                <a:gd name="T10" fmla="*/ 2147483646 w 1951"/>
                <a:gd name="T11" fmla="*/ 2147483646 h 842"/>
                <a:gd name="T12" fmla="*/ 2147483646 w 1951"/>
                <a:gd name="T13" fmla="*/ 2147483646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37" name="Google Shape;211;p3">
            <a:extLst>
              <a:ext uri="{FF2B5EF4-FFF2-40B4-BE49-F238E27FC236}">
                <a16:creationId xmlns:a16="http://schemas.microsoft.com/office/drawing/2014/main" xmlns="" id="{2222B807-4C2D-2A3C-EDAB-D0FCB6D7AC9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9" y="1581151"/>
            <a:ext cx="444500" cy="398463"/>
            <a:chOff x="2495125" y="2142250"/>
            <a:chExt cx="444275" cy="398525"/>
          </a:xfrm>
        </p:grpSpPr>
        <p:sp>
          <p:nvSpPr>
            <p:cNvPr id="138" name="Google Shape;212;p3">
              <a:extLst>
                <a:ext uri="{FF2B5EF4-FFF2-40B4-BE49-F238E27FC236}">
                  <a16:creationId xmlns:a16="http://schemas.microsoft.com/office/drawing/2014/main" xmlns="" id="{A48DF97A-B4DA-C698-DD6C-923D8CB2D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9" name="Google Shape;213;p3">
              <a:extLst>
                <a:ext uri="{FF2B5EF4-FFF2-40B4-BE49-F238E27FC236}">
                  <a16:creationId xmlns:a16="http://schemas.microsoft.com/office/drawing/2014/main" xmlns="" id="{4E102301-A755-7A31-1AEC-25D66700CD52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40" name="Google Shape;214;p3">
            <a:extLst>
              <a:ext uri="{FF2B5EF4-FFF2-40B4-BE49-F238E27FC236}">
                <a16:creationId xmlns:a16="http://schemas.microsoft.com/office/drawing/2014/main" xmlns="" id="{0793892E-105C-6EB9-CA2D-8A65C08C790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1" y="5038726"/>
            <a:ext cx="292100" cy="280988"/>
            <a:chOff x="3243875" y="2372825"/>
            <a:chExt cx="291375" cy="281375"/>
          </a:xfrm>
        </p:grpSpPr>
        <p:sp>
          <p:nvSpPr>
            <p:cNvPr id="141" name="Google Shape;215;p3">
              <a:extLst>
                <a:ext uri="{FF2B5EF4-FFF2-40B4-BE49-F238E27FC236}">
                  <a16:creationId xmlns:a16="http://schemas.microsoft.com/office/drawing/2014/main" xmlns="" id="{F98C34E7-AD6D-7D85-8C3B-0482DCBE78BB}"/>
                </a:ext>
              </a:extLst>
            </p:cNvPr>
            <p:cNvSpPr/>
            <p:nvPr/>
          </p:nvSpPr>
          <p:spPr>
            <a:xfrm>
              <a:off x="3286632" y="2403030"/>
              <a:ext cx="205863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2" name="Google Shape;216;p3">
              <a:extLst>
                <a:ext uri="{FF2B5EF4-FFF2-40B4-BE49-F238E27FC236}">
                  <a16:creationId xmlns:a16="http://schemas.microsoft.com/office/drawing/2014/main" xmlns="" id="{B7372812-D67B-B229-BB91-CC70814E5F74}"/>
                </a:ext>
              </a:extLst>
            </p:cNvPr>
            <p:cNvSpPr/>
            <p:nvPr/>
          </p:nvSpPr>
          <p:spPr>
            <a:xfrm>
              <a:off x="3302467" y="2403030"/>
              <a:ext cx="193194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217;p3">
              <a:extLst>
                <a:ext uri="{FF2B5EF4-FFF2-40B4-BE49-F238E27FC236}">
                  <a16:creationId xmlns:a16="http://schemas.microsoft.com/office/drawing/2014/main" xmlns="" id="{B46A920E-B622-40D5-7850-C52A260B8C2D}"/>
                </a:ext>
              </a:extLst>
            </p:cNvPr>
            <p:cNvSpPr/>
            <p:nvPr/>
          </p:nvSpPr>
          <p:spPr>
            <a:xfrm>
              <a:off x="3395897" y="2372825"/>
              <a:ext cx="1108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218;p3">
              <a:extLst>
                <a:ext uri="{FF2B5EF4-FFF2-40B4-BE49-F238E27FC236}">
                  <a16:creationId xmlns:a16="http://schemas.microsoft.com/office/drawing/2014/main" xmlns="" id="{9FB105A1-D8AC-FB2D-E725-3D4E2F3E34BE}"/>
                </a:ext>
              </a:extLst>
            </p:cNvPr>
            <p:cNvSpPr/>
            <p:nvPr/>
          </p:nvSpPr>
          <p:spPr>
            <a:xfrm>
              <a:off x="3243875" y="2495231"/>
              <a:ext cx="285041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5" name="Google Shape;219;p3">
              <a:extLst>
                <a:ext uri="{FF2B5EF4-FFF2-40B4-BE49-F238E27FC236}">
                  <a16:creationId xmlns:a16="http://schemas.microsoft.com/office/drawing/2014/main" xmlns="" id="{503E0DD6-97CE-8547-E47A-897D355DBD26}"/>
                </a:ext>
              </a:extLst>
            </p:cNvPr>
            <p:cNvSpPr/>
            <p:nvPr/>
          </p:nvSpPr>
          <p:spPr>
            <a:xfrm>
              <a:off x="3340473" y="2379184"/>
              <a:ext cx="10451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6" name="Google Shape;220;p3">
              <a:extLst>
                <a:ext uri="{FF2B5EF4-FFF2-40B4-BE49-F238E27FC236}">
                  <a16:creationId xmlns:a16="http://schemas.microsoft.com/office/drawing/2014/main" xmlns="" id="{17296E19-1162-BDC4-D8D0-EE05DD71C41D}"/>
                </a:ext>
              </a:extLst>
            </p:cNvPr>
            <p:cNvSpPr/>
            <p:nvPr/>
          </p:nvSpPr>
          <p:spPr>
            <a:xfrm>
              <a:off x="3267629" y="2458668"/>
              <a:ext cx="267621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7" name="Google Shape;221;p3">
              <a:extLst>
                <a:ext uri="{FF2B5EF4-FFF2-40B4-BE49-F238E27FC236}">
                  <a16:creationId xmlns:a16="http://schemas.microsoft.com/office/drawing/2014/main" xmlns="" id="{852E9D20-6E5E-1E60-F123-0650970A5066}"/>
                </a:ext>
              </a:extLst>
            </p:cNvPr>
            <p:cNvSpPr/>
            <p:nvPr/>
          </p:nvSpPr>
          <p:spPr>
            <a:xfrm>
              <a:off x="3275546" y="2452309"/>
              <a:ext cx="258121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8" name="Google Shape;222;p3">
              <a:extLst>
                <a:ext uri="{FF2B5EF4-FFF2-40B4-BE49-F238E27FC236}">
                  <a16:creationId xmlns:a16="http://schemas.microsoft.com/office/drawing/2014/main" xmlns="" id="{34B0BF48-680E-7945-41FC-A83EEAC1F567}"/>
                </a:ext>
              </a:extLst>
            </p:cNvPr>
            <p:cNvSpPr/>
            <p:nvPr/>
          </p:nvSpPr>
          <p:spPr>
            <a:xfrm>
              <a:off x="3327804" y="2385542"/>
              <a:ext cx="120351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9" name="Google Shape;223;p3">
              <a:extLst>
                <a:ext uri="{FF2B5EF4-FFF2-40B4-BE49-F238E27FC236}">
                  <a16:creationId xmlns:a16="http://schemas.microsoft.com/office/drawing/2014/main" xmlns="" id="{895AE0F1-C5AA-1AD3-F3F5-DAB92BD015F6}"/>
                </a:ext>
              </a:extLst>
            </p:cNvPr>
            <p:cNvSpPr/>
            <p:nvPr/>
          </p:nvSpPr>
          <p:spPr>
            <a:xfrm>
              <a:off x="3327804" y="2438003"/>
              <a:ext cx="133019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0" name="Google Shape;224;p3">
              <a:extLst>
                <a:ext uri="{FF2B5EF4-FFF2-40B4-BE49-F238E27FC236}">
                  <a16:creationId xmlns:a16="http://schemas.microsoft.com/office/drawing/2014/main" xmlns="" id="{BD3C6B90-5A5C-6A31-9C7C-41289A0AB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891" y="2469796"/>
              <a:ext cx="71788" cy="7153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51" name="Google Shape;225;p3">
            <a:extLst>
              <a:ext uri="{FF2B5EF4-FFF2-40B4-BE49-F238E27FC236}">
                <a16:creationId xmlns:a16="http://schemas.microsoft.com/office/drawing/2014/main" xmlns="" id="{63CF268A-9DFD-7B8A-1111-133576948D6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7539" y="714376"/>
            <a:ext cx="168275" cy="168275"/>
            <a:chOff x="4954425" y="2036375"/>
            <a:chExt cx="166675" cy="168575"/>
          </a:xfrm>
        </p:grpSpPr>
        <p:sp>
          <p:nvSpPr>
            <p:cNvPr id="152" name="Google Shape;226;p3">
              <a:extLst>
                <a:ext uri="{FF2B5EF4-FFF2-40B4-BE49-F238E27FC236}">
                  <a16:creationId xmlns:a16="http://schemas.microsoft.com/office/drawing/2014/main" xmlns="" id="{5630C295-D4A4-C14C-494B-F5424BE37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3" name="Google Shape;227;p3">
              <a:extLst>
                <a:ext uri="{FF2B5EF4-FFF2-40B4-BE49-F238E27FC236}">
                  <a16:creationId xmlns:a16="http://schemas.microsoft.com/office/drawing/2014/main" xmlns="" id="{E4433304-DAA6-019A-A8E5-2CF2DF4F2E58}"/>
                </a:ext>
              </a:extLst>
            </p:cNvPr>
            <p:cNvSpPr/>
            <p:nvPr/>
          </p:nvSpPr>
          <p:spPr>
            <a:xfrm>
              <a:off x="5009459" y="2104760"/>
              <a:ext cx="51890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54" name="Google Shape;228;p3">
            <a:extLst>
              <a:ext uri="{FF2B5EF4-FFF2-40B4-BE49-F238E27FC236}">
                <a16:creationId xmlns:a16="http://schemas.microsoft.com/office/drawing/2014/main" xmlns="" id="{D0A3747A-CC88-7F00-CDFF-60A60199B3F4}"/>
              </a:ext>
            </a:extLst>
          </p:cNvPr>
          <p:cNvSpPr>
            <a:spLocks/>
          </p:cNvSpPr>
          <p:nvPr userDrawn="1"/>
        </p:nvSpPr>
        <p:spPr bwMode="auto">
          <a:xfrm>
            <a:off x="1576389" y="3597276"/>
            <a:ext cx="119063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155" name="Google Shape;229;p3">
            <a:extLst>
              <a:ext uri="{FF2B5EF4-FFF2-40B4-BE49-F238E27FC236}">
                <a16:creationId xmlns:a16="http://schemas.microsoft.com/office/drawing/2014/main" xmlns="" id="{0286531C-9AAE-50A8-4A61-E397F25C309A}"/>
              </a:ext>
            </a:extLst>
          </p:cNvPr>
          <p:cNvSpPr/>
          <p:nvPr userDrawn="1"/>
        </p:nvSpPr>
        <p:spPr>
          <a:xfrm>
            <a:off x="9847264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56" name="Google Shape;230;p3">
            <a:extLst>
              <a:ext uri="{FF2B5EF4-FFF2-40B4-BE49-F238E27FC236}">
                <a16:creationId xmlns:a16="http://schemas.microsoft.com/office/drawing/2014/main" xmlns="" id="{FD409E67-8D79-928E-D96D-11047EFB7D7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5" y="5541964"/>
            <a:ext cx="166687" cy="168275"/>
            <a:chOff x="4954425" y="2036375"/>
            <a:chExt cx="166675" cy="168575"/>
          </a:xfrm>
        </p:grpSpPr>
        <p:sp>
          <p:nvSpPr>
            <p:cNvPr id="157" name="Google Shape;231;p3">
              <a:extLst>
                <a:ext uri="{FF2B5EF4-FFF2-40B4-BE49-F238E27FC236}">
                  <a16:creationId xmlns:a16="http://schemas.microsoft.com/office/drawing/2014/main" xmlns="" id="{C7594790-786D-65FE-5D7C-65FEA66F54FB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8" name="Google Shape;232;p3">
              <a:extLst>
                <a:ext uri="{FF2B5EF4-FFF2-40B4-BE49-F238E27FC236}">
                  <a16:creationId xmlns:a16="http://schemas.microsoft.com/office/drawing/2014/main" xmlns="" id="{0246D99D-80E2-9F18-45EE-E2CC3B59F753}"/>
                </a:ext>
              </a:extLst>
            </p:cNvPr>
            <p:cNvSpPr/>
            <p:nvPr/>
          </p:nvSpPr>
          <p:spPr>
            <a:xfrm>
              <a:off x="5009983" y="2104759"/>
              <a:ext cx="52384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0BF519F0-C222-1B2B-BC58-FFE6C17C5D95}"/>
              </a:ext>
            </a:extLst>
          </p:cNvPr>
          <p:cNvSpPr txBox="1"/>
          <p:nvPr userDrawn="1"/>
        </p:nvSpPr>
        <p:spPr>
          <a:xfrm>
            <a:off x="3643314" y="1503363"/>
            <a:ext cx="4727575" cy="27469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625" i="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22148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59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rgbClr val="E46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68984DF2-AA36-4321-28AD-D5C35F02F0C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9" y="219077"/>
            <a:ext cx="11614151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82FE8AD1-1168-A899-B1B6-ACC8634EE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80" y="219519"/>
              <a:ext cx="8068625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EDB06245-B4C4-1EA2-BCE3-48287D78C6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FB22495A-B857-DABC-2D96-8200DB029E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2B314185-007E-C9DA-0A81-897271B11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9FAFF72C-041B-6405-0F5B-B982C0419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F4AF7691-D478-6A73-1153-E6BAAE9E5F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415"/>
              <a:ext cx="570111" cy="380291"/>
              <a:chOff x="8341543" y="1721415"/>
              <a:chExt cx="570111" cy="380291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F6922DFE-68C5-B60A-8371-0BB9E92B64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89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B5C1CBCF-3A8C-D454-AEFB-800191BE453C}"/>
                  </a:ext>
                </a:extLst>
              </p:cNvPr>
              <p:cNvSpPr/>
              <p:nvPr/>
            </p:nvSpPr>
            <p:spPr>
              <a:xfrm>
                <a:off x="8341866" y="1721414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D6BF5B42-0265-29E3-999D-F36DF6FC93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21C24BA5-47E4-5E91-3221-025E71E27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39CDBDC8-20C7-F3B9-DBF9-8F0DC208D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7BADDF63-6FAF-2B59-831C-49B08EC8F1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869"/>
              <a:ext cx="570111" cy="387780"/>
              <a:chOff x="8341543" y="606869"/>
              <a:chExt cx="570111" cy="387780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716C70AD-BEAE-75F2-3C5E-19D61BF685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334133A9-C85B-4EFF-C9F1-16DA50DA36EA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9F4764D8-D22D-8EED-CA7F-17E47F618C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E08DD4A6-4BDC-281E-7CD3-ACF355B4AD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301E9A54-D863-65FF-D67C-70017A623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4852F940-9E5E-5A75-F39D-356C74BE08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586"/>
              <a:ext cx="570111" cy="380884"/>
              <a:chOff x="8341543" y="2281736"/>
              <a:chExt cx="570111" cy="380884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DB1B391E-62E7-AFD2-F614-2D8DDA8D64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67B58392-9C02-B897-098E-004C33890C7A}"/>
                  </a:ext>
                </a:extLst>
              </p:cNvPr>
              <p:cNvSpPr/>
              <p:nvPr/>
            </p:nvSpPr>
            <p:spPr>
              <a:xfrm>
                <a:off x="8341866" y="2281735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380DCD56-F0A2-19B1-B0D1-44EE355D0D59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77BA14D2-CAE4-6A02-F33E-AEAF829CB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1E956A04-FAA1-04D4-A9B0-5207859778AF}"/>
              </a:ext>
            </a:extLst>
          </p:cNvPr>
          <p:cNvSpPr>
            <a:spLocks/>
          </p:cNvSpPr>
          <p:nvPr userDrawn="1"/>
        </p:nvSpPr>
        <p:spPr bwMode="auto">
          <a:xfrm>
            <a:off x="465139" y="882651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43E3B4F4-C38E-C954-8DA8-2F9B181BE9AA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4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893D238C-A983-DDDC-67D4-837AF25290EB}"/>
              </a:ext>
            </a:extLst>
          </p:cNvPr>
          <p:cNvSpPr>
            <a:spLocks/>
          </p:cNvSpPr>
          <p:nvPr userDrawn="1"/>
        </p:nvSpPr>
        <p:spPr bwMode="auto">
          <a:xfrm>
            <a:off x="22383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0668EB35-0D5D-0050-62CB-B89B5128045B}"/>
              </a:ext>
            </a:extLst>
          </p:cNvPr>
          <p:cNvSpPr>
            <a:spLocks/>
          </p:cNvSpPr>
          <p:nvPr userDrawn="1"/>
        </p:nvSpPr>
        <p:spPr bwMode="auto">
          <a:xfrm>
            <a:off x="525464" y="947739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614F11F9-6548-E847-83F1-4B51CA69CDE4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324DAE6A-672D-2275-6C9D-742A00B7151F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1495425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815C303F-9980-F6A3-4CE0-86E93DA8A18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E287E236-D2D4-75DA-63FC-6B74FB351D5A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E7BE9E51-E963-D322-EFA2-C161CE2A49CB}"/>
              </a:ext>
            </a:extLst>
          </p:cNvPr>
          <p:cNvSpPr>
            <a:spLocks/>
          </p:cNvSpPr>
          <p:nvPr userDrawn="1"/>
        </p:nvSpPr>
        <p:spPr bwMode="auto">
          <a:xfrm>
            <a:off x="522289" y="1562100"/>
            <a:ext cx="47625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04128D2F-4D58-043B-ACBE-6CC6AA496D70}"/>
              </a:ext>
            </a:extLst>
          </p:cNvPr>
          <p:cNvSpPr>
            <a:spLocks/>
          </p:cNvSpPr>
          <p:nvPr userDrawn="1"/>
        </p:nvSpPr>
        <p:spPr bwMode="auto">
          <a:xfrm>
            <a:off x="201614" y="1531937"/>
            <a:ext cx="446087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4D2C9D13-2A7C-92F3-33FB-812BB3A7609B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2109788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17116961-DD18-CD48-1140-978FF5C768AD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7575EEEC-E8FD-B0D2-F6BD-2F05FAC77D61}"/>
              </a:ext>
            </a:extLst>
          </p:cNvPr>
          <p:cNvSpPr>
            <a:spLocks/>
          </p:cNvSpPr>
          <p:nvPr userDrawn="1"/>
        </p:nvSpPr>
        <p:spPr bwMode="auto">
          <a:xfrm>
            <a:off x="222249" y="2217737"/>
            <a:ext cx="44451" cy="44451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2BC0B017-9498-4593-3CE2-17B3A4246965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1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6B2045C2-ED5B-0DDE-3E41-5010C92F6208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3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F58627B2-2889-7AB7-8C93-3CD734ED606B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2724151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F7B9D929-3591-A8F0-DCED-F52720C8F7B2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F4D00034-011B-2B1C-A670-FC4E2AC961E2}"/>
              </a:ext>
            </a:extLst>
          </p:cNvPr>
          <p:cNvSpPr>
            <a:spLocks/>
          </p:cNvSpPr>
          <p:nvPr userDrawn="1"/>
        </p:nvSpPr>
        <p:spPr bwMode="auto">
          <a:xfrm>
            <a:off x="220664" y="2830514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DF29B584-A4E5-831A-2BF6-471364B76A00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03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83C27858-38A1-1A14-4815-1D4E63D50F59}"/>
              </a:ext>
            </a:extLst>
          </p:cNvPr>
          <p:cNvSpPr>
            <a:spLocks/>
          </p:cNvSpPr>
          <p:nvPr userDrawn="1"/>
        </p:nvSpPr>
        <p:spPr bwMode="auto">
          <a:xfrm>
            <a:off x="198439" y="27590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06D8420F-CBF2-1296-1C58-D9B2CE3755A3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EEEEC4C7-B59B-D73E-5444-C9CAAB907E8E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D8530D0A-7034-F97D-8979-CFEF1C41A3CE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1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BB452D16-C912-18E3-BD47-79AFD161AAFA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83C5CC88-3EF4-9C89-801A-CD429A5A6F34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35992285-64D4-070A-F01F-1BAB769357A8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72874CA4-CA8F-555B-6E4C-1A2326A1F31D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6138B6D3-4607-12E9-2554-DEEFA58101D3}"/>
              </a:ext>
            </a:extLst>
          </p:cNvPr>
          <p:cNvSpPr>
            <a:spLocks/>
          </p:cNvSpPr>
          <p:nvPr userDrawn="1"/>
        </p:nvSpPr>
        <p:spPr bwMode="auto">
          <a:xfrm>
            <a:off x="217489" y="4059239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A81A0952-6C4D-EB26-5C78-0CC1D543DE7B}"/>
              </a:ext>
            </a:extLst>
          </p:cNvPr>
          <p:cNvSpPr>
            <a:spLocks/>
          </p:cNvSpPr>
          <p:nvPr userDrawn="1"/>
        </p:nvSpPr>
        <p:spPr bwMode="auto">
          <a:xfrm>
            <a:off x="519114" y="4016375"/>
            <a:ext cx="46037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A5A40943-9A66-BDE1-82C8-529844ED81FA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878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9E653C59-42FF-E67A-1507-96E912500B2F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1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253E2B74-4607-8417-124E-95B6FC5F3B62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4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E092D149-D5EF-41E3-B51E-44F5675128D5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4"/>
            <a:ext cx="46039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D52748EA-5FDD-B0D9-6E2F-43353E772E9C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9"/>
            <a:ext cx="44451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62A13925-CB4B-1C8C-3B53-D40CCF1DFE31}"/>
              </a:ext>
            </a:extLst>
          </p:cNvPr>
          <p:cNvSpPr>
            <a:spLocks/>
          </p:cNvSpPr>
          <p:nvPr userDrawn="1"/>
        </p:nvSpPr>
        <p:spPr bwMode="auto">
          <a:xfrm>
            <a:off x="195265" y="4600575"/>
            <a:ext cx="446087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B0222B61-6E80-B8EE-64A3-79FF51486236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4"/>
            <a:ext cx="109539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FF385148-C722-E416-BBD9-744B43C8FD90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03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11685CE1-9151-2B0B-A3D9-644123FCAEE0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605A8FB6-4BED-868C-6D58-EC38B796D83B}"/>
              </a:ext>
            </a:extLst>
          </p:cNvPr>
          <p:cNvSpPr>
            <a:spLocks/>
          </p:cNvSpPr>
          <p:nvPr userDrawn="1"/>
        </p:nvSpPr>
        <p:spPr bwMode="auto">
          <a:xfrm>
            <a:off x="515940" y="5245101"/>
            <a:ext cx="47625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73367EA9-661E-75EE-06DA-42CA43A510C2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149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476BDDDC-23ED-15BD-F024-51D484EB03A0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C1937BBF-464B-6147-7DDE-9B99E938EC3F}"/>
              </a:ext>
            </a:extLst>
          </p:cNvPr>
          <p:cNvSpPr>
            <a:spLocks/>
          </p:cNvSpPr>
          <p:nvPr userDrawn="1"/>
        </p:nvSpPr>
        <p:spPr bwMode="auto">
          <a:xfrm>
            <a:off x="190502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30E27635-0ACC-5AB2-03A8-A1A87CC039AA}"/>
              </a:ext>
            </a:extLst>
          </p:cNvPr>
          <p:cNvSpPr>
            <a:spLocks/>
          </p:cNvSpPr>
          <p:nvPr userDrawn="1"/>
        </p:nvSpPr>
        <p:spPr bwMode="auto">
          <a:xfrm>
            <a:off x="214314" y="5900739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FB9704F9-C086-2F2C-8257-B0D525FACED2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9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57EEE73B-11AC-E01F-7771-E580D67458ED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8293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772171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7278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E46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E5B08A2F-4364-CA53-6418-6053C4FD046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9" y="219077"/>
            <a:ext cx="11614151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4CCCE1A1-F2A0-71A4-FDD0-D4233CDF0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80" y="219519"/>
              <a:ext cx="8068625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6FE41176-8803-8B4D-B2E3-4944C2F074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4C917A50-D9C4-7F67-E138-71C4D1E68A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3E412D9F-5D32-6E0E-D78C-7714C23121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765B1015-A31F-CE9E-3FAC-11D2D556F84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5D0BE819-E73B-3CED-3897-CFEF3ED517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415"/>
              <a:ext cx="570111" cy="380291"/>
              <a:chOff x="8341543" y="1721415"/>
              <a:chExt cx="570111" cy="380291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19271640-F13E-40AC-7365-0044325BB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89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7F010D8D-0F3B-BB0E-0597-EEC898D24BFB}"/>
                  </a:ext>
                </a:extLst>
              </p:cNvPr>
              <p:cNvSpPr/>
              <p:nvPr/>
            </p:nvSpPr>
            <p:spPr>
              <a:xfrm>
                <a:off x="8341866" y="1721414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AFCBA414-D213-C250-01B0-50EEF872B5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F799F259-F406-6192-DBDF-681570A84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63479533-5ADB-0293-98F6-B277CAC946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8E91B706-7448-5668-50C5-59F2919B5C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869"/>
              <a:ext cx="570111" cy="387780"/>
              <a:chOff x="8341543" y="606869"/>
              <a:chExt cx="570111" cy="387780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EA58485D-765A-0DD2-0D34-D50A96013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DAD19035-9232-EA6B-B885-2D70F2D0E441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A3C8768F-6137-625E-147E-4624EB20FB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90353532-BD6C-AAA8-C09F-A7A074068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8069F894-8498-B80C-17E7-2B7A8D0FC0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2E2D7C97-7747-C5F1-CFE5-74A5D5B01F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586"/>
              <a:ext cx="570111" cy="380884"/>
              <a:chOff x="8341543" y="2281736"/>
              <a:chExt cx="570111" cy="380884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C0173C0C-C811-BC24-4009-3D87610004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C4E0066D-D1BA-5D3C-D519-812D4A41FC2B}"/>
                  </a:ext>
                </a:extLst>
              </p:cNvPr>
              <p:cNvSpPr/>
              <p:nvPr/>
            </p:nvSpPr>
            <p:spPr>
              <a:xfrm>
                <a:off x="8341866" y="2281735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95ED02C4-2544-B785-C9BF-75322705844B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729C17AA-22EA-FD14-157D-5C61AC4870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5" name="Google Shape;1016;p14">
            <a:extLst>
              <a:ext uri="{FF2B5EF4-FFF2-40B4-BE49-F238E27FC236}">
                <a16:creationId xmlns:a16="http://schemas.microsoft.com/office/drawing/2014/main" xmlns="" id="{EDD1FEF1-B85D-DAB9-35CB-08D9FFF6720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89013" y="5645151"/>
            <a:ext cx="615951" cy="536575"/>
            <a:chOff x="2495125" y="2142250"/>
            <a:chExt cx="444275" cy="398525"/>
          </a:xfrm>
        </p:grpSpPr>
        <p:sp>
          <p:nvSpPr>
            <p:cNvPr id="26" name="Google Shape;1017;p14">
              <a:extLst>
                <a:ext uri="{FF2B5EF4-FFF2-40B4-BE49-F238E27FC236}">
                  <a16:creationId xmlns:a16="http://schemas.microsoft.com/office/drawing/2014/main" xmlns="" id="{F15FFA53-CE99-46CE-2C3B-0474BBBD8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7" name="Google Shape;1018;p14">
              <a:extLst>
                <a:ext uri="{FF2B5EF4-FFF2-40B4-BE49-F238E27FC236}">
                  <a16:creationId xmlns:a16="http://schemas.microsoft.com/office/drawing/2014/main" xmlns="" id="{3BE7A9BE-D437-4131-F519-653F9E900047}"/>
                </a:ext>
              </a:extLst>
            </p:cNvPr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8" name="Google Shape;1019;p14">
            <a:extLst>
              <a:ext uri="{FF2B5EF4-FFF2-40B4-BE49-F238E27FC236}">
                <a16:creationId xmlns:a16="http://schemas.microsoft.com/office/drawing/2014/main" xmlns="" id="{3DA4B4E4-D277-C0E6-2320-F15ADA82DEB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177465" y="427039"/>
            <a:ext cx="403225" cy="379412"/>
            <a:chOff x="3243875" y="2372825"/>
            <a:chExt cx="291375" cy="281375"/>
          </a:xfrm>
        </p:grpSpPr>
        <p:sp>
          <p:nvSpPr>
            <p:cNvPr id="29" name="Google Shape;1020;p14">
              <a:extLst>
                <a:ext uri="{FF2B5EF4-FFF2-40B4-BE49-F238E27FC236}">
                  <a16:creationId xmlns:a16="http://schemas.microsoft.com/office/drawing/2014/main" xmlns="" id="{B89FDF09-E3A1-BF5F-9F2F-8A27D8CF697D}"/>
                </a:ext>
              </a:extLst>
            </p:cNvPr>
            <p:cNvSpPr/>
            <p:nvPr/>
          </p:nvSpPr>
          <p:spPr>
            <a:xfrm>
              <a:off x="3286319" y="2403435"/>
              <a:ext cx="206486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1021;p14">
              <a:extLst>
                <a:ext uri="{FF2B5EF4-FFF2-40B4-BE49-F238E27FC236}">
                  <a16:creationId xmlns:a16="http://schemas.microsoft.com/office/drawing/2014/main" xmlns="" id="{076A2BDC-4907-477D-B44C-EFC860E4C0FA}"/>
                </a:ext>
              </a:extLst>
            </p:cNvPr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1022;p14">
              <a:extLst>
                <a:ext uri="{FF2B5EF4-FFF2-40B4-BE49-F238E27FC236}">
                  <a16:creationId xmlns:a16="http://schemas.microsoft.com/office/drawing/2014/main" xmlns="" id="{F80F43FE-28A3-434C-1B10-4E8919319DB3}"/>
                </a:ext>
              </a:extLst>
            </p:cNvPr>
            <p:cNvSpPr/>
            <p:nvPr/>
          </p:nvSpPr>
          <p:spPr>
            <a:xfrm>
              <a:off x="3396445" y="2372825"/>
              <a:ext cx="1032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1023;p14">
              <a:extLst>
                <a:ext uri="{FF2B5EF4-FFF2-40B4-BE49-F238E27FC236}">
                  <a16:creationId xmlns:a16="http://schemas.microsoft.com/office/drawing/2014/main" xmlns="" id="{FFAF6E0A-2E3B-5801-915A-3F2459F5421F}"/>
                </a:ext>
              </a:extLst>
            </p:cNvPr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3" name="Google Shape;1024;p14">
              <a:extLst>
                <a:ext uri="{FF2B5EF4-FFF2-40B4-BE49-F238E27FC236}">
                  <a16:creationId xmlns:a16="http://schemas.microsoft.com/office/drawing/2014/main" xmlns="" id="{26ECCDF2-4149-9161-B230-AD74FF84C3F6}"/>
                </a:ext>
              </a:extLst>
            </p:cNvPr>
            <p:cNvSpPr/>
            <p:nvPr/>
          </p:nvSpPr>
          <p:spPr>
            <a:xfrm>
              <a:off x="3340235" y="2378711"/>
              <a:ext cx="105537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1025;p14">
              <a:extLst>
                <a:ext uri="{FF2B5EF4-FFF2-40B4-BE49-F238E27FC236}">
                  <a16:creationId xmlns:a16="http://schemas.microsoft.com/office/drawing/2014/main" xmlns="" id="{5136D8AA-B065-F916-1433-5201D315F046}"/>
                </a:ext>
              </a:extLst>
            </p:cNvPr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1026;p14">
              <a:extLst>
                <a:ext uri="{FF2B5EF4-FFF2-40B4-BE49-F238E27FC236}">
                  <a16:creationId xmlns:a16="http://schemas.microsoft.com/office/drawing/2014/main" xmlns="" id="{752D0565-8512-1174-B732-C5AABF9A66F9}"/>
                </a:ext>
              </a:extLst>
            </p:cNvPr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6" name="Google Shape;1027;p14">
              <a:extLst>
                <a:ext uri="{FF2B5EF4-FFF2-40B4-BE49-F238E27FC236}">
                  <a16:creationId xmlns:a16="http://schemas.microsoft.com/office/drawing/2014/main" xmlns="" id="{4D578AC1-4CBD-6401-13D2-78062FAC3AEE}"/>
                </a:ext>
              </a:extLst>
            </p:cNvPr>
            <p:cNvSpPr/>
            <p:nvPr/>
          </p:nvSpPr>
          <p:spPr>
            <a:xfrm>
              <a:off x="3328764" y="2385775"/>
              <a:ext cx="121597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7" name="Google Shape;1028;p14">
              <a:extLst>
                <a:ext uri="{FF2B5EF4-FFF2-40B4-BE49-F238E27FC236}">
                  <a16:creationId xmlns:a16="http://schemas.microsoft.com/office/drawing/2014/main" xmlns="" id="{41EC043E-343B-398C-B3BD-10D062BE4D87}"/>
                </a:ext>
              </a:extLst>
            </p:cNvPr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8" name="Google Shape;1029;p14">
              <a:extLst>
                <a:ext uri="{FF2B5EF4-FFF2-40B4-BE49-F238E27FC236}">
                  <a16:creationId xmlns:a16="http://schemas.microsoft.com/office/drawing/2014/main" xmlns="" id="{981ACD43-689B-9192-850A-67D4F20E6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290" y="2469364"/>
              <a:ext cx="71699" cy="7181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39" name="Google Shape;1030;p14">
            <a:extLst>
              <a:ext uri="{FF2B5EF4-FFF2-40B4-BE49-F238E27FC236}">
                <a16:creationId xmlns:a16="http://schemas.microsoft.com/office/drawing/2014/main" xmlns="" id="{3B2C9ED4-BC43-882C-3357-EC1D8EAED16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004551" y="1042989"/>
            <a:ext cx="230188" cy="227012"/>
            <a:chOff x="4954425" y="2036375"/>
            <a:chExt cx="166675" cy="168575"/>
          </a:xfrm>
        </p:grpSpPr>
        <p:sp>
          <p:nvSpPr>
            <p:cNvPr id="40" name="Google Shape;1031;p14">
              <a:extLst>
                <a:ext uri="{FF2B5EF4-FFF2-40B4-BE49-F238E27FC236}">
                  <a16:creationId xmlns:a16="http://schemas.microsoft.com/office/drawing/2014/main" xmlns="" id="{2078083B-C21A-9DF7-AA6C-42D1F31B3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1" name="Google Shape;1032;p14">
              <a:extLst>
                <a:ext uri="{FF2B5EF4-FFF2-40B4-BE49-F238E27FC236}">
                  <a16:creationId xmlns:a16="http://schemas.microsoft.com/office/drawing/2014/main" xmlns="" id="{BB77EB22-A9F6-8917-6AEE-CBA603DE16CC}"/>
                </a:ext>
              </a:extLst>
            </p:cNvPr>
            <p:cNvSpPr/>
            <p:nvPr/>
          </p:nvSpPr>
          <p:spPr>
            <a:xfrm>
              <a:off x="5009600" y="2104748"/>
              <a:ext cx="51727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2" name="Google Shape;1033;p14">
            <a:extLst>
              <a:ext uri="{FF2B5EF4-FFF2-40B4-BE49-F238E27FC236}">
                <a16:creationId xmlns:a16="http://schemas.microsoft.com/office/drawing/2014/main" xmlns="" id="{FC7B7761-EB7A-4A7F-84B6-79C7190F6ECF}"/>
              </a:ext>
            </a:extLst>
          </p:cNvPr>
          <p:cNvSpPr>
            <a:spLocks/>
          </p:cNvSpPr>
          <p:nvPr userDrawn="1"/>
        </p:nvSpPr>
        <p:spPr bwMode="auto">
          <a:xfrm>
            <a:off x="2055814" y="6264275"/>
            <a:ext cx="165100" cy="109539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3" name="Google Shape;1034;p14">
            <a:extLst>
              <a:ext uri="{FF2B5EF4-FFF2-40B4-BE49-F238E27FC236}">
                <a16:creationId xmlns:a16="http://schemas.microsoft.com/office/drawing/2014/main" xmlns="" id="{92E6F16E-B005-5A9C-B37A-2F12488A3E6B}"/>
              </a:ext>
            </a:extLst>
          </p:cNvPr>
          <p:cNvSpPr/>
          <p:nvPr userDrawn="1"/>
        </p:nvSpPr>
        <p:spPr>
          <a:xfrm>
            <a:off x="10996613" y="6181726"/>
            <a:ext cx="120651" cy="8255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4" name="Google Shape;1035;p14">
            <a:extLst>
              <a:ext uri="{FF2B5EF4-FFF2-40B4-BE49-F238E27FC236}">
                <a16:creationId xmlns:a16="http://schemas.microsoft.com/office/drawing/2014/main" xmlns="" id="{BB09051E-0069-810E-0276-A9C692B342C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7564" y="5192714"/>
            <a:ext cx="230187" cy="225425"/>
            <a:chOff x="4954425" y="2036375"/>
            <a:chExt cx="166675" cy="168575"/>
          </a:xfrm>
        </p:grpSpPr>
        <p:sp>
          <p:nvSpPr>
            <p:cNvPr id="45" name="Google Shape;1036;p14">
              <a:extLst>
                <a:ext uri="{FF2B5EF4-FFF2-40B4-BE49-F238E27FC236}">
                  <a16:creationId xmlns:a16="http://schemas.microsoft.com/office/drawing/2014/main" xmlns="" id="{C70FC3BD-33D9-E0EC-EB73-1B180CFFE5A1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6" name="Google Shape;1037;p14">
              <a:extLst>
                <a:ext uri="{FF2B5EF4-FFF2-40B4-BE49-F238E27FC236}">
                  <a16:creationId xmlns:a16="http://schemas.microsoft.com/office/drawing/2014/main" xmlns="" id="{BA31F95B-7CEA-DA6E-CE7F-653DD8D5302E}"/>
                </a:ext>
              </a:extLst>
            </p:cNvPr>
            <p:cNvSpPr/>
            <p:nvPr/>
          </p:nvSpPr>
          <p:spPr>
            <a:xfrm>
              <a:off x="5009600" y="2105230"/>
              <a:ext cx="5172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7" name="Google Shape;1082;p14">
            <a:extLst>
              <a:ext uri="{FF2B5EF4-FFF2-40B4-BE49-F238E27FC236}">
                <a16:creationId xmlns:a16="http://schemas.microsoft.com/office/drawing/2014/main" xmlns="" id="{A7556343-8D3B-2388-1EB8-CA9A81FCFF3F}"/>
              </a:ext>
            </a:extLst>
          </p:cNvPr>
          <p:cNvSpPr>
            <a:spLocks/>
          </p:cNvSpPr>
          <p:nvPr userDrawn="1"/>
        </p:nvSpPr>
        <p:spPr bwMode="auto">
          <a:xfrm>
            <a:off x="465139" y="882651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8" name="Google Shape;1083;p14">
            <a:extLst>
              <a:ext uri="{FF2B5EF4-FFF2-40B4-BE49-F238E27FC236}">
                <a16:creationId xmlns:a16="http://schemas.microsoft.com/office/drawing/2014/main" xmlns="" id="{94553B41-A181-731A-7AC1-69A66ED474ED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4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9" name="Google Shape;1084;p14">
            <a:extLst>
              <a:ext uri="{FF2B5EF4-FFF2-40B4-BE49-F238E27FC236}">
                <a16:creationId xmlns:a16="http://schemas.microsoft.com/office/drawing/2014/main" xmlns="" id="{4ABE5EAE-A873-A699-D221-EE86DF8CBE75}"/>
              </a:ext>
            </a:extLst>
          </p:cNvPr>
          <p:cNvSpPr>
            <a:spLocks/>
          </p:cNvSpPr>
          <p:nvPr userDrawn="1"/>
        </p:nvSpPr>
        <p:spPr bwMode="auto">
          <a:xfrm>
            <a:off x="22383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0" name="Google Shape;1085;p14">
            <a:extLst>
              <a:ext uri="{FF2B5EF4-FFF2-40B4-BE49-F238E27FC236}">
                <a16:creationId xmlns:a16="http://schemas.microsoft.com/office/drawing/2014/main" xmlns="" id="{CAA4F054-C57E-B9EE-5175-BFA003134431}"/>
              </a:ext>
            </a:extLst>
          </p:cNvPr>
          <p:cNvSpPr>
            <a:spLocks/>
          </p:cNvSpPr>
          <p:nvPr userDrawn="1"/>
        </p:nvSpPr>
        <p:spPr bwMode="auto">
          <a:xfrm>
            <a:off x="525464" y="947739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1" name="Google Shape;1086;p14">
            <a:extLst>
              <a:ext uri="{FF2B5EF4-FFF2-40B4-BE49-F238E27FC236}">
                <a16:creationId xmlns:a16="http://schemas.microsoft.com/office/drawing/2014/main" xmlns="" id="{A657C879-DC24-3A40-9AD7-65B28307A0CD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A67AF9C0-5FCB-A939-CC43-BBCAF6C716B9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1495425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4B159E29-18AB-5BE4-215E-657FB3C9B05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CD361F85-841A-C342-E3BD-905E23F5C784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8972E9A3-BA96-EBFC-A4CA-B9825E8A7CBB}"/>
              </a:ext>
            </a:extLst>
          </p:cNvPr>
          <p:cNvSpPr>
            <a:spLocks/>
          </p:cNvSpPr>
          <p:nvPr userDrawn="1"/>
        </p:nvSpPr>
        <p:spPr bwMode="auto">
          <a:xfrm>
            <a:off x="522289" y="1562100"/>
            <a:ext cx="47625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F01EA63-678F-E793-6F02-9A6DC08F4CEC}"/>
              </a:ext>
            </a:extLst>
          </p:cNvPr>
          <p:cNvSpPr>
            <a:spLocks/>
          </p:cNvSpPr>
          <p:nvPr userDrawn="1"/>
        </p:nvSpPr>
        <p:spPr bwMode="auto">
          <a:xfrm>
            <a:off x="201614" y="1531937"/>
            <a:ext cx="446087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0CA63E72-2BB4-0846-A450-C04ECAA1457A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2109788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4D34492F-D68D-2760-4B3E-5C715DDA755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12A89328-5C93-1C35-F48B-D39BAE4DE65B}"/>
              </a:ext>
            </a:extLst>
          </p:cNvPr>
          <p:cNvSpPr>
            <a:spLocks/>
          </p:cNvSpPr>
          <p:nvPr userDrawn="1"/>
        </p:nvSpPr>
        <p:spPr bwMode="auto">
          <a:xfrm>
            <a:off x="222249" y="2217737"/>
            <a:ext cx="44451" cy="44451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741270F7-F355-F4E8-FB45-E9B20D3ABAF0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1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E353484B-8852-CDD5-E3D1-D0BFCEE4905F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3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A83332EF-71B7-56B0-7103-DB520A7F30D5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2724151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4461FBE9-129C-8537-B41A-4895AC7A1E4A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FF389F29-3021-38A9-BFBB-3D3433F9FCD0}"/>
              </a:ext>
            </a:extLst>
          </p:cNvPr>
          <p:cNvSpPr>
            <a:spLocks/>
          </p:cNvSpPr>
          <p:nvPr userDrawn="1"/>
        </p:nvSpPr>
        <p:spPr bwMode="auto">
          <a:xfrm>
            <a:off x="220664" y="2830514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C36C8615-EC16-A564-8A30-7177279C6064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03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2414C938-EE8A-5081-6B46-2AC5B795C493}"/>
              </a:ext>
            </a:extLst>
          </p:cNvPr>
          <p:cNvSpPr>
            <a:spLocks/>
          </p:cNvSpPr>
          <p:nvPr userDrawn="1"/>
        </p:nvSpPr>
        <p:spPr bwMode="auto">
          <a:xfrm>
            <a:off x="198439" y="27590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34CCF96E-67CF-0D9E-4166-D14B09FFAB54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5CA4EB53-A31F-B38D-0545-E3CD898FB05A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8165F37E-7423-FC95-F6AB-0A08F60F59CD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1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554E9DFB-0BCE-981C-0418-8BB5766E28A6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8CEC4D45-EA32-4816-2EF1-C016EDEAC1CA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DB72C430-21E6-B187-6979-476038B3CCBB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AF59DF15-2334-AA02-64D1-AB6EABE924BF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2CBB98C0-389E-CB11-7BCF-24B3EA5D6139}"/>
              </a:ext>
            </a:extLst>
          </p:cNvPr>
          <p:cNvSpPr>
            <a:spLocks/>
          </p:cNvSpPr>
          <p:nvPr userDrawn="1"/>
        </p:nvSpPr>
        <p:spPr bwMode="auto">
          <a:xfrm>
            <a:off x="217489" y="4059239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4C5A4C83-B5DE-E525-BBBE-C9B6A38152A8}"/>
              </a:ext>
            </a:extLst>
          </p:cNvPr>
          <p:cNvSpPr>
            <a:spLocks/>
          </p:cNvSpPr>
          <p:nvPr userDrawn="1"/>
        </p:nvSpPr>
        <p:spPr bwMode="auto">
          <a:xfrm>
            <a:off x="519114" y="4016375"/>
            <a:ext cx="46037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A94F2E1C-2AE0-6797-A3D3-D3970DC187F5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878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E8FD20D8-9197-F39F-F6A6-2BC33E9F812D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1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E4B71173-ED4C-841C-52BC-845A331F96C2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4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34B16517-DE30-C987-FA26-22B7885BF88B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4"/>
            <a:ext cx="46039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51D3FF1A-795B-C631-A3E5-43EF046F0B08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9"/>
            <a:ext cx="44451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F4886A2D-D79F-5B85-866F-A43FC815D078}"/>
              </a:ext>
            </a:extLst>
          </p:cNvPr>
          <p:cNvSpPr>
            <a:spLocks/>
          </p:cNvSpPr>
          <p:nvPr userDrawn="1"/>
        </p:nvSpPr>
        <p:spPr bwMode="auto">
          <a:xfrm>
            <a:off x="195265" y="4600575"/>
            <a:ext cx="446087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5836A8EE-80EA-8608-C94D-95DE8FBA53B9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4"/>
            <a:ext cx="109539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AB8C97CF-E077-786C-6B14-5C58A283490A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03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DF7927C8-9CB3-7C12-5A22-58159307B859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EE445FAD-9BB2-D53B-43B0-1AB79EFB63BD}"/>
              </a:ext>
            </a:extLst>
          </p:cNvPr>
          <p:cNvSpPr>
            <a:spLocks/>
          </p:cNvSpPr>
          <p:nvPr userDrawn="1"/>
        </p:nvSpPr>
        <p:spPr bwMode="auto">
          <a:xfrm>
            <a:off x="515940" y="5245101"/>
            <a:ext cx="47625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4E87001D-C10E-835F-735C-62F2271B946A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149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B7B9AF52-B062-2334-EFE8-1F2ED47D63A4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4D56758-1A28-6E25-2B43-AE06E963A662}"/>
              </a:ext>
            </a:extLst>
          </p:cNvPr>
          <p:cNvSpPr>
            <a:spLocks/>
          </p:cNvSpPr>
          <p:nvPr userDrawn="1"/>
        </p:nvSpPr>
        <p:spPr bwMode="auto">
          <a:xfrm>
            <a:off x="190502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360D627B-65BB-DF4B-B833-280CC6167CB5}"/>
              </a:ext>
            </a:extLst>
          </p:cNvPr>
          <p:cNvSpPr>
            <a:spLocks/>
          </p:cNvSpPr>
          <p:nvPr userDrawn="1"/>
        </p:nvSpPr>
        <p:spPr bwMode="auto">
          <a:xfrm>
            <a:off x="214314" y="5900739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3FAC6EC6-3431-63B8-EAFA-819C8DD692D4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9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616611E0-EAF9-62B7-6DD3-794130E38255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8293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grpSp>
        <p:nvGrpSpPr>
          <p:cNvPr id="92" name="Google Shape;2356;p30">
            <a:extLst>
              <a:ext uri="{FF2B5EF4-FFF2-40B4-BE49-F238E27FC236}">
                <a16:creationId xmlns:a16="http://schemas.microsoft.com/office/drawing/2014/main" xmlns="" id="{45B0BC8C-EFA5-4D19-FEE4-074FBC3B4AC7}"/>
              </a:ext>
            </a:extLst>
          </p:cNvPr>
          <p:cNvGrpSpPr/>
          <p:nvPr userDrawn="1"/>
        </p:nvGrpSpPr>
        <p:grpSpPr>
          <a:xfrm>
            <a:off x="745414" y="1491607"/>
            <a:ext cx="9867487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3" name="Google Shape;2357;p30">
              <a:extLst>
                <a:ext uri="{FF2B5EF4-FFF2-40B4-BE49-F238E27FC236}">
                  <a16:creationId xmlns:a16="http://schemas.microsoft.com/office/drawing/2014/main" xmlns="" id="{6FFAEABE-F9E3-2EA6-16AD-9CE0E5E52A56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4" name="Google Shape;2358;p30">
              <a:extLst>
                <a:ext uri="{FF2B5EF4-FFF2-40B4-BE49-F238E27FC236}">
                  <a16:creationId xmlns:a16="http://schemas.microsoft.com/office/drawing/2014/main" xmlns="" id="{18E3C15C-BC57-D91C-6DD6-7E9E7DAD3978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>
                <a:extLst>
                  <a:ext uri="{FF2B5EF4-FFF2-40B4-BE49-F238E27FC236}">
                    <a16:creationId xmlns:a16="http://schemas.microsoft.com/office/drawing/2014/main" xmlns="" id="{2F033DD8-F354-98B8-3B4E-FDCC3E1DEA38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6" name="Google Shape;2360;p30">
                <a:extLst>
                  <a:ext uri="{FF2B5EF4-FFF2-40B4-BE49-F238E27FC236}">
                    <a16:creationId xmlns:a16="http://schemas.microsoft.com/office/drawing/2014/main" xmlns="" id="{6A2EE2E9-4F48-8C97-8BED-40C04537584E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7" name="Google Shape;2361;p30">
                <a:extLst>
                  <a:ext uri="{FF2B5EF4-FFF2-40B4-BE49-F238E27FC236}">
                    <a16:creationId xmlns:a16="http://schemas.microsoft.com/office/drawing/2014/main" xmlns="" id="{B1E4DEB9-F1F3-19C3-9599-54BA6931356B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grpSp>
        <p:nvGrpSpPr>
          <p:cNvPr id="98" name="Google Shape;447;p27">
            <a:extLst>
              <a:ext uri="{FF2B5EF4-FFF2-40B4-BE49-F238E27FC236}">
                <a16:creationId xmlns:a16="http://schemas.microsoft.com/office/drawing/2014/main" xmlns="" id="{8E8D5DC8-F512-464B-8141-3ED08900E75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393114" y="4048125"/>
            <a:ext cx="2300287" cy="1593851"/>
            <a:chOff x="4799733" y="3457797"/>
            <a:chExt cx="2301388" cy="1593766"/>
          </a:xfrm>
        </p:grpSpPr>
        <p:sp>
          <p:nvSpPr>
            <p:cNvPr id="99" name="Google Shape;448;p27">
              <a:extLst>
                <a:ext uri="{FF2B5EF4-FFF2-40B4-BE49-F238E27FC236}">
                  <a16:creationId xmlns:a16="http://schemas.microsoft.com/office/drawing/2014/main" xmlns="" id="{D3BDF15A-A390-F440-46A7-6FDA6FD6D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6" y="4441995"/>
              <a:ext cx="133384" cy="122232"/>
            </a:xfrm>
            <a:custGeom>
              <a:avLst/>
              <a:gdLst>
                <a:gd name="T0" fmla="*/ 2147483646 w 2437"/>
                <a:gd name="T1" fmla="*/ 2147483646 h 2211"/>
                <a:gd name="T2" fmla="*/ 2147483646 w 2437"/>
                <a:gd name="T3" fmla="*/ 2147483646 h 2211"/>
                <a:gd name="T4" fmla="*/ 2147483646 w 2437"/>
                <a:gd name="T5" fmla="*/ 2147483646 h 2211"/>
                <a:gd name="T6" fmla="*/ 2147483646 w 2437"/>
                <a:gd name="T7" fmla="*/ 2147483646 h 2211"/>
                <a:gd name="T8" fmla="*/ 2147483646 w 2437"/>
                <a:gd name="T9" fmla="*/ 2147483646 h 2211"/>
                <a:gd name="T10" fmla="*/ 2147483646 w 2437"/>
                <a:gd name="T11" fmla="*/ 2147483646 h 2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0" name="Google Shape;449;p27">
              <a:extLst>
                <a:ext uri="{FF2B5EF4-FFF2-40B4-BE49-F238E27FC236}">
                  <a16:creationId xmlns:a16="http://schemas.microsoft.com/office/drawing/2014/main" xmlns="" id="{80692DB9-1D11-25DB-2861-DC32F89AE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2016" y="4451520"/>
              <a:ext cx="91039" cy="77784"/>
            </a:xfrm>
            <a:custGeom>
              <a:avLst/>
              <a:gdLst>
                <a:gd name="T0" fmla="*/ 2147483646 w 1656"/>
                <a:gd name="T1" fmla="*/ 2147483646 h 1431"/>
                <a:gd name="T2" fmla="*/ 2147483646 w 1656"/>
                <a:gd name="T3" fmla="*/ 2147483646 h 1431"/>
                <a:gd name="T4" fmla="*/ 2147483646 w 1656"/>
                <a:gd name="T5" fmla="*/ 2147483646 h 1431"/>
                <a:gd name="T6" fmla="*/ 2147483646 w 1656"/>
                <a:gd name="T7" fmla="*/ 2147483646 h 1431"/>
                <a:gd name="T8" fmla="*/ 2147483646 w 1656"/>
                <a:gd name="T9" fmla="*/ 2147483646 h 14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1" name="Google Shape;450;p27">
              <a:extLst>
                <a:ext uri="{FF2B5EF4-FFF2-40B4-BE49-F238E27FC236}">
                  <a16:creationId xmlns:a16="http://schemas.microsoft.com/office/drawing/2014/main" xmlns="" id="{5E0348CE-9D4C-59AF-33F6-5A8A847E7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899" y="4448345"/>
              <a:ext cx="93156" cy="80959"/>
            </a:xfrm>
            <a:custGeom>
              <a:avLst/>
              <a:gdLst>
                <a:gd name="T0" fmla="*/ 2147483646 w 1669"/>
                <a:gd name="T1" fmla="*/ 2147483646 h 1457"/>
                <a:gd name="T2" fmla="*/ 2147483646 w 1669"/>
                <a:gd name="T3" fmla="*/ 2147483646 h 1457"/>
                <a:gd name="T4" fmla="*/ 2147483646 w 1669"/>
                <a:gd name="T5" fmla="*/ 2147483646 h 1457"/>
                <a:gd name="T6" fmla="*/ 2147483646 w 1669"/>
                <a:gd name="T7" fmla="*/ 2147483646 h 1457"/>
                <a:gd name="T8" fmla="*/ 2147483646 w 1669"/>
                <a:gd name="T9" fmla="*/ 2147483646 h 1457"/>
                <a:gd name="T10" fmla="*/ 2147483646 w 1669"/>
                <a:gd name="T11" fmla="*/ 2147483646 h 1457"/>
                <a:gd name="T12" fmla="*/ 2147483646 w 1669"/>
                <a:gd name="T13" fmla="*/ 2147483646 h 1457"/>
                <a:gd name="T14" fmla="*/ 2147483646 w 1669"/>
                <a:gd name="T15" fmla="*/ 2147483646 h 1457"/>
                <a:gd name="T16" fmla="*/ 2147483646 w 1669"/>
                <a:gd name="T17" fmla="*/ 2147483646 h 1457"/>
                <a:gd name="T18" fmla="*/ 2147483646 w 1669"/>
                <a:gd name="T19" fmla="*/ 2147483646 h 1457"/>
                <a:gd name="T20" fmla="*/ 2147483646 w 1669"/>
                <a:gd name="T21" fmla="*/ 2147483646 h 1457"/>
                <a:gd name="T22" fmla="*/ 2147483646 w 1669"/>
                <a:gd name="T23" fmla="*/ 2147483646 h 1457"/>
                <a:gd name="T24" fmla="*/ 2147483646 w 1669"/>
                <a:gd name="T25" fmla="*/ 2147483646 h 1457"/>
                <a:gd name="T26" fmla="*/ 2147483646 w 1669"/>
                <a:gd name="T27" fmla="*/ 2147483646 h 1457"/>
                <a:gd name="T28" fmla="*/ 2147483646 w 1669"/>
                <a:gd name="T29" fmla="*/ 2147483646 h 1457"/>
                <a:gd name="T30" fmla="*/ 2147483646 w 1669"/>
                <a:gd name="T31" fmla="*/ 2147483646 h 1457"/>
                <a:gd name="T32" fmla="*/ 2147483646 w 1669"/>
                <a:gd name="T33" fmla="*/ 2147483646 h 1457"/>
                <a:gd name="T34" fmla="*/ 2147483646 w 1669"/>
                <a:gd name="T35" fmla="*/ 2147483646 h 1457"/>
                <a:gd name="T36" fmla="*/ 2147483646 w 1669"/>
                <a:gd name="T37" fmla="*/ 2147483646 h 1457"/>
                <a:gd name="T38" fmla="*/ 2147483646 w 1669"/>
                <a:gd name="T39" fmla="*/ 2147483646 h 1457"/>
                <a:gd name="T40" fmla="*/ 2147483646 w 1669"/>
                <a:gd name="T41" fmla="*/ 2147483646 h 1457"/>
                <a:gd name="T42" fmla="*/ 2147483646 w 1669"/>
                <a:gd name="T43" fmla="*/ 2147483646 h 1457"/>
                <a:gd name="T44" fmla="*/ 2147483646 w 1669"/>
                <a:gd name="T45" fmla="*/ 2147483646 h 1457"/>
                <a:gd name="T46" fmla="*/ 2147483646 w 1669"/>
                <a:gd name="T47" fmla="*/ 2147483646 h 1457"/>
                <a:gd name="T48" fmla="*/ 2147483646 w 1669"/>
                <a:gd name="T49" fmla="*/ 2147483646 h 1457"/>
                <a:gd name="T50" fmla="*/ 2147483646 w 1669"/>
                <a:gd name="T51" fmla="*/ 2147483646 h 1457"/>
                <a:gd name="T52" fmla="*/ 2147483646 w 1669"/>
                <a:gd name="T53" fmla="*/ 2147483646 h 1457"/>
                <a:gd name="T54" fmla="*/ 2147483646 w 1669"/>
                <a:gd name="T55" fmla="*/ 2147483646 h 1457"/>
                <a:gd name="T56" fmla="*/ 2147483646 w 1669"/>
                <a:gd name="T57" fmla="*/ 2147483646 h 1457"/>
                <a:gd name="T58" fmla="*/ 2147483646 w 1669"/>
                <a:gd name="T59" fmla="*/ 2147483646 h 1457"/>
                <a:gd name="T60" fmla="*/ 2147483646 w 1669"/>
                <a:gd name="T61" fmla="*/ 2147483646 h 1457"/>
                <a:gd name="T62" fmla="*/ 2147483646 w 1669"/>
                <a:gd name="T63" fmla="*/ 2147483646 h 1457"/>
                <a:gd name="T64" fmla="*/ 2147483646 w 1669"/>
                <a:gd name="T65" fmla="*/ 2147483646 h 1457"/>
                <a:gd name="T66" fmla="*/ 2147483646 w 1669"/>
                <a:gd name="T67" fmla="*/ 2147483646 h 1457"/>
                <a:gd name="T68" fmla="*/ 2147483646 w 1669"/>
                <a:gd name="T69" fmla="*/ 2147483646 h 1457"/>
                <a:gd name="T70" fmla="*/ 2147483646 w 1669"/>
                <a:gd name="T71" fmla="*/ 2147483646 h 1457"/>
                <a:gd name="T72" fmla="*/ 2147483646 w 1669"/>
                <a:gd name="T73" fmla="*/ 2147483646 h 1457"/>
                <a:gd name="T74" fmla="*/ 2147483646 w 1669"/>
                <a:gd name="T75" fmla="*/ 2147483646 h 1457"/>
                <a:gd name="T76" fmla="*/ 2147483646 w 1669"/>
                <a:gd name="T77" fmla="*/ 2147483646 h 1457"/>
                <a:gd name="T78" fmla="*/ 2147483646 w 1669"/>
                <a:gd name="T79" fmla="*/ 2147483646 h 1457"/>
                <a:gd name="T80" fmla="*/ 2147483646 w 1669"/>
                <a:gd name="T81" fmla="*/ 2147483646 h 145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2" name="Google Shape;451;p27">
              <a:extLst>
                <a:ext uri="{FF2B5EF4-FFF2-40B4-BE49-F238E27FC236}">
                  <a16:creationId xmlns:a16="http://schemas.microsoft.com/office/drawing/2014/main" xmlns="" id="{B835F6F9-EBE3-1A1F-6A79-3F2D2CB7A9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7782" y="4448345"/>
              <a:ext cx="101625" cy="84134"/>
            </a:xfrm>
            <a:custGeom>
              <a:avLst/>
              <a:gdLst>
                <a:gd name="T0" fmla="*/ 2147483646 w 1814"/>
                <a:gd name="T1" fmla="*/ 2147483646 h 1536"/>
                <a:gd name="T2" fmla="*/ 2147483646 w 1814"/>
                <a:gd name="T3" fmla="*/ 2147483646 h 1536"/>
                <a:gd name="T4" fmla="*/ 2147483646 w 1814"/>
                <a:gd name="T5" fmla="*/ 2147483646 h 1536"/>
                <a:gd name="T6" fmla="*/ 2147483646 w 1814"/>
                <a:gd name="T7" fmla="*/ 2147483646 h 1536"/>
                <a:gd name="T8" fmla="*/ 2147483646 w 1814"/>
                <a:gd name="T9" fmla="*/ 2147483646 h 1536"/>
                <a:gd name="T10" fmla="*/ 2147483646 w 1814"/>
                <a:gd name="T11" fmla="*/ 2147483646 h 1536"/>
                <a:gd name="T12" fmla="*/ 2147483646 w 1814"/>
                <a:gd name="T13" fmla="*/ 2147483646 h 1536"/>
                <a:gd name="T14" fmla="*/ 2147483646 w 1814"/>
                <a:gd name="T15" fmla="*/ 2147483646 h 1536"/>
                <a:gd name="T16" fmla="*/ 2147483646 w 1814"/>
                <a:gd name="T17" fmla="*/ 2147483646 h 1536"/>
                <a:gd name="T18" fmla="*/ 2147483646 w 1814"/>
                <a:gd name="T19" fmla="*/ 2147483646 h 1536"/>
                <a:gd name="T20" fmla="*/ 2147483646 w 1814"/>
                <a:gd name="T21" fmla="*/ 2147483646 h 1536"/>
                <a:gd name="T22" fmla="*/ 2147483646 w 1814"/>
                <a:gd name="T23" fmla="*/ 2147483646 h 1536"/>
                <a:gd name="T24" fmla="*/ 2147483646 w 1814"/>
                <a:gd name="T25" fmla="*/ 2147483646 h 1536"/>
                <a:gd name="T26" fmla="*/ 2147483646 w 1814"/>
                <a:gd name="T27" fmla="*/ 2147483646 h 1536"/>
                <a:gd name="T28" fmla="*/ 2147483646 w 1814"/>
                <a:gd name="T29" fmla="*/ 2147483646 h 1536"/>
                <a:gd name="T30" fmla="*/ 2147483646 w 1814"/>
                <a:gd name="T31" fmla="*/ 2147483646 h 1536"/>
                <a:gd name="T32" fmla="*/ 2147483646 w 1814"/>
                <a:gd name="T33" fmla="*/ 2147483646 h 1536"/>
                <a:gd name="T34" fmla="*/ 2147483646 w 1814"/>
                <a:gd name="T35" fmla="*/ 2147483646 h 1536"/>
                <a:gd name="T36" fmla="*/ 2147483646 w 1814"/>
                <a:gd name="T37" fmla="*/ 2147483646 h 1536"/>
                <a:gd name="T38" fmla="*/ 2147483646 w 1814"/>
                <a:gd name="T39" fmla="*/ 2147483646 h 1536"/>
                <a:gd name="T40" fmla="*/ 2147483646 w 1814"/>
                <a:gd name="T41" fmla="*/ 2147483646 h 1536"/>
                <a:gd name="T42" fmla="*/ 2147483646 w 1814"/>
                <a:gd name="T43" fmla="*/ 2147483646 h 1536"/>
                <a:gd name="T44" fmla="*/ 2147483646 w 1814"/>
                <a:gd name="T45" fmla="*/ 2147483646 h 1536"/>
                <a:gd name="T46" fmla="*/ 2147483646 w 1814"/>
                <a:gd name="T47" fmla="*/ 2147483646 h 1536"/>
                <a:gd name="T48" fmla="*/ 2147483646 w 1814"/>
                <a:gd name="T49" fmla="*/ 2147483646 h 1536"/>
                <a:gd name="T50" fmla="*/ 2147483646 w 1814"/>
                <a:gd name="T51" fmla="*/ 2147483646 h 1536"/>
                <a:gd name="T52" fmla="*/ 2147483646 w 1814"/>
                <a:gd name="T53" fmla="*/ 2147483646 h 1536"/>
                <a:gd name="T54" fmla="*/ 2147483646 w 1814"/>
                <a:gd name="T55" fmla="*/ 2147483646 h 1536"/>
                <a:gd name="T56" fmla="*/ 2147483646 w 1814"/>
                <a:gd name="T57" fmla="*/ 2147483646 h 1536"/>
                <a:gd name="T58" fmla="*/ 2147483646 w 1814"/>
                <a:gd name="T59" fmla="*/ 2147483646 h 1536"/>
                <a:gd name="T60" fmla="*/ 2147483646 w 1814"/>
                <a:gd name="T61" fmla="*/ 2147483646 h 1536"/>
                <a:gd name="T62" fmla="*/ 2147483646 w 1814"/>
                <a:gd name="T63" fmla="*/ 2147483646 h 1536"/>
                <a:gd name="T64" fmla="*/ 2147483646 w 1814"/>
                <a:gd name="T65" fmla="*/ 2147483646 h 1536"/>
                <a:gd name="T66" fmla="*/ 2147483646 w 1814"/>
                <a:gd name="T67" fmla="*/ 2147483646 h 1536"/>
                <a:gd name="T68" fmla="*/ 2147483646 w 1814"/>
                <a:gd name="T69" fmla="*/ 2147483646 h 1536"/>
                <a:gd name="T70" fmla="*/ 2147483646 w 1814"/>
                <a:gd name="T71" fmla="*/ 2147483646 h 1536"/>
                <a:gd name="T72" fmla="*/ 2147483646 w 1814"/>
                <a:gd name="T73" fmla="*/ 2147483646 h 1536"/>
                <a:gd name="T74" fmla="*/ 2147483646 w 1814"/>
                <a:gd name="T75" fmla="*/ 2147483646 h 1536"/>
                <a:gd name="T76" fmla="*/ 2147483646 w 1814"/>
                <a:gd name="T77" fmla="*/ 2147483646 h 1536"/>
                <a:gd name="T78" fmla="*/ 2147483646 w 1814"/>
                <a:gd name="T79" fmla="*/ 2147483646 h 1536"/>
                <a:gd name="T80" fmla="*/ 2147483646 w 1814"/>
                <a:gd name="T81" fmla="*/ 2147483646 h 1536"/>
                <a:gd name="T82" fmla="*/ 2147483646 w 1814"/>
                <a:gd name="T83" fmla="*/ 2147483646 h 1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lnTo>
                    <a:pt x="768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3" name="Google Shape;452;p27">
              <a:extLst>
                <a:ext uri="{FF2B5EF4-FFF2-40B4-BE49-F238E27FC236}">
                  <a16:creationId xmlns:a16="http://schemas.microsoft.com/office/drawing/2014/main" xmlns="" id="{88F07D5C-5DC3-ACCB-E500-A99847771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733" y="3864176"/>
              <a:ext cx="1238557" cy="1187387"/>
            </a:xfrm>
            <a:custGeom>
              <a:avLst/>
              <a:gdLst>
                <a:gd name="T0" fmla="*/ 2147483646 w 22395"/>
                <a:gd name="T1" fmla="*/ 2147483646 h 21477"/>
                <a:gd name="T2" fmla="*/ 2147483646 w 22395"/>
                <a:gd name="T3" fmla="*/ 2147483646 h 21477"/>
                <a:gd name="T4" fmla="*/ 2147483646 w 22395"/>
                <a:gd name="T5" fmla="*/ 2147483646 h 21477"/>
                <a:gd name="T6" fmla="*/ 2147483646 w 22395"/>
                <a:gd name="T7" fmla="*/ 2147483646 h 21477"/>
                <a:gd name="T8" fmla="*/ 2147483646 w 22395"/>
                <a:gd name="T9" fmla="*/ 2147483646 h 21477"/>
                <a:gd name="T10" fmla="*/ 2147483646 w 22395"/>
                <a:gd name="T11" fmla="*/ 2147483646 h 21477"/>
                <a:gd name="T12" fmla="*/ 2147483646 w 22395"/>
                <a:gd name="T13" fmla="*/ 2147483646 h 21477"/>
                <a:gd name="T14" fmla="*/ 2147483646 w 22395"/>
                <a:gd name="T15" fmla="*/ 2147483646 h 21477"/>
                <a:gd name="T16" fmla="*/ 2147483646 w 22395"/>
                <a:gd name="T17" fmla="*/ 2147483646 h 21477"/>
                <a:gd name="T18" fmla="*/ 2147483646 w 22395"/>
                <a:gd name="T19" fmla="*/ 2147483646 h 21477"/>
                <a:gd name="T20" fmla="*/ 2147483646 w 22395"/>
                <a:gd name="T21" fmla="*/ 2147483646 h 21477"/>
                <a:gd name="T22" fmla="*/ 2147483646 w 22395"/>
                <a:gd name="T23" fmla="*/ 2147483646 h 21477"/>
                <a:gd name="T24" fmla="*/ 2147483646 w 22395"/>
                <a:gd name="T25" fmla="*/ 2147483646 h 21477"/>
                <a:gd name="T26" fmla="*/ 2147483646 w 22395"/>
                <a:gd name="T27" fmla="*/ 2147483646 h 21477"/>
                <a:gd name="T28" fmla="*/ 2147483646 w 22395"/>
                <a:gd name="T29" fmla="*/ 2147483646 h 21477"/>
                <a:gd name="T30" fmla="*/ 2147483646 w 22395"/>
                <a:gd name="T31" fmla="*/ 2147483646 h 21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4" name="Google Shape;453;p27">
              <a:extLst>
                <a:ext uri="{FF2B5EF4-FFF2-40B4-BE49-F238E27FC236}">
                  <a16:creationId xmlns:a16="http://schemas.microsoft.com/office/drawing/2014/main" xmlns="" id="{FD288C62-7D98-19A6-8162-48A47F24D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311" y="3875288"/>
              <a:ext cx="1026838" cy="1046107"/>
            </a:xfrm>
            <a:custGeom>
              <a:avLst/>
              <a:gdLst>
                <a:gd name="T0" fmla="*/ 2147483646 w 18583"/>
                <a:gd name="T1" fmla="*/ 0 h 18937"/>
                <a:gd name="T2" fmla="*/ 2147483646 w 18583"/>
                <a:gd name="T3" fmla="*/ 2147483646 h 18937"/>
                <a:gd name="T4" fmla="*/ 2147483646 w 18583"/>
                <a:gd name="T5" fmla="*/ 2147483646 h 18937"/>
                <a:gd name="T6" fmla="*/ 0 w 18583"/>
                <a:gd name="T7" fmla="*/ 2147483646 h 18937"/>
                <a:gd name="T8" fmla="*/ 0 w 18583"/>
                <a:gd name="T9" fmla="*/ 2147483646 h 18937"/>
                <a:gd name="T10" fmla="*/ 2147483646 w 18583"/>
                <a:gd name="T11" fmla="*/ 2147483646 h 18937"/>
                <a:gd name="T12" fmla="*/ 2147483646 w 18583"/>
                <a:gd name="T13" fmla="*/ 2147483646 h 18937"/>
                <a:gd name="T14" fmla="*/ 2147483646 w 18583"/>
                <a:gd name="T15" fmla="*/ 2147483646 h 18937"/>
                <a:gd name="T16" fmla="*/ 2147483646 w 18583"/>
                <a:gd name="T17" fmla="*/ 0 h 189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5" name="Google Shape;454;p27">
              <a:extLst>
                <a:ext uri="{FF2B5EF4-FFF2-40B4-BE49-F238E27FC236}">
                  <a16:creationId xmlns:a16="http://schemas.microsoft.com/office/drawing/2014/main" xmlns="" id="{3E8DEDE5-9C47-29C3-9096-91281D6D0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102" y="3941959"/>
              <a:ext cx="76219" cy="66671"/>
            </a:xfrm>
            <a:custGeom>
              <a:avLst/>
              <a:gdLst>
                <a:gd name="T0" fmla="*/ 0 w 1377"/>
                <a:gd name="T1" fmla="*/ 2147483646 h 1219"/>
                <a:gd name="T2" fmla="*/ 0 w 1377"/>
                <a:gd name="T3" fmla="*/ 2147483646 h 1219"/>
                <a:gd name="T4" fmla="*/ 2147483646 w 1377"/>
                <a:gd name="T5" fmla="*/ 2147483646 h 1219"/>
                <a:gd name="T6" fmla="*/ 2147483646 w 1377"/>
                <a:gd name="T7" fmla="*/ 2147483646 h 1219"/>
                <a:gd name="T8" fmla="*/ 2147483646 w 1377"/>
                <a:gd name="T9" fmla="*/ 2147483646 h 1219"/>
                <a:gd name="T10" fmla="*/ 2147483646 w 1377"/>
                <a:gd name="T11" fmla="*/ 2147483646 h 1219"/>
                <a:gd name="T12" fmla="*/ 0 w 1377"/>
                <a:gd name="T13" fmla="*/ 2147483646 h 12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6" name="Google Shape;455;p27">
              <a:extLst>
                <a:ext uri="{FF2B5EF4-FFF2-40B4-BE49-F238E27FC236}">
                  <a16:creationId xmlns:a16="http://schemas.microsoft.com/office/drawing/2014/main" xmlns="" id="{0BFBED5C-FB29-2F00-9356-32A34E90C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6610" y="4113400"/>
              <a:ext cx="76219" cy="69846"/>
            </a:xfrm>
            <a:custGeom>
              <a:avLst/>
              <a:gdLst>
                <a:gd name="T0" fmla="*/ 2147483646 w 1377"/>
                <a:gd name="T1" fmla="*/ 2147483646 h 1259"/>
                <a:gd name="T2" fmla="*/ 2147483646 w 1377"/>
                <a:gd name="T3" fmla="*/ 2147483646 h 1259"/>
                <a:gd name="T4" fmla="*/ 2147483646 w 1377"/>
                <a:gd name="T5" fmla="*/ 2147483646 h 1259"/>
                <a:gd name="T6" fmla="*/ 2147483646 w 1377"/>
                <a:gd name="T7" fmla="*/ 2147483646 h 1259"/>
                <a:gd name="T8" fmla="*/ 2147483646 w 1377"/>
                <a:gd name="T9" fmla="*/ 2147483646 h 1259"/>
                <a:gd name="T10" fmla="*/ 2147483646 w 1377"/>
                <a:gd name="T11" fmla="*/ 2147483646 h 1259"/>
                <a:gd name="T12" fmla="*/ 2147483646 w 1377"/>
                <a:gd name="T13" fmla="*/ 2147483646 h 1259"/>
                <a:gd name="T14" fmla="*/ 2147483646 w 1377"/>
                <a:gd name="T15" fmla="*/ 2147483646 h 12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7" name="Google Shape;456;p27">
              <a:extLst>
                <a:ext uri="{FF2B5EF4-FFF2-40B4-BE49-F238E27FC236}">
                  <a16:creationId xmlns:a16="http://schemas.microsoft.com/office/drawing/2014/main" xmlns="" id="{E01525FD-DDDD-A132-138B-345D14BE7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758" y="3984819"/>
              <a:ext cx="55047" cy="4921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8" name="Google Shape;457;p27">
              <a:extLst>
                <a:ext uri="{FF2B5EF4-FFF2-40B4-BE49-F238E27FC236}">
                  <a16:creationId xmlns:a16="http://schemas.microsoft.com/office/drawing/2014/main" xmlns="" id="{0FA68FCC-5274-B35B-8CF8-7C413A1A1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532" y="4024505"/>
              <a:ext cx="55047" cy="50797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9" name="Google Shape;458;p27">
              <a:extLst>
                <a:ext uri="{FF2B5EF4-FFF2-40B4-BE49-F238E27FC236}">
                  <a16:creationId xmlns:a16="http://schemas.microsoft.com/office/drawing/2014/main" xmlns="" id="{43E0FF31-ADBE-1F86-9784-1AAE418CE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5305" y="4067365"/>
              <a:ext cx="55047" cy="47622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0" name="Google Shape;459;p27">
              <a:extLst>
                <a:ext uri="{FF2B5EF4-FFF2-40B4-BE49-F238E27FC236}">
                  <a16:creationId xmlns:a16="http://schemas.microsoft.com/office/drawing/2014/main" xmlns="" id="{FAA7299E-1588-FB6A-5CBF-21FC913D8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266" y="4157848"/>
              <a:ext cx="55047" cy="49209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1" name="Google Shape;460;p27">
              <a:extLst>
                <a:ext uri="{FF2B5EF4-FFF2-40B4-BE49-F238E27FC236}">
                  <a16:creationId xmlns:a16="http://schemas.microsoft.com/office/drawing/2014/main" xmlns="" id="{C42CDCC5-0C07-F798-EB9B-BFDB8313B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039" y="4199121"/>
              <a:ext cx="55047" cy="49209"/>
            </a:xfrm>
            <a:custGeom>
              <a:avLst/>
              <a:gdLst>
                <a:gd name="T0" fmla="*/ 2147483646 w 994"/>
                <a:gd name="T1" fmla="*/ 2147483646 h 914"/>
                <a:gd name="T2" fmla="*/ 2147483646 w 994"/>
                <a:gd name="T3" fmla="*/ 2147483646 h 914"/>
                <a:gd name="T4" fmla="*/ 2147483646 w 994"/>
                <a:gd name="T5" fmla="*/ 2147483646 h 914"/>
                <a:gd name="T6" fmla="*/ 2147483646 w 994"/>
                <a:gd name="T7" fmla="*/ 2147483646 h 914"/>
                <a:gd name="T8" fmla="*/ 2147483646 w 994"/>
                <a:gd name="T9" fmla="*/ 2147483646 h 914"/>
                <a:gd name="T10" fmla="*/ 2147483646 w 994"/>
                <a:gd name="T11" fmla="*/ 2147483646 h 914"/>
                <a:gd name="T12" fmla="*/ 2147483646 w 994"/>
                <a:gd name="T13" fmla="*/ 2147483646 h 914"/>
                <a:gd name="T14" fmla="*/ 2147483646 w 994"/>
                <a:gd name="T15" fmla="*/ 2147483646 h 914"/>
                <a:gd name="T16" fmla="*/ 2147483646 w 994"/>
                <a:gd name="T17" fmla="*/ 2147483646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2" name="Google Shape;461;p27">
              <a:extLst>
                <a:ext uri="{FF2B5EF4-FFF2-40B4-BE49-F238E27FC236}">
                  <a16:creationId xmlns:a16="http://schemas.microsoft.com/office/drawing/2014/main" xmlns="" id="{68B41B66-ACBB-3180-AC11-0F073246D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5929" y="4240394"/>
              <a:ext cx="55047" cy="49209"/>
            </a:xfrm>
            <a:custGeom>
              <a:avLst/>
              <a:gdLst>
                <a:gd name="T0" fmla="*/ 2147483646 w 994"/>
                <a:gd name="T1" fmla="*/ 2147483646 h 888"/>
                <a:gd name="T2" fmla="*/ 2147483646 w 994"/>
                <a:gd name="T3" fmla="*/ 2147483646 h 888"/>
                <a:gd name="T4" fmla="*/ 2147483646 w 994"/>
                <a:gd name="T5" fmla="*/ 2147483646 h 888"/>
                <a:gd name="T6" fmla="*/ 2147483646 w 994"/>
                <a:gd name="T7" fmla="*/ 2147483646 h 888"/>
                <a:gd name="T8" fmla="*/ 2147483646 w 994"/>
                <a:gd name="T9" fmla="*/ 2147483646 h 888"/>
                <a:gd name="T10" fmla="*/ 2147483646 w 994"/>
                <a:gd name="T11" fmla="*/ 2147483646 h 888"/>
                <a:gd name="T12" fmla="*/ 2147483646 w 994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3" name="Google Shape;462;p27">
              <a:extLst>
                <a:ext uri="{FF2B5EF4-FFF2-40B4-BE49-F238E27FC236}">
                  <a16:creationId xmlns:a16="http://schemas.microsoft.com/office/drawing/2014/main" xmlns="" id="{1BAE632A-4297-1369-46A7-D2AA34CFE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4891" y="4332464"/>
              <a:ext cx="57164" cy="47622"/>
            </a:xfrm>
            <a:custGeom>
              <a:avLst/>
              <a:gdLst>
                <a:gd name="T0" fmla="*/ 2147483646 w 1047"/>
                <a:gd name="T1" fmla="*/ 0 h 888"/>
                <a:gd name="T2" fmla="*/ 2147483646 w 1047"/>
                <a:gd name="T3" fmla="*/ 2147483646 h 888"/>
                <a:gd name="T4" fmla="*/ 2147483646 w 1047"/>
                <a:gd name="T5" fmla="*/ 2147483646 h 888"/>
                <a:gd name="T6" fmla="*/ 2147483646 w 1047"/>
                <a:gd name="T7" fmla="*/ 2147483646 h 888"/>
                <a:gd name="T8" fmla="*/ 2147483646 w 1047"/>
                <a:gd name="T9" fmla="*/ 2147483646 h 888"/>
                <a:gd name="T10" fmla="*/ 2147483646 w 1047"/>
                <a:gd name="T11" fmla="*/ 0 h 888"/>
                <a:gd name="T12" fmla="*/ 2147483646 w 1047"/>
                <a:gd name="T13" fmla="*/ 0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4" name="Google Shape;463;p27">
              <a:extLst>
                <a:ext uri="{FF2B5EF4-FFF2-40B4-BE49-F238E27FC236}">
                  <a16:creationId xmlns:a16="http://schemas.microsoft.com/office/drawing/2014/main" xmlns="" id="{24108016-BA4F-A61B-98BE-AF642ECA9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664" y="4372149"/>
              <a:ext cx="55047" cy="50797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5" name="Google Shape;464;p27">
              <a:extLst>
                <a:ext uri="{FF2B5EF4-FFF2-40B4-BE49-F238E27FC236}">
                  <a16:creationId xmlns:a16="http://schemas.microsoft.com/office/drawing/2014/main" xmlns="" id="{139A73CE-8D40-B079-659B-3FC563AFE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4438" y="4415010"/>
              <a:ext cx="55047" cy="47622"/>
            </a:xfrm>
            <a:custGeom>
              <a:avLst/>
              <a:gdLst>
                <a:gd name="T0" fmla="*/ 0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0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6" name="Google Shape;465;p27">
              <a:extLst>
                <a:ext uri="{FF2B5EF4-FFF2-40B4-BE49-F238E27FC236}">
                  <a16:creationId xmlns:a16="http://schemas.microsoft.com/office/drawing/2014/main" xmlns="" id="{AA129184-9012-BD68-20E7-0083B9878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515" y="4505492"/>
              <a:ext cx="55047" cy="49210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7" name="Google Shape;466;p27">
              <a:extLst>
                <a:ext uri="{FF2B5EF4-FFF2-40B4-BE49-F238E27FC236}">
                  <a16:creationId xmlns:a16="http://schemas.microsoft.com/office/drawing/2014/main" xmlns="" id="{DAE0695D-A500-C0C0-8C39-77552036B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3172" y="4546765"/>
              <a:ext cx="59281" cy="49210"/>
            </a:xfrm>
            <a:custGeom>
              <a:avLst/>
              <a:gdLst>
                <a:gd name="T0" fmla="*/ 2147483646 w 1047"/>
                <a:gd name="T1" fmla="*/ 0 h 914"/>
                <a:gd name="T2" fmla="*/ 2147483646 w 1047"/>
                <a:gd name="T3" fmla="*/ 2147483646 h 914"/>
                <a:gd name="T4" fmla="*/ 2147483646 w 1047"/>
                <a:gd name="T5" fmla="*/ 2147483646 h 914"/>
                <a:gd name="T6" fmla="*/ 2147483646 w 1047"/>
                <a:gd name="T7" fmla="*/ 2147483646 h 914"/>
                <a:gd name="T8" fmla="*/ 2147483646 w 1047"/>
                <a:gd name="T9" fmla="*/ 2147483646 h 914"/>
                <a:gd name="T10" fmla="*/ 2147483646 w 1047"/>
                <a:gd name="T11" fmla="*/ 2147483646 h 914"/>
                <a:gd name="T12" fmla="*/ 2147483646 w 1047"/>
                <a:gd name="T13" fmla="*/ 2147483646 h 914"/>
                <a:gd name="T14" fmla="*/ 2147483646 w 1047"/>
                <a:gd name="T15" fmla="*/ 2147483646 h 914"/>
                <a:gd name="T16" fmla="*/ 2147483646 w 1047"/>
                <a:gd name="T17" fmla="*/ 0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8" name="Google Shape;467;p27">
              <a:extLst>
                <a:ext uri="{FF2B5EF4-FFF2-40B4-BE49-F238E27FC236}">
                  <a16:creationId xmlns:a16="http://schemas.microsoft.com/office/drawing/2014/main" xmlns="" id="{5C98E879-F641-F697-D09B-0D520DB36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944" y="4588037"/>
              <a:ext cx="55047" cy="4921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9" name="Google Shape;468;p27">
              <a:extLst>
                <a:ext uri="{FF2B5EF4-FFF2-40B4-BE49-F238E27FC236}">
                  <a16:creationId xmlns:a16="http://schemas.microsoft.com/office/drawing/2014/main" xmlns="" id="{4409D663-4AD4-D8AA-1435-BC7B959C1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140" y="4678521"/>
              <a:ext cx="55047" cy="49209"/>
            </a:xfrm>
            <a:custGeom>
              <a:avLst/>
              <a:gdLst>
                <a:gd name="T0" fmla="*/ 2147483646 w 994"/>
                <a:gd name="T1" fmla="*/ 0 h 887"/>
                <a:gd name="T2" fmla="*/ 2147483646 w 994"/>
                <a:gd name="T3" fmla="*/ 2147483646 h 887"/>
                <a:gd name="T4" fmla="*/ 2147483646 w 994"/>
                <a:gd name="T5" fmla="*/ 2147483646 h 887"/>
                <a:gd name="T6" fmla="*/ 2147483646 w 994"/>
                <a:gd name="T7" fmla="*/ 2147483646 h 887"/>
                <a:gd name="T8" fmla="*/ 2147483646 w 994"/>
                <a:gd name="T9" fmla="*/ 2147483646 h 887"/>
                <a:gd name="T10" fmla="*/ 2147483646 w 994"/>
                <a:gd name="T11" fmla="*/ 0 h 887"/>
                <a:gd name="T12" fmla="*/ 2147483646 w 994"/>
                <a:gd name="T13" fmla="*/ 0 h 8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0" name="Google Shape;469;p27">
              <a:extLst>
                <a:ext uri="{FF2B5EF4-FFF2-40B4-BE49-F238E27FC236}">
                  <a16:creationId xmlns:a16="http://schemas.microsoft.com/office/drawing/2014/main" xmlns="" id="{839DAF02-5814-BBE4-8E72-4FB400195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5913" y="4719793"/>
              <a:ext cx="55047" cy="50797"/>
            </a:xfrm>
            <a:custGeom>
              <a:avLst/>
              <a:gdLst>
                <a:gd name="T0" fmla="*/ 2147483646 w 994"/>
                <a:gd name="T1" fmla="*/ 0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0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1" name="Google Shape;470;p27">
              <a:extLst>
                <a:ext uri="{FF2B5EF4-FFF2-40B4-BE49-F238E27FC236}">
                  <a16:creationId xmlns:a16="http://schemas.microsoft.com/office/drawing/2014/main" xmlns="" id="{8B181406-0F9F-5E31-BF35-15B031718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569" y="4761066"/>
              <a:ext cx="55047" cy="49209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2" name="Google Shape;471;p27">
              <a:extLst>
                <a:ext uri="{FF2B5EF4-FFF2-40B4-BE49-F238E27FC236}">
                  <a16:creationId xmlns:a16="http://schemas.microsoft.com/office/drawing/2014/main" xmlns="" id="{35A5BF8A-D8BC-7233-3B91-18C28BF0B9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4647" y="4853136"/>
              <a:ext cx="55047" cy="49209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3" name="Google Shape;472;p27">
              <a:extLst>
                <a:ext uri="{FF2B5EF4-FFF2-40B4-BE49-F238E27FC236}">
                  <a16:creationId xmlns:a16="http://schemas.microsoft.com/office/drawing/2014/main" xmlns="" id="{C0E5AE74-7FF0-80A4-1097-C5B90408E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421" y="4892821"/>
              <a:ext cx="55047" cy="52385"/>
            </a:xfrm>
            <a:custGeom>
              <a:avLst/>
              <a:gdLst>
                <a:gd name="T0" fmla="*/ 2147483646 w 993"/>
                <a:gd name="T1" fmla="*/ 2147483646 h 928"/>
                <a:gd name="T2" fmla="*/ 0 w 993"/>
                <a:gd name="T3" fmla="*/ 2147483646 h 928"/>
                <a:gd name="T4" fmla="*/ 0 w 993"/>
                <a:gd name="T5" fmla="*/ 2147483646 h 928"/>
                <a:gd name="T6" fmla="*/ 2147483646 w 993"/>
                <a:gd name="T7" fmla="*/ 2147483646 h 928"/>
                <a:gd name="T8" fmla="*/ 2147483646 w 993"/>
                <a:gd name="T9" fmla="*/ 2147483646 h 928"/>
                <a:gd name="T10" fmla="*/ 2147483646 w 993"/>
                <a:gd name="T11" fmla="*/ 2147483646 h 928"/>
                <a:gd name="T12" fmla="*/ 2147483646 w 993"/>
                <a:gd name="T13" fmla="*/ 2147483646 h 928"/>
                <a:gd name="T14" fmla="*/ 2147483646 w 993"/>
                <a:gd name="T15" fmla="*/ 2147483646 h 9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4" name="Google Shape;473;p27">
              <a:extLst>
                <a:ext uri="{FF2B5EF4-FFF2-40B4-BE49-F238E27FC236}">
                  <a16:creationId xmlns:a16="http://schemas.microsoft.com/office/drawing/2014/main" xmlns="" id="{27096E1C-D715-602C-08F7-9BCBC3FF6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9351" y="4286428"/>
              <a:ext cx="76219" cy="69846"/>
            </a:xfrm>
            <a:custGeom>
              <a:avLst/>
              <a:gdLst>
                <a:gd name="T0" fmla="*/ 2147483646 w 1377"/>
                <a:gd name="T1" fmla="*/ 2147483646 h 1242"/>
                <a:gd name="T2" fmla="*/ 0 w 1377"/>
                <a:gd name="T3" fmla="*/ 2147483646 h 1242"/>
                <a:gd name="T4" fmla="*/ 0 w 1377"/>
                <a:gd name="T5" fmla="*/ 2147483646 h 1242"/>
                <a:gd name="T6" fmla="*/ 2147483646 w 1377"/>
                <a:gd name="T7" fmla="*/ 2147483646 h 1242"/>
                <a:gd name="T8" fmla="*/ 2147483646 w 1377"/>
                <a:gd name="T9" fmla="*/ 2147483646 h 1242"/>
                <a:gd name="T10" fmla="*/ 2147483646 w 1377"/>
                <a:gd name="T11" fmla="*/ 2147483646 h 1242"/>
                <a:gd name="T12" fmla="*/ 2147483646 w 1377"/>
                <a:gd name="T13" fmla="*/ 2147483646 h 1242"/>
                <a:gd name="T14" fmla="*/ 2147483646 w 1377"/>
                <a:gd name="T15" fmla="*/ 2147483646 h 1242"/>
                <a:gd name="T16" fmla="*/ 2147483646 w 1377"/>
                <a:gd name="T17" fmla="*/ 2147483646 h 12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5" name="Google Shape;474;p27">
              <a:extLst>
                <a:ext uri="{FF2B5EF4-FFF2-40B4-BE49-F238E27FC236}">
                  <a16:creationId xmlns:a16="http://schemas.microsoft.com/office/drawing/2014/main" xmlns="" id="{F4D6D7D8-5562-973C-8191-BE3B9515A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59" y="4459457"/>
              <a:ext cx="76219" cy="69846"/>
            </a:xfrm>
            <a:custGeom>
              <a:avLst/>
              <a:gdLst>
                <a:gd name="T0" fmla="*/ 2147483646 w 1377"/>
                <a:gd name="T1" fmla="*/ 0 h 1258"/>
                <a:gd name="T2" fmla="*/ 2147483646 w 1377"/>
                <a:gd name="T3" fmla="*/ 2147483646 h 1258"/>
                <a:gd name="T4" fmla="*/ 2147483646 w 1377"/>
                <a:gd name="T5" fmla="*/ 2147483646 h 1258"/>
                <a:gd name="T6" fmla="*/ 2147483646 w 1377"/>
                <a:gd name="T7" fmla="*/ 2147483646 h 1258"/>
                <a:gd name="T8" fmla="*/ 2147483646 w 1377"/>
                <a:gd name="T9" fmla="*/ 2147483646 h 1258"/>
                <a:gd name="T10" fmla="*/ 2147483646 w 1377"/>
                <a:gd name="T11" fmla="*/ 2147483646 h 1258"/>
                <a:gd name="T12" fmla="*/ 2147483646 w 1377"/>
                <a:gd name="T13" fmla="*/ 0 h 1258"/>
                <a:gd name="T14" fmla="*/ 2147483646 w 1377"/>
                <a:gd name="T15" fmla="*/ 0 h 12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6" name="Google Shape;475;p27">
              <a:extLst>
                <a:ext uri="{FF2B5EF4-FFF2-40B4-BE49-F238E27FC236}">
                  <a16:creationId xmlns:a16="http://schemas.microsoft.com/office/drawing/2014/main" xmlns="" id="{51717961-3FF3-A0FE-6B13-7F3140BE1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484" y="4630898"/>
              <a:ext cx="78335" cy="69846"/>
            </a:xfrm>
            <a:custGeom>
              <a:avLst/>
              <a:gdLst>
                <a:gd name="T0" fmla="*/ 2147483646 w 1430"/>
                <a:gd name="T1" fmla="*/ 2147483646 h 1245"/>
                <a:gd name="T2" fmla="*/ 2147483646 w 1430"/>
                <a:gd name="T3" fmla="*/ 2147483646 h 1245"/>
                <a:gd name="T4" fmla="*/ 2147483646 w 1430"/>
                <a:gd name="T5" fmla="*/ 2147483646 h 1245"/>
                <a:gd name="T6" fmla="*/ 2147483646 w 1430"/>
                <a:gd name="T7" fmla="*/ 2147483646 h 1245"/>
                <a:gd name="T8" fmla="*/ 2147483646 w 1430"/>
                <a:gd name="T9" fmla="*/ 2147483646 h 1245"/>
                <a:gd name="T10" fmla="*/ 2147483646 w 1430"/>
                <a:gd name="T11" fmla="*/ 2147483646 h 1245"/>
                <a:gd name="T12" fmla="*/ 2147483646 w 1430"/>
                <a:gd name="T13" fmla="*/ 2147483646 h 1245"/>
                <a:gd name="T14" fmla="*/ 2147483646 w 1430"/>
                <a:gd name="T15" fmla="*/ 2147483646 h 12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7" name="Google Shape;476;p27">
              <a:extLst>
                <a:ext uri="{FF2B5EF4-FFF2-40B4-BE49-F238E27FC236}">
                  <a16:creationId xmlns:a16="http://schemas.microsoft.com/office/drawing/2014/main" xmlns="" id="{6AFFE94C-EB14-DE31-F4AA-CC4AF25EA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225" y="4805514"/>
              <a:ext cx="76219" cy="68258"/>
            </a:xfrm>
            <a:custGeom>
              <a:avLst/>
              <a:gdLst>
                <a:gd name="T0" fmla="*/ 2147483646 w 1377"/>
                <a:gd name="T1" fmla="*/ 2147483646 h 1245"/>
                <a:gd name="T2" fmla="*/ 2147483646 w 1377"/>
                <a:gd name="T3" fmla="*/ 2147483646 h 1245"/>
                <a:gd name="T4" fmla="*/ 2147483646 w 1377"/>
                <a:gd name="T5" fmla="*/ 2147483646 h 1245"/>
                <a:gd name="T6" fmla="*/ 2147483646 w 1377"/>
                <a:gd name="T7" fmla="*/ 2147483646 h 1245"/>
                <a:gd name="T8" fmla="*/ 2147483646 w 1377"/>
                <a:gd name="T9" fmla="*/ 2147483646 h 1245"/>
                <a:gd name="T10" fmla="*/ 2147483646 w 1377"/>
                <a:gd name="T11" fmla="*/ 2147483646 h 1245"/>
                <a:gd name="T12" fmla="*/ 2147483646 w 1377"/>
                <a:gd name="T13" fmla="*/ 2147483646 h 1245"/>
                <a:gd name="T14" fmla="*/ 2147483646 w 1377"/>
                <a:gd name="T15" fmla="*/ 2147483646 h 1245"/>
                <a:gd name="T16" fmla="*/ 2147483646 w 1377"/>
                <a:gd name="T17" fmla="*/ 2147483646 h 12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8" name="Google Shape;477;p27">
              <a:extLst>
                <a:ext uri="{FF2B5EF4-FFF2-40B4-BE49-F238E27FC236}">
                  <a16:creationId xmlns:a16="http://schemas.microsoft.com/office/drawing/2014/main" xmlns="" id="{E346E53A-7113-582B-7922-AB2BD2B059AB}"/>
                </a:ext>
              </a:extLst>
            </p:cNvPr>
            <p:cNvSpPr/>
            <p:nvPr/>
          </p:nvSpPr>
          <p:spPr>
            <a:xfrm>
              <a:off x="5817807" y="4746779"/>
              <a:ext cx="1122900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9" name="Google Shape;478;p27">
              <a:extLst>
                <a:ext uri="{FF2B5EF4-FFF2-40B4-BE49-F238E27FC236}">
                  <a16:creationId xmlns:a16="http://schemas.microsoft.com/office/drawing/2014/main" xmlns="" id="{0EAB1206-E326-0728-DF28-85F085AF4281}"/>
                </a:ext>
              </a:extLst>
            </p:cNvPr>
            <p:cNvSpPr/>
            <p:nvPr/>
          </p:nvSpPr>
          <p:spPr>
            <a:xfrm>
              <a:off x="5978222" y="4746779"/>
              <a:ext cx="1122899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0" name="Google Shape;479;p27">
              <a:extLst>
                <a:ext uri="{FF2B5EF4-FFF2-40B4-BE49-F238E27FC236}">
                  <a16:creationId xmlns:a16="http://schemas.microsoft.com/office/drawing/2014/main" xmlns="" id="{5D94FF44-12D4-E8C1-C6A1-05EAE8E15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807101"/>
              <a:ext cx="1012018" cy="182553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1" name="Google Shape;480;p27">
              <a:extLst>
                <a:ext uri="{FF2B5EF4-FFF2-40B4-BE49-F238E27FC236}">
                  <a16:creationId xmlns:a16="http://schemas.microsoft.com/office/drawing/2014/main" xmlns="" id="{BA168CBD-5ABE-69F5-F947-B32FB8131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899171"/>
              <a:ext cx="1012018" cy="90483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2" name="Google Shape;481;p27">
              <a:extLst>
                <a:ext uri="{FF2B5EF4-FFF2-40B4-BE49-F238E27FC236}">
                  <a16:creationId xmlns:a16="http://schemas.microsoft.com/office/drawing/2014/main" xmlns="" id="{E912AEDA-0677-90C0-6BAF-D7F4E1C51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102" y="4137211"/>
              <a:ext cx="1122112" cy="304784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lnTo>
                    <a:pt x="231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3" name="Google Shape;482;p27">
              <a:extLst>
                <a:ext uri="{FF2B5EF4-FFF2-40B4-BE49-F238E27FC236}">
                  <a16:creationId xmlns:a16="http://schemas.microsoft.com/office/drawing/2014/main" xmlns="" id="{4D892913-881B-5E8B-172F-7B4B00B30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9009" y="4137211"/>
              <a:ext cx="1122112" cy="304784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2147483646 w 20290"/>
                <a:gd name="T19" fmla="*/ 2147483646 h 5507"/>
                <a:gd name="T20" fmla="*/ 2147483646 w 20290"/>
                <a:gd name="T21" fmla="*/ 2147483646 h 5507"/>
                <a:gd name="T22" fmla="*/ 2147483646 w 20290"/>
                <a:gd name="T23" fmla="*/ 2147483646 h 5507"/>
                <a:gd name="T24" fmla="*/ 2147483646 w 20290"/>
                <a:gd name="T25" fmla="*/ 2147483646 h 55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lnTo>
                    <a:pt x="2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4" name="Google Shape;483;p27">
              <a:extLst>
                <a:ext uri="{FF2B5EF4-FFF2-40B4-BE49-F238E27FC236}">
                  <a16:creationId xmlns:a16="http://schemas.microsoft.com/office/drawing/2014/main" xmlns="" id="{2A4C52BE-800D-9DC3-218B-22B4A018D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197533"/>
              <a:ext cx="1012018" cy="182553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5" name="Google Shape;484;p27">
              <a:extLst>
                <a:ext uri="{FF2B5EF4-FFF2-40B4-BE49-F238E27FC236}">
                  <a16:creationId xmlns:a16="http://schemas.microsoft.com/office/drawing/2014/main" xmlns="" id="{366A7718-C949-50F9-36AE-192BFE807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289603"/>
              <a:ext cx="1012018" cy="90483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6" name="Google Shape;485;p27">
              <a:extLst>
                <a:ext uri="{FF2B5EF4-FFF2-40B4-BE49-F238E27FC236}">
                  <a16:creationId xmlns:a16="http://schemas.microsoft.com/office/drawing/2014/main" xmlns="" id="{621AE073-38A4-CB91-90E9-011BC1DABDCF}"/>
                </a:ext>
              </a:extLst>
            </p:cNvPr>
            <p:cNvSpPr/>
            <p:nvPr/>
          </p:nvSpPr>
          <p:spPr>
            <a:xfrm>
              <a:off x="5879750" y="4441995"/>
              <a:ext cx="1121311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7" name="Google Shape;486;p27">
              <a:extLst>
                <a:ext uri="{FF2B5EF4-FFF2-40B4-BE49-F238E27FC236}">
                  <a16:creationId xmlns:a16="http://schemas.microsoft.com/office/drawing/2014/main" xmlns="" id="{C9758CCC-CFAB-D186-7CEB-BC2E0EFF352A}"/>
                </a:ext>
              </a:extLst>
            </p:cNvPr>
            <p:cNvSpPr/>
            <p:nvPr/>
          </p:nvSpPr>
          <p:spPr>
            <a:xfrm>
              <a:off x="5722511" y="4441995"/>
              <a:ext cx="1122900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8" name="Google Shape;487;p27">
              <a:extLst>
                <a:ext uri="{FF2B5EF4-FFF2-40B4-BE49-F238E27FC236}">
                  <a16:creationId xmlns:a16="http://schemas.microsoft.com/office/drawing/2014/main" xmlns="" id="{8465952C-A53F-2704-54DA-99D8F49EA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939" y="4502317"/>
              <a:ext cx="1012018" cy="184140"/>
            </a:xfrm>
            <a:custGeom>
              <a:avLst/>
              <a:gdLst>
                <a:gd name="T0" fmla="*/ 0 w 18305"/>
                <a:gd name="T1" fmla="*/ 0 h 3310"/>
                <a:gd name="T2" fmla="*/ 0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0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9" name="Google Shape;488;p27">
              <a:extLst>
                <a:ext uri="{FF2B5EF4-FFF2-40B4-BE49-F238E27FC236}">
                  <a16:creationId xmlns:a16="http://schemas.microsoft.com/office/drawing/2014/main" xmlns="" id="{7CA5786A-AE69-D413-9AC2-8C4178BFA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939" y="4594387"/>
              <a:ext cx="1012018" cy="92070"/>
            </a:xfrm>
            <a:custGeom>
              <a:avLst/>
              <a:gdLst>
                <a:gd name="T0" fmla="*/ 0 w 18305"/>
                <a:gd name="T1" fmla="*/ 2147483646 h 1656"/>
                <a:gd name="T2" fmla="*/ 0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0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0" name="Google Shape;489;p27">
              <a:extLst>
                <a:ext uri="{FF2B5EF4-FFF2-40B4-BE49-F238E27FC236}">
                  <a16:creationId xmlns:a16="http://schemas.microsoft.com/office/drawing/2014/main" xmlns="" id="{BE0350A7-5A71-C309-7B38-ACCA68018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703" y="4848374"/>
              <a:ext cx="201133" cy="203189"/>
            </a:xfrm>
            <a:custGeom>
              <a:avLst/>
              <a:gdLst>
                <a:gd name="T0" fmla="*/ 2147483646 w 3620"/>
                <a:gd name="T1" fmla="*/ 0 h 3688"/>
                <a:gd name="T2" fmla="*/ 0 w 3620"/>
                <a:gd name="T3" fmla="*/ 2147483646 h 3688"/>
                <a:gd name="T4" fmla="*/ 2147483646 w 3620"/>
                <a:gd name="T5" fmla="*/ 2147483646 h 3688"/>
                <a:gd name="T6" fmla="*/ 2147483646 w 3620"/>
                <a:gd name="T7" fmla="*/ 2147483646 h 3688"/>
                <a:gd name="T8" fmla="*/ 2147483646 w 3620"/>
                <a:gd name="T9" fmla="*/ 0 h 36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1" name="Google Shape;490;p27">
              <a:extLst>
                <a:ext uri="{FF2B5EF4-FFF2-40B4-BE49-F238E27FC236}">
                  <a16:creationId xmlns:a16="http://schemas.microsoft.com/office/drawing/2014/main" xmlns="" id="{2379E71B-4339-EF55-20E8-0CC015A47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8047" y="4988066"/>
              <a:ext cx="65632" cy="63497"/>
            </a:xfrm>
            <a:custGeom>
              <a:avLst/>
              <a:gdLst>
                <a:gd name="T0" fmla="*/ 2147483646 w 1166"/>
                <a:gd name="T1" fmla="*/ 0 h 1147"/>
                <a:gd name="T2" fmla="*/ 2147483646 w 1166"/>
                <a:gd name="T3" fmla="*/ 2147483646 h 1147"/>
                <a:gd name="T4" fmla="*/ 2147483646 w 1166"/>
                <a:gd name="T5" fmla="*/ 2147483646 h 1147"/>
                <a:gd name="T6" fmla="*/ 2147483646 w 1166"/>
                <a:gd name="T7" fmla="*/ 2147483646 h 1147"/>
                <a:gd name="T8" fmla="*/ 2147483646 w 1166"/>
                <a:gd name="T9" fmla="*/ 2147483646 h 1147"/>
                <a:gd name="T10" fmla="*/ 2147483646 w 1166"/>
                <a:gd name="T11" fmla="*/ 0 h 1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2" name="Google Shape;491;p27">
              <a:extLst>
                <a:ext uri="{FF2B5EF4-FFF2-40B4-BE49-F238E27FC236}">
                  <a16:creationId xmlns:a16="http://schemas.microsoft.com/office/drawing/2014/main" xmlns="" id="{323836C9-3D9C-1253-E8D2-5E620CE7A9F3}"/>
                </a:ext>
              </a:extLst>
            </p:cNvPr>
            <p:cNvSpPr/>
            <p:nvPr/>
          </p:nvSpPr>
          <p:spPr>
            <a:xfrm>
              <a:off x="5644687" y="4084827"/>
              <a:ext cx="228709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492;p27">
              <a:extLst>
                <a:ext uri="{FF2B5EF4-FFF2-40B4-BE49-F238E27FC236}">
                  <a16:creationId xmlns:a16="http://schemas.microsoft.com/office/drawing/2014/main" xmlns="" id="{C5BE73E3-14DB-A5AA-BD37-9A69EBE60FCC}"/>
                </a:ext>
              </a:extLst>
            </p:cNvPr>
            <p:cNvSpPr/>
            <p:nvPr/>
          </p:nvSpPr>
          <p:spPr>
            <a:xfrm>
              <a:off x="5646275" y="4137211"/>
              <a:ext cx="216003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493;p27">
              <a:extLst>
                <a:ext uri="{FF2B5EF4-FFF2-40B4-BE49-F238E27FC236}">
                  <a16:creationId xmlns:a16="http://schemas.microsoft.com/office/drawing/2014/main" xmlns="" id="{067453AB-FADE-070C-5DE8-DD91BF8AF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673" y="4230869"/>
              <a:ext cx="209601" cy="688939"/>
            </a:xfrm>
            <a:custGeom>
              <a:avLst/>
              <a:gdLst>
                <a:gd name="T0" fmla="*/ 2147483646 w 3799"/>
                <a:gd name="T1" fmla="*/ 0 h 12455"/>
                <a:gd name="T2" fmla="*/ 0 w 3799"/>
                <a:gd name="T3" fmla="*/ 2147483646 h 12455"/>
                <a:gd name="T4" fmla="*/ 2147483646 w 3799"/>
                <a:gd name="T5" fmla="*/ 2147483646 h 12455"/>
                <a:gd name="T6" fmla="*/ 2147483646 w 3799"/>
                <a:gd name="T7" fmla="*/ 2147483646 h 12455"/>
                <a:gd name="T8" fmla="*/ 2147483646 w 3799"/>
                <a:gd name="T9" fmla="*/ 0 h 12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5" name="Google Shape;494;p27">
              <a:extLst>
                <a:ext uri="{FF2B5EF4-FFF2-40B4-BE49-F238E27FC236}">
                  <a16:creationId xmlns:a16="http://schemas.microsoft.com/office/drawing/2014/main" xmlns="" id="{06FAC834-F88A-E5B8-EEDF-0EA8CCC6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9805" y="4216582"/>
              <a:ext cx="222306" cy="685764"/>
            </a:xfrm>
            <a:custGeom>
              <a:avLst/>
              <a:gdLst>
                <a:gd name="T0" fmla="*/ 2147483646 w 4025"/>
                <a:gd name="T1" fmla="*/ 0 h 12402"/>
                <a:gd name="T2" fmla="*/ 2147483646 w 4025"/>
                <a:gd name="T3" fmla="*/ 2147483646 h 12402"/>
                <a:gd name="T4" fmla="*/ 2147483646 w 4025"/>
                <a:gd name="T5" fmla="*/ 2147483646 h 12402"/>
                <a:gd name="T6" fmla="*/ 2147483646 w 4025"/>
                <a:gd name="T7" fmla="*/ 2147483646 h 12402"/>
                <a:gd name="T8" fmla="*/ 2147483646 w 4025"/>
                <a:gd name="T9" fmla="*/ 2147483646 h 12402"/>
                <a:gd name="T10" fmla="*/ 2147483646 w 4025"/>
                <a:gd name="T11" fmla="*/ 0 h 124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6" name="Google Shape;495;p27">
              <a:extLst>
                <a:ext uri="{FF2B5EF4-FFF2-40B4-BE49-F238E27FC236}">
                  <a16:creationId xmlns:a16="http://schemas.microsoft.com/office/drawing/2014/main" xmlns="" id="{01693F88-FDC5-2C9A-5BD6-E411BAEC8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703" y="4200708"/>
              <a:ext cx="226539" cy="673065"/>
            </a:xfrm>
            <a:custGeom>
              <a:avLst/>
              <a:gdLst>
                <a:gd name="T0" fmla="*/ 2147483646 w 4077"/>
                <a:gd name="T1" fmla="*/ 0 h 12190"/>
                <a:gd name="T2" fmla="*/ 0 w 4077"/>
                <a:gd name="T3" fmla="*/ 2147483646 h 12190"/>
                <a:gd name="T4" fmla="*/ 0 w 4077"/>
                <a:gd name="T5" fmla="*/ 2147483646 h 12190"/>
                <a:gd name="T6" fmla="*/ 2147483646 w 4077"/>
                <a:gd name="T7" fmla="*/ 2147483646 h 12190"/>
                <a:gd name="T8" fmla="*/ 2147483646 w 4077"/>
                <a:gd name="T9" fmla="*/ 2147483646 h 12190"/>
                <a:gd name="T10" fmla="*/ 2147483646 w 4077"/>
                <a:gd name="T11" fmla="*/ 0 h 12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7" name="Google Shape;496;p27">
              <a:extLst>
                <a:ext uri="{FF2B5EF4-FFF2-40B4-BE49-F238E27FC236}">
                  <a16:creationId xmlns:a16="http://schemas.microsoft.com/office/drawing/2014/main" xmlns="" id="{B5D4E9B8-EF28-C24F-FD3D-3E79DE373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969" y="4167373"/>
              <a:ext cx="241360" cy="161916"/>
            </a:xfrm>
            <a:custGeom>
              <a:avLst/>
              <a:gdLst>
                <a:gd name="T0" fmla="*/ 2147483646 w 4355"/>
                <a:gd name="T1" fmla="*/ 0 h 2926"/>
                <a:gd name="T2" fmla="*/ 2147483646 w 4355"/>
                <a:gd name="T3" fmla="*/ 2147483646 h 2926"/>
                <a:gd name="T4" fmla="*/ 2147483646 w 4355"/>
                <a:gd name="T5" fmla="*/ 2147483646 h 2926"/>
                <a:gd name="T6" fmla="*/ 2147483646 w 4355"/>
                <a:gd name="T7" fmla="*/ 2147483646 h 2926"/>
                <a:gd name="T8" fmla="*/ 2147483646 w 4355"/>
                <a:gd name="T9" fmla="*/ 2147483646 h 2926"/>
                <a:gd name="T10" fmla="*/ 2147483646 w 4355"/>
                <a:gd name="T11" fmla="*/ 2147483646 h 2926"/>
                <a:gd name="T12" fmla="*/ 2147483646 w 4355"/>
                <a:gd name="T13" fmla="*/ 2147483646 h 2926"/>
                <a:gd name="T14" fmla="*/ 2147483646 w 4355"/>
                <a:gd name="T15" fmla="*/ 2147483646 h 2926"/>
                <a:gd name="T16" fmla="*/ 2147483646 w 4355"/>
                <a:gd name="T17" fmla="*/ 2147483646 h 2926"/>
                <a:gd name="T18" fmla="*/ 2147483646 w 4355"/>
                <a:gd name="T19" fmla="*/ 2147483646 h 2926"/>
                <a:gd name="T20" fmla="*/ 2147483646 w 4355"/>
                <a:gd name="T21" fmla="*/ 2147483646 h 2926"/>
                <a:gd name="T22" fmla="*/ 2147483646 w 4355"/>
                <a:gd name="T23" fmla="*/ 0 h 29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8" name="Google Shape;497;p27">
              <a:extLst>
                <a:ext uri="{FF2B5EF4-FFF2-40B4-BE49-F238E27FC236}">
                  <a16:creationId xmlns:a16="http://schemas.microsoft.com/office/drawing/2014/main" xmlns="" id="{A6487294-21D1-CF7C-234C-0E37A5BBC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673" y="4167373"/>
              <a:ext cx="228657" cy="106356"/>
            </a:xfrm>
            <a:custGeom>
              <a:avLst/>
              <a:gdLst>
                <a:gd name="T0" fmla="*/ 2147483646 w 4130"/>
                <a:gd name="T1" fmla="*/ 0 h 1933"/>
                <a:gd name="T2" fmla="*/ 2147483646 w 4130"/>
                <a:gd name="T3" fmla="*/ 2147483646 h 1933"/>
                <a:gd name="T4" fmla="*/ 2147483646 w 4130"/>
                <a:gd name="T5" fmla="*/ 2147483646 h 1933"/>
                <a:gd name="T6" fmla="*/ 0 w 4130"/>
                <a:gd name="T7" fmla="*/ 2147483646 h 1933"/>
                <a:gd name="T8" fmla="*/ 2147483646 w 4130"/>
                <a:gd name="T9" fmla="*/ 2147483646 h 1933"/>
                <a:gd name="T10" fmla="*/ 2147483646 w 4130"/>
                <a:gd name="T11" fmla="*/ 2147483646 h 1933"/>
                <a:gd name="T12" fmla="*/ 2147483646 w 4130"/>
                <a:gd name="T13" fmla="*/ 2147483646 h 1933"/>
                <a:gd name="T14" fmla="*/ 2147483646 w 4130"/>
                <a:gd name="T15" fmla="*/ 2147483646 h 1933"/>
                <a:gd name="T16" fmla="*/ 2147483646 w 4130"/>
                <a:gd name="T17" fmla="*/ 2147483646 h 1933"/>
                <a:gd name="T18" fmla="*/ 2147483646 w 4130"/>
                <a:gd name="T19" fmla="*/ 0 h 1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9" name="Google Shape;498;p27">
              <a:extLst>
                <a:ext uri="{FF2B5EF4-FFF2-40B4-BE49-F238E27FC236}">
                  <a16:creationId xmlns:a16="http://schemas.microsoft.com/office/drawing/2014/main" xmlns="" id="{6B03B8DE-3FC6-CD96-0C7C-14C9C1395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5438" y="4161023"/>
              <a:ext cx="245594" cy="79371"/>
            </a:xfrm>
            <a:custGeom>
              <a:avLst/>
              <a:gdLst>
                <a:gd name="T0" fmla="*/ 2147483646 w 4408"/>
                <a:gd name="T1" fmla="*/ 0 h 1458"/>
                <a:gd name="T2" fmla="*/ 2147483646 w 4408"/>
                <a:gd name="T3" fmla="*/ 2147483646 h 1458"/>
                <a:gd name="T4" fmla="*/ 2147483646 w 4408"/>
                <a:gd name="T5" fmla="*/ 2147483646 h 1458"/>
                <a:gd name="T6" fmla="*/ 2147483646 w 4408"/>
                <a:gd name="T7" fmla="*/ 2147483646 h 1458"/>
                <a:gd name="T8" fmla="*/ 2147483646 w 4408"/>
                <a:gd name="T9" fmla="*/ 2147483646 h 1458"/>
                <a:gd name="T10" fmla="*/ 2147483646 w 4408"/>
                <a:gd name="T11" fmla="*/ 2147483646 h 1458"/>
                <a:gd name="T12" fmla="*/ 2147483646 w 4408"/>
                <a:gd name="T13" fmla="*/ 2147483646 h 1458"/>
                <a:gd name="T14" fmla="*/ 2147483646 w 4408"/>
                <a:gd name="T15" fmla="*/ 2147483646 h 1458"/>
                <a:gd name="T16" fmla="*/ 2147483646 w 4408"/>
                <a:gd name="T17" fmla="*/ 0 h 14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0" name="Google Shape;499;p27">
              <a:extLst>
                <a:ext uri="{FF2B5EF4-FFF2-40B4-BE49-F238E27FC236}">
                  <a16:creationId xmlns:a16="http://schemas.microsoft.com/office/drawing/2014/main" xmlns="" id="{F09BD448-529F-E5F4-54AE-32B3A357A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266" y="4254680"/>
              <a:ext cx="243477" cy="79371"/>
            </a:xfrm>
            <a:custGeom>
              <a:avLst/>
              <a:gdLst>
                <a:gd name="T0" fmla="*/ 2147483646 w 4421"/>
                <a:gd name="T1" fmla="*/ 2147483646 h 1445"/>
                <a:gd name="T2" fmla="*/ 2147483646 w 4421"/>
                <a:gd name="T3" fmla="*/ 2147483646 h 1445"/>
                <a:gd name="T4" fmla="*/ 2147483646 w 4421"/>
                <a:gd name="T5" fmla="*/ 2147483646 h 1445"/>
                <a:gd name="T6" fmla="*/ 2147483646 w 4421"/>
                <a:gd name="T7" fmla="*/ 2147483646 h 1445"/>
                <a:gd name="T8" fmla="*/ 2147483646 w 4421"/>
                <a:gd name="T9" fmla="*/ 2147483646 h 1445"/>
                <a:gd name="T10" fmla="*/ 2147483646 w 4421"/>
                <a:gd name="T11" fmla="*/ 2147483646 h 1445"/>
                <a:gd name="T12" fmla="*/ 2147483646 w 4421"/>
                <a:gd name="T13" fmla="*/ 2147483646 h 1445"/>
                <a:gd name="T14" fmla="*/ 2147483646 w 4421"/>
                <a:gd name="T15" fmla="*/ 2147483646 h 14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1" name="Google Shape;500;p27">
              <a:extLst>
                <a:ext uri="{FF2B5EF4-FFF2-40B4-BE49-F238E27FC236}">
                  <a16:creationId xmlns:a16="http://schemas.microsoft.com/office/drawing/2014/main" xmlns="" id="{712020AA-DA4F-EA15-59F7-0B4B6839C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7041" y="3457797"/>
              <a:ext cx="156672" cy="233351"/>
            </a:xfrm>
            <a:custGeom>
              <a:avLst/>
              <a:gdLst>
                <a:gd name="T0" fmla="*/ 2147483646 w 2860"/>
                <a:gd name="T1" fmla="*/ 0 h 4232"/>
                <a:gd name="T2" fmla="*/ 2147483646 w 2860"/>
                <a:gd name="T3" fmla="*/ 2147483646 h 4232"/>
                <a:gd name="T4" fmla="*/ 2147483646 w 2860"/>
                <a:gd name="T5" fmla="*/ 2147483646 h 4232"/>
                <a:gd name="T6" fmla="*/ 2147483646 w 2860"/>
                <a:gd name="T7" fmla="*/ 2147483646 h 4232"/>
                <a:gd name="T8" fmla="*/ 2147483646 w 2860"/>
                <a:gd name="T9" fmla="*/ 2147483646 h 4232"/>
                <a:gd name="T10" fmla="*/ 2147483646 w 2860"/>
                <a:gd name="T11" fmla="*/ 2147483646 h 4232"/>
                <a:gd name="T12" fmla="*/ 2147483646 w 2860"/>
                <a:gd name="T13" fmla="*/ 2147483646 h 4232"/>
                <a:gd name="T14" fmla="*/ 2147483646 w 2860"/>
                <a:gd name="T15" fmla="*/ 2147483646 h 4232"/>
                <a:gd name="T16" fmla="*/ 2147483646 w 2860"/>
                <a:gd name="T17" fmla="*/ 0 h 42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2" name="Google Shape;501;p27">
              <a:extLst>
                <a:ext uri="{FF2B5EF4-FFF2-40B4-BE49-F238E27FC236}">
                  <a16:creationId xmlns:a16="http://schemas.microsoft.com/office/drawing/2014/main" xmlns="" id="{745EB4AB-6F01-8233-2B8E-063274F8BFFA}"/>
                </a:ext>
              </a:extLst>
            </p:cNvPr>
            <p:cNvSpPr/>
            <p:nvPr/>
          </p:nvSpPr>
          <p:spPr>
            <a:xfrm>
              <a:off x="6179930" y="3610189"/>
              <a:ext cx="527302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3" name="Google Shape;502;p27">
              <a:extLst>
                <a:ext uri="{FF2B5EF4-FFF2-40B4-BE49-F238E27FC236}">
                  <a16:creationId xmlns:a16="http://schemas.microsoft.com/office/drawing/2014/main" xmlns="" id="{E27E48B8-4867-CACD-F5D3-66436DE41A85}"/>
                </a:ext>
              </a:extLst>
            </p:cNvPr>
            <p:cNvSpPr/>
            <p:nvPr/>
          </p:nvSpPr>
          <p:spPr>
            <a:xfrm>
              <a:off x="6241873" y="3659399"/>
              <a:ext cx="206474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4" name="Google Shape;503;p27">
              <a:extLst>
                <a:ext uri="{FF2B5EF4-FFF2-40B4-BE49-F238E27FC236}">
                  <a16:creationId xmlns:a16="http://schemas.microsoft.com/office/drawing/2014/main" xmlns="" id="{4A0AED4F-376C-EE63-95C4-E8FCE8F5AE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8612" y="3719721"/>
              <a:ext cx="518712" cy="417490"/>
            </a:xfrm>
            <a:custGeom>
              <a:avLst/>
              <a:gdLst>
                <a:gd name="T0" fmla="*/ 2147483646 w 9385"/>
                <a:gd name="T1" fmla="*/ 0 h 7558"/>
                <a:gd name="T2" fmla="*/ 2147483646 w 9385"/>
                <a:gd name="T3" fmla="*/ 0 h 7558"/>
                <a:gd name="T4" fmla="*/ 2147483646 w 9385"/>
                <a:gd name="T5" fmla="*/ 2147483646 h 7558"/>
                <a:gd name="T6" fmla="*/ 2147483646 w 9385"/>
                <a:gd name="T7" fmla="*/ 2147483646 h 7558"/>
                <a:gd name="T8" fmla="*/ 2147483646 w 9385"/>
                <a:gd name="T9" fmla="*/ 2147483646 h 7558"/>
                <a:gd name="T10" fmla="*/ 2147483646 w 9385"/>
                <a:gd name="T11" fmla="*/ 2147483646 h 7558"/>
                <a:gd name="T12" fmla="*/ 2147483646 w 9385"/>
                <a:gd name="T13" fmla="*/ 2147483646 h 7558"/>
                <a:gd name="T14" fmla="*/ 2147483646 w 9385"/>
                <a:gd name="T15" fmla="*/ 2147483646 h 7558"/>
                <a:gd name="T16" fmla="*/ 2147483646 w 9385"/>
                <a:gd name="T17" fmla="*/ 0 h 75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xmlns="" id="{F27D6E3D-2247-D2D4-B9E8-3F85BCE5BB0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98612" y="3608388"/>
            <a:ext cx="2203451" cy="2017712"/>
            <a:chOff x="1598355" y="3608289"/>
            <a:chExt cx="2204156" cy="2018295"/>
          </a:xfrm>
        </p:grpSpPr>
        <p:grpSp>
          <p:nvGrpSpPr>
            <p:cNvPr id="156" name="Google Shape;505;p27">
              <a:extLst>
                <a:ext uri="{FF2B5EF4-FFF2-40B4-BE49-F238E27FC236}">
                  <a16:creationId xmlns:a16="http://schemas.microsoft.com/office/drawing/2014/main" xmlns="" id="{498256F0-AC80-3DC2-DCCE-CD356F769F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8355" y="4368920"/>
              <a:ext cx="868989" cy="1257663"/>
              <a:chOff x="3235834" y="3793899"/>
              <a:chExt cx="868989" cy="1257663"/>
            </a:xfrm>
          </p:grpSpPr>
          <p:sp>
            <p:nvSpPr>
              <p:cNvPr id="202" name="Google Shape;506;p27">
                <a:extLst>
                  <a:ext uri="{FF2B5EF4-FFF2-40B4-BE49-F238E27FC236}">
                    <a16:creationId xmlns:a16="http://schemas.microsoft.com/office/drawing/2014/main" xmlns="" id="{914705A5-3E24-5DDF-02D7-07D89EFD1A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5834" y="3795488"/>
                <a:ext cx="868111" cy="1256075"/>
              </a:xfrm>
              <a:custGeom>
                <a:avLst/>
                <a:gdLst>
                  <a:gd name="T0" fmla="*/ 2147483646 w 15711"/>
                  <a:gd name="T1" fmla="*/ 2147483646 h 22726"/>
                  <a:gd name="T2" fmla="*/ 2147483646 w 15711"/>
                  <a:gd name="T3" fmla="*/ 2147483646 h 22726"/>
                  <a:gd name="T4" fmla="*/ 2147483646 w 15711"/>
                  <a:gd name="T5" fmla="*/ 2147483646 h 22726"/>
                  <a:gd name="T6" fmla="*/ 2147483646 w 15711"/>
                  <a:gd name="T7" fmla="*/ 2147483646 h 22726"/>
                  <a:gd name="T8" fmla="*/ 2147483646 w 15711"/>
                  <a:gd name="T9" fmla="*/ 2147483646 h 22726"/>
                  <a:gd name="T10" fmla="*/ 2147483646 w 15711"/>
                  <a:gd name="T11" fmla="*/ 2147483646 h 22726"/>
                  <a:gd name="T12" fmla="*/ 2147483646 w 15711"/>
                  <a:gd name="T13" fmla="*/ 2147483646 h 22726"/>
                  <a:gd name="T14" fmla="*/ 2147483646 w 15711"/>
                  <a:gd name="T15" fmla="*/ 2147483646 h 22726"/>
                  <a:gd name="T16" fmla="*/ 2147483646 w 15711"/>
                  <a:gd name="T17" fmla="*/ 2147483646 h 227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lnTo>
                      <a:pt x="10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grpSp>
            <p:nvGrpSpPr>
              <p:cNvPr id="203" name="Google Shape;507;p27">
                <a:extLst>
                  <a:ext uri="{FF2B5EF4-FFF2-40B4-BE49-F238E27FC236}">
                    <a16:creationId xmlns:a16="http://schemas.microsoft.com/office/drawing/2014/main" xmlns="" id="{2DAC14B3-1C36-1A99-F1DB-F467A4D76D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35834" y="3793899"/>
                <a:ext cx="863186" cy="1257663"/>
                <a:chOff x="3235834" y="3793899"/>
                <a:chExt cx="863186" cy="1257663"/>
              </a:xfrm>
            </p:grpSpPr>
            <p:sp>
              <p:nvSpPr>
                <p:cNvPr id="204" name="Google Shape;508;p27">
                  <a:extLst>
                    <a:ext uri="{FF2B5EF4-FFF2-40B4-BE49-F238E27FC236}">
                      <a16:creationId xmlns:a16="http://schemas.microsoft.com/office/drawing/2014/main" xmlns="" id="{5006153A-EC64-B888-E6E9-023570303AF5}"/>
                    </a:ext>
                  </a:extLst>
                </p:cNvPr>
                <p:cNvSpPr/>
                <p:nvPr/>
              </p:nvSpPr>
              <p:spPr>
                <a:xfrm>
                  <a:off x="3235834" y="3793900"/>
                  <a:ext cx="814647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800" i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05" name="Google Shape;509;p27">
                  <a:extLst>
                    <a:ext uri="{FF2B5EF4-FFF2-40B4-BE49-F238E27FC236}">
                      <a16:creationId xmlns:a16="http://schemas.microsoft.com/office/drawing/2014/main" xmlns="" id="{3BCF5A8E-892F-CF14-B8F7-AB8742F26F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5706" y="3905057"/>
                  <a:ext cx="717781" cy="182616"/>
                </a:xfrm>
                <a:custGeom>
                  <a:avLst/>
                  <a:gdLst>
                    <a:gd name="T0" fmla="*/ 2147483646 w 13011"/>
                    <a:gd name="T1" fmla="*/ 0 h 3309"/>
                    <a:gd name="T2" fmla="*/ 0 w 13011"/>
                    <a:gd name="T3" fmla="*/ 2147483646 h 3309"/>
                    <a:gd name="T4" fmla="*/ 0 w 13011"/>
                    <a:gd name="T5" fmla="*/ 2147483646 h 3309"/>
                    <a:gd name="T6" fmla="*/ 2147483646 w 13011"/>
                    <a:gd name="T7" fmla="*/ 2147483646 h 3309"/>
                    <a:gd name="T8" fmla="*/ 2147483646 w 13011"/>
                    <a:gd name="T9" fmla="*/ 2147483646 h 3309"/>
                    <a:gd name="T10" fmla="*/ 2147483646 w 13011"/>
                    <a:gd name="T11" fmla="*/ 2147483646 h 3309"/>
                    <a:gd name="T12" fmla="*/ 2147483646 w 13011"/>
                    <a:gd name="T13" fmla="*/ 2147483646 h 3309"/>
                    <a:gd name="T14" fmla="*/ 2147483646 w 13011"/>
                    <a:gd name="T15" fmla="*/ 0 h 3309"/>
                    <a:gd name="T16" fmla="*/ 2147483646 w 13011"/>
                    <a:gd name="T17" fmla="*/ 0 h 330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lnTo>
                        <a:pt x="662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06" name="Google Shape;510;p27">
                  <a:extLst>
                    <a:ext uri="{FF2B5EF4-FFF2-40B4-BE49-F238E27FC236}">
                      <a16:creationId xmlns:a16="http://schemas.microsoft.com/office/drawing/2014/main" xmlns="" id="{C33DD22C-3724-6A67-C03D-540DDE2CBE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260760"/>
                  <a:ext cx="146097" cy="144505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07" name="Google Shape;511;p27">
                  <a:extLst>
                    <a:ext uri="{FF2B5EF4-FFF2-40B4-BE49-F238E27FC236}">
                      <a16:creationId xmlns:a16="http://schemas.microsoft.com/office/drawing/2014/main" xmlns="" id="{B6FE784B-668D-BC96-303A-86D65BF10F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260760"/>
                  <a:ext cx="143979" cy="144505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08" name="Google Shape;512;p27">
                  <a:extLst>
                    <a:ext uri="{FF2B5EF4-FFF2-40B4-BE49-F238E27FC236}">
                      <a16:creationId xmlns:a16="http://schemas.microsoft.com/office/drawing/2014/main" xmlns="" id="{AD06FC4E-D53E-67EE-D6C9-E9018F7F3E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1" y="4260760"/>
                  <a:ext cx="143979" cy="144505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09" name="Google Shape;513;p27">
                  <a:extLst>
                    <a:ext uri="{FF2B5EF4-FFF2-40B4-BE49-F238E27FC236}">
                      <a16:creationId xmlns:a16="http://schemas.microsoft.com/office/drawing/2014/main" xmlns="" id="{D0FA5C40-AB0A-6AF0-3683-84C3D7DA19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454491"/>
                  <a:ext cx="146097" cy="142916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0" name="Google Shape;514;p27">
                  <a:extLst>
                    <a:ext uri="{FF2B5EF4-FFF2-40B4-BE49-F238E27FC236}">
                      <a16:creationId xmlns:a16="http://schemas.microsoft.com/office/drawing/2014/main" xmlns="" id="{C9A9FC31-FF08-88D5-D2AE-9EABC80D0E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454491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1" name="Google Shape;515;p27">
                  <a:extLst>
                    <a:ext uri="{FF2B5EF4-FFF2-40B4-BE49-F238E27FC236}">
                      <a16:creationId xmlns:a16="http://schemas.microsoft.com/office/drawing/2014/main" xmlns="" id="{EFB12E9C-E77D-486D-9253-4B41A04A2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1" y="4454491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2" name="Google Shape;516;p27">
                  <a:extLst>
                    <a:ext uri="{FF2B5EF4-FFF2-40B4-BE49-F238E27FC236}">
                      <a16:creationId xmlns:a16="http://schemas.microsoft.com/office/drawing/2014/main" xmlns="" id="{B2EFD097-067C-67BB-B484-187E7EA636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645046"/>
                  <a:ext cx="146097" cy="146092"/>
                </a:xfrm>
                <a:custGeom>
                  <a:avLst/>
                  <a:gdLst>
                    <a:gd name="T0" fmla="*/ 2147483646 w 2648"/>
                    <a:gd name="T1" fmla="*/ 0 h 2648"/>
                    <a:gd name="T2" fmla="*/ 0 w 2648"/>
                    <a:gd name="T3" fmla="*/ 2147483646 h 2648"/>
                    <a:gd name="T4" fmla="*/ 0 w 2648"/>
                    <a:gd name="T5" fmla="*/ 2147483646 h 2648"/>
                    <a:gd name="T6" fmla="*/ 2147483646 w 2648"/>
                    <a:gd name="T7" fmla="*/ 2147483646 h 2648"/>
                    <a:gd name="T8" fmla="*/ 2147483646 w 2648"/>
                    <a:gd name="T9" fmla="*/ 2147483646 h 2648"/>
                    <a:gd name="T10" fmla="*/ 2147483646 w 2648"/>
                    <a:gd name="T11" fmla="*/ 2147483646 h 2648"/>
                    <a:gd name="T12" fmla="*/ 2147483646 w 2648"/>
                    <a:gd name="T13" fmla="*/ 2147483646 h 2648"/>
                    <a:gd name="T14" fmla="*/ 2147483646 w 2648"/>
                    <a:gd name="T15" fmla="*/ 0 h 2648"/>
                    <a:gd name="T16" fmla="*/ 2147483646 w 2648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3" name="Google Shape;517;p27">
                  <a:extLst>
                    <a:ext uri="{FF2B5EF4-FFF2-40B4-BE49-F238E27FC236}">
                      <a16:creationId xmlns:a16="http://schemas.microsoft.com/office/drawing/2014/main" xmlns="" id="{9C90E170-8BD7-7127-2EB5-A9EF532785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645046"/>
                  <a:ext cx="143979" cy="146092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4" name="Google Shape;518;p27">
                  <a:extLst>
                    <a:ext uri="{FF2B5EF4-FFF2-40B4-BE49-F238E27FC236}">
                      <a16:creationId xmlns:a16="http://schemas.microsoft.com/office/drawing/2014/main" xmlns="" id="{C4281281-67F3-5C24-CB20-7330E22D4D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1" y="4645046"/>
                  <a:ext cx="143979" cy="146092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5" name="Google Shape;519;p27">
                  <a:extLst>
                    <a:ext uri="{FF2B5EF4-FFF2-40B4-BE49-F238E27FC236}">
                      <a16:creationId xmlns:a16="http://schemas.microsoft.com/office/drawing/2014/main" xmlns="" id="{7E5D8DE8-DBE7-C7AC-D817-F61E64C65B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840365"/>
                  <a:ext cx="146097" cy="144504"/>
                </a:xfrm>
                <a:custGeom>
                  <a:avLst/>
                  <a:gdLst>
                    <a:gd name="T0" fmla="*/ 2147483646 w 2648"/>
                    <a:gd name="T1" fmla="*/ 0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0 h 2595"/>
                    <a:gd name="T16" fmla="*/ 2147483646 w 2648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6" name="Google Shape;520;p27">
                  <a:extLst>
                    <a:ext uri="{FF2B5EF4-FFF2-40B4-BE49-F238E27FC236}">
                      <a16:creationId xmlns:a16="http://schemas.microsoft.com/office/drawing/2014/main" xmlns="" id="{92CE53C1-D079-F9C1-BA83-3032318606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840365"/>
                  <a:ext cx="143979" cy="144504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7" name="Google Shape;521;p27">
                  <a:extLst>
                    <a:ext uri="{FF2B5EF4-FFF2-40B4-BE49-F238E27FC236}">
                      <a16:creationId xmlns:a16="http://schemas.microsoft.com/office/drawing/2014/main" xmlns="" id="{37A06FDE-9D67-1651-D29F-2F5C4309D4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1" y="4840365"/>
                  <a:ext cx="143979" cy="144504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8" name="Google Shape;522;p27">
                  <a:extLst>
                    <a:ext uri="{FF2B5EF4-FFF2-40B4-BE49-F238E27FC236}">
                      <a16:creationId xmlns:a16="http://schemas.microsoft.com/office/drawing/2014/main" xmlns="" id="{57E30BDE-0C6F-BF55-BB26-E3DB2CC393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4099" y="4186126"/>
                  <a:ext cx="243494" cy="865437"/>
                </a:xfrm>
                <a:custGeom>
                  <a:avLst/>
                  <a:gdLst>
                    <a:gd name="T0" fmla="*/ 2147483646 w 4409"/>
                    <a:gd name="T1" fmla="*/ 2147483646 h 15671"/>
                    <a:gd name="T2" fmla="*/ 2147483646 w 4409"/>
                    <a:gd name="T3" fmla="*/ 2147483646 h 15671"/>
                    <a:gd name="T4" fmla="*/ 2147483646 w 4409"/>
                    <a:gd name="T5" fmla="*/ 2147483646 h 15671"/>
                    <a:gd name="T6" fmla="*/ 2147483646 w 4409"/>
                    <a:gd name="T7" fmla="*/ 2147483646 h 15671"/>
                    <a:gd name="T8" fmla="*/ 2147483646 w 4409"/>
                    <a:gd name="T9" fmla="*/ 2147483646 h 15671"/>
                    <a:gd name="T10" fmla="*/ 2147483646 w 4409"/>
                    <a:gd name="T11" fmla="*/ 2147483646 h 15671"/>
                    <a:gd name="T12" fmla="*/ 2147483646 w 4409"/>
                    <a:gd name="T13" fmla="*/ 2147483646 h 15671"/>
                    <a:gd name="T14" fmla="*/ 2147483646 w 4409"/>
                    <a:gd name="T15" fmla="*/ 2147483646 h 15671"/>
                    <a:gd name="T16" fmla="*/ 2147483646 w 4409"/>
                    <a:gd name="T17" fmla="*/ 2147483646 h 15671"/>
                    <a:gd name="T18" fmla="*/ 2147483646 w 4409"/>
                    <a:gd name="T19" fmla="*/ 2147483646 h 15671"/>
                    <a:gd name="T20" fmla="*/ 2147483646 w 4409"/>
                    <a:gd name="T21" fmla="*/ 2147483646 h 15671"/>
                    <a:gd name="T22" fmla="*/ 2147483646 w 4409"/>
                    <a:gd name="T23" fmla="*/ 2147483646 h 15671"/>
                    <a:gd name="T24" fmla="*/ 2147483646 w 4409"/>
                    <a:gd name="T25" fmla="*/ 2147483646 h 15671"/>
                    <a:gd name="T26" fmla="*/ 2147483646 w 4409"/>
                    <a:gd name="T27" fmla="*/ 2147483646 h 15671"/>
                    <a:gd name="T28" fmla="*/ 2147483646 w 4409"/>
                    <a:gd name="T29" fmla="*/ 2147483646 h 15671"/>
                    <a:gd name="T30" fmla="*/ 2147483646 w 4409"/>
                    <a:gd name="T31" fmla="*/ 2147483646 h 15671"/>
                    <a:gd name="T32" fmla="*/ 2147483646 w 4409"/>
                    <a:gd name="T33" fmla="*/ 2147483646 h 15671"/>
                    <a:gd name="T34" fmla="*/ 2147483646 w 4409"/>
                    <a:gd name="T35" fmla="*/ 2147483646 h 15671"/>
                    <a:gd name="T36" fmla="*/ 2147483646 w 4409"/>
                    <a:gd name="T37" fmla="*/ 2147483646 h 15671"/>
                    <a:gd name="T38" fmla="*/ 2147483646 w 4409"/>
                    <a:gd name="T39" fmla="*/ 2147483646 h 15671"/>
                    <a:gd name="T40" fmla="*/ 2147483646 w 4409"/>
                    <a:gd name="T41" fmla="*/ 2147483646 h 15671"/>
                    <a:gd name="T42" fmla="*/ 2147483646 w 4409"/>
                    <a:gd name="T43" fmla="*/ 2147483646 h 15671"/>
                    <a:gd name="T44" fmla="*/ 2147483646 w 4409"/>
                    <a:gd name="T45" fmla="*/ 2147483646 h 15671"/>
                    <a:gd name="T46" fmla="*/ 2147483646 w 4409"/>
                    <a:gd name="T47" fmla="*/ 2147483646 h 15671"/>
                    <a:gd name="T48" fmla="*/ 2147483646 w 4409"/>
                    <a:gd name="T49" fmla="*/ 2147483646 h 15671"/>
                    <a:gd name="T50" fmla="*/ 2147483646 w 4409"/>
                    <a:gd name="T51" fmla="*/ 2147483646 h 15671"/>
                    <a:gd name="T52" fmla="*/ 2147483646 w 4409"/>
                    <a:gd name="T53" fmla="*/ 2147483646 h 15671"/>
                    <a:gd name="T54" fmla="*/ 2147483646 w 4409"/>
                    <a:gd name="T55" fmla="*/ 0 h 15671"/>
                    <a:gd name="T56" fmla="*/ 2147483646 w 4409"/>
                    <a:gd name="T57" fmla="*/ 2147483646 h 15671"/>
                    <a:gd name="T58" fmla="*/ 2147483646 w 4409"/>
                    <a:gd name="T59" fmla="*/ 2147483646 h 15671"/>
                    <a:gd name="T60" fmla="*/ 2147483646 w 4409"/>
                    <a:gd name="T61" fmla="*/ 2147483646 h 15671"/>
                    <a:gd name="T62" fmla="*/ 2147483646 w 4409"/>
                    <a:gd name="T63" fmla="*/ 2147483646 h 15671"/>
                    <a:gd name="T64" fmla="*/ 2147483646 w 4409"/>
                    <a:gd name="T65" fmla="*/ 0 h 15671"/>
                    <a:gd name="T66" fmla="*/ 2147483646 w 4409"/>
                    <a:gd name="T67" fmla="*/ 0 h 1567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lnTo>
                        <a:pt x="2595" y="1377"/>
                      </a:ln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lnTo>
                        <a:pt x="2595" y="4858"/>
                      </a:ln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lnTo>
                        <a:pt x="2595" y="8325"/>
                      </a:ln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9" name="Google Shape;523;p27">
                  <a:extLst>
                    <a:ext uri="{FF2B5EF4-FFF2-40B4-BE49-F238E27FC236}">
                      <a16:creationId xmlns:a16="http://schemas.microsoft.com/office/drawing/2014/main" xmlns="" id="{3010BD9D-A47A-5195-8455-5DEF8B48279C}"/>
                    </a:ext>
                  </a:extLst>
                </p:cNvPr>
                <p:cNvSpPr/>
                <p:nvPr/>
              </p:nvSpPr>
              <p:spPr>
                <a:xfrm>
                  <a:off x="3828160" y="3793900"/>
                  <a:ext cx="22073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800" i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20" name="Google Shape;524;p27">
                  <a:extLst>
                    <a:ext uri="{FF2B5EF4-FFF2-40B4-BE49-F238E27FC236}">
                      <a16:creationId xmlns:a16="http://schemas.microsoft.com/office/drawing/2014/main" xmlns="" id="{FA22C899-F9C4-42A7-758F-1CCEAAFB27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4099" y="3905057"/>
                  <a:ext cx="169388" cy="182616"/>
                </a:xfrm>
                <a:custGeom>
                  <a:avLst/>
                  <a:gdLst>
                    <a:gd name="T0" fmla="*/ 2147483646 w 3085"/>
                    <a:gd name="T1" fmla="*/ 0 h 3309"/>
                    <a:gd name="T2" fmla="*/ 2147483646 w 3085"/>
                    <a:gd name="T3" fmla="*/ 2147483646 h 3309"/>
                    <a:gd name="T4" fmla="*/ 2147483646 w 3085"/>
                    <a:gd name="T5" fmla="*/ 2147483646 h 3309"/>
                    <a:gd name="T6" fmla="*/ 2147483646 w 3085"/>
                    <a:gd name="T7" fmla="*/ 2147483646 h 3309"/>
                    <a:gd name="T8" fmla="*/ 2147483646 w 3085"/>
                    <a:gd name="T9" fmla="*/ 2147483646 h 3309"/>
                    <a:gd name="T10" fmla="*/ 2147483646 w 3085"/>
                    <a:gd name="T11" fmla="*/ 2147483646 h 3309"/>
                    <a:gd name="T12" fmla="*/ 2147483646 w 3085"/>
                    <a:gd name="T13" fmla="*/ 2147483646 h 3309"/>
                    <a:gd name="T14" fmla="*/ 2147483646 w 3085"/>
                    <a:gd name="T15" fmla="*/ 2147483646 h 3309"/>
                    <a:gd name="T16" fmla="*/ 2147483646 w 3085"/>
                    <a:gd name="T17" fmla="*/ 2147483646 h 3309"/>
                    <a:gd name="T18" fmla="*/ 2147483646 w 3085"/>
                    <a:gd name="T19" fmla="*/ 0 h 3309"/>
                    <a:gd name="T20" fmla="*/ 2147483646 w 3085"/>
                    <a:gd name="T21" fmla="*/ 0 h 330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1" name="Google Shape;525;p27">
                  <a:extLst>
                    <a:ext uri="{FF2B5EF4-FFF2-40B4-BE49-F238E27FC236}">
                      <a16:creationId xmlns:a16="http://schemas.microsoft.com/office/drawing/2014/main" xmlns="" id="{71093EBA-659A-6B06-C561-ECD6426D47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2823" y="3944757"/>
                  <a:ext cx="35994" cy="101629"/>
                </a:xfrm>
                <a:custGeom>
                  <a:avLst/>
                  <a:gdLst>
                    <a:gd name="T0" fmla="*/ 2147483646 w 649"/>
                    <a:gd name="T1" fmla="*/ 0 h 1814"/>
                    <a:gd name="T2" fmla="*/ 2147483646 w 649"/>
                    <a:gd name="T3" fmla="*/ 2147483646 h 1814"/>
                    <a:gd name="T4" fmla="*/ 0 w 649"/>
                    <a:gd name="T5" fmla="*/ 2147483646 h 1814"/>
                    <a:gd name="T6" fmla="*/ 2147483646 w 649"/>
                    <a:gd name="T7" fmla="*/ 2147483646 h 1814"/>
                    <a:gd name="T8" fmla="*/ 2147483646 w 649"/>
                    <a:gd name="T9" fmla="*/ 2147483646 h 1814"/>
                    <a:gd name="T10" fmla="*/ 2147483646 w 649"/>
                    <a:gd name="T11" fmla="*/ 2147483646 h 1814"/>
                    <a:gd name="T12" fmla="*/ 2147483646 w 649"/>
                    <a:gd name="T13" fmla="*/ 2147483646 h 1814"/>
                    <a:gd name="T14" fmla="*/ 2147483646 w 649"/>
                    <a:gd name="T15" fmla="*/ 2147483646 h 1814"/>
                    <a:gd name="T16" fmla="*/ 2147483646 w 649"/>
                    <a:gd name="T17" fmla="*/ 2147483646 h 1814"/>
                    <a:gd name="T18" fmla="*/ 2147483646 w 649"/>
                    <a:gd name="T19" fmla="*/ 2147483646 h 1814"/>
                    <a:gd name="T20" fmla="*/ 2147483646 w 649"/>
                    <a:gd name="T21" fmla="*/ 2147483646 h 1814"/>
                    <a:gd name="T22" fmla="*/ 2147483646 w 649"/>
                    <a:gd name="T23" fmla="*/ 2147483646 h 1814"/>
                    <a:gd name="T24" fmla="*/ 2147483646 w 649"/>
                    <a:gd name="T25" fmla="*/ 2147483646 h 1814"/>
                    <a:gd name="T26" fmla="*/ 2147483646 w 649"/>
                    <a:gd name="T27" fmla="*/ 2147483646 h 1814"/>
                    <a:gd name="T28" fmla="*/ 2147483646 w 649"/>
                    <a:gd name="T29" fmla="*/ 2147483646 h 1814"/>
                    <a:gd name="T30" fmla="*/ 2147483646 w 649"/>
                    <a:gd name="T31" fmla="*/ 2147483646 h 1814"/>
                    <a:gd name="T32" fmla="*/ 2147483646 w 649"/>
                    <a:gd name="T33" fmla="*/ 2147483646 h 1814"/>
                    <a:gd name="T34" fmla="*/ 2147483646 w 649"/>
                    <a:gd name="T35" fmla="*/ 2147483646 h 1814"/>
                    <a:gd name="T36" fmla="*/ 2147483646 w 649"/>
                    <a:gd name="T37" fmla="*/ 2147483646 h 1814"/>
                    <a:gd name="T38" fmla="*/ 2147483646 w 649"/>
                    <a:gd name="T39" fmla="*/ 2147483646 h 1814"/>
                    <a:gd name="T40" fmla="*/ 2147483646 w 649"/>
                    <a:gd name="T41" fmla="*/ 2147483646 h 1814"/>
                    <a:gd name="T42" fmla="*/ 2147483646 w 649"/>
                    <a:gd name="T43" fmla="*/ 2147483646 h 1814"/>
                    <a:gd name="T44" fmla="*/ 0 w 649"/>
                    <a:gd name="T45" fmla="*/ 2147483646 h 1814"/>
                    <a:gd name="T46" fmla="*/ 2147483646 w 649"/>
                    <a:gd name="T47" fmla="*/ 2147483646 h 1814"/>
                    <a:gd name="T48" fmla="*/ 2147483646 w 649"/>
                    <a:gd name="T49" fmla="*/ 2147483646 h 1814"/>
                    <a:gd name="T50" fmla="*/ 2147483646 w 649"/>
                    <a:gd name="T51" fmla="*/ 2147483646 h 1814"/>
                    <a:gd name="T52" fmla="*/ 2147483646 w 649"/>
                    <a:gd name="T53" fmla="*/ 2147483646 h 1814"/>
                    <a:gd name="T54" fmla="*/ 2147483646 w 649"/>
                    <a:gd name="T55" fmla="*/ 2147483646 h 1814"/>
                    <a:gd name="T56" fmla="*/ 2147483646 w 649"/>
                    <a:gd name="T57" fmla="*/ 2147483646 h 1814"/>
                    <a:gd name="T58" fmla="*/ 2147483646 w 649"/>
                    <a:gd name="T59" fmla="*/ 2147483646 h 1814"/>
                    <a:gd name="T60" fmla="*/ 2147483646 w 649"/>
                    <a:gd name="T61" fmla="*/ 2147483646 h 1814"/>
                    <a:gd name="T62" fmla="*/ 2147483646 w 649"/>
                    <a:gd name="T63" fmla="*/ 2147483646 h 1814"/>
                    <a:gd name="T64" fmla="*/ 2147483646 w 649"/>
                    <a:gd name="T65" fmla="*/ 2147483646 h 1814"/>
                    <a:gd name="T66" fmla="*/ 2147483646 w 649"/>
                    <a:gd name="T67" fmla="*/ 0 h 1814"/>
                    <a:gd name="T68" fmla="*/ 2147483646 w 649"/>
                    <a:gd name="T69" fmla="*/ 0 h 181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2" name="Google Shape;526;p27">
                  <a:extLst>
                    <a:ext uri="{FF2B5EF4-FFF2-40B4-BE49-F238E27FC236}">
                      <a16:creationId xmlns:a16="http://schemas.microsoft.com/office/drawing/2014/main" xmlns="" id="{DAAD95F6-680B-6797-427F-00DBD4AD43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3052" y="3944757"/>
                  <a:ext cx="63520" cy="101629"/>
                </a:xfrm>
                <a:custGeom>
                  <a:avLst/>
                  <a:gdLst>
                    <a:gd name="T0" fmla="*/ 2147483646 w 1152"/>
                    <a:gd name="T1" fmla="*/ 2147483646 h 1854"/>
                    <a:gd name="T2" fmla="*/ 2147483646 w 1152"/>
                    <a:gd name="T3" fmla="*/ 2147483646 h 1854"/>
                    <a:gd name="T4" fmla="*/ 2147483646 w 1152"/>
                    <a:gd name="T5" fmla="*/ 2147483646 h 1854"/>
                    <a:gd name="T6" fmla="*/ 2147483646 w 1152"/>
                    <a:gd name="T7" fmla="*/ 2147483646 h 1854"/>
                    <a:gd name="T8" fmla="*/ 2147483646 w 1152"/>
                    <a:gd name="T9" fmla="*/ 2147483646 h 1854"/>
                    <a:gd name="T10" fmla="*/ 2147483646 w 1152"/>
                    <a:gd name="T11" fmla="*/ 2147483646 h 1854"/>
                    <a:gd name="T12" fmla="*/ 2147483646 w 1152"/>
                    <a:gd name="T13" fmla="*/ 2147483646 h 1854"/>
                    <a:gd name="T14" fmla="*/ 2147483646 w 1152"/>
                    <a:gd name="T15" fmla="*/ 2147483646 h 1854"/>
                    <a:gd name="T16" fmla="*/ 2147483646 w 1152"/>
                    <a:gd name="T17" fmla="*/ 2147483646 h 1854"/>
                    <a:gd name="T18" fmla="*/ 2147483646 w 1152"/>
                    <a:gd name="T19" fmla="*/ 2147483646 h 1854"/>
                    <a:gd name="T20" fmla="*/ 2147483646 w 1152"/>
                    <a:gd name="T21" fmla="*/ 2147483646 h 1854"/>
                    <a:gd name="T22" fmla="*/ 2147483646 w 1152"/>
                    <a:gd name="T23" fmla="*/ 2147483646 h 1854"/>
                    <a:gd name="T24" fmla="*/ 2147483646 w 1152"/>
                    <a:gd name="T25" fmla="*/ 2147483646 h 1854"/>
                    <a:gd name="T26" fmla="*/ 2147483646 w 1152"/>
                    <a:gd name="T27" fmla="*/ 2147483646 h 1854"/>
                    <a:gd name="T28" fmla="*/ 2147483646 w 1152"/>
                    <a:gd name="T29" fmla="*/ 2147483646 h 1854"/>
                    <a:gd name="T30" fmla="*/ 2147483646 w 1152"/>
                    <a:gd name="T31" fmla="*/ 2147483646 h 1854"/>
                    <a:gd name="T32" fmla="*/ 2147483646 w 1152"/>
                    <a:gd name="T33" fmla="*/ 2147483646 h 1854"/>
                    <a:gd name="T34" fmla="*/ 2147483646 w 1152"/>
                    <a:gd name="T35" fmla="*/ 2147483646 h 1854"/>
                    <a:gd name="T36" fmla="*/ 2147483646 w 1152"/>
                    <a:gd name="T37" fmla="*/ 2147483646 h 1854"/>
                    <a:gd name="T38" fmla="*/ 2147483646 w 1152"/>
                    <a:gd name="T39" fmla="*/ 2147483646 h 1854"/>
                    <a:gd name="T40" fmla="*/ 2147483646 w 1152"/>
                    <a:gd name="T41" fmla="*/ 2147483646 h 1854"/>
                    <a:gd name="T42" fmla="*/ 2147483646 w 1152"/>
                    <a:gd name="T43" fmla="*/ 2147483646 h 1854"/>
                    <a:gd name="T44" fmla="*/ 2147483646 w 1152"/>
                    <a:gd name="T45" fmla="*/ 2147483646 h 1854"/>
                    <a:gd name="T46" fmla="*/ 2147483646 w 1152"/>
                    <a:gd name="T47" fmla="*/ 2147483646 h 1854"/>
                    <a:gd name="T48" fmla="*/ 2147483646 w 1152"/>
                    <a:gd name="T49" fmla="*/ 2147483646 h 1854"/>
                    <a:gd name="T50" fmla="*/ 2147483646 w 1152"/>
                    <a:gd name="T51" fmla="*/ 2147483646 h 1854"/>
                    <a:gd name="T52" fmla="*/ 2147483646 w 1152"/>
                    <a:gd name="T53" fmla="*/ 2147483646 h 1854"/>
                    <a:gd name="T54" fmla="*/ 2147483646 w 1152"/>
                    <a:gd name="T55" fmla="*/ 2147483646 h 1854"/>
                    <a:gd name="T56" fmla="*/ 2147483646 w 1152"/>
                    <a:gd name="T57" fmla="*/ 2147483646 h 1854"/>
                    <a:gd name="T58" fmla="*/ 2147483646 w 1152"/>
                    <a:gd name="T59" fmla="*/ 2147483646 h 1854"/>
                    <a:gd name="T60" fmla="*/ 2147483646 w 1152"/>
                    <a:gd name="T61" fmla="*/ 2147483646 h 1854"/>
                    <a:gd name="T62" fmla="*/ 2147483646 w 1152"/>
                    <a:gd name="T63" fmla="*/ 2147483646 h 1854"/>
                    <a:gd name="T64" fmla="*/ 2147483646 w 1152"/>
                    <a:gd name="T65" fmla="*/ 2147483646 h 1854"/>
                    <a:gd name="T66" fmla="*/ 2147483646 w 1152"/>
                    <a:gd name="T67" fmla="*/ 2147483646 h 1854"/>
                    <a:gd name="T68" fmla="*/ 2147483646 w 1152"/>
                    <a:gd name="T69" fmla="*/ 2147483646 h 1854"/>
                    <a:gd name="T70" fmla="*/ 2147483646 w 1152"/>
                    <a:gd name="T71" fmla="*/ 2147483646 h 1854"/>
                    <a:gd name="T72" fmla="*/ 2147483646 w 1152"/>
                    <a:gd name="T73" fmla="*/ 2147483646 h 1854"/>
                    <a:gd name="T74" fmla="*/ 2147483646 w 1152"/>
                    <a:gd name="T75" fmla="*/ 2147483646 h 1854"/>
                    <a:gd name="T76" fmla="*/ 2147483646 w 1152"/>
                    <a:gd name="T77" fmla="*/ 2147483646 h 1854"/>
                    <a:gd name="T78" fmla="*/ 2147483646 w 1152"/>
                    <a:gd name="T79" fmla="*/ 2147483646 h 1854"/>
                    <a:gd name="T80" fmla="*/ 2147483646 w 1152"/>
                    <a:gd name="T81" fmla="*/ 2147483646 h 1854"/>
                    <a:gd name="T82" fmla="*/ 2147483646 w 1152"/>
                    <a:gd name="T83" fmla="*/ 2147483646 h 1854"/>
                    <a:gd name="T84" fmla="*/ 2147483646 w 1152"/>
                    <a:gd name="T85" fmla="*/ 2147483646 h 1854"/>
                    <a:gd name="T86" fmla="*/ 2147483646 w 1152"/>
                    <a:gd name="T87" fmla="*/ 2147483646 h 1854"/>
                    <a:gd name="T88" fmla="*/ 2147483646 w 1152"/>
                    <a:gd name="T89" fmla="*/ 2147483646 h 1854"/>
                    <a:gd name="T90" fmla="*/ 2147483646 w 1152"/>
                    <a:gd name="T91" fmla="*/ 2147483646 h 1854"/>
                    <a:gd name="T92" fmla="*/ 2147483646 w 1152"/>
                    <a:gd name="T93" fmla="*/ 2147483646 h 1854"/>
                    <a:gd name="T94" fmla="*/ 2147483646 w 1152"/>
                    <a:gd name="T95" fmla="*/ 2147483646 h 1854"/>
                    <a:gd name="T96" fmla="*/ 2147483646 w 1152"/>
                    <a:gd name="T97" fmla="*/ 2147483646 h 1854"/>
                    <a:gd name="T98" fmla="*/ 2147483646 w 1152"/>
                    <a:gd name="T99" fmla="*/ 2147483646 h 1854"/>
                    <a:gd name="T100" fmla="*/ 2147483646 w 1152"/>
                    <a:gd name="T101" fmla="*/ 2147483646 h 1854"/>
                    <a:gd name="T102" fmla="*/ 2147483646 w 1152"/>
                    <a:gd name="T103" fmla="*/ 2147483646 h 1854"/>
                    <a:gd name="T104" fmla="*/ 2147483646 w 1152"/>
                    <a:gd name="T105" fmla="*/ 2147483646 h 1854"/>
                    <a:gd name="T106" fmla="*/ 2147483646 w 1152"/>
                    <a:gd name="T107" fmla="*/ 2147483646 h 1854"/>
                    <a:gd name="T108" fmla="*/ 2147483646 w 1152"/>
                    <a:gd name="T109" fmla="*/ 2147483646 h 1854"/>
                    <a:gd name="T110" fmla="*/ 2147483646 w 1152"/>
                    <a:gd name="T111" fmla="*/ 2147483646 h 1854"/>
                    <a:gd name="T112" fmla="*/ 2147483646 w 1152"/>
                    <a:gd name="T113" fmla="*/ 2147483646 h 1854"/>
                    <a:gd name="T114" fmla="*/ 2147483646 w 1152"/>
                    <a:gd name="T115" fmla="*/ 2147483646 h 1854"/>
                    <a:gd name="T116" fmla="*/ 2147483646 w 1152"/>
                    <a:gd name="T117" fmla="*/ 2147483646 h 1854"/>
                    <a:gd name="T118" fmla="*/ 2147483646 w 1152"/>
                    <a:gd name="T119" fmla="*/ 2147483646 h 1854"/>
                    <a:gd name="T120" fmla="*/ 2147483646 w 1152"/>
                    <a:gd name="T121" fmla="*/ 2147483646 h 185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3" name="Google Shape;527;p27">
                  <a:extLst>
                    <a:ext uri="{FF2B5EF4-FFF2-40B4-BE49-F238E27FC236}">
                      <a16:creationId xmlns:a16="http://schemas.microsoft.com/office/drawing/2014/main" xmlns="" id="{42CA410C-4DC0-A3D6-3001-3383133FCD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8691" y="3990807"/>
                  <a:ext cx="65637" cy="57167"/>
                </a:xfrm>
                <a:custGeom>
                  <a:avLst/>
                  <a:gdLst>
                    <a:gd name="T0" fmla="*/ 2147483646 w 1192"/>
                    <a:gd name="T1" fmla="*/ 2147483646 h 1034"/>
                    <a:gd name="T2" fmla="*/ 2147483646 w 1192"/>
                    <a:gd name="T3" fmla="*/ 2147483646 h 1034"/>
                    <a:gd name="T4" fmla="*/ 2147483646 w 1192"/>
                    <a:gd name="T5" fmla="*/ 2147483646 h 1034"/>
                    <a:gd name="T6" fmla="*/ 2147483646 w 1192"/>
                    <a:gd name="T7" fmla="*/ 2147483646 h 1034"/>
                    <a:gd name="T8" fmla="*/ 2147483646 w 1192"/>
                    <a:gd name="T9" fmla="*/ 2147483646 h 1034"/>
                    <a:gd name="T10" fmla="*/ 2147483646 w 1192"/>
                    <a:gd name="T11" fmla="*/ 2147483646 h 1034"/>
                    <a:gd name="T12" fmla="*/ 2147483646 w 1192"/>
                    <a:gd name="T13" fmla="*/ 2147483646 h 1034"/>
                    <a:gd name="T14" fmla="*/ 2147483646 w 1192"/>
                    <a:gd name="T15" fmla="*/ 2147483646 h 1034"/>
                    <a:gd name="T16" fmla="*/ 2147483646 w 1192"/>
                    <a:gd name="T17" fmla="*/ 2147483646 h 1034"/>
                    <a:gd name="T18" fmla="*/ 2147483646 w 1192"/>
                    <a:gd name="T19" fmla="*/ 2147483646 h 1034"/>
                    <a:gd name="T20" fmla="*/ 2147483646 w 1192"/>
                    <a:gd name="T21" fmla="*/ 2147483646 h 1034"/>
                    <a:gd name="T22" fmla="*/ 2147483646 w 1192"/>
                    <a:gd name="T23" fmla="*/ 2147483646 h 1034"/>
                    <a:gd name="T24" fmla="*/ 2147483646 w 1192"/>
                    <a:gd name="T25" fmla="*/ 2147483646 h 1034"/>
                    <a:gd name="T26" fmla="*/ 2147483646 w 1192"/>
                    <a:gd name="T27" fmla="*/ 2147483646 h 1034"/>
                    <a:gd name="T28" fmla="*/ 2147483646 w 1192"/>
                    <a:gd name="T29" fmla="*/ 2147483646 h 1034"/>
                    <a:gd name="T30" fmla="*/ 2147483646 w 1192"/>
                    <a:gd name="T31" fmla="*/ 2147483646 h 1034"/>
                    <a:gd name="T32" fmla="*/ 2147483646 w 1192"/>
                    <a:gd name="T33" fmla="*/ 2147483646 h 1034"/>
                    <a:gd name="T34" fmla="*/ 2147483646 w 1192"/>
                    <a:gd name="T35" fmla="*/ 2147483646 h 1034"/>
                    <a:gd name="T36" fmla="*/ 2147483646 w 1192"/>
                    <a:gd name="T37" fmla="*/ 2147483646 h 1034"/>
                    <a:gd name="T38" fmla="*/ 2147483646 w 1192"/>
                    <a:gd name="T39" fmla="*/ 2147483646 h 1034"/>
                    <a:gd name="T40" fmla="*/ 2147483646 w 1192"/>
                    <a:gd name="T41" fmla="*/ 2147483646 h 1034"/>
                    <a:gd name="T42" fmla="*/ 2147483646 w 1192"/>
                    <a:gd name="T43" fmla="*/ 2147483646 h 1034"/>
                    <a:gd name="T44" fmla="*/ 2147483646 w 1192"/>
                    <a:gd name="T45" fmla="*/ 2147483646 h 1034"/>
                    <a:gd name="T46" fmla="*/ 2147483646 w 1192"/>
                    <a:gd name="T47" fmla="*/ 2147483646 h 1034"/>
                    <a:gd name="T48" fmla="*/ 2147483646 w 1192"/>
                    <a:gd name="T49" fmla="*/ 2147483646 h 1034"/>
                    <a:gd name="T50" fmla="*/ 2147483646 w 1192"/>
                    <a:gd name="T51" fmla="*/ 2147483646 h 1034"/>
                    <a:gd name="T52" fmla="*/ 2147483646 w 1192"/>
                    <a:gd name="T53" fmla="*/ 2147483646 h 1034"/>
                    <a:gd name="T54" fmla="*/ 2147483646 w 1192"/>
                    <a:gd name="T55" fmla="*/ 2147483646 h 1034"/>
                    <a:gd name="T56" fmla="*/ 2147483646 w 1192"/>
                    <a:gd name="T57" fmla="*/ 2147483646 h 1034"/>
                    <a:gd name="T58" fmla="*/ 2147483646 w 1192"/>
                    <a:gd name="T59" fmla="*/ 2147483646 h 1034"/>
                    <a:gd name="T60" fmla="*/ 2147483646 w 1192"/>
                    <a:gd name="T61" fmla="*/ 2147483646 h 1034"/>
                    <a:gd name="T62" fmla="*/ 2147483646 w 1192"/>
                    <a:gd name="T63" fmla="*/ 2147483646 h 1034"/>
                    <a:gd name="T64" fmla="*/ 2147483646 w 1192"/>
                    <a:gd name="T65" fmla="*/ 2147483646 h 1034"/>
                    <a:gd name="T66" fmla="*/ 2147483646 w 1192"/>
                    <a:gd name="T67" fmla="*/ 2147483646 h 1034"/>
                    <a:gd name="T68" fmla="*/ 2147483646 w 1192"/>
                    <a:gd name="T69" fmla="*/ 2147483646 h 1034"/>
                    <a:gd name="T70" fmla="*/ 2147483646 w 1192"/>
                    <a:gd name="T71" fmla="*/ 2147483646 h 1034"/>
                    <a:gd name="T72" fmla="*/ 2147483646 w 1192"/>
                    <a:gd name="T73" fmla="*/ 2147483646 h 1034"/>
                    <a:gd name="T74" fmla="*/ 2147483646 w 1192"/>
                    <a:gd name="T75" fmla="*/ 2147483646 h 1034"/>
                    <a:gd name="T76" fmla="*/ 2147483646 w 1192"/>
                    <a:gd name="T77" fmla="*/ 2147483646 h 1034"/>
                    <a:gd name="T78" fmla="*/ 2147483646 w 1192"/>
                    <a:gd name="T79" fmla="*/ 2147483646 h 103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lnTo>
                        <a:pt x="173" y="1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4" name="Google Shape;528;p27">
                  <a:extLst>
                    <a:ext uri="{FF2B5EF4-FFF2-40B4-BE49-F238E27FC236}">
                      <a16:creationId xmlns:a16="http://schemas.microsoft.com/office/drawing/2014/main" xmlns="" id="{B6897F9B-F7E6-7B9C-E526-E3E360E3D7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0680" y="3946344"/>
                  <a:ext cx="59286" cy="100042"/>
                </a:xfrm>
                <a:custGeom>
                  <a:avLst/>
                  <a:gdLst>
                    <a:gd name="T0" fmla="*/ 2147483646 w 1086"/>
                    <a:gd name="T1" fmla="*/ 2147483646 h 1814"/>
                    <a:gd name="T2" fmla="*/ 2147483646 w 1086"/>
                    <a:gd name="T3" fmla="*/ 2147483646 h 1814"/>
                    <a:gd name="T4" fmla="*/ 2147483646 w 1086"/>
                    <a:gd name="T5" fmla="*/ 2147483646 h 1814"/>
                    <a:gd name="T6" fmla="*/ 2147483646 w 1086"/>
                    <a:gd name="T7" fmla="*/ 2147483646 h 1814"/>
                    <a:gd name="T8" fmla="*/ 2147483646 w 1086"/>
                    <a:gd name="T9" fmla="*/ 2147483646 h 1814"/>
                    <a:gd name="T10" fmla="*/ 2147483646 w 1086"/>
                    <a:gd name="T11" fmla="*/ 2147483646 h 1814"/>
                    <a:gd name="T12" fmla="*/ 2147483646 w 1086"/>
                    <a:gd name="T13" fmla="*/ 2147483646 h 1814"/>
                    <a:gd name="T14" fmla="*/ 2147483646 w 1086"/>
                    <a:gd name="T15" fmla="*/ 2147483646 h 1814"/>
                    <a:gd name="T16" fmla="*/ 2147483646 w 1086"/>
                    <a:gd name="T17" fmla="*/ 2147483646 h 1814"/>
                    <a:gd name="T18" fmla="*/ 2147483646 w 1086"/>
                    <a:gd name="T19" fmla="*/ 2147483646 h 1814"/>
                    <a:gd name="T20" fmla="*/ 2147483646 w 1086"/>
                    <a:gd name="T21" fmla="*/ 2147483646 h 1814"/>
                    <a:gd name="T22" fmla="*/ 2147483646 w 1086"/>
                    <a:gd name="T23" fmla="*/ 2147483646 h 1814"/>
                    <a:gd name="T24" fmla="*/ 2147483646 w 1086"/>
                    <a:gd name="T25" fmla="*/ 2147483646 h 1814"/>
                    <a:gd name="T26" fmla="*/ 2147483646 w 1086"/>
                    <a:gd name="T27" fmla="*/ 2147483646 h 1814"/>
                    <a:gd name="T28" fmla="*/ 2147483646 w 1086"/>
                    <a:gd name="T29" fmla="*/ 2147483646 h 1814"/>
                    <a:gd name="T30" fmla="*/ 2147483646 w 1086"/>
                    <a:gd name="T31" fmla="*/ 2147483646 h 1814"/>
                    <a:gd name="T32" fmla="*/ 2147483646 w 1086"/>
                    <a:gd name="T33" fmla="*/ 2147483646 h 1814"/>
                    <a:gd name="T34" fmla="*/ 2147483646 w 1086"/>
                    <a:gd name="T35" fmla="*/ 2147483646 h 1814"/>
                    <a:gd name="T36" fmla="*/ 2147483646 w 1086"/>
                    <a:gd name="T37" fmla="*/ 2147483646 h 1814"/>
                    <a:gd name="T38" fmla="*/ 2147483646 w 1086"/>
                    <a:gd name="T39" fmla="*/ 2147483646 h 1814"/>
                    <a:gd name="T40" fmla="*/ 2147483646 w 1086"/>
                    <a:gd name="T41" fmla="*/ 2147483646 h 1814"/>
                    <a:gd name="T42" fmla="*/ 2147483646 w 1086"/>
                    <a:gd name="T43" fmla="*/ 2147483646 h 1814"/>
                    <a:gd name="T44" fmla="*/ 2147483646 w 1086"/>
                    <a:gd name="T45" fmla="*/ 2147483646 h 1814"/>
                    <a:gd name="T46" fmla="*/ 2147483646 w 1086"/>
                    <a:gd name="T47" fmla="*/ 2147483646 h 1814"/>
                    <a:gd name="T48" fmla="*/ 2147483646 w 1086"/>
                    <a:gd name="T49" fmla="*/ 2147483646 h 1814"/>
                    <a:gd name="T50" fmla="*/ 2147483646 w 1086"/>
                    <a:gd name="T51" fmla="*/ 2147483646 h 1814"/>
                    <a:gd name="T52" fmla="*/ 2147483646 w 1086"/>
                    <a:gd name="T53" fmla="*/ 2147483646 h 1814"/>
                    <a:gd name="T54" fmla="*/ 2147483646 w 1086"/>
                    <a:gd name="T55" fmla="*/ 2147483646 h 1814"/>
                    <a:gd name="T56" fmla="*/ 2147483646 w 1086"/>
                    <a:gd name="T57" fmla="*/ 2147483646 h 1814"/>
                    <a:gd name="T58" fmla="*/ 2147483646 w 1086"/>
                    <a:gd name="T59" fmla="*/ 2147483646 h 1814"/>
                    <a:gd name="T60" fmla="*/ 2147483646 w 1086"/>
                    <a:gd name="T61" fmla="*/ 2147483646 h 1814"/>
                    <a:gd name="T62" fmla="*/ 2147483646 w 1086"/>
                    <a:gd name="T63" fmla="*/ 0 h 181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5" name="Google Shape;529;p27">
                  <a:extLst>
                    <a:ext uri="{FF2B5EF4-FFF2-40B4-BE49-F238E27FC236}">
                      <a16:creationId xmlns:a16="http://schemas.microsoft.com/office/drawing/2014/main" xmlns="" id="{2C761CB7-9A93-661F-BD53-5B845BABB8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3742" y="4260760"/>
                  <a:ext cx="143979" cy="144505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6" name="Google Shape;530;p27">
                  <a:extLst>
                    <a:ext uri="{FF2B5EF4-FFF2-40B4-BE49-F238E27FC236}">
                      <a16:creationId xmlns:a16="http://schemas.microsoft.com/office/drawing/2014/main" xmlns="" id="{3D66156F-D74D-4433-EB9C-0F7F85ACA3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3742" y="4454491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7" name="Google Shape;531;p27">
                  <a:extLst>
                    <a:ext uri="{FF2B5EF4-FFF2-40B4-BE49-F238E27FC236}">
                      <a16:creationId xmlns:a16="http://schemas.microsoft.com/office/drawing/2014/main" xmlns="" id="{594C9AA2-5492-97E9-1CF8-17C7B5D537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3742" y="4645046"/>
                  <a:ext cx="143979" cy="339823"/>
                </a:xfrm>
                <a:custGeom>
                  <a:avLst/>
                  <a:gdLst>
                    <a:gd name="T0" fmla="*/ 2147483646 w 2595"/>
                    <a:gd name="T1" fmla="*/ 0 h 6129"/>
                    <a:gd name="T2" fmla="*/ 0 w 2595"/>
                    <a:gd name="T3" fmla="*/ 2147483646 h 6129"/>
                    <a:gd name="T4" fmla="*/ 0 w 2595"/>
                    <a:gd name="T5" fmla="*/ 2147483646 h 6129"/>
                    <a:gd name="T6" fmla="*/ 2147483646 w 2595"/>
                    <a:gd name="T7" fmla="*/ 2147483646 h 6129"/>
                    <a:gd name="T8" fmla="*/ 2147483646 w 2595"/>
                    <a:gd name="T9" fmla="*/ 2147483646 h 6129"/>
                    <a:gd name="T10" fmla="*/ 2147483646 w 2595"/>
                    <a:gd name="T11" fmla="*/ 2147483646 h 6129"/>
                    <a:gd name="T12" fmla="*/ 2147483646 w 2595"/>
                    <a:gd name="T13" fmla="*/ 2147483646 h 6129"/>
                    <a:gd name="T14" fmla="*/ 2147483646 w 2595"/>
                    <a:gd name="T15" fmla="*/ 0 h 6129"/>
                    <a:gd name="T16" fmla="*/ 2147483646 w 2595"/>
                    <a:gd name="T17" fmla="*/ 0 h 61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lnTo>
                        <a:pt x="503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</p:grpSp>
        </p:grpSp>
        <p:sp>
          <p:nvSpPr>
            <p:cNvPr id="157" name="Google Shape;532;p27">
              <a:extLst>
                <a:ext uri="{FF2B5EF4-FFF2-40B4-BE49-F238E27FC236}">
                  <a16:creationId xmlns:a16="http://schemas.microsoft.com/office/drawing/2014/main" xmlns="" id="{DE8BA66B-9261-2F61-699D-1A4EFE659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5650" y="3608289"/>
              <a:ext cx="277372" cy="1899199"/>
            </a:xfrm>
            <a:custGeom>
              <a:avLst/>
              <a:gdLst>
                <a:gd name="T0" fmla="*/ 2147483646 w 5030"/>
                <a:gd name="T1" fmla="*/ 2147483646 h 34360"/>
                <a:gd name="T2" fmla="*/ 2147483646 w 5030"/>
                <a:gd name="T3" fmla="*/ 2147483646 h 34360"/>
                <a:gd name="T4" fmla="*/ 2147483646 w 5030"/>
                <a:gd name="T5" fmla="*/ 2147483646 h 34360"/>
                <a:gd name="T6" fmla="*/ 2147483646 w 5030"/>
                <a:gd name="T7" fmla="*/ 2147483646 h 34360"/>
                <a:gd name="T8" fmla="*/ 2147483646 w 5030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8" name="Google Shape;533;p27">
              <a:extLst>
                <a:ext uri="{FF2B5EF4-FFF2-40B4-BE49-F238E27FC236}">
                  <a16:creationId xmlns:a16="http://schemas.microsoft.com/office/drawing/2014/main" xmlns="" id="{692766E2-E72F-F188-F286-265B17AD2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793" y="3608289"/>
              <a:ext cx="40229" cy="1899199"/>
            </a:xfrm>
            <a:custGeom>
              <a:avLst/>
              <a:gdLst>
                <a:gd name="T0" fmla="*/ 0 w 728"/>
                <a:gd name="T1" fmla="*/ 2147483646 h 34360"/>
                <a:gd name="T2" fmla="*/ 0 w 728"/>
                <a:gd name="T3" fmla="*/ 2147483646 h 34360"/>
                <a:gd name="T4" fmla="*/ 2147483646 w 728"/>
                <a:gd name="T5" fmla="*/ 2147483646 h 34360"/>
                <a:gd name="T6" fmla="*/ 2147483646 w 728"/>
                <a:gd name="T7" fmla="*/ 2147483646 h 34360"/>
                <a:gd name="T8" fmla="*/ 0 w 728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9" name="Google Shape;534;p27">
              <a:extLst>
                <a:ext uri="{FF2B5EF4-FFF2-40B4-BE49-F238E27FC236}">
                  <a16:creationId xmlns:a16="http://schemas.microsoft.com/office/drawing/2014/main" xmlns="" id="{ACB1E2DF-46F2-3523-DDCB-96BA06B32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3670219"/>
              <a:ext cx="182092" cy="7940"/>
            </a:xfrm>
            <a:custGeom>
              <a:avLst/>
              <a:gdLst>
                <a:gd name="T0" fmla="*/ 0 w 3309"/>
                <a:gd name="T1" fmla="*/ 2147483646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2147483646 h 160"/>
                <a:gd name="T8" fmla="*/ 0 w 3309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0" name="Google Shape;535;p27">
              <a:extLst>
                <a:ext uri="{FF2B5EF4-FFF2-40B4-BE49-F238E27FC236}">
                  <a16:creationId xmlns:a16="http://schemas.microsoft.com/office/drawing/2014/main" xmlns="" id="{4118D369-7001-FB3B-7C03-0B3CED8F1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3746441"/>
              <a:ext cx="120688" cy="7940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1" name="Google Shape;536;p27">
              <a:extLst>
                <a:ext uri="{FF2B5EF4-FFF2-40B4-BE49-F238E27FC236}">
                  <a16:creationId xmlns:a16="http://schemas.microsoft.com/office/drawing/2014/main" xmlns="" id="{7F404786-EBFC-4D81-96D1-CBD9AEA41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3849659"/>
              <a:ext cx="120688" cy="11115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2" name="Google Shape;537;p27">
              <a:extLst>
                <a:ext uri="{FF2B5EF4-FFF2-40B4-BE49-F238E27FC236}">
                  <a16:creationId xmlns:a16="http://schemas.microsoft.com/office/drawing/2014/main" xmlns="" id="{E174EE16-7840-1635-007A-12D39D479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3956051"/>
              <a:ext cx="120688" cy="9528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3" name="Google Shape;538;p27">
              <a:extLst>
                <a:ext uri="{FF2B5EF4-FFF2-40B4-BE49-F238E27FC236}">
                  <a16:creationId xmlns:a16="http://schemas.microsoft.com/office/drawing/2014/main" xmlns="" id="{7CFDA3E7-6F3E-9ED7-28A0-22BE8B705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119612"/>
              <a:ext cx="120688" cy="9528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4" name="Google Shape;539;p27">
              <a:extLst>
                <a:ext uri="{FF2B5EF4-FFF2-40B4-BE49-F238E27FC236}">
                  <a16:creationId xmlns:a16="http://schemas.microsoft.com/office/drawing/2014/main" xmlns="" id="{5081FDDB-4D78-0BE2-6750-EED2A6B80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227593"/>
              <a:ext cx="120688" cy="9528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5" name="Google Shape;540;p27">
              <a:extLst>
                <a:ext uri="{FF2B5EF4-FFF2-40B4-BE49-F238E27FC236}">
                  <a16:creationId xmlns:a16="http://schemas.microsoft.com/office/drawing/2014/main" xmlns="" id="{5F200BC9-D7A5-BF02-AB6D-F2B35F993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333986"/>
              <a:ext cx="120688" cy="9528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6" name="Google Shape;541;p27">
              <a:extLst>
                <a:ext uri="{FF2B5EF4-FFF2-40B4-BE49-F238E27FC236}">
                  <a16:creationId xmlns:a16="http://schemas.microsoft.com/office/drawing/2014/main" xmlns="" id="{CA4A7799-B66D-CA7A-5609-BCDFFACA3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495957"/>
              <a:ext cx="120688" cy="7940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7" name="Google Shape;542;p27">
              <a:extLst>
                <a:ext uri="{FF2B5EF4-FFF2-40B4-BE49-F238E27FC236}">
                  <a16:creationId xmlns:a16="http://schemas.microsoft.com/office/drawing/2014/main" xmlns="" id="{E925E715-ADA0-E6F3-3228-382732061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599175"/>
              <a:ext cx="120688" cy="12704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8" name="Google Shape;543;p27">
              <a:extLst>
                <a:ext uri="{FF2B5EF4-FFF2-40B4-BE49-F238E27FC236}">
                  <a16:creationId xmlns:a16="http://schemas.microsoft.com/office/drawing/2014/main" xmlns="" id="{8BD21752-97AD-8098-4934-79A5584A5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705568"/>
              <a:ext cx="120688" cy="9528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9" name="Google Shape;544;p27">
              <a:extLst>
                <a:ext uri="{FF2B5EF4-FFF2-40B4-BE49-F238E27FC236}">
                  <a16:creationId xmlns:a16="http://schemas.microsoft.com/office/drawing/2014/main" xmlns="" id="{231DE8ED-48DF-B7AA-9E75-72A272E78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867540"/>
              <a:ext cx="120688" cy="12704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0" name="Google Shape;545;p27">
              <a:extLst>
                <a:ext uri="{FF2B5EF4-FFF2-40B4-BE49-F238E27FC236}">
                  <a16:creationId xmlns:a16="http://schemas.microsoft.com/office/drawing/2014/main" xmlns="" id="{6A612603-2117-D7D2-6D4E-4F0958392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973933"/>
              <a:ext cx="120688" cy="9528"/>
            </a:xfrm>
            <a:custGeom>
              <a:avLst/>
              <a:gdLst>
                <a:gd name="T0" fmla="*/ 2147483646 w 2211"/>
                <a:gd name="T1" fmla="*/ 2147483646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2147483646 h 160"/>
                <a:gd name="T8" fmla="*/ 2147483646 w 2211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1" name="Google Shape;546;p27">
              <a:extLst>
                <a:ext uri="{FF2B5EF4-FFF2-40B4-BE49-F238E27FC236}">
                  <a16:creationId xmlns:a16="http://schemas.microsoft.com/office/drawing/2014/main" xmlns="" id="{939F487A-0EFE-6B2D-2692-BA299880E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080326"/>
              <a:ext cx="120688" cy="9528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2" name="Google Shape;547;p27">
              <a:extLst>
                <a:ext uri="{FF2B5EF4-FFF2-40B4-BE49-F238E27FC236}">
                  <a16:creationId xmlns:a16="http://schemas.microsoft.com/office/drawing/2014/main" xmlns="" id="{2DAD2A3E-BF2C-7C65-AE2C-65DC1F8F0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242298"/>
              <a:ext cx="120688" cy="9528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3" name="Google Shape;548;p27">
              <a:extLst>
                <a:ext uri="{FF2B5EF4-FFF2-40B4-BE49-F238E27FC236}">
                  <a16:creationId xmlns:a16="http://schemas.microsoft.com/office/drawing/2014/main" xmlns="" id="{8C957ECF-03E6-C372-61E0-B16A16730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348692"/>
              <a:ext cx="120688" cy="9528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4" name="Google Shape;549;p27">
              <a:extLst>
                <a:ext uri="{FF2B5EF4-FFF2-40B4-BE49-F238E27FC236}">
                  <a16:creationId xmlns:a16="http://schemas.microsoft.com/office/drawing/2014/main" xmlns="" id="{DE0D721C-A9B1-A244-C00E-7558503C2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451909"/>
              <a:ext cx="120688" cy="12704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5" name="Google Shape;550;p27">
              <a:extLst>
                <a:ext uri="{FF2B5EF4-FFF2-40B4-BE49-F238E27FC236}">
                  <a16:creationId xmlns:a16="http://schemas.microsoft.com/office/drawing/2014/main" xmlns="" id="{CCF90A32-FE30-1470-C45B-F3C9A07E1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4041801"/>
              <a:ext cx="182092" cy="12704"/>
            </a:xfrm>
            <a:custGeom>
              <a:avLst/>
              <a:gdLst>
                <a:gd name="T0" fmla="*/ 0 w 3309"/>
                <a:gd name="T1" fmla="*/ 0 h 226"/>
                <a:gd name="T2" fmla="*/ 0 w 3309"/>
                <a:gd name="T3" fmla="*/ 2147483646 h 226"/>
                <a:gd name="T4" fmla="*/ 2147483646 w 3309"/>
                <a:gd name="T5" fmla="*/ 2147483646 h 226"/>
                <a:gd name="T6" fmla="*/ 2147483646 w 3309"/>
                <a:gd name="T7" fmla="*/ 0 h 226"/>
                <a:gd name="T8" fmla="*/ 0 w 3309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6" name="Google Shape;551;p27">
              <a:extLst>
                <a:ext uri="{FF2B5EF4-FFF2-40B4-BE49-F238E27FC236}">
                  <a16:creationId xmlns:a16="http://schemas.microsoft.com/office/drawing/2014/main" xmlns="" id="{9041B9B0-66D6-E8DD-D671-9A8DB4B25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4416559"/>
              <a:ext cx="182092" cy="9528"/>
            </a:xfrm>
            <a:custGeom>
              <a:avLst/>
              <a:gdLst>
                <a:gd name="T0" fmla="*/ 0 w 3309"/>
                <a:gd name="T1" fmla="*/ 0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0 h 173"/>
                <a:gd name="T8" fmla="*/ 0 w 3309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7" name="Google Shape;552;p27">
              <a:extLst>
                <a:ext uri="{FF2B5EF4-FFF2-40B4-BE49-F238E27FC236}">
                  <a16:creationId xmlns:a16="http://schemas.microsoft.com/office/drawing/2014/main" xmlns="" id="{8EB0CBF2-92EE-8174-477C-6E7B96F4B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4788142"/>
              <a:ext cx="182092" cy="9528"/>
            </a:xfrm>
            <a:custGeom>
              <a:avLst/>
              <a:gdLst>
                <a:gd name="T0" fmla="*/ 0 w 3309"/>
                <a:gd name="T1" fmla="*/ 0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0 h 160"/>
                <a:gd name="T8" fmla="*/ 0 w 3309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8" name="Google Shape;553;p27">
              <a:extLst>
                <a:ext uri="{FF2B5EF4-FFF2-40B4-BE49-F238E27FC236}">
                  <a16:creationId xmlns:a16="http://schemas.microsoft.com/office/drawing/2014/main" xmlns="" id="{318F7943-F265-00C1-7763-6847798F1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5162900"/>
              <a:ext cx="182092" cy="9528"/>
            </a:xfrm>
            <a:custGeom>
              <a:avLst/>
              <a:gdLst>
                <a:gd name="T0" fmla="*/ 0 w 3309"/>
                <a:gd name="T1" fmla="*/ 2147483646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2147483646 h 173"/>
                <a:gd name="T8" fmla="*/ 0 w 3309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9" name="Google Shape;554;p27">
              <a:extLst>
                <a:ext uri="{FF2B5EF4-FFF2-40B4-BE49-F238E27FC236}">
                  <a16:creationId xmlns:a16="http://schemas.microsoft.com/office/drawing/2014/main" xmlns="" id="{75EED18D-14F7-865B-8802-FE62833BDC25}"/>
                </a:ext>
              </a:extLst>
            </p:cNvPr>
            <p:cNvSpPr/>
            <p:nvPr/>
          </p:nvSpPr>
          <p:spPr>
            <a:xfrm>
              <a:off x="2597212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0" name="Google Shape;555;p27">
              <a:extLst>
                <a:ext uri="{FF2B5EF4-FFF2-40B4-BE49-F238E27FC236}">
                  <a16:creationId xmlns:a16="http://schemas.microsoft.com/office/drawing/2014/main" xmlns="" id="{F879C75B-EDA8-5FD2-D19C-85750D3B0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328" y="4616642"/>
              <a:ext cx="285842" cy="744753"/>
            </a:xfrm>
            <a:custGeom>
              <a:avLst/>
              <a:gdLst>
                <a:gd name="T0" fmla="*/ 0 w 5189"/>
                <a:gd name="T1" fmla="*/ 0 h 13466"/>
                <a:gd name="T2" fmla="*/ 2147483646 w 5189"/>
                <a:gd name="T3" fmla="*/ 2147483646 h 13466"/>
                <a:gd name="T4" fmla="*/ 2147483646 w 5189"/>
                <a:gd name="T5" fmla="*/ 2147483646 h 13466"/>
                <a:gd name="T6" fmla="*/ 2147483646 w 5189"/>
                <a:gd name="T7" fmla="*/ 2147483646 h 13466"/>
                <a:gd name="T8" fmla="*/ 2147483646 w 5189"/>
                <a:gd name="T9" fmla="*/ 2147483646 h 13466"/>
                <a:gd name="T10" fmla="*/ 2147483646 w 5189"/>
                <a:gd name="T11" fmla="*/ 2147483646 h 13466"/>
                <a:gd name="T12" fmla="*/ 2147483646 w 5189"/>
                <a:gd name="T13" fmla="*/ 2147483646 h 13466"/>
                <a:gd name="T14" fmla="*/ 0 w 5189"/>
                <a:gd name="T15" fmla="*/ 0 h 134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1" name="Google Shape;556;p27">
              <a:extLst>
                <a:ext uri="{FF2B5EF4-FFF2-40B4-BE49-F238E27FC236}">
                  <a16:creationId xmlns:a16="http://schemas.microsoft.com/office/drawing/2014/main" xmlns="" id="{FED6FB82-2625-5F23-5851-64CF705C58AB}"/>
                </a:ext>
              </a:extLst>
            </p:cNvPr>
            <p:cNvSpPr/>
            <p:nvPr/>
          </p:nvSpPr>
          <p:spPr>
            <a:xfrm>
              <a:off x="2722665" y="4414972"/>
              <a:ext cx="101633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2" name="Google Shape;557;p27">
              <a:extLst>
                <a:ext uri="{FF2B5EF4-FFF2-40B4-BE49-F238E27FC236}">
                  <a16:creationId xmlns:a16="http://schemas.microsoft.com/office/drawing/2014/main" xmlns="" id="{70D836D4-2BA7-75A6-A9C2-2B749A0CF646}"/>
                </a:ext>
              </a:extLst>
            </p:cNvPr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3" name="Google Shape;558;p27">
              <a:extLst>
                <a:ext uri="{FF2B5EF4-FFF2-40B4-BE49-F238E27FC236}">
                  <a16:creationId xmlns:a16="http://schemas.microsoft.com/office/drawing/2014/main" xmlns="" id="{AEF53AAB-7893-97A3-78F4-8FD9237BA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099" y="4064033"/>
              <a:ext cx="247729" cy="223903"/>
            </a:xfrm>
            <a:custGeom>
              <a:avLst/>
              <a:gdLst>
                <a:gd name="T0" fmla="*/ 2147483646 w 4461"/>
                <a:gd name="T1" fmla="*/ 0 h 4053"/>
                <a:gd name="T2" fmla="*/ 2147483646 w 4461"/>
                <a:gd name="T3" fmla="*/ 2147483646 h 4053"/>
                <a:gd name="T4" fmla="*/ 2147483646 w 4461"/>
                <a:gd name="T5" fmla="*/ 2147483646 h 4053"/>
                <a:gd name="T6" fmla="*/ 2147483646 w 4461"/>
                <a:gd name="T7" fmla="*/ 2147483646 h 4053"/>
                <a:gd name="T8" fmla="*/ 2147483646 w 4461"/>
                <a:gd name="T9" fmla="*/ 2147483646 h 4053"/>
                <a:gd name="T10" fmla="*/ 2147483646 w 4461"/>
                <a:gd name="T11" fmla="*/ 2147483646 h 4053"/>
                <a:gd name="T12" fmla="*/ 2147483646 w 4461"/>
                <a:gd name="T13" fmla="*/ 2147483646 h 4053"/>
                <a:gd name="T14" fmla="*/ 2147483646 w 4461"/>
                <a:gd name="T15" fmla="*/ 2147483646 h 4053"/>
                <a:gd name="T16" fmla="*/ 2147483646 w 4461"/>
                <a:gd name="T17" fmla="*/ 2147483646 h 4053"/>
                <a:gd name="T18" fmla="*/ 2147483646 w 4461"/>
                <a:gd name="T19" fmla="*/ 2147483646 h 4053"/>
                <a:gd name="T20" fmla="*/ 2147483646 w 4461"/>
                <a:gd name="T21" fmla="*/ 2147483646 h 4053"/>
                <a:gd name="T22" fmla="*/ 2147483646 w 4461"/>
                <a:gd name="T23" fmla="*/ 2147483646 h 4053"/>
                <a:gd name="T24" fmla="*/ 2147483646 w 4461"/>
                <a:gd name="T25" fmla="*/ 2147483646 h 4053"/>
                <a:gd name="T26" fmla="*/ 2147483646 w 4461"/>
                <a:gd name="T27" fmla="*/ 0 h 40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4" name="Google Shape;559;p27">
              <a:extLst>
                <a:ext uri="{FF2B5EF4-FFF2-40B4-BE49-F238E27FC236}">
                  <a16:creationId xmlns:a16="http://schemas.microsoft.com/office/drawing/2014/main" xmlns="" id="{93828402-84A2-E6B3-5AD6-3B17E5D5F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155" y="4259352"/>
              <a:ext cx="215969" cy="130213"/>
            </a:xfrm>
            <a:custGeom>
              <a:avLst/>
              <a:gdLst>
                <a:gd name="T0" fmla="*/ 2147483646 w 3919"/>
                <a:gd name="T1" fmla="*/ 2147483646 h 2359"/>
                <a:gd name="T2" fmla="*/ 2147483646 w 3919"/>
                <a:gd name="T3" fmla="*/ 2147483646 h 2359"/>
                <a:gd name="T4" fmla="*/ 2147483646 w 3919"/>
                <a:gd name="T5" fmla="*/ 2147483646 h 2359"/>
                <a:gd name="T6" fmla="*/ 2147483646 w 3919"/>
                <a:gd name="T7" fmla="*/ 2147483646 h 2359"/>
                <a:gd name="T8" fmla="*/ 2147483646 w 3919"/>
                <a:gd name="T9" fmla="*/ 2147483646 h 2359"/>
                <a:gd name="T10" fmla="*/ 2147483646 w 3919"/>
                <a:gd name="T11" fmla="*/ 2147483646 h 2359"/>
                <a:gd name="T12" fmla="*/ 2147483646 w 3919"/>
                <a:gd name="T13" fmla="*/ 2147483646 h 2359"/>
                <a:gd name="T14" fmla="*/ 2147483646 w 3919"/>
                <a:gd name="T15" fmla="*/ 2147483646 h 2359"/>
                <a:gd name="T16" fmla="*/ 2147483646 w 3919"/>
                <a:gd name="T17" fmla="*/ 2147483646 h 2359"/>
                <a:gd name="T18" fmla="*/ 2147483646 w 3919"/>
                <a:gd name="T19" fmla="*/ 2147483646 h 2359"/>
                <a:gd name="T20" fmla="*/ 2147483646 w 3919"/>
                <a:gd name="T21" fmla="*/ 2147483646 h 23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5" name="Google Shape;560;p27">
              <a:extLst>
                <a:ext uri="{FF2B5EF4-FFF2-40B4-BE49-F238E27FC236}">
                  <a16:creationId xmlns:a16="http://schemas.microsoft.com/office/drawing/2014/main" xmlns="" id="{0C868749-F6E9-F136-E561-89F7A51455F6}"/>
                </a:ext>
              </a:extLst>
            </p:cNvPr>
            <p:cNvSpPr>
              <a:spLocks/>
            </p:cNvSpPr>
            <p:nvPr/>
          </p:nvSpPr>
          <p:spPr bwMode="auto">
            <a:xfrm rot="41933">
              <a:off x="2589273" y="4314930"/>
              <a:ext cx="215969" cy="76222"/>
            </a:xfrm>
            <a:custGeom>
              <a:avLst/>
              <a:gdLst>
                <a:gd name="T0" fmla="*/ 2147483646 w 3866"/>
                <a:gd name="T1" fmla="*/ 0 h 1398"/>
                <a:gd name="T2" fmla="*/ 2147483646 w 3866"/>
                <a:gd name="T3" fmla="*/ 2147483646 h 1398"/>
                <a:gd name="T4" fmla="*/ 2147483646 w 3866"/>
                <a:gd name="T5" fmla="*/ 2147483646 h 1398"/>
                <a:gd name="T6" fmla="*/ 2147483646 w 3866"/>
                <a:gd name="T7" fmla="*/ 2147483646 h 1398"/>
                <a:gd name="T8" fmla="*/ 2147483646 w 3866"/>
                <a:gd name="T9" fmla="*/ 2147483646 h 1398"/>
                <a:gd name="T10" fmla="*/ 2147483646 w 3866"/>
                <a:gd name="T11" fmla="*/ 2147483646 h 1398"/>
                <a:gd name="T12" fmla="*/ 2147483646 w 3866"/>
                <a:gd name="T13" fmla="*/ 2147483646 h 1398"/>
                <a:gd name="T14" fmla="*/ 2147483646 w 3866"/>
                <a:gd name="T15" fmla="*/ 0 h 13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6" name="Google Shape;561;p27">
              <a:extLst>
                <a:ext uri="{FF2B5EF4-FFF2-40B4-BE49-F238E27FC236}">
                  <a16:creationId xmlns:a16="http://schemas.microsoft.com/office/drawing/2014/main" xmlns="" id="{35B8FEB1-B7BE-C219-5C58-33504C506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4783" y="5007280"/>
              <a:ext cx="239259" cy="242958"/>
            </a:xfrm>
            <a:custGeom>
              <a:avLst/>
              <a:gdLst>
                <a:gd name="T0" fmla="*/ 2147483646 w 4342"/>
                <a:gd name="T1" fmla="*/ 2147483646 h 4381"/>
                <a:gd name="T2" fmla="*/ 2147483646 w 4342"/>
                <a:gd name="T3" fmla="*/ 2147483646 h 4381"/>
                <a:gd name="T4" fmla="*/ 2147483646 w 4342"/>
                <a:gd name="T5" fmla="*/ 2147483646 h 4381"/>
                <a:gd name="T6" fmla="*/ 2147483646 w 4342"/>
                <a:gd name="T7" fmla="*/ 2147483646 h 4381"/>
                <a:gd name="T8" fmla="*/ 2147483646 w 4342"/>
                <a:gd name="T9" fmla="*/ 2147483646 h 43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7" name="Google Shape;562;p27">
              <a:extLst>
                <a:ext uri="{FF2B5EF4-FFF2-40B4-BE49-F238E27FC236}">
                  <a16:creationId xmlns:a16="http://schemas.microsoft.com/office/drawing/2014/main" xmlns="" id="{E873074D-B0F0-5BC9-AF11-FD74F7E3E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017" y="4357806"/>
              <a:ext cx="357831" cy="854322"/>
            </a:xfrm>
            <a:custGeom>
              <a:avLst/>
              <a:gdLst>
                <a:gd name="T0" fmla="*/ 2147483646 w 6447"/>
                <a:gd name="T1" fmla="*/ 2147483646 h 15447"/>
                <a:gd name="T2" fmla="*/ 2147483646 w 6447"/>
                <a:gd name="T3" fmla="*/ 2147483646 h 15447"/>
                <a:gd name="T4" fmla="*/ 2147483646 w 6447"/>
                <a:gd name="T5" fmla="*/ 2147483646 h 15447"/>
                <a:gd name="T6" fmla="*/ 2147483646 w 6447"/>
                <a:gd name="T7" fmla="*/ 2147483646 h 15447"/>
                <a:gd name="T8" fmla="*/ 2147483646 w 6447"/>
                <a:gd name="T9" fmla="*/ 2147483646 h 154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8" name="Google Shape;563;p27">
              <a:extLst>
                <a:ext uri="{FF2B5EF4-FFF2-40B4-BE49-F238E27FC236}">
                  <a16:creationId xmlns:a16="http://schemas.microsoft.com/office/drawing/2014/main" xmlns="" id="{59C4DDF1-8D8B-C3DE-FF19-E4F0D18C6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354" y="4373685"/>
              <a:ext cx="243494" cy="838442"/>
            </a:xfrm>
            <a:custGeom>
              <a:avLst/>
              <a:gdLst>
                <a:gd name="T0" fmla="*/ 2147483646 w 4409"/>
                <a:gd name="T1" fmla="*/ 2147483646 h 15169"/>
                <a:gd name="T2" fmla="*/ 2147483646 w 4409"/>
                <a:gd name="T3" fmla="*/ 2147483646 h 15169"/>
                <a:gd name="T4" fmla="*/ 2147483646 w 4409"/>
                <a:gd name="T5" fmla="*/ 2147483646 h 15169"/>
                <a:gd name="T6" fmla="*/ 2147483646 w 4409"/>
                <a:gd name="T7" fmla="*/ 2147483646 h 15169"/>
                <a:gd name="T8" fmla="*/ 2147483646 w 4409"/>
                <a:gd name="T9" fmla="*/ 2147483646 h 15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9" name="Google Shape;564;p27">
              <a:extLst>
                <a:ext uri="{FF2B5EF4-FFF2-40B4-BE49-F238E27FC236}">
                  <a16:creationId xmlns:a16="http://schemas.microsoft.com/office/drawing/2014/main" xmlns="" id="{64499F79-FD6D-678E-F382-61CF15A6D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471" y="4187893"/>
              <a:ext cx="241377" cy="241370"/>
            </a:xfrm>
            <a:custGeom>
              <a:avLst/>
              <a:gdLst>
                <a:gd name="T0" fmla="*/ 2147483646 w 4348"/>
                <a:gd name="T1" fmla="*/ 0 h 4380"/>
                <a:gd name="T2" fmla="*/ 2147483646 w 4348"/>
                <a:gd name="T3" fmla="*/ 2147483646 h 4380"/>
                <a:gd name="T4" fmla="*/ 2147483646 w 4348"/>
                <a:gd name="T5" fmla="*/ 2147483646 h 4380"/>
                <a:gd name="T6" fmla="*/ 2147483646 w 4348"/>
                <a:gd name="T7" fmla="*/ 2147483646 h 4380"/>
                <a:gd name="T8" fmla="*/ 2147483646 w 4348"/>
                <a:gd name="T9" fmla="*/ 0 h 43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0" name="Google Shape;565;p27">
              <a:extLst>
                <a:ext uri="{FF2B5EF4-FFF2-40B4-BE49-F238E27FC236}">
                  <a16:creationId xmlns:a16="http://schemas.microsoft.com/office/drawing/2014/main" xmlns="" id="{80147964-1C0B-1D90-1940-F2DA961FE2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869" y="4186306"/>
              <a:ext cx="80459" cy="77809"/>
            </a:xfrm>
            <a:custGeom>
              <a:avLst/>
              <a:gdLst>
                <a:gd name="T0" fmla="*/ 2147483646 w 1443"/>
                <a:gd name="T1" fmla="*/ 0 h 1398"/>
                <a:gd name="T2" fmla="*/ 0 w 1443"/>
                <a:gd name="T3" fmla="*/ 2147483646 h 1398"/>
                <a:gd name="T4" fmla="*/ 2147483646 w 1443"/>
                <a:gd name="T5" fmla="*/ 2147483646 h 1398"/>
                <a:gd name="T6" fmla="*/ 2147483646 w 1443"/>
                <a:gd name="T7" fmla="*/ 2147483646 h 1398"/>
                <a:gd name="T8" fmla="*/ 2147483646 w 1443"/>
                <a:gd name="T9" fmla="*/ 2147483646 h 1398"/>
                <a:gd name="T10" fmla="*/ 2147483646 w 1443"/>
                <a:gd name="T11" fmla="*/ 0 h 13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1" name="Google Shape;566;p27">
              <a:extLst>
                <a:ext uri="{FF2B5EF4-FFF2-40B4-BE49-F238E27FC236}">
                  <a16:creationId xmlns:a16="http://schemas.microsoft.com/office/drawing/2014/main" xmlns="" id="{4A9109DC-5A5A-421D-DB16-F8BAC2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426" y="4662694"/>
              <a:ext cx="777065" cy="963890"/>
            </a:xfrm>
            <a:custGeom>
              <a:avLst/>
              <a:gdLst>
                <a:gd name="T0" fmla="*/ 0 w 14070"/>
                <a:gd name="T1" fmla="*/ 2147483646 h 17432"/>
                <a:gd name="T2" fmla="*/ 0 w 14070"/>
                <a:gd name="T3" fmla="*/ 2147483646 h 17432"/>
                <a:gd name="T4" fmla="*/ 2147483646 w 14070"/>
                <a:gd name="T5" fmla="*/ 2147483646 h 17432"/>
                <a:gd name="T6" fmla="*/ 2147483646 w 14070"/>
                <a:gd name="T7" fmla="*/ 2147483646 h 17432"/>
                <a:gd name="T8" fmla="*/ 2147483646 w 14070"/>
                <a:gd name="T9" fmla="*/ 2147483646 h 17432"/>
                <a:gd name="T10" fmla="*/ 2147483646 w 14070"/>
                <a:gd name="T11" fmla="*/ 2147483646 h 17432"/>
                <a:gd name="T12" fmla="*/ 0 w 14070"/>
                <a:gd name="T13" fmla="*/ 2147483646 h 174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2" name="Google Shape;567;p27">
              <a:extLst>
                <a:ext uri="{FF2B5EF4-FFF2-40B4-BE49-F238E27FC236}">
                  <a16:creationId xmlns:a16="http://schemas.microsoft.com/office/drawing/2014/main" xmlns="" id="{9C859506-444D-E396-A2FB-AA149257E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420" y="4821489"/>
              <a:ext cx="741071" cy="805095"/>
            </a:xfrm>
            <a:custGeom>
              <a:avLst/>
              <a:gdLst>
                <a:gd name="T0" fmla="*/ 2147483646 w 13409"/>
                <a:gd name="T1" fmla="*/ 2147483646 h 17432"/>
                <a:gd name="T2" fmla="*/ 2147483646 w 13409"/>
                <a:gd name="T3" fmla="*/ 2147483646 h 17432"/>
                <a:gd name="T4" fmla="*/ 2147483646 w 13409"/>
                <a:gd name="T5" fmla="*/ 2147483646 h 17432"/>
                <a:gd name="T6" fmla="*/ 2147483646 w 13409"/>
                <a:gd name="T7" fmla="*/ 2147483646 h 17432"/>
                <a:gd name="T8" fmla="*/ 2147483646 w 13409"/>
                <a:gd name="T9" fmla="*/ 2147483646 h 17432"/>
                <a:gd name="T10" fmla="*/ 2147483646 w 13409"/>
                <a:gd name="T11" fmla="*/ 2147483646 h 17432"/>
                <a:gd name="T12" fmla="*/ 2147483646 w 13409"/>
                <a:gd name="T13" fmla="*/ 2147483646 h 17432"/>
                <a:gd name="T14" fmla="*/ 2147483646 w 13409"/>
                <a:gd name="T15" fmla="*/ 2147483646 h 17432"/>
                <a:gd name="T16" fmla="*/ 2147483646 w 13409"/>
                <a:gd name="T17" fmla="*/ 2147483646 h 17432"/>
                <a:gd name="T18" fmla="*/ 2147483646 w 13409"/>
                <a:gd name="T19" fmla="*/ 2147483646 h 17432"/>
                <a:gd name="T20" fmla="*/ 2147483646 w 13409"/>
                <a:gd name="T21" fmla="*/ 2147483646 h 17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lnTo>
                    <a:pt x="11701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3" name="Google Shape;568;p27">
              <a:extLst>
                <a:ext uri="{FF2B5EF4-FFF2-40B4-BE49-F238E27FC236}">
                  <a16:creationId xmlns:a16="http://schemas.microsoft.com/office/drawing/2014/main" xmlns="" id="{FD131F03-3040-C425-D5C1-88CF5E469A4C}"/>
                </a:ext>
              </a:extLst>
            </p:cNvPr>
            <p:cNvSpPr/>
            <p:nvPr/>
          </p:nvSpPr>
          <p:spPr>
            <a:xfrm>
              <a:off x="2435235" y="4872304"/>
              <a:ext cx="458935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4" name="Google Shape;569;p27">
              <a:extLst>
                <a:ext uri="{FF2B5EF4-FFF2-40B4-BE49-F238E27FC236}">
                  <a16:creationId xmlns:a16="http://schemas.microsoft.com/office/drawing/2014/main" xmlns="" id="{26063248-56E2-29DB-AA74-C72295114E8A}"/>
                </a:ext>
              </a:extLst>
            </p:cNvPr>
            <p:cNvSpPr/>
            <p:nvPr/>
          </p:nvSpPr>
          <p:spPr>
            <a:xfrm>
              <a:off x="3376925" y="4937410"/>
              <a:ext cx="425586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5" name="Google Shape;570;p27">
              <a:extLst>
                <a:ext uri="{FF2B5EF4-FFF2-40B4-BE49-F238E27FC236}">
                  <a16:creationId xmlns:a16="http://schemas.microsoft.com/office/drawing/2014/main" xmlns="" id="{3254216A-950D-4E2E-C673-A3D77179D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170" y="4821489"/>
              <a:ext cx="658494" cy="768572"/>
            </a:xfrm>
            <a:custGeom>
              <a:avLst/>
              <a:gdLst>
                <a:gd name="T0" fmla="*/ 2147483646 w 11913"/>
                <a:gd name="T1" fmla="*/ 0 h 13898"/>
                <a:gd name="T2" fmla="*/ 2147483646 w 11913"/>
                <a:gd name="T3" fmla="*/ 2147483646 h 13898"/>
                <a:gd name="T4" fmla="*/ 2147483646 w 11913"/>
                <a:gd name="T5" fmla="*/ 2147483646 h 13898"/>
                <a:gd name="T6" fmla="*/ 2147483646 w 11913"/>
                <a:gd name="T7" fmla="*/ 2147483646 h 13898"/>
                <a:gd name="T8" fmla="*/ 2147483646 w 11913"/>
                <a:gd name="T9" fmla="*/ 2147483646 h 13898"/>
                <a:gd name="T10" fmla="*/ 2147483646 w 11913"/>
                <a:gd name="T11" fmla="*/ 0 h 13898"/>
                <a:gd name="T12" fmla="*/ 2147483646 w 11913"/>
                <a:gd name="T13" fmla="*/ 0 h 138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6" name="Google Shape;571;p27">
              <a:extLst>
                <a:ext uri="{FF2B5EF4-FFF2-40B4-BE49-F238E27FC236}">
                  <a16:creationId xmlns:a16="http://schemas.microsoft.com/office/drawing/2014/main" xmlns="" id="{CA9F650A-A334-66E7-E30B-DEA27AA07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8048" y="4821489"/>
              <a:ext cx="624616" cy="768572"/>
            </a:xfrm>
            <a:custGeom>
              <a:avLst/>
              <a:gdLst>
                <a:gd name="T0" fmla="*/ 2147483646 w 11317"/>
                <a:gd name="T1" fmla="*/ 0 h 13898"/>
                <a:gd name="T2" fmla="*/ 2147483646 w 11317"/>
                <a:gd name="T3" fmla="*/ 2147483646 h 13898"/>
                <a:gd name="T4" fmla="*/ 2147483646 w 11317"/>
                <a:gd name="T5" fmla="*/ 2147483646 h 13898"/>
                <a:gd name="T6" fmla="*/ 2147483646 w 11317"/>
                <a:gd name="T7" fmla="*/ 2147483646 h 13898"/>
                <a:gd name="T8" fmla="*/ 0 w 11317"/>
                <a:gd name="T9" fmla="*/ 2147483646 h 13898"/>
                <a:gd name="T10" fmla="*/ 0 w 11317"/>
                <a:gd name="T11" fmla="*/ 2147483646 h 13898"/>
                <a:gd name="T12" fmla="*/ 2147483646 w 11317"/>
                <a:gd name="T13" fmla="*/ 2147483646 h 13898"/>
                <a:gd name="T14" fmla="*/ 2147483646 w 11317"/>
                <a:gd name="T15" fmla="*/ 2147483646 h 13898"/>
                <a:gd name="T16" fmla="*/ 2147483646 w 11317"/>
                <a:gd name="T17" fmla="*/ 2147483646 h 13898"/>
                <a:gd name="T18" fmla="*/ 2147483646 w 11317"/>
                <a:gd name="T19" fmla="*/ 0 h 13898"/>
                <a:gd name="T20" fmla="*/ 2147483646 w 11317"/>
                <a:gd name="T21" fmla="*/ 0 h 138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lnTo>
                    <a:pt x="9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197" name="Google Shape;572;p27">
              <a:extLst>
                <a:ext uri="{FF2B5EF4-FFF2-40B4-BE49-F238E27FC236}">
                  <a16:creationId xmlns:a16="http://schemas.microsoft.com/office/drawing/2014/main" xmlns="" id="{58E7B2D8-7B33-7F1B-9DA1-CE23ACE70C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99" name="Google Shape;573;p27">
                <a:extLst>
                  <a:ext uri="{FF2B5EF4-FFF2-40B4-BE49-F238E27FC236}">
                    <a16:creationId xmlns:a16="http://schemas.microsoft.com/office/drawing/2014/main" xmlns="" id="{AB3C1455-0E33-0A38-3726-33B6E03712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863" y="4562471"/>
                <a:ext cx="112219" cy="98453"/>
              </a:xfrm>
              <a:custGeom>
                <a:avLst/>
                <a:gdLst>
                  <a:gd name="T0" fmla="*/ 2147483646 w 2040"/>
                  <a:gd name="T1" fmla="*/ 2147483646 h 1775"/>
                  <a:gd name="T2" fmla="*/ 2147483646 w 2040"/>
                  <a:gd name="T3" fmla="*/ 2147483646 h 1775"/>
                  <a:gd name="T4" fmla="*/ 2147483646 w 2040"/>
                  <a:gd name="T5" fmla="*/ 2147483646 h 1775"/>
                  <a:gd name="T6" fmla="*/ 2147483646 w 2040"/>
                  <a:gd name="T7" fmla="*/ 2147483646 h 1775"/>
                  <a:gd name="T8" fmla="*/ 2147483646 w 2040"/>
                  <a:gd name="T9" fmla="*/ 2147483646 h 1775"/>
                  <a:gd name="T10" fmla="*/ 2147483646 w 2040"/>
                  <a:gd name="T11" fmla="*/ 2147483646 h 1775"/>
                  <a:gd name="T12" fmla="*/ 2147483646 w 2040"/>
                  <a:gd name="T13" fmla="*/ 2147483646 h 1775"/>
                  <a:gd name="T14" fmla="*/ 2147483646 w 2040"/>
                  <a:gd name="T15" fmla="*/ 2147483646 h 1775"/>
                  <a:gd name="T16" fmla="*/ 2147483646 w 2040"/>
                  <a:gd name="T17" fmla="*/ 2147483646 h 1775"/>
                  <a:gd name="T18" fmla="*/ 2147483646 w 2040"/>
                  <a:gd name="T19" fmla="*/ 2147483646 h 1775"/>
                  <a:gd name="T20" fmla="*/ 2147483646 w 2040"/>
                  <a:gd name="T21" fmla="*/ 2147483646 h 1775"/>
                  <a:gd name="T22" fmla="*/ 2147483646 w 2040"/>
                  <a:gd name="T23" fmla="*/ 2147483646 h 1775"/>
                  <a:gd name="T24" fmla="*/ 2147483646 w 2040"/>
                  <a:gd name="T25" fmla="*/ 2147483646 h 1775"/>
                  <a:gd name="T26" fmla="*/ 2147483646 w 2040"/>
                  <a:gd name="T27" fmla="*/ 2147483646 h 1775"/>
                  <a:gd name="T28" fmla="*/ 2147483646 w 2040"/>
                  <a:gd name="T29" fmla="*/ 2147483646 h 1775"/>
                  <a:gd name="T30" fmla="*/ 2147483646 w 2040"/>
                  <a:gd name="T31" fmla="*/ 2147483646 h 1775"/>
                  <a:gd name="T32" fmla="*/ 2147483646 w 2040"/>
                  <a:gd name="T33" fmla="*/ 2147483646 h 1775"/>
                  <a:gd name="T34" fmla="*/ 2147483646 w 2040"/>
                  <a:gd name="T35" fmla="*/ 2147483646 h 1775"/>
                  <a:gd name="T36" fmla="*/ 2147483646 w 2040"/>
                  <a:gd name="T37" fmla="*/ 2147483646 h 1775"/>
                  <a:gd name="T38" fmla="*/ 2147483646 w 2040"/>
                  <a:gd name="T39" fmla="*/ 2147483646 h 1775"/>
                  <a:gd name="T40" fmla="*/ 2147483646 w 2040"/>
                  <a:gd name="T41" fmla="*/ 2147483646 h 1775"/>
                  <a:gd name="T42" fmla="*/ 2147483646 w 2040"/>
                  <a:gd name="T43" fmla="*/ 2147483646 h 1775"/>
                  <a:gd name="T44" fmla="*/ 2147483646 w 2040"/>
                  <a:gd name="T45" fmla="*/ 2147483646 h 1775"/>
                  <a:gd name="T46" fmla="*/ 2147483646 w 2040"/>
                  <a:gd name="T47" fmla="*/ 2147483646 h 1775"/>
                  <a:gd name="T48" fmla="*/ 2147483646 w 2040"/>
                  <a:gd name="T49" fmla="*/ 2147483646 h 1775"/>
                  <a:gd name="T50" fmla="*/ 2147483646 w 2040"/>
                  <a:gd name="T51" fmla="*/ 2147483646 h 1775"/>
                  <a:gd name="T52" fmla="*/ 2147483646 w 2040"/>
                  <a:gd name="T53" fmla="*/ 2147483646 h 1775"/>
                  <a:gd name="T54" fmla="*/ 2147483646 w 2040"/>
                  <a:gd name="T55" fmla="*/ 2147483646 h 1775"/>
                  <a:gd name="T56" fmla="*/ 2147483646 w 2040"/>
                  <a:gd name="T57" fmla="*/ 2147483646 h 1775"/>
                  <a:gd name="T58" fmla="*/ 2147483646 w 2040"/>
                  <a:gd name="T59" fmla="*/ 2147483646 h 1775"/>
                  <a:gd name="T60" fmla="*/ 2147483646 w 2040"/>
                  <a:gd name="T61" fmla="*/ 2147483646 h 1775"/>
                  <a:gd name="T62" fmla="*/ 2147483646 w 2040"/>
                  <a:gd name="T63" fmla="*/ 2147483646 h 1775"/>
                  <a:gd name="T64" fmla="*/ 2147483646 w 2040"/>
                  <a:gd name="T65" fmla="*/ 2147483646 h 1775"/>
                  <a:gd name="T66" fmla="*/ 2147483646 w 2040"/>
                  <a:gd name="T67" fmla="*/ 2147483646 h 1775"/>
                  <a:gd name="T68" fmla="*/ 2147483646 w 2040"/>
                  <a:gd name="T69" fmla="*/ 2147483646 h 1775"/>
                  <a:gd name="T70" fmla="*/ 2147483646 w 2040"/>
                  <a:gd name="T71" fmla="*/ 2147483646 h 1775"/>
                  <a:gd name="T72" fmla="*/ 2147483646 w 2040"/>
                  <a:gd name="T73" fmla="*/ 2147483646 h 1775"/>
                  <a:gd name="T74" fmla="*/ 2147483646 w 2040"/>
                  <a:gd name="T75" fmla="*/ 2147483646 h 1775"/>
                  <a:gd name="T76" fmla="*/ 2147483646 w 2040"/>
                  <a:gd name="T77" fmla="*/ 2147483646 h 1775"/>
                  <a:gd name="T78" fmla="*/ 2147483646 w 2040"/>
                  <a:gd name="T79" fmla="*/ 2147483646 h 1775"/>
                  <a:gd name="T80" fmla="*/ 2147483646 w 2040"/>
                  <a:gd name="T81" fmla="*/ 2147483646 h 1775"/>
                  <a:gd name="T82" fmla="*/ 2147483646 w 2040"/>
                  <a:gd name="T83" fmla="*/ 2147483646 h 1775"/>
                  <a:gd name="T84" fmla="*/ 2147483646 w 2040"/>
                  <a:gd name="T85" fmla="*/ 2147483646 h 17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lnTo>
                      <a:pt x="292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0" name="Google Shape;574;p27">
                <a:extLst>
                  <a:ext uri="{FF2B5EF4-FFF2-40B4-BE49-F238E27FC236}">
                    <a16:creationId xmlns:a16="http://schemas.microsoft.com/office/drawing/2014/main" xmlns="" id="{2E780458-231F-44A2-AC28-7C3BDD87A8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669" y="4537064"/>
                <a:ext cx="65637" cy="66694"/>
              </a:xfrm>
              <a:custGeom>
                <a:avLst/>
                <a:gdLst>
                  <a:gd name="T0" fmla="*/ 2147483646 w 1192"/>
                  <a:gd name="T1" fmla="*/ 0 h 1205"/>
                  <a:gd name="T2" fmla="*/ 2147483646 w 1192"/>
                  <a:gd name="T3" fmla="*/ 2147483646 h 1205"/>
                  <a:gd name="T4" fmla="*/ 2147483646 w 1192"/>
                  <a:gd name="T5" fmla="*/ 2147483646 h 1205"/>
                  <a:gd name="T6" fmla="*/ 2147483646 w 1192"/>
                  <a:gd name="T7" fmla="*/ 2147483646 h 1205"/>
                  <a:gd name="T8" fmla="*/ 2147483646 w 1192"/>
                  <a:gd name="T9" fmla="*/ 2147483646 h 1205"/>
                  <a:gd name="T10" fmla="*/ 2147483646 w 1192"/>
                  <a:gd name="T11" fmla="*/ 2147483646 h 1205"/>
                  <a:gd name="T12" fmla="*/ 2147483646 w 1192"/>
                  <a:gd name="T13" fmla="*/ 2147483646 h 1205"/>
                  <a:gd name="T14" fmla="*/ 2147483646 w 1192"/>
                  <a:gd name="T15" fmla="*/ 2147483646 h 1205"/>
                  <a:gd name="T16" fmla="*/ 2147483646 w 1192"/>
                  <a:gd name="T17" fmla="*/ 2147483646 h 1205"/>
                  <a:gd name="T18" fmla="*/ 2147483646 w 1192"/>
                  <a:gd name="T19" fmla="*/ 2147483646 h 1205"/>
                  <a:gd name="T20" fmla="*/ 2147483646 w 1192"/>
                  <a:gd name="T21" fmla="*/ 2147483646 h 1205"/>
                  <a:gd name="T22" fmla="*/ 2147483646 w 1192"/>
                  <a:gd name="T23" fmla="*/ 2147483646 h 1205"/>
                  <a:gd name="T24" fmla="*/ 2147483646 w 1192"/>
                  <a:gd name="T25" fmla="*/ 2147483646 h 1205"/>
                  <a:gd name="T26" fmla="*/ 2147483646 w 1192"/>
                  <a:gd name="T27" fmla="*/ 2147483646 h 1205"/>
                  <a:gd name="T28" fmla="*/ 2147483646 w 1192"/>
                  <a:gd name="T29" fmla="*/ 2147483646 h 1205"/>
                  <a:gd name="T30" fmla="*/ 2147483646 w 1192"/>
                  <a:gd name="T31" fmla="*/ 2147483646 h 1205"/>
                  <a:gd name="T32" fmla="*/ 2147483646 w 1192"/>
                  <a:gd name="T33" fmla="*/ 2147483646 h 1205"/>
                  <a:gd name="T34" fmla="*/ 2147483646 w 1192"/>
                  <a:gd name="T35" fmla="*/ 2147483646 h 1205"/>
                  <a:gd name="T36" fmla="*/ 2147483646 w 1192"/>
                  <a:gd name="T37" fmla="*/ 2147483646 h 1205"/>
                  <a:gd name="T38" fmla="*/ 2147483646 w 1192"/>
                  <a:gd name="T39" fmla="*/ 2147483646 h 1205"/>
                  <a:gd name="T40" fmla="*/ 2147483646 w 1192"/>
                  <a:gd name="T41" fmla="*/ 2147483646 h 1205"/>
                  <a:gd name="T42" fmla="*/ 2147483646 w 1192"/>
                  <a:gd name="T43" fmla="*/ 2147483646 h 1205"/>
                  <a:gd name="T44" fmla="*/ 2147483646 w 1192"/>
                  <a:gd name="T45" fmla="*/ 2147483646 h 1205"/>
                  <a:gd name="T46" fmla="*/ 2147483646 w 1192"/>
                  <a:gd name="T47" fmla="*/ 2147483646 h 1205"/>
                  <a:gd name="T48" fmla="*/ 2147483646 w 1192"/>
                  <a:gd name="T49" fmla="*/ 2147483646 h 1205"/>
                  <a:gd name="T50" fmla="*/ 2147483646 w 1192"/>
                  <a:gd name="T51" fmla="*/ 2147483646 h 1205"/>
                  <a:gd name="T52" fmla="*/ 2147483646 w 1192"/>
                  <a:gd name="T53" fmla="*/ 2147483646 h 1205"/>
                  <a:gd name="T54" fmla="*/ 2147483646 w 1192"/>
                  <a:gd name="T55" fmla="*/ 2147483646 h 1205"/>
                  <a:gd name="T56" fmla="*/ 2147483646 w 1192"/>
                  <a:gd name="T57" fmla="*/ 2147483646 h 1205"/>
                  <a:gd name="T58" fmla="*/ 2147483646 w 1192"/>
                  <a:gd name="T59" fmla="*/ 2147483646 h 1205"/>
                  <a:gd name="T60" fmla="*/ 2147483646 w 1192"/>
                  <a:gd name="T61" fmla="*/ 0 h 1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1" name="Google Shape;575;p27">
                <a:extLst>
                  <a:ext uri="{FF2B5EF4-FFF2-40B4-BE49-F238E27FC236}">
                    <a16:creationId xmlns:a16="http://schemas.microsoft.com/office/drawing/2014/main" xmlns="" id="{52D76BFE-35D7-C98E-F38F-4EC6E07DE2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541" y="4565647"/>
                <a:ext cx="127041" cy="127037"/>
              </a:xfrm>
              <a:custGeom>
                <a:avLst/>
                <a:gdLst>
                  <a:gd name="T0" fmla="*/ 2147483646 w 2303"/>
                  <a:gd name="T1" fmla="*/ 2147483646 h 2304"/>
                  <a:gd name="T2" fmla="*/ 2147483646 w 2303"/>
                  <a:gd name="T3" fmla="*/ 2147483646 h 2304"/>
                  <a:gd name="T4" fmla="*/ 0 w 2303"/>
                  <a:gd name="T5" fmla="*/ 2147483646 h 2304"/>
                  <a:gd name="T6" fmla="*/ 2147483646 w 2303"/>
                  <a:gd name="T7" fmla="*/ 2147483646 h 2304"/>
                  <a:gd name="T8" fmla="*/ 2147483646 w 2303"/>
                  <a:gd name="T9" fmla="*/ 2147483646 h 2304"/>
                  <a:gd name="T10" fmla="*/ 2147483646 w 2303"/>
                  <a:gd name="T11" fmla="*/ 2147483646 h 2304"/>
                  <a:gd name="T12" fmla="*/ 2147483646 w 2303"/>
                  <a:gd name="T13" fmla="*/ 2147483646 h 2304"/>
                  <a:gd name="T14" fmla="*/ 2147483646 w 2303"/>
                  <a:gd name="T15" fmla="*/ 2147483646 h 2304"/>
                  <a:gd name="T16" fmla="*/ 2147483646 w 2303"/>
                  <a:gd name="T17" fmla="*/ 2147483646 h 2304"/>
                  <a:gd name="T18" fmla="*/ 2147483646 w 2303"/>
                  <a:gd name="T19" fmla="*/ 2147483646 h 2304"/>
                  <a:gd name="T20" fmla="*/ 2147483646 w 2303"/>
                  <a:gd name="T21" fmla="*/ 2147483646 h 2304"/>
                  <a:gd name="T22" fmla="*/ 2147483646 w 2303"/>
                  <a:gd name="T23" fmla="*/ 2147483646 h 2304"/>
                  <a:gd name="T24" fmla="*/ 2147483646 w 2303"/>
                  <a:gd name="T25" fmla="*/ 2147483646 h 2304"/>
                  <a:gd name="T26" fmla="*/ 2147483646 w 2303"/>
                  <a:gd name="T27" fmla="*/ 2147483646 h 2304"/>
                  <a:gd name="T28" fmla="*/ 2147483646 w 2303"/>
                  <a:gd name="T29" fmla="*/ 2147483646 h 2304"/>
                  <a:gd name="T30" fmla="*/ 2147483646 w 2303"/>
                  <a:gd name="T31" fmla="*/ 2147483646 h 2304"/>
                  <a:gd name="T32" fmla="*/ 2147483646 w 2303"/>
                  <a:gd name="T33" fmla="*/ 2147483646 h 2304"/>
                  <a:gd name="T34" fmla="*/ 2147483646 w 2303"/>
                  <a:gd name="T35" fmla="*/ 2147483646 h 2304"/>
                  <a:gd name="T36" fmla="*/ 2147483646 w 2303"/>
                  <a:gd name="T37" fmla="*/ 2147483646 h 2304"/>
                  <a:gd name="T38" fmla="*/ 2147483646 w 2303"/>
                  <a:gd name="T39" fmla="*/ 2147483646 h 2304"/>
                  <a:gd name="T40" fmla="*/ 2147483646 w 2303"/>
                  <a:gd name="T41" fmla="*/ 2147483646 h 2304"/>
                  <a:gd name="T42" fmla="*/ 2147483646 w 2303"/>
                  <a:gd name="T43" fmla="*/ 2147483646 h 2304"/>
                  <a:gd name="T44" fmla="*/ 2147483646 w 2303"/>
                  <a:gd name="T45" fmla="*/ 2147483646 h 2304"/>
                  <a:gd name="T46" fmla="*/ 2147483646 w 2303"/>
                  <a:gd name="T47" fmla="*/ 2147483646 h 2304"/>
                  <a:gd name="T48" fmla="*/ 2147483646 w 2303"/>
                  <a:gd name="T49" fmla="*/ 2147483646 h 2304"/>
                  <a:gd name="T50" fmla="*/ 2147483646 w 2303"/>
                  <a:gd name="T51" fmla="*/ 2147483646 h 2304"/>
                  <a:gd name="T52" fmla="*/ 2147483646 w 2303"/>
                  <a:gd name="T53" fmla="*/ 2147483646 h 2304"/>
                  <a:gd name="T54" fmla="*/ 2147483646 w 2303"/>
                  <a:gd name="T55" fmla="*/ 2147483646 h 2304"/>
                  <a:gd name="T56" fmla="*/ 2147483646 w 2303"/>
                  <a:gd name="T57" fmla="*/ 2147483646 h 2304"/>
                  <a:gd name="T58" fmla="*/ 2147483646 w 2303"/>
                  <a:gd name="T59" fmla="*/ 2147483646 h 2304"/>
                  <a:gd name="T60" fmla="*/ 2147483646 w 2303"/>
                  <a:gd name="T61" fmla="*/ 2147483646 h 2304"/>
                  <a:gd name="T62" fmla="*/ 2147483646 w 2303"/>
                  <a:gd name="T63" fmla="*/ 2147483646 h 2304"/>
                  <a:gd name="T64" fmla="*/ 2147483646 w 2303"/>
                  <a:gd name="T65" fmla="*/ 2147483646 h 2304"/>
                  <a:gd name="T66" fmla="*/ 2147483646 w 2303"/>
                  <a:gd name="T67" fmla="*/ 2147483646 h 2304"/>
                  <a:gd name="T68" fmla="*/ 2147483646 w 2303"/>
                  <a:gd name="T69" fmla="*/ 2147483646 h 2304"/>
                  <a:gd name="T70" fmla="*/ 2147483646 w 2303"/>
                  <a:gd name="T71" fmla="*/ 2147483646 h 2304"/>
                  <a:gd name="T72" fmla="*/ 2147483646 w 2303"/>
                  <a:gd name="T73" fmla="*/ 2147483646 h 2304"/>
                  <a:gd name="T74" fmla="*/ 2147483646 w 2303"/>
                  <a:gd name="T75" fmla="*/ 2147483646 h 2304"/>
                  <a:gd name="T76" fmla="*/ 2147483646 w 2303"/>
                  <a:gd name="T77" fmla="*/ 2147483646 h 2304"/>
                  <a:gd name="T78" fmla="*/ 2147483646 w 2303"/>
                  <a:gd name="T79" fmla="*/ 2147483646 h 2304"/>
                  <a:gd name="T80" fmla="*/ 2147483646 w 2303"/>
                  <a:gd name="T81" fmla="*/ 2147483646 h 2304"/>
                  <a:gd name="T82" fmla="*/ 2147483646 w 2303"/>
                  <a:gd name="T83" fmla="*/ 2147483646 h 2304"/>
                  <a:gd name="T84" fmla="*/ 2147483646 w 2303"/>
                  <a:gd name="T85" fmla="*/ 2147483646 h 2304"/>
                  <a:gd name="T86" fmla="*/ 2147483646 w 2303"/>
                  <a:gd name="T87" fmla="*/ 2147483646 h 2304"/>
                  <a:gd name="T88" fmla="*/ 2147483646 w 2303"/>
                  <a:gd name="T89" fmla="*/ 2147483646 h 2304"/>
                  <a:gd name="T90" fmla="*/ 2147483646 w 2303"/>
                  <a:gd name="T91" fmla="*/ 2147483646 h 2304"/>
                  <a:gd name="T92" fmla="*/ 2147483646 w 2303"/>
                  <a:gd name="T93" fmla="*/ 2147483646 h 2304"/>
                  <a:gd name="T94" fmla="*/ 2147483646 w 2303"/>
                  <a:gd name="T95" fmla="*/ 2147483646 h 2304"/>
                  <a:gd name="T96" fmla="*/ 2147483646 w 2303"/>
                  <a:gd name="T97" fmla="*/ 2147483646 h 2304"/>
                  <a:gd name="T98" fmla="*/ 2147483646 w 2303"/>
                  <a:gd name="T99" fmla="*/ 2147483646 h 2304"/>
                  <a:gd name="T100" fmla="*/ 2147483646 w 2303"/>
                  <a:gd name="T101" fmla="*/ 2147483646 h 2304"/>
                  <a:gd name="T102" fmla="*/ 2147483646 w 2303"/>
                  <a:gd name="T103" fmla="*/ 2147483646 h 2304"/>
                  <a:gd name="T104" fmla="*/ 2147483646 w 2303"/>
                  <a:gd name="T105" fmla="*/ 2147483646 h 2304"/>
                  <a:gd name="T106" fmla="*/ 2147483646 w 2303"/>
                  <a:gd name="T107" fmla="*/ 2147483646 h 2304"/>
                  <a:gd name="T108" fmla="*/ 2147483646 w 2303"/>
                  <a:gd name="T109" fmla="*/ 2147483646 h 2304"/>
                  <a:gd name="T110" fmla="*/ 2147483646 w 2303"/>
                  <a:gd name="T111" fmla="*/ 2147483646 h 2304"/>
                  <a:gd name="T112" fmla="*/ 2147483646 w 2303"/>
                  <a:gd name="T113" fmla="*/ 2147483646 h 2304"/>
                  <a:gd name="T114" fmla="*/ 2147483646 w 2303"/>
                  <a:gd name="T115" fmla="*/ 2147483646 h 2304"/>
                  <a:gd name="T116" fmla="*/ 2147483646 w 2303"/>
                  <a:gd name="T117" fmla="*/ 2147483646 h 2304"/>
                  <a:gd name="T118" fmla="*/ 2147483646 w 2303"/>
                  <a:gd name="T119" fmla="*/ 2147483646 h 2304"/>
                  <a:gd name="T120" fmla="*/ 2147483646 w 2303"/>
                  <a:gd name="T121" fmla="*/ 2147483646 h 2304"/>
                  <a:gd name="T122" fmla="*/ 2147483646 w 2303"/>
                  <a:gd name="T123" fmla="*/ 2147483646 h 230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lnTo>
                      <a:pt x="225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sp>
          <p:nvSpPr>
            <p:cNvPr id="198" name="Google Shape;576;p27">
              <a:extLst>
                <a:ext uri="{FF2B5EF4-FFF2-40B4-BE49-F238E27FC236}">
                  <a16:creationId xmlns:a16="http://schemas.microsoft.com/office/drawing/2014/main" xmlns="" id="{F2DF4C80-5340-1896-2E57-F920EBADB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7563" y="5577358"/>
              <a:ext cx="391710" cy="49226"/>
            </a:xfrm>
            <a:custGeom>
              <a:avLst/>
              <a:gdLst>
                <a:gd name="T0" fmla="*/ 2147483646 w 7056"/>
                <a:gd name="T1" fmla="*/ 0 h 887"/>
                <a:gd name="T2" fmla="*/ 2147483646 w 7056"/>
                <a:gd name="T3" fmla="*/ 2147483646 h 887"/>
                <a:gd name="T4" fmla="*/ 2147483646 w 7056"/>
                <a:gd name="T5" fmla="*/ 2147483646 h 887"/>
                <a:gd name="T6" fmla="*/ 2147483646 w 7056"/>
                <a:gd name="T7" fmla="*/ 0 h 887"/>
                <a:gd name="T8" fmla="*/ 2147483646 w 7056"/>
                <a:gd name="T9" fmla="*/ 0 h 8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228" name="Google Shape;578;p27">
            <a:extLst>
              <a:ext uri="{FF2B5EF4-FFF2-40B4-BE49-F238E27FC236}">
                <a16:creationId xmlns:a16="http://schemas.microsoft.com/office/drawing/2014/main" xmlns="" id="{882E8E06-44A7-8E1E-88DC-A092188E7B3B}"/>
              </a:ext>
            </a:extLst>
          </p:cNvPr>
          <p:cNvSpPr>
            <a:spLocks/>
          </p:cNvSpPr>
          <p:nvPr/>
        </p:nvSpPr>
        <p:spPr bwMode="auto">
          <a:xfrm>
            <a:off x="3308352" y="6418263"/>
            <a:ext cx="265113" cy="165100"/>
          </a:xfrm>
          <a:custGeom>
            <a:avLst/>
            <a:gdLst>
              <a:gd name="T0" fmla="*/ 2147483646 w 4806"/>
              <a:gd name="T1" fmla="*/ 2147483646 h 2979"/>
              <a:gd name="T2" fmla="*/ 2147483646 w 4806"/>
              <a:gd name="T3" fmla="*/ 2147483646 h 2979"/>
              <a:gd name="T4" fmla="*/ 2147483646 w 4806"/>
              <a:gd name="T5" fmla="*/ 2147483646 h 2979"/>
              <a:gd name="T6" fmla="*/ 2147483646 w 4806"/>
              <a:gd name="T7" fmla="*/ 2147483646 h 2979"/>
              <a:gd name="T8" fmla="*/ 2147483646 w 4806"/>
              <a:gd name="T9" fmla="*/ 2147483646 h 29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lnTo>
                  <a:pt x="1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grpSp>
        <p:nvGrpSpPr>
          <p:cNvPr id="229" name="Group 228">
            <a:extLst>
              <a:ext uri="{FF2B5EF4-FFF2-40B4-BE49-F238E27FC236}">
                <a16:creationId xmlns:a16="http://schemas.microsoft.com/office/drawing/2014/main" xmlns="" id="{6BA8E6D2-2DF9-C8EF-231B-22214EACBE3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24000" y="5626101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>
              <a:extLst>
                <a:ext uri="{FF2B5EF4-FFF2-40B4-BE49-F238E27FC236}">
                  <a16:creationId xmlns:a16="http://schemas.microsoft.com/office/drawing/2014/main" xmlns="" id="{D586FBFE-30B4-0196-DF0D-A9CC82F7E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758" y="6404235"/>
              <a:ext cx="264598" cy="450592"/>
            </a:xfrm>
            <a:custGeom>
              <a:avLst/>
              <a:gdLst>
                <a:gd name="T0" fmla="*/ 2147483646 w 4806"/>
                <a:gd name="T1" fmla="*/ 2147483646 h 8167"/>
                <a:gd name="T2" fmla="*/ 2147483646 w 4806"/>
                <a:gd name="T3" fmla="*/ 2147483646 h 8167"/>
                <a:gd name="T4" fmla="*/ 2147483646 w 4806"/>
                <a:gd name="T5" fmla="*/ 2147483646 h 8167"/>
                <a:gd name="T6" fmla="*/ 2147483646 w 4806"/>
                <a:gd name="T7" fmla="*/ 2147483646 h 8167"/>
                <a:gd name="T8" fmla="*/ 2147483646 w 4806"/>
                <a:gd name="T9" fmla="*/ 2147483646 h 8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231" name="Google Shape;579;p27">
              <a:extLst>
                <a:ext uri="{FF2B5EF4-FFF2-40B4-BE49-F238E27FC236}">
                  <a16:creationId xmlns:a16="http://schemas.microsoft.com/office/drawing/2014/main" xmlns="" id="{8EE51793-8499-7E17-0CD4-EC7682AC400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32" name="Google Shape;580;p27">
                <a:extLst>
                  <a:ext uri="{FF2B5EF4-FFF2-40B4-BE49-F238E27FC236}">
                    <a16:creationId xmlns:a16="http://schemas.microsoft.com/office/drawing/2014/main" xmlns="" id="{1F3922DF-46D2-34C7-DBEE-045DDED41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420447"/>
              </a:xfrm>
              <a:custGeom>
                <a:avLst/>
                <a:gdLst>
                  <a:gd name="T0" fmla="*/ 2147483646 w 132354"/>
                  <a:gd name="T1" fmla="*/ 2147483646 h 7612"/>
                  <a:gd name="T2" fmla="*/ 2147483646 w 132354"/>
                  <a:gd name="T3" fmla="*/ 2147483646 h 7612"/>
                  <a:gd name="T4" fmla="*/ 2147483646 w 132354"/>
                  <a:gd name="T5" fmla="*/ 2147483646 h 7612"/>
                  <a:gd name="T6" fmla="*/ 2147483646 w 132354"/>
                  <a:gd name="T7" fmla="*/ 2147483646 h 7612"/>
                  <a:gd name="T8" fmla="*/ 2147483646 w 132354"/>
                  <a:gd name="T9" fmla="*/ 2147483646 h 76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33" name="Google Shape;581;p27">
                <a:extLst>
                  <a:ext uri="{FF2B5EF4-FFF2-40B4-BE49-F238E27FC236}">
                    <a16:creationId xmlns:a16="http://schemas.microsoft.com/office/drawing/2014/main" xmlns="" id="{FB48B78A-DCB7-BF79-BB25-C41C7065C4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133274"/>
              </a:xfrm>
              <a:custGeom>
                <a:avLst/>
                <a:gdLst>
                  <a:gd name="T0" fmla="*/ 2147483646 w 132354"/>
                  <a:gd name="T1" fmla="*/ 2147483646 h 2423"/>
                  <a:gd name="T2" fmla="*/ 2147483646 w 132354"/>
                  <a:gd name="T3" fmla="*/ 2147483646 h 2423"/>
                  <a:gd name="T4" fmla="*/ 2147483646 w 132354"/>
                  <a:gd name="T5" fmla="*/ 2147483646 h 2423"/>
                  <a:gd name="T6" fmla="*/ 2147483646 w 132354"/>
                  <a:gd name="T7" fmla="*/ 2147483646 h 2423"/>
                  <a:gd name="T8" fmla="*/ 2147483646 w 132354"/>
                  <a:gd name="T9" fmla="*/ 2147483646 h 24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34" name="Google Shape;582;p27">
                <a:extLst>
                  <a:ext uri="{FF2B5EF4-FFF2-40B4-BE49-F238E27FC236}">
                    <a16:creationId xmlns:a16="http://schemas.microsoft.com/office/drawing/2014/main" xmlns="" id="{41C03D7A-4BE0-F575-F5F8-43459B67AF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9471" y="5830524"/>
                <a:ext cx="264164" cy="452178"/>
              </a:xfrm>
              <a:custGeom>
                <a:avLst/>
                <a:gdLst>
                  <a:gd name="T0" fmla="*/ 2147483646 w 4792"/>
                  <a:gd name="T1" fmla="*/ 2147483646 h 8167"/>
                  <a:gd name="T2" fmla="*/ 2147483646 w 4792"/>
                  <a:gd name="T3" fmla="*/ 2147483646 h 8167"/>
                  <a:gd name="T4" fmla="*/ 2147483646 w 4792"/>
                  <a:gd name="T5" fmla="*/ 2147483646 h 8167"/>
                  <a:gd name="T6" fmla="*/ 2147483646 w 4792"/>
                  <a:gd name="T7" fmla="*/ 2147483646 h 8167"/>
                  <a:gd name="T8" fmla="*/ 2147483646 w 4792"/>
                  <a:gd name="T9" fmla="*/ 2147483646 h 8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35" name="Google Shape;583;p27">
                <a:extLst>
                  <a:ext uri="{FF2B5EF4-FFF2-40B4-BE49-F238E27FC236}">
                    <a16:creationId xmlns:a16="http://schemas.microsoft.com/office/drawing/2014/main" xmlns="" id="{17C6C182-1494-CC35-87FB-156C6ECFC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9471" y="5830524"/>
                <a:ext cx="264164" cy="165006"/>
              </a:xfrm>
              <a:custGeom>
                <a:avLst/>
                <a:gdLst>
                  <a:gd name="T0" fmla="*/ 2147483646 w 4792"/>
                  <a:gd name="T1" fmla="*/ 2147483646 h 2979"/>
                  <a:gd name="T2" fmla="*/ 2147483646 w 4792"/>
                  <a:gd name="T3" fmla="*/ 2147483646 h 2979"/>
                  <a:gd name="T4" fmla="*/ 2147483646 w 4792"/>
                  <a:gd name="T5" fmla="*/ 2147483646 h 2979"/>
                  <a:gd name="T6" fmla="*/ 2147483646 w 4792"/>
                  <a:gd name="T7" fmla="*/ 2147483646 h 2979"/>
                  <a:gd name="T8" fmla="*/ 2147483646 w 4792"/>
                  <a:gd name="T9" fmla="*/ 2147483646 h 29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36" name="Google Shape;584;p27">
                <a:extLst>
                  <a:ext uri="{FF2B5EF4-FFF2-40B4-BE49-F238E27FC236}">
                    <a16:creationId xmlns:a16="http://schemas.microsoft.com/office/drawing/2014/main" xmlns="" id="{B334D5B1-F657-5763-CC23-12CD6F4892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661" y="5471954"/>
                <a:ext cx="5864791" cy="360156"/>
              </a:xfrm>
              <a:custGeom>
                <a:avLst/>
                <a:gdLst>
                  <a:gd name="T0" fmla="*/ 2147483646 w 106109"/>
                  <a:gd name="T1" fmla="*/ 0 h 6499"/>
                  <a:gd name="T2" fmla="*/ 2147483646 w 106109"/>
                  <a:gd name="T3" fmla="*/ 2147483646 h 6499"/>
                  <a:gd name="T4" fmla="*/ 2147483646 w 106109"/>
                  <a:gd name="T5" fmla="*/ 2147483646 h 6499"/>
                  <a:gd name="T6" fmla="*/ 2147483646 w 106109"/>
                  <a:gd name="T7" fmla="*/ 0 h 6499"/>
                  <a:gd name="T8" fmla="*/ 2147483646 w 106109"/>
                  <a:gd name="T9" fmla="*/ 0 h 64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37" name="Google Shape;585;p27">
                <a:extLst>
                  <a:ext uri="{FF2B5EF4-FFF2-40B4-BE49-F238E27FC236}">
                    <a16:creationId xmlns:a16="http://schemas.microsoft.com/office/drawing/2014/main" xmlns="" id="{D115035A-71B2-818A-8F1C-54A9E62CEE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661" y="5471954"/>
                <a:ext cx="5864791" cy="176111"/>
              </a:xfrm>
              <a:custGeom>
                <a:avLst/>
                <a:gdLst>
                  <a:gd name="T0" fmla="*/ 2147483646 w 106109"/>
                  <a:gd name="T1" fmla="*/ 0 h 3190"/>
                  <a:gd name="T2" fmla="*/ 2147483646 w 106109"/>
                  <a:gd name="T3" fmla="*/ 2147483646 h 3190"/>
                  <a:gd name="T4" fmla="*/ 2147483646 w 106109"/>
                  <a:gd name="T5" fmla="*/ 2147483646 h 3190"/>
                  <a:gd name="T6" fmla="*/ 2147483646 w 106109"/>
                  <a:gd name="T7" fmla="*/ 0 h 3190"/>
                  <a:gd name="T8" fmla="*/ 2147483646 w 106109"/>
                  <a:gd name="T9" fmla="*/ 0 h 31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377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E46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9D1BB0D8-7599-74A7-42A2-4949468F6A4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9" y="219077"/>
            <a:ext cx="11614151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7DB11E46-2519-F673-E805-369BE5BF5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80" y="219519"/>
              <a:ext cx="8068625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8DC85EBE-8585-7311-56F8-19506F4131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6F6C2B46-CD74-2C4D-B066-F22BFF2692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17305D48-BE60-8D5F-2513-7FDAAE347A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F3602681-DF47-8D4F-0D69-C07B8F699E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42C012AE-AD97-AA29-48FD-C3501E1A41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415"/>
              <a:ext cx="570111" cy="380291"/>
              <a:chOff x="8341543" y="1721415"/>
              <a:chExt cx="570111" cy="380291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4A328556-3854-C3B9-D313-AD8AF9ADC1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89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4059EEAB-4C44-0887-FB96-C9BDD3FFBBC2}"/>
                  </a:ext>
                </a:extLst>
              </p:cNvPr>
              <p:cNvSpPr/>
              <p:nvPr/>
            </p:nvSpPr>
            <p:spPr>
              <a:xfrm>
                <a:off x="8341866" y="1721414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C177F211-00FE-B001-46AC-4AB9E8F60B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7549D711-AA6C-C564-9AFC-BA1965A525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8B8727F8-1F9B-6AEC-A946-DC171F201A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5A00196E-CA68-26F3-AE5E-D90CA96EBE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869"/>
              <a:ext cx="570111" cy="387780"/>
              <a:chOff x="8341543" y="606869"/>
              <a:chExt cx="570111" cy="387780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A4D14C2C-67F1-27E2-58AE-D1FE6D7DE4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D6924BCE-9128-CCF9-9C7C-578A0C726DEC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9C0EED61-6964-1BD7-57A2-18B4CDA6DB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50FC8346-16C1-531E-C10B-66E0A051D0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E15B7C66-1A2E-D8CF-578C-D29258BC23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3D42D931-7956-2ACA-0433-8A8B1DC69B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586"/>
              <a:ext cx="570111" cy="380884"/>
              <a:chOff x="8341543" y="2281736"/>
              <a:chExt cx="570111" cy="380884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C102FAAA-8596-42CF-CEA1-A50E5B634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1EB9A147-27F9-7EB8-F761-0AA44617DFC2}"/>
                  </a:ext>
                </a:extLst>
              </p:cNvPr>
              <p:cNvSpPr/>
              <p:nvPr/>
            </p:nvSpPr>
            <p:spPr>
              <a:xfrm>
                <a:off x="8341866" y="2281735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D5EAA554-4A18-8D71-F9A8-893A969139B1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85B6BC79-CF91-F754-2F3D-D7CA1D827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85CD6FF1-DD55-1112-CD86-71160BA9D922}"/>
              </a:ext>
            </a:extLst>
          </p:cNvPr>
          <p:cNvSpPr>
            <a:spLocks/>
          </p:cNvSpPr>
          <p:nvPr userDrawn="1"/>
        </p:nvSpPr>
        <p:spPr bwMode="auto">
          <a:xfrm>
            <a:off x="465139" y="882651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E5B23FCE-951F-AA9A-AC58-791293A1068C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4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C693C2EE-CDB0-13C3-016E-337BA80870FB}"/>
              </a:ext>
            </a:extLst>
          </p:cNvPr>
          <p:cNvSpPr>
            <a:spLocks/>
          </p:cNvSpPr>
          <p:nvPr userDrawn="1"/>
        </p:nvSpPr>
        <p:spPr bwMode="auto">
          <a:xfrm>
            <a:off x="22383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B3274248-F65C-AD1E-40F4-44C672D05430}"/>
              </a:ext>
            </a:extLst>
          </p:cNvPr>
          <p:cNvSpPr>
            <a:spLocks/>
          </p:cNvSpPr>
          <p:nvPr userDrawn="1"/>
        </p:nvSpPr>
        <p:spPr bwMode="auto">
          <a:xfrm>
            <a:off x="525464" y="947739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B7816412-BD72-E9D3-71DD-48B7853AE468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E6DEDBEC-3494-A362-309B-E464BD14862F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1495425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5E398232-2DC4-1F91-F6AD-0D0401A8D310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8BF9FED2-755D-6AA9-4A2F-F8E337C5AEB2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74E507AA-D892-2B1A-AF1D-1334F85DE40E}"/>
              </a:ext>
            </a:extLst>
          </p:cNvPr>
          <p:cNvSpPr>
            <a:spLocks/>
          </p:cNvSpPr>
          <p:nvPr userDrawn="1"/>
        </p:nvSpPr>
        <p:spPr bwMode="auto">
          <a:xfrm>
            <a:off x="522289" y="1562100"/>
            <a:ext cx="47625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8490AF6E-A63D-5825-BC70-9AA88E64C08B}"/>
              </a:ext>
            </a:extLst>
          </p:cNvPr>
          <p:cNvSpPr>
            <a:spLocks/>
          </p:cNvSpPr>
          <p:nvPr userDrawn="1"/>
        </p:nvSpPr>
        <p:spPr bwMode="auto">
          <a:xfrm>
            <a:off x="201614" y="1531937"/>
            <a:ext cx="446087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110719D3-BB8C-D9F2-8659-AF1A9F5083E6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2109788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77564951-508B-ADC6-0DB1-0B0D7BF8831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41BA98C9-ED69-1AEF-AF99-2ABEC7AAE8B2}"/>
              </a:ext>
            </a:extLst>
          </p:cNvPr>
          <p:cNvSpPr>
            <a:spLocks/>
          </p:cNvSpPr>
          <p:nvPr userDrawn="1"/>
        </p:nvSpPr>
        <p:spPr bwMode="auto">
          <a:xfrm>
            <a:off x="222249" y="2217737"/>
            <a:ext cx="44451" cy="44451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A8A1360E-851F-F8C5-7F9D-CEC0E1309848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1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82FA3573-20F6-E1CD-D8A0-CBFD705C146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3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164C7561-42DF-D72F-6412-4FB767929A48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2724151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877496B6-41F9-7137-0CEA-DFA0837CD8B7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0ED39949-CF11-C26F-AECD-7D1CA255766F}"/>
              </a:ext>
            </a:extLst>
          </p:cNvPr>
          <p:cNvSpPr>
            <a:spLocks/>
          </p:cNvSpPr>
          <p:nvPr userDrawn="1"/>
        </p:nvSpPr>
        <p:spPr bwMode="auto">
          <a:xfrm>
            <a:off x="220664" y="2830514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BC297C8E-ABEF-27AE-05BF-9214091CAE39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03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233159D1-5C4B-2783-76F3-DE0632303D96}"/>
              </a:ext>
            </a:extLst>
          </p:cNvPr>
          <p:cNvSpPr>
            <a:spLocks/>
          </p:cNvSpPr>
          <p:nvPr userDrawn="1"/>
        </p:nvSpPr>
        <p:spPr bwMode="auto">
          <a:xfrm>
            <a:off x="198439" y="27590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A03AE03D-99E6-94E5-7680-1F516398BAE5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9C0BE235-F3FE-61A8-FAA6-C5C8C6549C79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3CF9F6DC-D6B2-52F2-8CA4-2DA95DD45563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1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11C26492-EF3F-88B4-343E-3E2C480AFD3C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66386658-E9DB-0C4B-68B3-D4988D0A57ED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70153B50-CF6A-B3AD-BB2A-C244FFD54361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9C2E5D3A-3126-5988-4922-60CD40E07FDA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5C9CD79D-0F9E-B415-5644-5F88F1F68CB2}"/>
              </a:ext>
            </a:extLst>
          </p:cNvPr>
          <p:cNvSpPr>
            <a:spLocks/>
          </p:cNvSpPr>
          <p:nvPr userDrawn="1"/>
        </p:nvSpPr>
        <p:spPr bwMode="auto">
          <a:xfrm>
            <a:off x="217489" y="4059239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BB168567-4FEE-3F04-530A-F14A45CE3799}"/>
              </a:ext>
            </a:extLst>
          </p:cNvPr>
          <p:cNvSpPr>
            <a:spLocks/>
          </p:cNvSpPr>
          <p:nvPr userDrawn="1"/>
        </p:nvSpPr>
        <p:spPr bwMode="auto">
          <a:xfrm>
            <a:off x="519114" y="4016375"/>
            <a:ext cx="46037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0DAFDAB4-7C22-46D5-AEE9-3C7FCE4C7FCC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878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5D57209B-8455-4B13-74D2-BE2976A514BE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1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65D5D108-3039-8DFF-C7C7-911ADB7D7B5F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4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627745B4-5756-8279-9772-D5882B38BFAF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4"/>
            <a:ext cx="46039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92106F8E-ED94-DB81-18EC-10F88384BD02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9"/>
            <a:ext cx="44451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A2B7FA77-4C93-3152-30E0-A7517755B26E}"/>
              </a:ext>
            </a:extLst>
          </p:cNvPr>
          <p:cNvSpPr>
            <a:spLocks/>
          </p:cNvSpPr>
          <p:nvPr userDrawn="1"/>
        </p:nvSpPr>
        <p:spPr bwMode="auto">
          <a:xfrm>
            <a:off x="195265" y="4600575"/>
            <a:ext cx="446087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8E420D96-ADDF-68FE-8A5F-4EF39E4E0E3D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4"/>
            <a:ext cx="109539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6A7213F4-0FE0-E595-7DFD-D1329BDD90D8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03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842F8498-5B46-A57A-967C-31596AC09215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D6E2D166-20CF-4C5C-EC57-7587E8C36E62}"/>
              </a:ext>
            </a:extLst>
          </p:cNvPr>
          <p:cNvSpPr>
            <a:spLocks/>
          </p:cNvSpPr>
          <p:nvPr userDrawn="1"/>
        </p:nvSpPr>
        <p:spPr bwMode="auto">
          <a:xfrm>
            <a:off x="515940" y="5245101"/>
            <a:ext cx="47625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3774D4A0-237F-4832-FCC0-DE07E0B24FCE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149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7C6B7AFC-E4F2-3E2A-91DF-A73F23EE486B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D26E10A9-89F9-7E84-0EFB-B7918650E57B}"/>
              </a:ext>
            </a:extLst>
          </p:cNvPr>
          <p:cNvSpPr>
            <a:spLocks/>
          </p:cNvSpPr>
          <p:nvPr userDrawn="1"/>
        </p:nvSpPr>
        <p:spPr bwMode="auto">
          <a:xfrm>
            <a:off x="190502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C199AF6E-6026-A707-7068-2158E67B67DB}"/>
              </a:ext>
            </a:extLst>
          </p:cNvPr>
          <p:cNvSpPr>
            <a:spLocks/>
          </p:cNvSpPr>
          <p:nvPr userDrawn="1"/>
        </p:nvSpPr>
        <p:spPr bwMode="auto">
          <a:xfrm>
            <a:off x="214314" y="5900739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471905E9-2EA5-6FB1-2D17-7A15B5BDDAA5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9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5FCD1B95-F5D2-D189-A374-2ED0499D39AD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8293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xmlns="" id="{F6839831-8709-9321-A450-F96061A1E642}"/>
              </a:ext>
            </a:extLst>
          </p:cNvPr>
          <p:cNvSpPr/>
          <p:nvPr userDrawn="1"/>
        </p:nvSpPr>
        <p:spPr>
          <a:xfrm rot="126755">
            <a:off x="3092451" y="1090614"/>
            <a:ext cx="5549900" cy="4730751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xmlns="" id="{95022D70-16A1-9F6F-7E14-A5F29C05708A}"/>
              </a:ext>
            </a:extLst>
          </p:cNvPr>
          <p:cNvSpPr/>
          <p:nvPr userDrawn="1"/>
        </p:nvSpPr>
        <p:spPr>
          <a:xfrm rot="21464125">
            <a:off x="2811465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xmlns="" id="{DA933E69-6265-1F98-BAB3-34766FFCE988}"/>
              </a:ext>
            </a:extLst>
          </p:cNvPr>
          <p:cNvSpPr/>
          <p:nvPr userDrawn="1"/>
        </p:nvSpPr>
        <p:spPr>
          <a:xfrm rot="4829593">
            <a:off x="7640640" y="1030289"/>
            <a:ext cx="1546225" cy="11080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211;p3">
            <a:extLst>
              <a:ext uri="{FF2B5EF4-FFF2-40B4-BE49-F238E27FC236}">
                <a16:creationId xmlns:a16="http://schemas.microsoft.com/office/drawing/2014/main" xmlns="" id="{B8EE4CEB-CA4F-82EA-040F-835B11E964C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9" y="1581151"/>
            <a:ext cx="444500" cy="398463"/>
            <a:chOff x="2495125" y="2142250"/>
            <a:chExt cx="444275" cy="398525"/>
          </a:xfrm>
        </p:grpSpPr>
        <p:sp>
          <p:nvSpPr>
            <p:cNvPr id="74" name="Google Shape;212;p3">
              <a:extLst>
                <a:ext uri="{FF2B5EF4-FFF2-40B4-BE49-F238E27FC236}">
                  <a16:creationId xmlns:a16="http://schemas.microsoft.com/office/drawing/2014/main" xmlns="" id="{AE5FFCCC-ED6C-FF7F-9016-FF8535548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5" name="Google Shape;213;p3">
              <a:extLst>
                <a:ext uri="{FF2B5EF4-FFF2-40B4-BE49-F238E27FC236}">
                  <a16:creationId xmlns:a16="http://schemas.microsoft.com/office/drawing/2014/main" xmlns="" id="{315A2C77-2FDB-D11A-2DD5-FA9535497BE2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76" name="Google Shape;214;p3">
            <a:extLst>
              <a:ext uri="{FF2B5EF4-FFF2-40B4-BE49-F238E27FC236}">
                <a16:creationId xmlns:a16="http://schemas.microsoft.com/office/drawing/2014/main" xmlns="" id="{0B088644-B516-D463-3862-D64E7B99085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1" y="5038726"/>
            <a:ext cx="292100" cy="280988"/>
            <a:chOff x="3243875" y="2372825"/>
            <a:chExt cx="291375" cy="281375"/>
          </a:xfrm>
        </p:grpSpPr>
        <p:sp>
          <p:nvSpPr>
            <p:cNvPr id="77" name="Google Shape;215;p3">
              <a:extLst>
                <a:ext uri="{FF2B5EF4-FFF2-40B4-BE49-F238E27FC236}">
                  <a16:creationId xmlns:a16="http://schemas.microsoft.com/office/drawing/2014/main" xmlns="" id="{C185BAF9-3AE7-0B85-8EB2-BD43E2396AB2}"/>
                </a:ext>
              </a:extLst>
            </p:cNvPr>
            <p:cNvSpPr/>
            <p:nvPr/>
          </p:nvSpPr>
          <p:spPr>
            <a:xfrm>
              <a:off x="3286632" y="2403030"/>
              <a:ext cx="205863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8" name="Google Shape;216;p3">
              <a:extLst>
                <a:ext uri="{FF2B5EF4-FFF2-40B4-BE49-F238E27FC236}">
                  <a16:creationId xmlns:a16="http://schemas.microsoft.com/office/drawing/2014/main" xmlns="" id="{DD06DB1A-E7CC-7E92-A69C-45D9DCE8DFA8}"/>
                </a:ext>
              </a:extLst>
            </p:cNvPr>
            <p:cNvSpPr/>
            <p:nvPr/>
          </p:nvSpPr>
          <p:spPr>
            <a:xfrm>
              <a:off x="3302467" y="2403030"/>
              <a:ext cx="193194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9" name="Google Shape;217;p3">
              <a:extLst>
                <a:ext uri="{FF2B5EF4-FFF2-40B4-BE49-F238E27FC236}">
                  <a16:creationId xmlns:a16="http://schemas.microsoft.com/office/drawing/2014/main" xmlns="" id="{41EF0BD4-BC13-5907-C542-D27DDF947B55}"/>
                </a:ext>
              </a:extLst>
            </p:cNvPr>
            <p:cNvSpPr/>
            <p:nvPr/>
          </p:nvSpPr>
          <p:spPr>
            <a:xfrm>
              <a:off x="3395897" y="2372825"/>
              <a:ext cx="1108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0" name="Google Shape;218;p3">
              <a:extLst>
                <a:ext uri="{FF2B5EF4-FFF2-40B4-BE49-F238E27FC236}">
                  <a16:creationId xmlns:a16="http://schemas.microsoft.com/office/drawing/2014/main" xmlns="" id="{7574BB94-9F6A-A1FE-0803-F00CE8CD87AE}"/>
                </a:ext>
              </a:extLst>
            </p:cNvPr>
            <p:cNvSpPr/>
            <p:nvPr/>
          </p:nvSpPr>
          <p:spPr>
            <a:xfrm>
              <a:off x="3243875" y="2495231"/>
              <a:ext cx="285041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1" name="Google Shape;219;p3">
              <a:extLst>
                <a:ext uri="{FF2B5EF4-FFF2-40B4-BE49-F238E27FC236}">
                  <a16:creationId xmlns:a16="http://schemas.microsoft.com/office/drawing/2014/main" xmlns="" id="{F209F15D-5353-AA3E-97B9-2660AC337A0C}"/>
                </a:ext>
              </a:extLst>
            </p:cNvPr>
            <p:cNvSpPr/>
            <p:nvPr/>
          </p:nvSpPr>
          <p:spPr>
            <a:xfrm>
              <a:off x="3340473" y="2379184"/>
              <a:ext cx="10451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2" name="Google Shape;220;p3">
              <a:extLst>
                <a:ext uri="{FF2B5EF4-FFF2-40B4-BE49-F238E27FC236}">
                  <a16:creationId xmlns:a16="http://schemas.microsoft.com/office/drawing/2014/main" xmlns="" id="{79EE59CD-D1B1-F219-32B3-726C5E88F0DE}"/>
                </a:ext>
              </a:extLst>
            </p:cNvPr>
            <p:cNvSpPr/>
            <p:nvPr/>
          </p:nvSpPr>
          <p:spPr>
            <a:xfrm>
              <a:off x="3267629" y="2458668"/>
              <a:ext cx="267621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3" name="Google Shape;221;p3">
              <a:extLst>
                <a:ext uri="{FF2B5EF4-FFF2-40B4-BE49-F238E27FC236}">
                  <a16:creationId xmlns:a16="http://schemas.microsoft.com/office/drawing/2014/main" xmlns="" id="{01A75FB8-9F74-840D-6044-18DBFCC0727E}"/>
                </a:ext>
              </a:extLst>
            </p:cNvPr>
            <p:cNvSpPr/>
            <p:nvPr/>
          </p:nvSpPr>
          <p:spPr>
            <a:xfrm>
              <a:off x="3275546" y="2452309"/>
              <a:ext cx="258121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4" name="Google Shape;222;p3">
              <a:extLst>
                <a:ext uri="{FF2B5EF4-FFF2-40B4-BE49-F238E27FC236}">
                  <a16:creationId xmlns:a16="http://schemas.microsoft.com/office/drawing/2014/main" xmlns="" id="{3F1CA37A-7C5F-6B0C-9B12-36B3BDB94B39}"/>
                </a:ext>
              </a:extLst>
            </p:cNvPr>
            <p:cNvSpPr/>
            <p:nvPr/>
          </p:nvSpPr>
          <p:spPr>
            <a:xfrm>
              <a:off x="3327804" y="2385542"/>
              <a:ext cx="120351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5" name="Google Shape;223;p3">
              <a:extLst>
                <a:ext uri="{FF2B5EF4-FFF2-40B4-BE49-F238E27FC236}">
                  <a16:creationId xmlns:a16="http://schemas.microsoft.com/office/drawing/2014/main" xmlns="" id="{7BA74008-3CB7-6641-D58E-79A65E3A1002}"/>
                </a:ext>
              </a:extLst>
            </p:cNvPr>
            <p:cNvSpPr/>
            <p:nvPr/>
          </p:nvSpPr>
          <p:spPr>
            <a:xfrm>
              <a:off x="3327804" y="2438003"/>
              <a:ext cx="133019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224;p3">
              <a:extLst>
                <a:ext uri="{FF2B5EF4-FFF2-40B4-BE49-F238E27FC236}">
                  <a16:creationId xmlns:a16="http://schemas.microsoft.com/office/drawing/2014/main" xmlns="" id="{E55E4C1B-01A8-F4B9-9CB4-5B140F78E6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891" y="2469796"/>
              <a:ext cx="71788" cy="7153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87" name="Google Shape;225;p3">
            <a:extLst>
              <a:ext uri="{FF2B5EF4-FFF2-40B4-BE49-F238E27FC236}">
                <a16:creationId xmlns:a16="http://schemas.microsoft.com/office/drawing/2014/main" xmlns="" id="{54DF0B25-621A-54A8-1CA7-D29D1199C5A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7539" y="714376"/>
            <a:ext cx="168275" cy="168275"/>
            <a:chOff x="4954425" y="2036375"/>
            <a:chExt cx="166675" cy="168575"/>
          </a:xfrm>
        </p:grpSpPr>
        <p:sp>
          <p:nvSpPr>
            <p:cNvPr id="88" name="Google Shape;226;p3">
              <a:extLst>
                <a:ext uri="{FF2B5EF4-FFF2-40B4-BE49-F238E27FC236}">
                  <a16:creationId xmlns:a16="http://schemas.microsoft.com/office/drawing/2014/main" xmlns="" id="{D128B556-31FB-2ACB-CE6E-DB4DD8B22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9" name="Google Shape;227;p3">
              <a:extLst>
                <a:ext uri="{FF2B5EF4-FFF2-40B4-BE49-F238E27FC236}">
                  <a16:creationId xmlns:a16="http://schemas.microsoft.com/office/drawing/2014/main" xmlns="" id="{CD2F5447-DB5C-3237-9478-B29A3CA13B00}"/>
                </a:ext>
              </a:extLst>
            </p:cNvPr>
            <p:cNvSpPr/>
            <p:nvPr/>
          </p:nvSpPr>
          <p:spPr>
            <a:xfrm>
              <a:off x="5009459" y="2104760"/>
              <a:ext cx="51890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90" name="Google Shape;228;p3">
            <a:extLst>
              <a:ext uri="{FF2B5EF4-FFF2-40B4-BE49-F238E27FC236}">
                <a16:creationId xmlns:a16="http://schemas.microsoft.com/office/drawing/2014/main" xmlns="" id="{00E9EAAD-F7D9-56FB-A41A-E5BCB40BA903}"/>
              </a:ext>
            </a:extLst>
          </p:cNvPr>
          <p:cNvSpPr>
            <a:spLocks/>
          </p:cNvSpPr>
          <p:nvPr userDrawn="1"/>
        </p:nvSpPr>
        <p:spPr bwMode="auto">
          <a:xfrm>
            <a:off x="1576389" y="3597276"/>
            <a:ext cx="119063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91" name="Google Shape;229;p3">
            <a:extLst>
              <a:ext uri="{FF2B5EF4-FFF2-40B4-BE49-F238E27FC236}">
                <a16:creationId xmlns:a16="http://schemas.microsoft.com/office/drawing/2014/main" xmlns="" id="{9B0DE1FB-6225-AD3D-D684-76A5C2C06307}"/>
              </a:ext>
            </a:extLst>
          </p:cNvPr>
          <p:cNvSpPr/>
          <p:nvPr userDrawn="1"/>
        </p:nvSpPr>
        <p:spPr>
          <a:xfrm>
            <a:off x="9847264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92" name="Google Shape;230;p3">
            <a:extLst>
              <a:ext uri="{FF2B5EF4-FFF2-40B4-BE49-F238E27FC236}">
                <a16:creationId xmlns:a16="http://schemas.microsoft.com/office/drawing/2014/main" xmlns="" id="{69D69E74-00D9-F892-D389-F209CC0EF00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5" y="5541964"/>
            <a:ext cx="166687" cy="168275"/>
            <a:chOff x="4954425" y="2036375"/>
            <a:chExt cx="166675" cy="168575"/>
          </a:xfrm>
        </p:grpSpPr>
        <p:sp>
          <p:nvSpPr>
            <p:cNvPr id="93" name="Google Shape;231;p3">
              <a:extLst>
                <a:ext uri="{FF2B5EF4-FFF2-40B4-BE49-F238E27FC236}">
                  <a16:creationId xmlns:a16="http://schemas.microsoft.com/office/drawing/2014/main" xmlns="" id="{87A5D3CF-DB86-5FC4-6985-095A3E15D4EC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4" name="Google Shape;232;p3">
              <a:extLst>
                <a:ext uri="{FF2B5EF4-FFF2-40B4-BE49-F238E27FC236}">
                  <a16:creationId xmlns:a16="http://schemas.microsoft.com/office/drawing/2014/main" xmlns="" id="{2B7C7BA7-AE60-3501-3522-9E490A4129B2}"/>
                </a:ext>
              </a:extLst>
            </p:cNvPr>
            <p:cNvSpPr/>
            <p:nvPr/>
          </p:nvSpPr>
          <p:spPr>
            <a:xfrm>
              <a:off x="5009983" y="2104759"/>
              <a:ext cx="52384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95" name="Google Shape;769;p31">
            <a:extLst>
              <a:ext uri="{FF2B5EF4-FFF2-40B4-BE49-F238E27FC236}">
                <a16:creationId xmlns:a16="http://schemas.microsoft.com/office/drawing/2014/main" xmlns="" id="{27299246-C131-AEE1-6999-34DB958B229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547939" y="3587749"/>
            <a:ext cx="2600325" cy="2522539"/>
            <a:chOff x="5641385" y="2381306"/>
            <a:chExt cx="2599446" cy="2521829"/>
          </a:xfrm>
        </p:grpSpPr>
        <p:sp>
          <p:nvSpPr>
            <p:cNvPr id="96" name="Google Shape;770;p31">
              <a:extLst>
                <a:ext uri="{FF2B5EF4-FFF2-40B4-BE49-F238E27FC236}">
                  <a16:creationId xmlns:a16="http://schemas.microsoft.com/office/drawing/2014/main" xmlns="" id="{B1E40646-45E3-3A20-CFE8-3586D6BDA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74" y="4460346"/>
              <a:ext cx="2364479" cy="360262"/>
            </a:xfrm>
            <a:custGeom>
              <a:avLst/>
              <a:gdLst>
                <a:gd name="T0" fmla="*/ 2147483646 w 38516"/>
                <a:gd name="T1" fmla="*/ 2147483646 h 5883"/>
                <a:gd name="T2" fmla="*/ 0 w 38516"/>
                <a:gd name="T3" fmla="*/ 2147483646 h 5883"/>
                <a:gd name="T4" fmla="*/ 2147483646 w 38516"/>
                <a:gd name="T5" fmla="*/ 2147483646 h 5883"/>
                <a:gd name="T6" fmla="*/ 2147483646 w 38516"/>
                <a:gd name="T7" fmla="*/ 2147483646 h 5883"/>
                <a:gd name="T8" fmla="*/ 2147483646 w 38516"/>
                <a:gd name="T9" fmla="*/ 2147483646 h 5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97" name="Google Shape;771;p31">
              <a:extLst>
                <a:ext uri="{FF2B5EF4-FFF2-40B4-BE49-F238E27FC236}">
                  <a16:creationId xmlns:a16="http://schemas.microsoft.com/office/drawing/2014/main" xmlns="" id="{9C48AA53-5927-242F-482A-8355514DB0B5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792933" y="3690838"/>
              <a:ext cx="1447901" cy="1002797"/>
              <a:chOff x="4799733" y="3457797"/>
              <a:chExt cx="2301935" cy="1594294"/>
            </a:xfrm>
          </p:grpSpPr>
          <p:sp>
            <p:nvSpPr>
              <p:cNvPr id="152" name="Google Shape;772;p31">
                <a:extLst>
                  <a:ext uri="{FF2B5EF4-FFF2-40B4-BE49-F238E27FC236}">
                    <a16:creationId xmlns:a16="http://schemas.microsoft.com/office/drawing/2014/main" xmlns="" id="{AA8650D4-CAC7-3E6A-5839-2DFD6D6AB2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3202" y="4441497"/>
                <a:ext cx="134616" cy="121112"/>
              </a:xfrm>
              <a:custGeom>
                <a:avLst/>
                <a:gdLst>
                  <a:gd name="T0" fmla="*/ 2147483646 w 2437"/>
                  <a:gd name="T1" fmla="*/ 2147483646 h 2211"/>
                  <a:gd name="T2" fmla="*/ 2147483646 w 2437"/>
                  <a:gd name="T3" fmla="*/ 2147483646 h 2211"/>
                  <a:gd name="T4" fmla="*/ 2147483646 w 2437"/>
                  <a:gd name="T5" fmla="*/ 2147483646 h 2211"/>
                  <a:gd name="T6" fmla="*/ 2147483646 w 2437"/>
                  <a:gd name="T7" fmla="*/ 2147483646 h 2211"/>
                  <a:gd name="T8" fmla="*/ 2147483646 w 2437"/>
                  <a:gd name="T9" fmla="*/ 2147483646 h 2211"/>
                  <a:gd name="T10" fmla="*/ 2147483646 w 2437"/>
                  <a:gd name="T11" fmla="*/ 2147483646 h 22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3" name="Google Shape;773;p31">
                <a:extLst>
                  <a:ext uri="{FF2B5EF4-FFF2-40B4-BE49-F238E27FC236}">
                    <a16:creationId xmlns:a16="http://schemas.microsoft.com/office/drawing/2014/main" xmlns="" id="{EA8731E6-1EF0-7122-2576-73B40DDEE5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1375" y="4451590"/>
                <a:ext cx="90867" cy="78218"/>
              </a:xfrm>
              <a:custGeom>
                <a:avLst/>
                <a:gdLst>
                  <a:gd name="T0" fmla="*/ 2147483646 w 1656"/>
                  <a:gd name="T1" fmla="*/ 2147483646 h 1431"/>
                  <a:gd name="T2" fmla="*/ 2147483646 w 1656"/>
                  <a:gd name="T3" fmla="*/ 2147483646 h 1431"/>
                  <a:gd name="T4" fmla="*/ 2147483646 w 1656"/>
                  <a:gd name="T5" fmla="*/ 2147483646 h 1431"/>
                  <a:gd name="T6" fmla="*/ 2147483646 w 1656"/>
                  <a:gd name="T7" fmla="*/ 2147483646 h 1431"/>
                  <a:gd name="T8" fmla="*/ 2147483646 w 1656"/>
                  <a:gd name="T9" fmla="*/ 2147483646 h 14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4" name="Google Shape;774;p31">
                <a:extLst>
                  <a:ext uri="{FF2B5EF4-FFF2-40B4-BE49-F238E27FC236}">
                    <a16:creationId xmlns:a16="http://schemas.microsoft.com/office/drawing/2014/main" xmlns="" id="{F7773FD6-3662-C98B-0F8A-392EA89F77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1375" y="4449066"/>
                <a:ext cx="90867" cy="78219"/>
              </a:xfrm>
              <a:custGeom>
                <a:avLst/>
                <a:gdLst>
                  <a:gd name="T0" fmla="*/ 2147483646 w 1669"/>
                  <a:gd name="T1" fmla="*/ 2147483646 h 1457"/>
                  <a:gd name="T2" fmla="*/ 2147483646 w 1669"/>
                  <a:gd name="T3" fmla="*/ 2147483646 h 1457"/>
                  <a:gd name="T4" fmla="*/ 2147483646 w 1669"/>
                  <a:gd name="T5" fmla="*/ 2147483646 h 1457"/>
                  <a:gd name="T6" fmla="*/ 2147483646 w 1669"/>
                  <a:gd name="T7" fmla="*/ 2147483646 h 1457"/>
                  <a:gd name="T8" fmla="*/ 2147483646 w 1669"/>
                  <a:gd name="T9" fmla="*/ 2147483646 h 1457"/>
                  <a:gd name="T10" fmla="*/ 2147483646 w 1669"/>
                  <a:gd name="T11" fmla="*/ 2147483646 h 1457"/>
                  <a:gd name="T12" fmla="*/ 2147483646 w 1669"/>
                  <a:gd name="T13" fmla="*/ 2147483646 h 1457"/>
                  <a:gd name="T14" fmla="*/ 2147483646 w 1669"/>
                  <a:gd name="T15" fmla="*/ 2147483646 h 1457"/>
                  <a:gd name="T16" fmla="*/ 2147483646 w 1669"/>
                  <a:gd name="T17" fmla="*/ 2147483646 h 1457"/>
                  <a:gd name="T18" fmla="*/ 2147483646 w 1669"/>
                  <a:gd name="T19" fmla="*/ 2147483646 h 1457"/>
                  <a:gd name="T20" fmla="*/ 2147483646 w 1669"/>
                  <a:gd name="T21" fmla="*/ 2147483646 h 1457"/>
                  <a:gd name="T22" fmla="*/ 2147483646 w 1669"/>
                  <a:gd name="T23" fmla="*/ 2147483646 h 1457"/>
                  <a:gd name="T24" fmla="*/ 2147483646 w 1669"/>
                  <a:gd name="T25" fmla="*/ 2147483646 h 1457"/>
                  <a:gd name="T26" fmla="*/ 2147483646 w 1669"/>
                  <a:gd name="T27" fmla="*/ 2147483646 h 1457"/>
                  <a:gd name="T28" fmla="*/ 2147483646 w 1669"/>
                  <a:gd name="T29" fmla="*/ 2147483646 h 1457"/>
                  <a:gd name="T30" fmla="*/ 2147483646 w 1669"/>
                  <a:gd name="T31" fmla="*/ 2147483646 h 1457"/>
                  <a:gd name="T32" fmla="*/ 2147483646 w 1669"/>
                  <a:gd name="T33" fmla="*/ 2147483646 h 1457"/>
                  <a:gd name="T34" fmla="*/ 2147483646 w 1669"/>
                  <a:gd name="T35" fmla="*/ 2147483646 h 1457"/>
                  <a:gd name="T36" fmla="*/ 2147483646 w 1669"/>
                  <a:gd name="T37" fmla="*/ 2147483646 h 1457"/>
                  <a:gd name="T38" fmla="*/ 2147483646 w 1669"/>
                  <a:gd name="T39" fmla="*/ 2147483646 h 1457"/>
                  <a:gd name="T40" fmla="*/ 2147483646 w 1669"/>
                  <a:gd name="T41" fmla="*/ 2147483646 h 1457"/>
                  <a:gd name="T42" fmla="*/ 2147483646 w 1669"/>
                  <a:gd name="T43" fmla="*/ 2147483646 h 1457"/>
                  <a:gd name="T44" fmla="*/ 2147483646 w 1669"/>
                  <a:gd name="T45" fmla="*/ 2147483646 h 1457"/>
                  <a:gd name="T46" fmla="*/ 2147483646 w 1669"/>
                  <a:gd name="T47" fmla="*/ 2147483646 h 1457"/>
                  <a:gd name="T48" fmla="*/ 2147483646 w 1669"/>
                  <a:gd name="T49" fmla="*/ 2147483646 h 1457"/>
                  <a:gd name="T50" fmla="*/ 2147483646 w 1669"/>
                  <a:gd name="T51" fmla="*/ 2147483646 h 1457"/>
                  <a:gd name="T52" fmla="*/ 2147483646 w 1669"/>
                  <a:gd name="T53" fmla="*/ 2147483646 h 1457"/>
                  <a:gd name="T54" fmla="*/ 2147483646 w 1669"/>
                  <a:gd name="T55" fmla="*/ 2147483646 h 1457"/>
                  <a:gd name="T56" fmla="*/ 2147483646 w 1669"/>
                  <a:gd name="T57" fmla="*/ 2147483646 h 1457"/>
                  <a:gd name="T58" fmla="*/ 2147483646 w 1669"/>
                  <a:gd name="T59" fmla="*/ 2147483646 h 1457"/>
                  <a:gd name="T60" fmla="*/ 2147483646 w 1669"/>
                  <a:gd name="T61" fmla="*/ 2147483646 h 1457"/>
                  <a:gd name="T62" fmla="*/ 2147483646 w 1669"/>
                  <a:gd name="T63" fmla="*/ 2147483646 h 1457"/>
                  <a:gd name="T64" fmla="*/ 2147483646 w 1669"/>
                  <a:gd name="T65" fmla="*/ 2147483646 h 1457"/>
                  <a:gd name="T66" fmla="*/ 2147483646 w 1669"/>
                  <a:gd name="T67" fmla="*/ 2147483646 h 1457"/>
                  <a:gd name="T68" fmla="*/ 2147483646 w 1669"/>
                  <a:gd name="T69" fmla="*/ 2147483646 h 1457"/>
                  <a:gd name="T70" fmla="*/ 2147483646 w 1669"/>
                  <a:gd name="T71" fmla="*/ 2147483646 h 1457"/>
                  <a:gd name="T72" fmla="*/ 2147483646 w 1669"/>
                  <a:gd name="T73" fmla="*/ 2147483646 h 1457"/>
                  <a:gd name="T74" fmla="*/ 2147483646 w 1669"/>
                  <a:gd name="T75" fmla="*/ 2147483646 h 1457"/>
                  <a:gd name="T76" fmla="*/ 2147483646 w 1669"/>
                  <a:gd name="T77" fmla="*/ 2147483646 h 1457"/>
                  <a:gd name="T78" fmla="*/ 2147483646 w 1669"/>
                  <a:gd name="T79" fmla="*/ 2147483646 h 1457"/>
                  <a:gd name="T80" fmla="*/ 2147483646 w 1669"/>
                  <a:gd name="T81" fmla="*/ 2147483646 h 145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lnTo>
                      <a:pt x="239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5" name="Google Shape;775;p31">
                <a:extLst>
                  <a:ext uri="{FF2B5EF4-FFF2-40B4-BE49-F238E27FC236}">
                    <a16:creationId xmlns:a16="http://schemas.microsoft.com/office/drawing/2014/main" xmlns="" id="{169E52ED-4C47-D2AA-D0A5-52AC26054C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8010" y="4449066"/>
                <a:ext cx="100962" cy="83265"/>
              </a:xfrm>
              <a:custGeom>
                <a:avLst/>
                <a:gdLst>
                  <a:gd name="T0" fmla="*/ 2147483646 w 1814"/>
                  <a:gd name="T1" fmla="*/ 2147483646 h 1536"/>
                  <a:gd name="T2" fmla="*/ 2147483646 w 1814"/>
                  <a:gd name="T3" fmla="*/ 2147483646 h 1536"/>
                  <a:gd name="T4" fmla="*/ 2147483646 w 1814"/>
                  <a:gd name="T5" fmla="*/ 2147483646 h 1536"/>
                  <a:gd name="T6" fmla="*/ 2147483646 w 1814"/>
                  <a:gd name="T7" fmla="*/ 2147483646 h 1536"/>
                  <a:gd name="T8" fmla="*/ 2147483646 w 1814"/>
                  <a:gd name="T9" fmla="*/ 2147483646 h 1536"/>
                  <a:gd name="T10" fmla="*/ 2147483646 w 1814"/>
                  <a:gd name="T11" fmla="*/ 2147483646 h 1536"/>
                  <a:gd name="T12" fmla="*/ 2147483646 w 1814"/>
                  <a:gd name="T13" fmla="*/ 2147483646 h 1536"/>
                  <a:gd name="T14" fmla="*/ 2147483646 w 1814"/>
                  <a:gd name="T15" fmla="*/ 2147483646 h 1536"/>
                  <a:gd name="T16" fmla="*/ 2147483646 w 1814"/>
                  <a:gd name="T17" fmla="*/ 2147483646 h 1536"/>
                  <a:gd name="T18" fmla="*/ 2147483646 w 1814"/>
                  <a:gd name="T19" fmla="*/ 2147483646 h 1536"/>
                  <a:gd name="T20" fmla="*/ 2147483646 w 1814"/>
                  <a:gd name="T21" fmla="*/ 2147483646 h 1536"/>
                  <a:gd name="T22" fmla="*/ 2147483646 w 1814"/>
                  <a:gd name="T23" fmla="*/ 2147483646 h 1536"/>
                  <a:gd name="T24" fmla="*/ 2147483646 w 1814"/>
                  <a:gd name="T25" fmla="*/ 2147483646 h 1536"/>
                  <a:gd name="T26" fmla="*/ 2147483646 w 1814"/>
                  <a:gd name="T27" fmla="*/ 2147483646 h 1536"/>
                  <a:gd name="T28" fmla="*/ 2147483646 w 1814"/>
                  <a:gd name="T29" fmla="*/ 2147483646 h 1536"/>
                  <a:gd name="T30" fmla="*/ 2147483646 w 1814"/>
                  <a:gd name="T31" fmla="*/ 2147483646 h 1536"/>
                  <a:gd name="T32" fmla="*/ 2147483646 w 1814"/>
                  <a:gd name="T33" fmla="*/ 2147483646 h 1536"/>
                  <a:gd name="T34" fmla="*/ 2147483646 w 1814"/>
                  <a:gd name="T35" fmla="*/ 2147483646 h 1536"/>
                  <a:gd name="T36" fmla="*/ 2147483646 w 1814"/>
                  <a:gd name="T37" fmla="*/ 2147483646 h 1536"/>
                  <a:gd name="T38" fmla="*/ 2147483646 w 1814"/>
                  <a:gd name="T39" fmla="*/ 2147483646 h 1536"/>
                  <a:gd name="T40" fmla="*/ 2147483646 w 1814"/>
                  <a:gd name="T41" fmla="*/ 2147483646 h 1536"/>
                  <a:gd name="T42" fmla="*/ 2147483646 w 1814"/>
                  <a:gd name="T43" fmla="*/ 2147483646 h 1536"/>
                  <a:gd name="T44" fmla="*/ 2147483646 w 1814"/>
                  <a:gd name="T45" fmla="*/ 2147483646 h 1536"/>
                  <a:gd name="T46" fmla="*/ 2147483646 w 1814"/>
                  <a:gd name="T47" fmla="*/ 2147483646 h 1536"/>
                  <a:gd name="T48" fmla="*/ 2147483646 w 1814"/>
                  <a:gd name="T49" fmla="*/ 2147483646 h 1536"/>
                  <a:gd name="T50" fmla="*/ 2147483646 w 1814"/>
                  <a:gd name="T51" fmla="*/ 2147483646 h 1536"/>
                  <a:gd name="T52" fmla="*/ 2147483646 w 1814"/>
                  <a:gd name="T53" fmla="*/ 2147483646 h 1536"/>
                  <a:gd name="T54" fmla="*/ 2147483646 w 1814"/>
                  <a:gd name="T55" fmla="*/ 2147483646 h 1536"/>
                  <a:gd name="T56" fmla="*/ 2147483646 w 1814"/>
                  <a:gd name="T57" fmla="*/ 2147483646 h 1536"/>
                  <a:gd name="T58" fmla="*/ 2147483646 w 1814"/>
                  <a:gd name="T59" fmla="*/ 2147483646 h 1536"/>
                  <a:gd name="T60" fmla="*/ 2147483646 w 1814"/>
                  <a:gd name="T61" fmla="*/ 2147483646 h 1536"/>
                  <a:gd name="T62" fmla="*/ 2147483646 w 1814"/>
                  <a:gd name="T63" fmla="*/ 2147483646 h 1536"/>
                  <a:gd name="T64" fmla="*/ 2147483646 w 1814"/>
                  <a:gd name="T65" fmla="*/ 2147483646 h 1536"/>
                  <a:gd name="T66" fmla="*/ 2147483646 w 1814"/>
                  <a:gd name="T67" fmla="*/ 2147483646 h 1536"/>
                  <a:gd name="T68" fmla="*/ 2147483646 w 1814"/>
                  <a:gd name="T69" fmla="*/ 2147483646 h 1536"/>
                  <a:gd name="T70" fmla="*/ 2147483646 w 1814"/>
                  <a:gd name="T71" fmla="*/ 2147483646 h 1536"/>
                  <a:gd name="T72" fmla="*/ 2147483646 w 1814"/>
                  <a:gd name="T73" fmla="*/ 2147483646 h 1536"/>
                  <a:gd name="T74" fmla="*/ 2147483646 w 1814"/>
                  <a:gd name="T75" fmla="*/ 2147483646 h 1536"/>
                  <a:gd name="T76" fmla="*/ 2147483646 w 1814"/>
                  <a:gd name="T77" fmla="*/ 2147483646 h 1536"/>
                  <a:gd name="T78" fmla="*/ 2147483646 w 1814"/>
                  <a:gd name="T79" fmla="*/ 2147483646 h 1536"/>
                  <a:gd name="T80" fmla="*/ 2147483646 w 1814"/>
                  <a:gd name="T81" fmla="*/ 2147483646 h 1536"/>
                  <a:gd name="T82" fmla="*/ 2147483646 w 1814"/>
                  <a:gd name="T83" fmla="*/ 2147483646 h 1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lnTo>
                      <a:pt x="768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6" name="Google Shape;776;p31">
                <a:extLst>
                  <a:ext uri="{FF2B5EF4-FFF2-40B4-BE49-F238E27FC236}">
                    <a16:creationId xmlns:a16="http://schemas.microsoft.com/office/drawing/2014/main" xmlns="" id="{470D2100-E092-6D10-C23F-3E42C8E3DA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9737" y="3863690"/>
                <a:ext cx="1238467" cy="1188415"/>
              </a:xfrm>
              <a:custGeom>
                <a:avLst/>
                <a:gdLst>
                  <a:gd name="T0" fmla="*/ 2147483646 w 22395"/>
                  <a:gd name="T1" fmla="*/ 2147483646 h 21477"/>
                  <a:gd name="T2" fmla="*/ 2147483646 w 22395"/>
                  <a:gd name="T3" fmla="*/ 2147483646 h 21477"/>
                  <a:gd name="T4" fmla="*/ 2147483646 w 22395"/>
                  <a:gd name="T5" fmla="*/ 2147483646 h 21477"/>
                  <a:gd name="T6" fmla="*/ 2147483646 w 22395"/>
                  <a:gd name="T7" fmla="*/ 2147483646 h 21477"/>
                  <a:gd name="T8" fmla="*/ 2147483646 w 22395"/>
                  <a:gd name="T9" fmla="*/ 2147483646 h 21477"/>
                  <a:gd name="T10" fmla="*/ 2147483646 w 22395"/>
                  <a:gd name="T11" fmla="*/ 2147483646 h 21477"/>
                  <a:gd name="T12" fmla="*/ 2147483646 w 22395"/>
                  <a:gd name="T13" fmla="*/ 2147483646 h 21477"/>
                  <a:gd name="T14" fmla="*/ 2147483646 w 22395"/>
                  <a:gd name="T15" fmla="*/ 2147483646 h 21477"/>
                  <a:gd name="T16" fmla="*/ 2147483646 w 22395"/>
                  <a:gd name="T17" fmla="*/ 2147483646 h 21477"/>
                  <a:gd name="T18" fmla="*/ 2147483646 w 22395"/>
                  <a:gd name="T19" fmla="*/ 2147483646 h 21477"/>
                  <a:gd name="T20" fmla="*/ 2147483646 w 22395"/>
                  <a:gd name="T21" fmla="*/ 2147483646 h 21477"/>
                  <a:gd name="T22" fmla="*/ 2147483646 w 22395"/>
                  <a:gd name="T23" fmla="*/ 2147483646 h 21477"/>
                  <a:gd name="T24" fmla="*/ 2147483646 w 22395"/>
                  <a:gd name="T25" fmla="*/ 2147483646 h 21477"/>
                  <a:gd name="T26" fmla="*/ 2147483646 w 22395"/>
                  <a:gd name="T27" fmla="*/ 2147483646 h 21477"/>
                  <a:gd name="T28" fmla="*/ 2147483646 w 22395"/>
                  <a:gd name="T29" fmla="*/ 2147483646 h 21477"/>
                  <a:gd name="T30" fmla="*/ 2147483646 w 22395"/>
                  <a:gd name="T31" fmla="*/ 2147483646 h 21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7" name="Google Shape;777;p31">
                <a:extLst>
                  <a:ext uri="{FF2B5EF4-FFF2-40B4-BE49-F238E27FC236}">
                    <a16:creationId xmlns:a16="http://schemas.microsoft.com/office/drawing/2014/main" xmlns="" id="{0CF00095-5E9C-0565-8CE6-A43DD4954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6853" y="3873783"/>
                <a:ext cx="1026446" cy="1047118"/>
              </a:xfrm>
              <a:custGeom>
                <a:avLst/>
                <a:gdLst>
                  <a:gd name="T0" fmla="*/ 2147483646 w 18583"/>
                  <a:gd name="T1" fmla="*/ 0 h 18937"/>
                  <a:gd name="T2" fmla="*/ 2147483646 w 18583"/>
                  <a:gd name="T3" fmla="*/ 2147483646 h 18937"/>
                  <a:gd name="T4" fmla="*/ 2147483646 w 18583"/>
                  <a:gd name="T5" fmla="*/ 2147483646 h 18937"/>
                  <a:gd name="T6" fmla="*/ 0 w 18583"/>
                  <a:gd name="T7" fmla="*/ 2147483646 h 18937"/>
                  <a:gd name="T8" fmla="*/ 0 w 18583"/>
                  <a:gd name="T9" fmla="*/ 2147483646 h 18937"/>
                  <a:gd name="T10" fmla="*/ 2147483646 w 18583"/>
                  <a:gd name="T11" fmla="*/ 2147483646 h 18937"/>
                  <a:gd name="T12" fmla="*/ 2147483646 w 18583"/>
                  <a:gd name="T13" fmla="*/ 2147483646 h 18937"/>
                  <a:gd name="T14" fmla="*/ 2147483646 w 18583"/>
                  <a:gd name="T15" fmla="*/ 2147483646 h 18937"/>
                  <a:gd name="T16" fmla="*/ 2147483646 w 18583"/>
                  <a:gd name="T17" fmla="*/ 0 h 189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8" name="Google Shape;778;p31">
                <a:extLst>
                  <a:ext uri="{FF2B5EF4-FFF2-40B4-BE49-F238E27FC236}">
                    <a16:creationId xmlns:a16="http://schemas.microsoft.com/office/drawing/2014/main" xmlns="" id="{122CE612-7E41-2F2F-2FD3-2DCEBB4603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9452" y="3941909"/>
                <a:ext cx="74039" cy="68125"/>
              </a:xfrm>
              <a:custGeom>
                <a:avLst/>
                <a:gdLst>
                  <a:gd name="T0" fmla="*/ 0 w 1377"/>
                  <a:gd name="T1" fmla="*/ 2147483646 h 1219"/>
                  <a:gd name="T2" fmla="*/ 0 w 1377"/>
                  <a:gd name="T3" fmla="*/ 2147483646 h 1219"/>
                  <a:gd name="T4" fmla="*/ 2147483646 w 1377"/>
                  <a:gd name="T5" fmla="*/ 2147483646 h 1219"/>
                  <a:gd name="T6" fmla="*/ 2147483646 w 1377"/>
                  <a:gd name="T7" fmla="*/ 2147483646 h 1219"/>
                  <a:gd name="T8" fmla="*/ 2147483646 w 1377"/>
                  <a:gd name="T9" fmla="*/ 2147483646 h 1219"/>
                  <a:gd name="T10" fmla="*/ 2147483646 w 1377"/>
                  <a:gd name="T11" fmla="*/ 2147483646 h 1219"/>
                  <a:gd name="T12" fmla="*/ 0 w 1377"/>
                  <a:gd name="T13" fmla="*/ 2147483646 h 12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9" name="Google Shape;779;p31">
                <a:extLst>
                  <a:ext uri="{FF2B5EF4-FFF2-40B4-BE49-F238E27FC236}">
                    <a16:creationId xmlns:a16="http://schemas.microsoft.com/office/drawing/2014/main" xmlns="" id="{48A95A0D-58CE-9365-FE56-94FB697B2D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7818" y="4113485"/>
                <a:ext cx="77403" cy="68125"/>
              </a:xfrm>
              <a:custGeom>
                <a:avLst/>
                <a:gdLst>
                  <a:gd name="T0" fmla="*/ 2147483646 w 1377"/>
                  <a:gd name="T1" fmla="*/ 2147483646 h 1259"/>
                  <a:gd name="T2" fmla="*/ 2147483646 w 1377"/>
                  <a:gd name="T3" fmla="*/ 2147483646 h 1259"/>
                  <a:gd name="T4" fmla="*/ 2147483646 w 1377"/>
                  <a:gd name="T5" fmla="*/ 2147483646 h 1259"/>
                  <a:gd name="T6" fmla="*/ 2147483646 w 1377"/>
                  <a:gd name="T7" fmla="*/ 2147483646 h 1259"/>
                  <a:gd name="T8" fmla="*/ 2147483646 w 1377"/>
                  <a:gd name="T9" fmla="*/ 2147483646 h 1259"/>
                  <a:gd name="T10" fmla="*/ 2147483646 w 1377"/>
                  <a:gd name="T11" fmla="*/ 2147483646 h 1259"/>
                  <a:gd name="T12" fmla="*/ 2147483646 w 1377"/>
                  <a:gd name="T13" fmla="*/ 2147483646 h 1259"/>
                  <a:gd name="T14" fmla="*/ 2147483646 w 1377"/>
                  <a:gd name="T15" fmla="*/ 2147483646 h 12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0" name="Google Shape;780;p31">
                <a:extLst>
                  <a:ext uri="{FF2B5EF4-FFF2-40B4-BE49-F238E27FC236}">
                    <a16:creationId xmlns:a16="http://schemas.microsoft.com/office/drawing/2014/main" xmlns="" id="{4FE08864-01F3-900D-3248-F8F5D83A2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5703" y="3984802"/>
                <a:ext cx="53846" cy="47941"/>
              </a:xfrm>
              <a:custGeom>
                <a:avLst/>
                <a:gdLst>
                  <a:gd name="T0" fmla="*/ 2147483646 w 993"/>
                  <a:gd name="T1" fmla="*/ 2147483646 h 888"/>
                  <a:gd name="T2" fmla="*/ 2147483646 w 993"/>
                  <a:gd name="T3" fmla="*/ 2147483646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2147483646 w 993"/>
                  <a:gd name="T11" fmla="*/ 2147483646 h 888"/>
                  <a:gd name="T12" fmla="*/ 2147483646 w 993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1" name="Google Shape;781;p31">
                <a:extLst>
                  <a:ext uri="{FF2B5EF4-FFF2-40B4-BE49-F238E27FC236}">
                    <a16:creationId xmlns:a16="http://schemas.microsoft.com/office/drawing/2014/main" xmlns="" id="{7C357D92-8960-C64B-DD30-A0C2689DEE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5318" y="4025173"/>
                <a:ext cx="57211" cy="50463"/>
              </a:xfrm>
              <a:custGeom>
                <a:avLst/>
                <a:gdLst>
                  <a:gd name="T0" fmla="*/ 2147483646 w 994"/>
                  <a:gd name="T1" fmla="*/ 2147483646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214748364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2" name="Google Shape;782;p31">
                <a:extLst>
                  <a:ext uri="{FF2B5EF4-FFF2-40B4-BE49-F238E27FC236}">
                    <a16:creationId xmlns:a16="http://schemas.microsoft.com/office/drawing/2014/main" xmlns="" id="{E7CF2571-DA95-4FB5-FB30-9CE049168A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4933" y="4065544"/>
                <a:ext cx="57211" cy="50463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3" name="Google Shape;783;p31">
                <a:extLst>
                  <a:ext uri="{FF2B5EF4-FFF2-40B4-BE49-F238E27FC236}">
                    <a16:creationId xmlns:a16="http://schemas.microsoft.com/office/drawing/2014/main" xmlns="" id="{5913D823-CBCA-DB42-42E2-754D34DE98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067" y="4158902"/>
                <a:ext cx="53846" cy="47939"/>
              </a:xfrm>
              <a:custGeom>
                <a:avLst/>
                <a:gdLst>
                  <a:gd name="T0" fmla="*/ 2147483646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2147483646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4" name="Google Shape;784;p31">
                <a:extLst>
                  <a:ext uri="{FF2B5EF4-FFF2-40B4-BE49-F238E27FC236}">
                    <a16:creationId xmlns:a16="http://schemas.microsoft.com/office/drawing/2014/main" xmlns="" id="{1B93BE89-B6A3-BA0F-0984-9349D143E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3682" y="4199273"/>
                <a:ext cx="57213" cy="50463"/>
              </a:xfrm>
              <a:custGeom>
                <a:avLst/>
                <a:gdLst>
                  <a:gd name="T0" fmla="*/ 2147483646 w 994"/>
                  <a:gd name="T1" fmla="*/ 2147483646 h 914"/>
                  <a:gd name="T2" fmla="*/ 2147483646 w 994"/>
                  <a:gd name="T3" fmla="*/ 2147483646 h 914"/>
                  <a:gd name="T4" fmla="*/ 2147483646 w 994"/>
                  <a:gd name="T5" fmla="*/ 2147483646 h 914"/>
                  <a:gd name="T6" fmla="*/ 2147483646 w 994"/>
                  <a:gd name="T7" fmla="*/ 2147483646 h 914"/>
                  <a:gd name="T8" fmla="*/ 2147483646 w 994"/>
                  <a:gd name="T9" fmla="*/ 2147483646 h 914"/>
                  <a:gd name="T10" fmla="*/ 2147483646 w 994"/>
                  <a:gd name="T11" fmla="*/ 2147483646 h 914"/>
                  <a:gd name="T12" fmla="*/ 2147483646 w 994"/>
                  <a:gd name="T13" fmla="*/ 2147483646 h 914"/>
                  <a:gd name="T14" fmla="*/ 2147483646 w 994"/>
                  <a:gd name="T15" fmla="*/ 2147483646 h 914"/>
                  <a:gd name="T16" fmla="*/ 2147483646 w 994"/>
                  <a:gd name="T17" fmla="*/ 2147483646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5" name="Google Shape;785;p31">
                <a:extLst>
                  <a:ext uri="{FF2B5EF4-FFF2-40B4-BE49-F238E27FC236}">
                    <a16:creationId xmlns:a16="http://schemas.microsoft.com/office/drawing/2014/main" xmlns="" id="{0A27E159-43F0-7DC0-2962-F34201E12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663" y="4239644"/>
                <a:ext cx="53846" cy="50463"/>
              </a:xfrm>
              <a:custGeom>
                <a:avLst/>
                <a:gdLst>
                  <a:gd name="T0" fmla="*/ 2147483646 w 994"/>
                  <a:gd name="T1" fmla="*/ 2147483646 h 888"/>
                  <a:gd name="T2" fmla="*/ 2147483646 w 994"/>
                  <a:gd name="T3" fmla="*/ 2147483646 h 888"/>
                  <a:gd name="T4" fmla="*/ 2147483646 w 994"/>
                  <a:gd name="T5" fmla="*/ 2147483646 h 888"/>
                  <a:gd name="T6" fmla="*/ 2147483646 w 994"/>
                  <a:gd name="T7" fmla="*/ 2147483646 h 888"/>
                  <a:gd name="T8" fmla="*/ 2147483646 w 994"/>
                  <a:gd name="T9" fmla="*/ 2147483646 h 888"/>
                  <a:gd name="T10" fmla="*/ 2147483646 w 994"/>
                  <a:gd name="T11" fmla="*/ 2147483646 h 888"/>
                  <a:gd name="T12" fmla="*/ 2147483646 w 994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6" name="Google Shape;786;p31">
                <a:extLst>
                  <a:ext uri="{FF2B5EF4-FFF2-40B4-BE49-F238E27FC236}">
                    <a16:creationId xmlns:a16="http://schemas.microsoft.com/office/drawing/2014/main" xmlns="" id="{ECA867DB-2643-875B-CC94-742F2A9EA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2432" y="4330478"/>
                <a:ext cx="60577" cy="50463"/>
              </a:xfrm>
              <a:custGeom>
                <a:avLst/>
                <a:gdLst>
                  <a:gd name="T0" fmla="*/ 2147483646 w 1047"/>
                  <a:gd name="T1" fmla="*/ 0 h 888"/>
                  <a:gd name="T2" fmla="*/ 2147483646 w 1047"/>
                  <a:gd name="T3" fmla="*/ 2147483646 h 888"/>
                  <a:gd name="T4" fmla="*/ 2147483646 w 1047"/>
                  <a:gd name="T5" fmla="*/ 2147483646 h 888"/>
                  <a:gd name="T6" fmla="*/ 2147483646 w 1047"/>
                  <a:gd name="T7" fmla="*/ 2147483646 h 888"/>
                  <a:gd name="T8" fmla="*/ 2147483646 w 1047"/>
                  <a:gd name="T9" fmla="*/ 2147483646 h 888"/>
                  <a:gd name="T10" fmla="*/ 2147483646 w 1047"/>
                  <a:gd name="T11" fmla="*/ 0 h 888"/>
                  <a:gd name="T12" fmla="*/ 2147483646 w 1047"/>
                  <a:gd name="T13" fmla="*/ 0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7" name="Google Shape;787;p31">
                <a:extLst>
                  <a:ext uri="{FF2B5EF4-FFF2-40B4-BE49-F238E27FC236}">
                    <a16:creationId xmlns:a16="http://schemas.microsoft.com/office/drawing/2014/main" xmlns="" id="{2807075C-D087-BD79-F16B-FA10C2B7D1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412" y="4370849"/>
                <a:ext cx="53846" cy="50463"/>
              </a:xfrm>
              <a:custGeom>
                <a:avLst/>
                <a:gdLst>
                  <a:gd name="T0" fmla="*/ 2147483646 w 994"/>
                  <a:gd name="T1" fmla="*/ 2147483646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214748364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8" name="Google Shape;788;p31">
                <a:extLst>
                  <a:ext uri="{FF2B5EF4-FFF2-40B4-BE49-F238E27FC236}">
                    <a16:creationId xmlns:a16="http://schemas.microsoft.com/office/drawing/2014/main" xmlns="" id="{AA343D9D-8DB8-DFD9-A42D-98BF424BB9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5027" y="4413742"/>
                <a:ext cx="53846" cy="47941"/>
              </a:xfrm>
              <a:custGeom>
                <a:avLst/>
                <a:gdLst>
                  <a:gd name="T0" fmla="*/ 0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0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9" name="Google Shape;789;p31">
                <a:extLst>
                  <a:ext uri="{FF2B5EF4-FFF2-40B4-BE49-F238E27FC236}">
                    <a16:creationId xmlns:a16="http://schemas.microsoft.com/office/drawing/2014/main" xmlns="" id="{B18D9E7D-30CC-163C-096A-734343B58B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7527" y="4504576"/>
                <a:ext cx="53846" cy="50463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0" name="Google Shape;790;p31">
                <a:extLst>
                  <a:ext uri="{FF2B5EF4-FFF2-40B4-BE49-F238E27FC236}">
                    <a16:creationId xmlns:a16="http://schemas.microsoft.com/office/drawing/2014/main" xmlns="" id="{3A28E938-098A-9468-CFC0-5938E9D0A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778" y="4544947"/>
                <a:ext cx="57211" cy="50463"/>
              </a:xfrm>
              <a:custGeom>
                <a:avLst/>
                <a:gdLst>
                  <a:gd name="T0" fmla="*/ 2147483646 w 1047"/>
                  <a:gd name="T1" fmla="*/ 0 h 914"/>
                  <a:gd name="T2" fmla="*/ 2147483646 w 1047"/>
                  <a:gd name="T3" fmla="*/ 2147483646 h 914"/>
                  <a:gd name="T4" fmla="*/ 2147483646 w 1047"/>
                  <a:gd name="T5" fmla="*/ 2147483646 h 914"/>
                  <a:gd name="T6" fmla="*/ 2147483646 w 1047"/>
                  <a:gd name="T7" fmla="*/ 2147483646 h 914"/>
                  <a:gd name="T8" fmla="*/ 2147483646 w 1047"/>
                  <a:gd name="T9" fmla="*/ 2147483646 h 914"/>
                  <a:gd name="T10" fmla="*/ 2147483646 w 1047"/>
                  <a:gd name="T11" fmla="*/ 2147483646 h 914"/>
                  <a:gd name="T12" fmla="*/ 2147483646 w 1047"/>
                  <a:gd name="T13" fmla="*/ 2147483646 h 914"/>
                  <a:gd name="T14" fmla="*/ 2147483646 w 1047"/>
                  <a:gd name="T15" fmla="*/ 2147483646 h 914"/>
                  <a:gd name="T16" fmla="*/ 2147483646 w 1047"/>
                  <a:gd name="T17" fmla="*/ 0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1" name="Google Shape;791;p31">
                <a:extLst>
                  <a:ext uri="{FF2B5EF4-FFF2-40B4-BE49-F238E27FC236}">
                    <a16:creationId xmlns:a16="http://schemas.microsoft.com/office/drawing/2014/main" xmlns="" id="{02B26E68-EDEF-0806-523A-4231EB71C2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393" y="4587841"/>
                <a:ext cx="53846" cy="47939"/>
              </a:xfrm>
              <a:custGeom>
                <a:avLst/>
                <a:gdLst>
                  <a:gd name="T0" fmla="*/ 2147483646 w 993"/>
                  <a:gd name="T1" fmla="*/ 2147483646 h 888"/>
                  <a:gd name="T2" fmla="*/ 2147483646 w 993"/>
                  <a:gd name="T3" fmla="*/ 2147483646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2147483646 w 993"/>
                  <a:gd name="T11" fmla="*/ 2147483646 h 888"/>
                  <a:gd name="T12" fmla="*/ 2147483646 w 993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2" name="Google Shape;792;p31">
                <a:extLst>
                  <a:ext uri="{FF2B5EF4-FFF2-40B4-BE49-F238E27FC236}">
                    <a16:creationId xmlns:a16="http://schemas.microsoft.com/office/drawing/2014/main" xmlns="" id="{5819AB57-FEB5-9346-8752-9BEC3794BF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5892" y="4678676"/>
                <a:ext cx="53846" cy="50463"/>
              </a:xfrm>
              <a:custGeom>
                <a:avLst/>
                <a:gdLst>
                  <a:gd name="T0" fmla="*/ 2147483646 w 994"/>
                  <a:gd name="T1" fmla="*/ 0 h 887"/>
                  <a:gd name="T2" fmla="*/ 2147483646 w 994"/>
                  <a:gd name="T3" fmla="*/ 2147483646 h 887"/>
                  <a:gd name="T4" fmla="*/ 2147483646 w 994"/>
                  <a:gd name="T5" fmla="*/ 2147483646 h 887"/>
                  <a:gd name="T6" fmla="*/ 2147483646 w 994"/>
                  <a:gd name="T7" fmla="*/ 2147483646 h 887"/>
                  <a:gd name="T8" fmla="*/ 2147483646 w 994"/>
                  <a:gd name="T9" fmla="*/ 2147483646 h 887"/>
                  <a:gd name="T10" fmla="*/ 2147483646 w 994"/>
                  <a:gd name="T11" fmla="*/ 0 h 887"/>
                  <a:gd name="T12" fmla="*/ 2147483646 w 994"/>
                  <a:gd name="T13" fmla="*/ 0 h 8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3" name="Google Shape;793;p31">
                <a:extLst>
                  <a:ext uri="{FF2B5EF4-FFF2-40B4-BE49-F238E27FC236}">
                    <a16:creationId xmlns:a16="http://schemas.microsoft.com/office/drawing/2014/main" xmlns="" id="{5F9CB454-1967-2D72-E0BC-32D26CA1A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5508" y="4719046"/>
                <a:ext cx="53846" cy="50463"/>
              </a:xfrm>
              <a:custGeom>
                <a:avLst/>
                <a:gdLst>
                  <a:gd name="T0" fmla="*/ 2147483646 w 994"/>
                  <a:gd name="T1" fmla="*/ 0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0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4" name="Google Shape;794;p31">
                <a:extLst>
                  <a:ext uri="{FF2B5EF4-FFF2-40B4-BE49-F238E27FC236}">
                    <a16:creationId xmlns:a16="http://schemas.microsoft.com/office/drawing/2014/main" xmlns="" id="{033B9622-A502-DE82-69B3-C80244A173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1756" y="4761940"/>
                <a:ext cx="57213" cy="47941"/>
              </a:xfrm>
              <a:custGeom>
                <a:avLst/>
                <a:gdLst>
                  <a:gd name="T0" fmla="*/ 2147483646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2147483646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5" name="Google Shape;795;p31">
                <a:extLst>
                  <a:ext uri="{FF2B5EF4-FFF2-40B4-BE49-F238E27FC236}">
                    <a16:creationId xmlns:a16="http://schemas.microsoft.com/office/drawing/2014/main" xmlns="" id="{B133378C-3AE6-E14E-E392-0B1CCB3F7B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256" y="4852774"/>
                <a:ext cx="53846" cy="47941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6" name="Google Shape;796;p31">
                <a:extLst>
                  <a:ext uri="{FF2B5EF4-FFF2-40B4-BE49-F238E27FC236}">
                    <a16:creationId xmlns:a16="http://schemas.microsoft.com/office/drawing/2014/main" xmlns="" id="{B95C3849-68E4-6602-E8CD-71ADF60A1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3871" y="4893145"/>
                <a:ext cx="57213" cy="50463"/>
              </a:xfrm>
              <a:custGeom>
                <a:avLst/>
                <a:gdLst>
                  <a:gd name="T0" fmla="*/ 2147483646 w 993"/>
                  <a:gd name="T1" fmla="*/ 2147483646 h 928"/>
                  <a:gd name="T2" fmla="*/ 0 w 993"/>
                  <a:gd name="T3" fmla="*/ 2147483646 h 928"/>
                  <a:gd name="T4" fmla="*/ 0 w 993"/>
                  <a:gd name="T5" fmla="*/ 2147483646 h 928"/>
                  <a:gd name="T6" fmla="*/ 2147483646 w 993"/>
                  <a:gd name="T7" fmla="*/ 2147483646 h 928"/>
                  <a:gd name="T8" fmla="*/ 2147483646 w 993"/>
                  <a:gd name="T9" fmla="*/ 2147483646 h 928"/>
                  <a:gd name="T10" fmla="*/ 2147483646 w 993"/>
                  <a:gd name="T11" fmla="*/ 2147483646 h 928"/>
                  <a:gd name="T12" fmla="*/ 2147483646 w 993"/>
                  <a:gd name="T13" fmla="*/ 2147483646 h 928"/>
                  <a:gd name="T14" fmla="*/ 2147483646 w 993"/>
                  <a:gd name="T15" fmla="*/ 2147483646 h 9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7" name="Google Shape;797;p31">
                <a:extLst>
                  <a:ext uri="{FF2B5EF4-FFF2-40B4-BE49-F238E27FC236}">
                    <a16:creationId xmlns:a16="http://schemas.microsoft.com/office/drawing/2014/main" xmlns="" id="{805390C0-EC83-D428-8571-3BFBE5FA8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9548" y="4287583"/>
                <a:ext cx="77403" cy="68126"/>
              </a:xfrm>
              <a:custGeom>
                <a:avLst/>
                <a:gdLst>
                  <a:gd name="T0" fmla="*/ 2147483646 w 1377"/>
                  <a:gd name="T1" fmla="*/ 2147483646 h 1242"/>
                  <a:gd name="T2" fmla="*/ 0 w 1377"/>
                  <a:gd name="T3" fmla="*/ 2147483646 h 1242"/>
                  <a:gd name="T4" fmla="*/ 0 w 1377"/>
                  <a:gd name="T5" fmla="*/ 2147483646 h 1242"/>
                  <a:gd name="T6" fmla="*/ 2147483646 w 1377"/>
                  <a:gd name="T7" fmla="*/ 2147483646 h 1242"/>
                  <a:gd name="T8" fmla="*/ 2147483646 w 1377"/>
                  <a:gd name="T9" fmla="*/ 2147483646 h 1242"/>
                  <a:gd name="T10" fmla="*/ 2147483646 w 1377"/>
                  <a:gd name="T11" fmla="*/ 2147483646 h 1242"/>
                  <a:gd name="T12" fmla="*/ 2147483646 w 1377"/>
                  <a:gd name="T13" fmla="*/ 2147483646 h 1242"/>
                  <a:gd name="T14" fmla="*/ 2147483646 w 1377"/>
                  <a:gd name="T15" fmla="*/ 2147483646 h 1242"/>
                  <a:gd name="T16" fmla="*/ 2147483646 w 1377"/>
                  <a:gd name="T17" fmla="*/ 2147483646 h 12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8" name="Google Shape;798;p31">
                <a:extLst>
                  <a:ext uri="{FF2B5EF4-FFF2-40B4-BE49-F238E27FC236}">
                    <a16:creationId xmlns:a16="http://schemas.microsoft.com/office/drawing/2014/main" xmlns="" id="{E6ED09E3-A6BD-042F-12E5-7BC6EED66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7911" y="4459159"/>
                <a:ext cx="77405" cy="70649"/>
              </a:xfrm>
              <a:custGeom>
                <a:avLst/>
                <a:gdLst>
                  <a:gd name="T0" fmla="*/ 2147483646 w 1377"/>
                  <a:gd name="T1" fmla="*/ 0 h 1258"/>
                  <a:gd name="T2" fmla="*/ 2147483646 w 1377"/>
                  <a:gd name="T3" fmla="*/ 2147483646 h 1258"/>
                  <a:gd name="T4" fmla="*/ 2147483646 w 1377"/>
                  <a:gd name="T5" fmla="*/ 2147483646 h 1258"/>
                  <a:gd name="T6" fmla="*/ 2147483646 w 1377"/>
                  <a:gd name="T7" fmla="*/ 2147483646 h 1258"/>
                  <a:gd name="T8" fmla="*/ 2147483646 w 1377"/>
                  <a:gd name="T9" fmla="*/ 2147483646 h 1258"/>
                  <a:gd name="T10" fmla="*/ 2147483646 w 1377"/>
                  <a:gd name="T11" fmla="*/ 2147483646 h 1258"/>
                  <a:gd name="T12" fmla="*/ 2147483646 w 1377"/>
                  <a:gd name="T13" fmla="*/ 0 h 1258"/>
                  <a:gd name="T14" fmla="*/ 2147483646 w 1377"/>
                  <a:gd name="T15" fmla="*/ 0 h 12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9" name="Google Shape;799;p31">
                <a:extLst>
                  <a:ext uri="{FF2B5EF4-FFF2-40B4-BE49-F238E27FC236}">
                    <a16:creationId xmlns:a16="http://schemas.microsoft.com/office/drawing/2014/main" xmlns="" id="{511B2757-B5BE-A63F-86E0-19B40D88BA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9641" y="4630735"/>
                <a:ext cx="77405" cy="70649"/>
              </a:xfrm>
              <a:custGeom>
                <a:avLst/>
                <a:gdLst>
                  <a:gd name="T0" fmla="*/ 2147483646 w 1430"/>
                  <a:gd name="T1" fmla="*/ 2147483646 h 1245"/>
                  <a:gd name="T2" fmla="*/ 2147483646 w 1430"/>
                  <a:gd name="T3" fmla="*/ 2147483646 h 1245"/>
                  <a:gd name="T4" fmla="*/ 2147483646 w 1430"/>
                  <a:gd name="T5" fmla="*/ 2147483646 h 1245"/>
                  <a:gd name="T6" fmla="*/ 2147483646 w 1430"/>
                  <a:gd name="T7" fmla="*/ 2147483646 h 1245"/>
                  <a:gd name="T8" fmla="*/ 2147483646 w 1430"/>
                  <a:gd name="T9" fmla="*/ 2147483646 h 1245"/>
                  <a:gd name="T10" fmla="*/ 2147483646 w 1430"/>
                  <a:gd name="T11" fmla="*/ 2147483646 h 1245"/>
                  <a:gd name="T12" fmla="*/ 2147483646 w 1430"/>
                  <a:gd name="T13" fmla="*/ 2147483646 h 1245"/>
                  <a:gd name="T14" fmla="*/ 2147483646 w 1430"/>
                  <a:gd name="T15" fmla="*/ 2147483646 h 12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0" name="Google Shape;800;p31">
                <a:extLst>
                  <a:ext uri="{FF2B5EF4-FFF2-40B4-BE49-F238E27FC236}">
                    <a16:creationId xmlns:a16="http://schemas.microsoft.com/office/drawing/2014/main" xmlns="" id="{A97560EE-0A86-1435-9FB9-38202A9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1372" y="4804834"/>
                <a:ext cx="74039" cy="68125"/>
              </a:xfrm>
              <a:custGeom>
                <a:avLst/>
                <a:gdLst>
                  <a:gd name="T0" fmla="*/ 2147483646 w 1377"/>
                  <a:gd name="T1" fmla="*/ 2147483646 h 1245"/>
                  <a:gd name="T2" fmla="*/ 2147483646 w 1377"/>
                  <a:gd name="T3" fmla="*/ 2147483646 h 1245"/>
                  <a:gd name="T4" fmla="*/ 2147483646 w 1377"/>
                  <a:gd name="T5" fmla="*/ 2147483646 h 1245"/>
                  <a:gd name="T6" fmla="*/ 2147483646 w 1377"/>
                  <a:gd name="T7" fmla="*/ 2147483646 h 1245"/>
                  <a:gd name="T8" fmla="*/ 2147483646 w 1377"/>
                  <a:gd name="T9" fmla="*/ 2147483646 h 1245"/>
                  <a:gd name="T10" fmla="*/ 2147483646 w 1377"/>
                  <a:gd name="T11" fmla="*/ 2147483646 h 1245"/>
                  <a:gd name="T12" fmla="*/ 2147483646 w 1377"/>
                  <a:gd name="T13" fmla="*/ 2147483646 h 1245"/>
                  <a:gd name="T14" fmla="*/ 2147483646 w 1377"/>
                  <a:gd name="T15" fmla="*/ 2147483646 h 1245"/>
                  <a:gd name="T16" fmla="*/ 2147483646 w 1377"/>
                  <a:gd name="T17" fmla="*/ 2147483646 h 1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1" name="Google Shape;801;p31">
                <a:extLst>
                  <a:ext uri="{FF2B5EF4-FFF2-40B4-BE49-F238E27FC236}">
                    <a16:creationId xmlns:a16="http://schemas.microsoft.com/office/drawing/2014/main" xmlns="" id="{6FADEDA0-3A4C-5092-369E-B79102C82C6E}"/>
                  </a:ext>
                </a:extLst>
              </p:cNvPr>
              <p:cNvSpPr/>
              <p:nvPr/>
            </p:nvSpPr>
            <p:spPr>
              <a:xfrm>
                <a:off x="5819039" y="4746801"/>
                <a:ext cx="1120222" cy="305305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2" name="Google Shape;802;p31">
                <a:extLst>
                  <a:ext uri="{FF2B5EF4-FFF2-40B4-BE49-F238E27FC236}">
                    <a16:creationId xmlns:a16="http://schemas.microsoft.com/office/drawing/2014/main" xmlns="" id="{AAB2814A-5E95-B8E3-456F-86BAB68205CF}"/>
                  </a:ext>
                </a:extLst>
              </p:cNvPr>
              <p:cNvSpPr/>
              <p:nvPr/>
            </p:nvSpPr>
            <p:spPr>
              <a:xfrm>
                <a:off x="5980512" y="4746801"/>
                <a:ext cx="1120222" cy="305305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3" name="Google Shape;803;p31">
                <a:extLst>
                  <a:ext uri="{FF2B5EF4-FFF2-40B4-BE49-F238E27FC236}">
                    <a16:creationId xmlns:a16="http://schemas.microsoft.com/office/drawing/2014/main" xmlns="" id="{60A31B19-486E-87A3-F214-FF6464B6A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6" y="4807357"/>
                <a:ext cx="1012984" cy="181668"/>
              </a:xfrm>
              <a:custGeom>
                <a:avLst/>
                <a:gdLst>
                  <a:gd name="T0" fmla="*/ 2147483646 w 18305"/>
                  <a:gd name="T1" fmla="*/ 0 h 3310"/>
                  <a:gd name="T2" fmla="*/ 2147483646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4" name="Google Shape;804;p31">
                <a:extLst>
                  <a:ext uri="{FF2B5EF4-FFF2-40B4-BE49-F238E27FC236}">
                    <a16:creationId xmlns:a16="http://schemas.microsoft.com/office/drawing/2014/main" xmlns="" id="{8A8FC24E-9414-0629-A441-FB2F3A4B55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6" y="4898191"/>
                <a:ext cx="1012984" cy="90834"/>
              </a:xfrm>
              <a:custGeom>
                <a:avLst/>
                <a:gdLst>
                  <a:gd name="T0" fmla="*/ 2147483646 w 18305"/>
                  <a:gd name="T1" fmla="*/ 2147483646 h 1656"/>
                  <a:gd name="T2" fmla="*/ 2147483646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2147483646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5" name="Google Shape;805;p31">
                <a:extLst>
                  <a:ext uri="{FF2B5EF4-FFF2-40B4-BE49-F238E27FC236}">
                    <a16:creationId xmlns:a16="http://schemas.microsoft.com/office/drawing/2014/main" xmlns="" id="{65D4A177-04C1-62C2-185F-9B9BD21229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9452" y="4136193"/>
                <a:ext cx="1120679" cy="305305"/>
              </a:xfrm>
              <a:custGeom>
                <a:avLst/>
                <a:gdLst>
                  <a:gd name="T0" fmla="*/ 2147483646 w 20290"/>
                  <a:gd name="T1" fmla="*/ 2147483646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lnTo>
                      <a:pt x="2316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6" name="Google Shape;806;p31">
                <a:extLst>
                  <a:ext uri="{FF2B5EF4-FFF2-40B4-BE49-F238E27FC236}">
                    <a16:creationId xmlns:a16="http://schemas.microsoft.com/office/drawing/2014/main" xmlns="" id="{BE3F465D-7374-0E6B-1996-1E4E66705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0991" y="4136193"/>
                <a:ext cx="1120679" cy="305305"/>
              </a:xfrm>
              <a:custGeom>
                <a:avLst/>
                <a:gdLst>
                  <a:gd name="T0" fmla="*/ 2147483646 w 20290"/>
                  <a:gd name="T1" fmla="*/ 2147483646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2147483646 w 20290"/>
                  <a:gd name="T19" fmla="*/ 2147483646 h 5507"/>
                  <a:gd name="T20" fmla="*/ 2147483646 w 20290"/>
                  <a:gd name="T21" fmla="*/ 2147483646 h 5507"/>
                  <a:gd name="T22" fmla="*/ 2147483646 w 20290"/>
                  <a:gd name="T23" fmla="*/ 2147483646 h 5507"/>
                  <a:gd name="T24" fmla="*/ 2147483646 w 20290"/>
                  <a:gd name="T25" fmla="*/ 2147483646 h 550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lnTo>
                      <a:pt x="22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7" name="Google Shape;807;p31">
                <a:extLst>
                  <a:ext uri="{FF2B5EF4-FFF2-40B4-BE49-F238E27FC236}">
                    <a16:creationId xmlns:a16="http://schemas.microsoft.com/office/drawing/2014/main" xmlns="" id="{FE6AD0E3-72F5-2B62-C412-A726A2B61F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6" y="4196749"/>
                <a:ext cx="1012984" cy="184192"/>
              </a:xfrm>
              <a:custGeom>
                <a:avLst/>
                <a:gdLst>
                  <a:gd name="T0" fmla="*/ 2147483646 w 18305"/>
                  <a:gd name="T1" fmla="*/ 0 h 3310"/>
                  <a:gd name="T2" fmla="*/ 2147483646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8" name="Google Shape;808;p31">
                <a:extLst>
                  <a:ext uri="{FF2B5EF4-FFF2-40B4-BE49-F238E27FC236}">
                    <a16:creationId xmlns:a16="http://schemas.microsoft.com/office/drawing/2014/main" xmlns="" id="{F235D23E-9FEE-51F0-6B5F-58B178BE18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6" y="4290107"/>
                <a:ext cx="1012984" cy="90834"/>
              </a:xfrm>
              <a:custGeom>
                <a:avLst/>
                <a:gdLst>
                  <a:gd name="T0" fmla="*/ 2147483646 w 18305"/>
                  <a:gd name="T1" fmla="*/ 2147483646 h 1656"/>
                  <a:gd name="T2" fmla="*/ 2147483646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2147483646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9" name="Google Shape;809;p31">
                <a:extLst>
                  <a:ext uri="{FF2B5EF4-FFF2-40B4-BE49-F238E27FC236}">
                    <a16:creationId xmlns:a16="http://schemas.microsoft.com/office/drawing/2014/main" xmlns="" id="{EC105099-5B64-3B6B-2EA1-62AF618A8D4D}"/>
                  </a:ext>
                </a:extLst>
              </p:cNvPr>
              <p:cNvSpPr/>
              <p:nvPr/>
            </p:nvSpPr>
            <p:spPr>
              <a:xfrm>
                <a:off x="5879591" y="4441497"/>
                <a:ext cx="1120222" cy="305303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0" name="Google Shape;810;p31">
                <a:extLst>
                  <a:ext uri="{FF2B5EF4-FFF2-40B4-BE49-F238E27FC236}">
                    <a16:creationId xmlns:a16="http://schemas.microsoft.com/office/drawing/2014/main" xmlns="" id="{E93EF5F5-4E66-8EF2-60CF-DAF8136ADC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5221" y="4441497"/>
                <a:ext cx="1120679" cy="305303"/>
              </a:xfrm>
              <a:custGeom>
                <a:avLst/>
                <a:gdLst>
                  <a:gd name="T0" fmla="*/ 2147483646 w 20291"/>
                  <a:gd name="T1" fmla="*/ 2147483646 h 5520"/>
                  <a:gd name="T2" fmla="*/ 2147483646 w 20291"/>
                  <a:gd name="T3" fmla="*/ 2147483646 h 5520"/>
                  <a:gd name="T4" fmla="*/ 2147483646 w 20291"/>
                  <a:gd name="T5" fmla="*/ 2147483646 h 5520"/>
                  <a:gd name="T6" fmla="*/ 2147483646 w 20291"/>
                  <a:gd name="T7" fmla="*/ 2147483646 h 5520"/>
                  <a:gd name="T8" fmla="*/ 2147483646 w 20291"/>
                  <a:gd name="T9" fmla="*/ 2147483646 h 5520"/>
                  <a:gd name="T10" fmla="*/ 2147483646 w 20291"/>
                  <a:gd name="T11" fmla="*/ 2147483646 h 5520"/>
                  <a:gd name="T12" fmla="*/ 2147483646 w 20291"/>
                  <a:gd name="T13" fmla="*/ 2147483646 h 5520"/>
                  <a:gd name="T14" fmla="*/ 2147483646 w 20291"/>
                  <a:gd name="T15" fmla="*/ 2147483646 h 5520"/>
                  <a:gd name="T16" fmla="*/ 2147483646 w 20291"/>
                  <a:gd name="T17" fmla="*/ 2147483646 h 5520"/>
                  <a:gd name="T18" fmla="*/ 2147483646 w 20291"/>
                  <a:gd name="T19" fmla="*/ 2147483646 h 5520"/>
                  <a:gd name="T20" fmla="*/ 2147483646 w 20291"/>
                  <a:gd name="T21" fmla="*/ 2147483646 h 5520"/>
                  <a:gd name="T22" fmla="*/ 2147483646 w 20291"/>
                  <a:gd name="T23" fmla="*/ 2147483646 h 5520"/>
                  <a:gd name="T24" fmla="*/ 2147483646 w 20291"/>
                  <a:gd name="T25" fmla="*/ 2147483646 h 55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1" name="Google Shape;811;p31">
                <a:extLst>
                  <a:ext uri="{FF2B5EF4-FFF2-40B4-BE49-F238E27FC236}">
                    <a16:creationId xmlns:a16="http://schemas.microsoft.com/office/drawing/2014/main" xmlns="" id="{0B5EC29D-80CA-FD7C-F000-28A5FDA440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8875" y="4502054"/>
                <a:ext cx="1012986" cy="184191"/>
              </a:xfrm>
              <a:custGeom>
                <a:avLst/>
                <a:gdLst>
                  <a:gd name="T0" fmla="*/ 0 w 18305"/>
                  <a:gd name="T1" fmla="*/ 0 h 3310"/>
                  <a:gd name="T2" fmla="*/ 0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0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2" name="Google Shape;812;p31">
                <a:extLst>
                  <a:ext uri="{FF2B5EF4-FFF2-40B4-BE49-F238E27FC236}">
                    <a16:creationId xmlns:a16="http://schemas.microsoft.com/office/drawing/2014/main" xmlns="" id="{92A42B0A-DB60-110D-BBA4-9F5949B79B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8875" y="4595410"/>
                <a:ext cx="1012986" cy="90834"/>
              </a:xfrm>
              <a:custGeom>
                <a:avLst/>
                <a:gdLst>
                  <a:gd name="T0" fmla="*/ 0 w 18305"/>
                  <a:gd name="T1" fmla="*/ 2147483646 h 1656"/>
                  <a:gd name="T2" fmla="*/ 0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0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3" name="Google Shape;813;p31">
                <a:extLst>
                  <a:ext uri="{FF2B5EF4-FFF2-40B4-BE49-F238E27FC236}">
                    <a16:creationId xmlns:a16="http://schemas.microsoft.com/office/drawing/2014/main" xmlns="" id="{F00161A4-2168-F496-CF2F-D67F10C85B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279" y="4847728"/>
                <a:ext cx="198557" cy="204378"/>
              </a:xfrm>
              <a:custGeom>
                <a:avLst/>
                <a:gdLst>
                  <a:gd name="T0" fmla="*/ 2147483646 w 3620"/>
                  <a:gd name="T1" fmla="*/ 0 h 3688"/>
                  <a:gd name="T2" fmla="*/ 0 w 3620"/>
                  <a:gd name="T3" fmla="*/ 2147483646 h 3688"/>
                  <a:gd name="T4" fmla="*/ 2147483646 w 3620"/>
                  <a:gd name="T5" fmla="*/ 2147483646 h 3688"/>
                  <a:gd name="T6" fmla="*/ 2147483646 w 3620"/>
                  <a:gd name="T7" fmla="*/ 2147483646 h 3688"/>
                  <a:gd name="T8" fmla="*/ 2147483646 w 3620"/>
                  <a:gd name="T9" fmla="*/ 0 h 36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4" name="Google Shape;814;p31">
                <a:extLst>
                  <a:ext uri="{FF2B5EF4-FFF2-40B4-BE49-F238E27FC236}">
                    <a16:creationId xmlns:a16="http://schemas.microsoft.com/office/drawing/2014/main" xmlns="" id="{BF9534C9-47C0-D2A3-67F0-3B59EB547A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663" y="4989025"/>
                <a:ext cx="67308" cy="63080"/>
              </a:xfrm>
              <a:custGeom>
                <a:avLst/>
                <a:gdLst>
                  <a:gd name="T0" fmla="*/ 2147483646 w 1166"/>
                  <a:gd name="T1" fmla="*/ 0 h 1147"/>
                  <a:gd name="T2" fmla="*/ 2147483646 w 1166"/>
                  <a:gd name="T3" fmla="*/ 2147483646 h 1147"/>
                  <a:gd name="T4" fmla="*/ 2147483646 w 1166"/>
                  <a:gd name="T5" fmla="*/ 2147483646 h 1147"/>
                  <a:gd name="T6" fmla="*/ 2147483646 w 1166"/>
                  <a:gd name="T7" fmla="*/ 2147483646 h 1147"/>
                  <a:gd name="T8" fmla="*/ 2147483646 w 1166"/>
                  <a:gd name="T9" fmla="*/ 2147483646 h 1147"/>
                  <a:gd name="T10" fmla="*/ 2147483646 w 1166"/>
                  <a:gd name="T11" fmla="*/ 0 h 11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5" name="Google Shape;815;p31">
                <a:extLst>
                  <a:ext uri="{FF2B5EF4-FFF2-40B4-BE49-F238E27FC236}">
                    <a16:creationId xmlns:a16="http://schemas.microsoft.com/office/drawing/2014/main" xmlns="" id="{2A80D633-9F77-7877-CA34-70A00EB723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451" y="4085729"/>
                <a:ext cx="228847" cy="151390"/>
              </a:xfrm>
              <a:custGeom>
                <a:avLst/>
                <a:gdLst>
                  <a:gd name="T0" fmla="*/ 2147483646 w 4130"/>
                  <a:gd name="T1" fmla="*/ 0 h 2753"/>
                  <a:gd name="T2" fmla="*/ 2147483646 w 4130"/>
                  <a:gd name="T3" fmla="*/ 2147483646 h 2753"/>
                  <a:gd name="T4" fmla="*/ 2147483646 w 4130"/>
                  <a:gd name="T5" fmla="*/ 2147483646 h 2753"/>
                  <a:gd name="T6" fmla="*/ 2147483646 w 4130"/>
                  <a:gd name="T7" fmla="*/ 2147483646 h 2753"/>
                  <a:gd name="T8" fmla="*/ 2147483646 w 4130"/>
                  <a:gd name="T9" fmla="*/ 2147483646 h 2753"/>
                  <a:gd name="T10" fmla="*/ 2147483646 w 4130"/>
                  <a:gd name="T11" fmla="*/ 2147483646 h 2753"/>
                  <a:gd name="T12" fmla="*/ 2147483646 w 4130"/>
                  <a:gd name="T13" fmla="*/ 2147483646 h 2753"/>
                  <a:gd name="T14" fmla="*/ 2147483646 w 4130"/>
                  <a:gd name="T15" fmla="*/ 2147483646 h 2753"/>
                  <a:gd name="T16" fmla="*/ 2147483646 w 4130"/>
                  <a:gd name="T17" fmla="*/ 2147483646 h 2753"/>
                  <a:gd name="T18" fmla="*/ 2147483646 w 4130"/>
                  <a:gd name="T19" fmla="*/ 2147483646 h 2753"/>
                  <a:gd name="T20" fmla="*/ 2147483646 w 4130"/>
                  <a:gd name="T21" fmla="*/ 2147483646 h 2753"/>
                  <a:gd name="T22" fmla="*/ 2147483646 w 4130"/>
                  <a:gd name="T23" fmla="*/ 0 h 275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6" name="Google Shape;816;p31">
                <a:extLst>
                  <a:ext uri="{FF2B5EF4-FFF2-40B4-BE49-F238E27FC236}">
                    <a16:creationId xmlns:a16="http://schemas.microsoft.com/office/drawing/2014/main" xmlns="" id="{23A0B7F0-9838-2B2B-2986-84F31CAC5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451" y="4136193"/>
                <a:ext cx="215386" cy="100927"/>
              </a:xfrm>
              <a:custGeom>
                <a:avLst/>
                <a:gdLst>
                  <a:gd name="T0" fmla="*/ 2147483646 w 3905"/>
                  <a:gd name="T1" fmla="*/ 2147483646 h 1814"/>
                  <a:gd name="T2" fmla="*/ 2147483646 w 3905"/>
                  <a:gd name="T3" fmla="*/ 2147483646 h 1814"/>
                  <a:gd name="T4" fmla="*/ 2147483646 w 3905"/>
                  <a:gd name="T5" fmla="*/ 2147483646 h 1814"/>
                  <a:gd name="T6" fmla="*/ 2147483646 w 3905"/>
                  <a:gd name="T7" fmla="*/ 2147483646 h 1814"/>
                  <a:gd name="T8" fmla="*/ 2147483646 w 3905"/>
                  <a:gd name="T9" fmla="*/ 2147483646 h 1814"/>
                  <a:gd name="T10" fmla="*/ 2147483646 w 3905"/>
                  <a:gd name="T11" fmla="*/ 2147483646 h 1814"/>
                  <a:gd name="T12" fmla="*/ 2147483646 w 3905"/>
                  <a:gd name="T13" fmla="*/ 2147483646 h 1814"/>
                  <a:gd name="T14" fmla="*/ 2147483646 w 3905"/>
                  <a:gd name="T15" fmla="*/ 2147483646 h 1814"/>
                  <a:gd name="T16" fmla="*/ 2147483646 w 3905"/>
                  <a:gd name="T17" fmla="*/ 2147483646 h 1814"/>
                  <a:gd name="T18" fmla="*/ 2147483646 w 3905"/>
                  <a:gd name="T19" fmla="*/ 2147483646 h 18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7" name="Google Shape;817;p31">
                <a:extLst>
                  <a:ext uri="{FF2B5EF4-FFF2-40B4-BE49-F238E27FC236}">
                    <a16:creationId xmlns:a16="http://schemas.microsoft.com/office/drawing/2014/main" xmlns="" id="{867FADED-F8EE-D053-B041-985883C356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7625" y="4232073"/>
                <a:ext cx="212019" cy="688827"/>
              </a:xfrm>
              <a:custGeom>
                <a:avLst/>
                <a:gdLst>
                  <a:gd name="T0" fmla="*/ 2147483646 w 3799"/>
                  <a:gd name="T1" fmla="*/ 0 h 12455"/>
                  <a:gd name="T2" fmla="*/ 0 w 3799"/>
                  <a:gd name="T3" fmla="*/ 2147483646 h 12455"/>
                  <a:gd name="T4" fmla="*/ 2147483646 w 3799"/>
                  <a:gd name="T5" fmla="*/ 2147483646 h 12455"/>
                  <a:gd name="T6" fmla="*/ 2147483646 w 3799"/>
                  <a:gd name="T7" fmla="*/ 2147483646 h 12455"/>
                  <a:gd name="T8" fmla="*/ 2147483646 w 3799"/>
                  <a:gd name="T9" fmla="*/ 0 h 12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8" name="Google Shape;818;p31">
                <a:extLst>
                  <a:ext uri="{FF2B5EF4-FFF2-40B4-BE49-F238E27FC236}">
                    <a16:creationId xmlns:a16="http://schemas.microsoft.com/office/drawing/2014/main" xmlns="" id="{BFCC1C15-275B-A7D6-F859-187DFC60F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0317" y="4216934"/>
                <a:ext cx="222116" cy="683781"/>
              </a:xfrm>
              <a:custGeom>
                <a:avLst/>
                <a:gdLst>
                  <a:gd name="T0" fmla="*/ 2147483646 w 4025"/>
                  <a:gd name="T1" fmla="*/ 0 h 12402"/>
                  <a:gd name="T2" fmla="*/ 2147483646 w 4025"/>
                  <a:gd name="T3" fmla="*/ 2147483646 h 12402"/>
                  <a:gd name="T4" fmla="*/ 2147483646 w 4025"/>
                  <a:gd name="T5" fmla="*/ 2147483646 h 12402"/>
                  <a:gd name="T6" fmla="*/ 2147483646 w 4025"/>
                  <a:gd name="T7" fmla="*/ 2147483646 h 12402"/>
                  <a:gd name="T8" fmla="*/ 2147483646 w 4025"/>
                  <a:gd name="T9" fmla="*/ 2147483646 h 12402"/>
                  <a:gd name="T10" fmla="*/ 2147483646 w 4025"/>
                  <a:gd name="T11" fmla="*/ 0 h 124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9" name="Google Shape;819;p31">
                <a:extLst>
                  <a:ext uri="{FF2B5EF4-FFF2-40B4-BE49-F238E27FC236}">
                    <a16:creationId xmlns:a16="http://schemas.microsoft.com/office/drawing/2014/main" xmlns="" id="{976F367F-87EB-5F0C-4769-0A3232347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279" y="4201795"/>
                <a:ext cx="225481" cy="673688"/>
              </a:xfrm>
              <a:custGeom>
                <a:avLst/>
                <a:gdLst>
                  <a:gd name="T0" fmla="*/ 2147483646 w 4077"/>
                  <a:gd name="T1" fmla="*/ 0 h 12190"/>
                  <a:gd name="T2" fmla="*/ 0 w 4077"/>
                  <a:gd name="T3" fmla="*/ 2147483646 h 12190"/>
                  <a:gd name="T4" fmla="*/ 0 w 4077"/>
                  <a:gd name="T5" fmla="*/ 2147483646 h 12190"/>
                  <a:gd name="T6" fmla="*/ 2147483646 w 4077"/>
                  <a:gd name="T7" fmla="*/ 2147483646 h 12190"/>
                  <a:gd name="T8" fmla="*/ 2147483646 w 4077"/>
                  <a:gd name="T9" fmla="*/ 2147483646 h 12190"/>
                  <a:gd name="T10" fmla="*/ 2147483646 w 4077"/>
                  <a:gd name="T11" fmla="*/ 0 h 121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0" name="Google Shape;820;p31">
                <a:extLst>
                  <a:ext uri="{FF2B5EF4-FFF2-40B4-BE49-F238E27FC236}">
                    <a16:creationId xmlns:a16="http://schemas.microsoft.com/office/drawing/2014/main" xmlns="" id="{E9A3DDF8-D1D4-1FAE-E17B-D6480BF6C5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7528" y="4166471"/>
                <a:ext cx="238944" cy="161483"/>
              </a:xfrm>
              <a:custGeom>
                <a:avLst/>
                <a:gdLst>
                  <a:gd name="T0" fmla="*/ 2147483646 w 4355"/>
                  <a:gd name="T1" fmla="*/ 0 h 2926"/>
                  <a:gd name="T2" fmla="*/ 2147483646 w 4355"/>
                  <a:gd name="T3" fmla="*/ 2147483646 h 2926"/>
                  <a:gd name="T4" fmla="*/ 2147483646 w 4355"/>
                  <a:gd name="T5" fmla="*/ 2147483646 h 2926"/>
                  <a:gd name="T6" fmla="*/ 2147483646 w 4355"/>
                  <a:gd name="T7" fmla="*/ 2147483646 h 2926"/>
                  <a:gd name="T8" fmla="*/ 2147483646 w 4355"/>
                  <a:gd name="T9" fmla="*/ 2147483646 h 2926"/>
                  <a:gd name="T10" fmla="*/ 2147483646 w 4355"/>
                  <a:gd name="T11" fmla="*/ 2147483646 h 2926"/>
                  <a:gd name="T12" fmla="*/ 2147483646 w 4355"/>
                  <a:gd name="T13" fmla="*/ 2147483646 h 2926"/>
                  <a:gd name="T14" fmla="*/ 2147483646 w 4355"/>
                  <a:gd name="T15" fmla="*/ 2147483646 h 2926"/>
                  <a:gd name="T16" fmla="*/ 2147483646 w 4355"/>
                  <a:gd name="T17" fmla="*/ 2147483646 h 2926"/>
                  <a:gd name="T18" fmla="*/ 2147483646 w 4355"/>
                  <a:gd name="T19" fmla="*/ 2147483646 h 2926"/>
                  <a:gd name="T20" fmla="*/ 2147483646 w 4355"/>
                  <a:gd name="T21" fmla="*/ 2147483646 h 2926"/>
                  <a:gd name="T22" fmla="*/ 2147483646 w 4355"/>
                  <a:gd name="T23" fmla="*/ 0 h 29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1" name="Google Shape;821;p31">
                <a:extLst>
                  <a:ext uri="{FF2B5EF4-FFF2-40B4-BE49-F238E27FC236}">
                    <a16:creationId xmlns:a16="http://schemas.microsoft.com/office/drawing/2014/main" xmlns="" id="{EDB783AD-45D2-C7B6-A967-EF5C65397F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7625" y="4166471"/>
                <a:ext cx="228847" cy="108497"/>
              </a:xfrm>
              <a:custGeom>
                <a:avLst/>
                <a:gdLst>
                  <a:gd name="T0" fmla="*/ 2147483646 w 4130"/>
                  <a:gd name="T1" fmla="*/ 0 h 1933"/>
                  <a:gd name="T2" fmla="*/ 2147483646 w 4130"/>
                  <a:gd name="T3" fmla="*/ 2147483646 h 1933"/>
                  <a:gd name="T4" fmla="*/ 2147483646 w 4130"/>
                  <a:gd name="T5" fmla="*/ 2147483646 h 1933"/>
                  <a:gd name="T6" fmla="*/ 0 w 4130"/>
                  <a:gd name="T7" fmla="*/ 2147483646 h 1933"/>
                  <a:gd name="T8" fmla="*/ 2147483646 w 4130"/>
                  <a:gd name="T9" fmla="*/ 2147483646 h 1933"/>
                  <a:gd name="T10" fmla="*/ 2147483646 w 4130"/>
                  <a:gd name="T11" fmla="*/ 2147483646 h 1933"/>
                  <a:gd name="T12" fmla="*/ 2147483646 w 4130"/>
                  <a:gd name="T13" fmla="*/ 2147483646 h 1933"/>
                  <a:gd name="T14" fmla="*/ 2147483646 w 4130"/>
                  <a:gd name="T15" fmla="*/ 2147483646 h 1933"/>
                  <a:gd name="T16" fmla="*/ 2147483646 w 4130"/>
                  <a:gd name="T17" fmla="*/ 2147483646 h 1933"/>
                  <a:gd name="T18" fmla="*/ 2147483646 w 4130"/>
                  <a:gd name="T19" fmla="*/ 0 h 19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2" name="Google Shape;822;p31">
                <a:extLst>
                  <a:ext uri="{FF2B5EF4-FFF2-40B4-BE49-F238E27FC236}">
                    <a16:creationId xmlns:a16="http://schemas.microsoft.com/office/drawing/2014/main" xmlns="" id="{F605CC33-3A74-74DC-3AFE-C17E52F13E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7625" y="4161424"/>
                <a:ext cx="242309" cy="80742"/>
              </a:xfrm>
              <a:custGeom>
                <a:avLst/>
                <a:gdLst>
                  <a:gd name="T0" fmla="*/ 2147483646 w 4408"/>
                  <a:gd name="T1" fmla="*/ 0 h 1458"/>
                  <a:gd name="T2" fmla="*/ 2147483646 w 4408"/>
                  <a:gd name="T3" fmla="*/ 2147483646 h 1458"/>
                  <a:gd name="T4" fmla="*/ 2147483646 w 4408"/>
                  <a:gd name="T5" fmla="*/ 2147483646 h 1458"/>
                  <a:gd name="T6" fmla="*/ 2147483646 w 4408"/>
                  <a:gd name="T7" fmla="*/ 2147483646 h 1458"/>
                  <a:gd name="T8" fmla="*/ 2147483646 w 4408"/>
                  <a:gd name="T9" fmla="*/ 2147483646 h 1458"/>
                  <a:gd name="T10" fmla="*/ 2147483646 w 4408"/>
                  <a:gd name="T11" fmla="*/ 2147483646 h 1458"/>
                  <a:gd name="T12" fmla="*/ 2147483646 w 4408"/>
                  <a:gd name="T13" fmla="*/ 2147483646 h 1458"/>
                  <a:gd name="T14" fmla="*/ 2147483646 w 4408"/>
                  <a:gd name="T15" fmla="*/ 2147483646 h 1458"/>
                  <a:gd name="T16" fmla="*/ 2147483646 w 4408"/>
                  <a:gd name="T17" fmla="*/ 0 h 14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3" name="Google Shape;823;p31">
                <a:extLst>
                  <a:ext uri="{FF2B5EF4-FFF2-40B4-BE49-F238E27FC236}">
                    <a16:creationId xmlns:a16="http://schemas.microsoft.com/office/drawing/2014/main" xmlns="" id="{DF5ADD3E-5AE9-63AC-661F-27C5F37E03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067" y="4252259"/>
                <a:ext cx="245675" cy="80742"/>
              </a:xfrm>
              <a:custGeom>
                <a:avLst/>
                <a:gdLst>
                  <a:gd name="T0" fmla="*/ 2147483646 w 4421"/>
                  <a:gd name="T1" fmla="*/ 2147483646 h 1445"/>
                  <a:gd name="T2" fmla="*/ 2147483646 w 4421"/>
                  <a:gd name="T3" fmla="*/ 2147483646 h 1445"/>
                  <a:gd name="T4" fmla="*/ 2147483646 w 4421"/>
                  <a:gd name="T5" fmla="*/ 2147483646 h 1445"/>
                  <a:gd name="T6" fmla="*/ 2147483646 w 4421"/>
                  <a:gd name="T7" fmla="*/ 2147483646 h 1445"/>
                  <a:gd name="T8" fmla="*/ 2147483646 w 4421"/>
                  <a:gd name="T9" fmla="*/ 2147483646 h 1445"/>
                  <a:gd name="T10" fmla="*/ 2147483646 w 4421"/>
                  <a:gd name="T11" fmla="*/ 2147483646 h 1445"/>
                  <a:gd name="T12" fmla="*/ 2147483646 w 4421"/>
                  <a:gd name="T13" fmla="*/ 2147483646 h 1445"/>
                  <a:gd name="T14" fmla="*/ 2147483646 w 4421"/>
                  <a:gd name="T15" fmla="*/ 2147483646 h 14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4" name="Google Shape;824;p31">
                <a:extLst>
                  <a:ext uri="{FF2B5EF4-FFF2-40B4-BE49-F238E27FC236}">
                    <a16:creationId xmlns:a16="http://schemas.microsoft.com/office/drawing/2014/main" xmlns="" id="{7D486DC2-A3AD-735A-505E-37663B6774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4744" y="3457460"/>
                <a:ext cx="158173" cy="234654"/>
              </a:xfrm>
              <a:custGeom>
                <a:avLst/>
                <a:gdLst>
                  <a:gd name="T0" fmla="*/ 2147483646 w 2860"/>
                  <a:gd name="T1" fmla="*/ 0 h 4232"/>
                  <a:gd name="T2" fmla="*/ 2147483646 w 2860"/>
                  <a:gd name="T3" fmla="*/ 2147483646 h 4232"/>
                  <a:gd name="T4" fmla="*/ 2147483646 w 2860"/>
                  <a:gd name="T5" fmla="*/ 2147483646 h 4232"/>
                  <a:gd name="T6" fmla="*/ 2147483646 w 2860"/>
                  <a:gd name="T7" fmla="*/ 2147483646 h 4232"/>
                  <a:gd name="T8" fmla="*/ 2147483646 w 2860"/>
                  <a:gd name="T9" fmla="*/ 2147483646 h 4232"/>
                  <a:gd name="T10" fmla="*/ 2147483646 w 2860"/>
                  <a:gd name="T11" fmla="*/ 2147483646 h 4232"/>
                  <a:gd name="T12" fmla="*/ 2147483646 w 2860"/>
                  <a:gd name="T13" fmla="*/ 2147483646 h 4232"/>
                  <a:gd name="T14" fmla="*/ 2147483646 w 2860"/>
                  <a:gd name="T15" fmla="*/ 2147483646 h 4232"/>
                  <a:gd name="T16" fmla="*/ 2147483646 w 2860"/>
                  <a:gd name="T17" fmla="*/ 0 h 42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5" name="Google Shape;825;p31">
                <a:extLst>
                  <a:ext uri="{FF2B5EF4-FFF2-40B4-BE49-F238E27FC236}">
                    <a16:creationId xmlns:a16="http://schemas.microsoft.com/office/drawing/2014/main" xmlns="" id="{33018D4F-CAE8-8420-0249-94208C7A328A}"/>
                  </a:ext>
                </a:extLst>
              </p:cNvPr>
              <p:cNvSpPr/>
              <p:nvPr/>
            </p:nvSpPr>
            <p:spPr>
              <a:xfrm>
                <a:off x="6179831" y="3608850"/>
                <a:ext cx="527311" cy="5273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6" name="Google Shape;826;p31">
                <a:extLst>
                  <a:ext uri="{FF2B5EF4-FFF2-40B4-BE49-F238E27FC236}">
                    <a16:creationId xmlns:a16="http://schemas.microsoft.com/office/drawing/2014/main" xmlns="" id="{4BC77206-6A20-7E6C-7336-6D1668BC0A1C}"/>
                  </a:ext>
                </a:extLst>
              </p:cNvPr>
              <p:cNvSpPr/>
              <p:nvPr/>
            </p:nvSpPr>
            <p:spPr>
              <a:xfrm>
                <a:off x="6242906" y="3659314"/>
                <a:ext cx="204366" cy="146344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7" name="Google Shape;827;p31">
                <a:extLst>
                  <a:ext uri="{FF2B5EF4-FFF2-40B4-BE49-F238E27FC236}">
                    <a16:creationId xmlns:a16="http://schemas.microsoft.com/office/drawing/2014/main" xmlns="" id="{F4D81DB8-C49F-A9CE-8844-BC27DE163E25}"/>
                  </a:ext>
                </a:extLst>
              </p:cNvPr>
              <p:cNvSpPr/>
              <p:nvPr/>
            </p:nvSpPr>
            <p:spPr>
              <a:xfrm>
                <a:off x="6189923" y="3719870"/>
                <a:ext cx="517219" cy="416323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98" name="Google Shape;828;p31">
              <a:extLst>
                <a:ext uri="{FF2B5EF4-FFF2-40B4-BE49-F238E27FC236}">
                  <a16:creationId xmlns:a16="http://schemas.microsoft.com/office/drawing/2014/main" xmlns="" id="{444EEE67-32BE-D031-6741-E6FA5FB51B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385" y="4715863"/>
              <a:ext cx="205331" cy="152357"/>
            </a:xfrm>
            <a:custGeom>
              <a:avLst/>
              <a:gdLst>
                <a:gd name="T0" fmla="*/ 2147483646 w 6588"/>
                <a:gd name="T1" fmla="*/ 2147483646 h 4903"/>
                <a:gd name="T2" fmla="*/ 2147483646 w 6588"/>
                <a:gd name="T3" fmla="*/ 2147483646 h 4903"/>
                <a:gd name="T4" fmla="*/ 2147483646 w 6588"/>
                <a:gd name="T5" fmla="*/ 2147483646 h 4903"/>
                <a:gd name="T6" fmla="*/ 2147483646 w 6588"/>
                <a:gd name="T7" fmla="*/ 2147483646 h 4903"/>
                <a:gd name="T8" fmla="*/ 2147483646 w 6588"/>
                <a:gd name="T9" fmla="*/ 2147483646 h 4903"/>
                <a:gd name="T10" fmla="*/ 2147483646 w 6588"/>
                <a:gd name="T11" fmla="*/ 2147483646 h 4903"/>
                <a:gd name="T12" fmla="*/ 2147483646 w 6588"/>
                <a:gd name="T13" fmla="*/ 2147483646 h 4903"/>
                <a:gd name="T14" fmla="*/ 2147483646 w 6588"/>
                <a:gd name="T15" fmla="*/ 2147483646 h 4903"/>
                <a:gd name="T16" fmla="*/ 2147483646 w 6588"/>
                <a:gd name="T17" fmla="*/ 2147483646 h 49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9" name="Google Shape;829;p31">
              <a:extLst>
                <a:ext uri="{FF2B5EF4-FFF2-40B4-BE49-F238E27FC236}">
                  <a16:creationId xmlns:a16="http://schemas.microsoft.com/office/drawing/2014/main" xmlns="" id="{717096D2-115C-EEDE-B249-5EADE278E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8394" y="4250855"/>
              <a:ext cx="622343" cy="512619"/>
            </a:xfrm>
            <a:custGeom>
              <a:avLst/>
              <a:gdLst>
                <a:gd name="T0" fmla="*/ 2147483646 w 20032"/>
                <a:gd name="T1" fmla="*/ 2147483646 h 16500"/>
                <a:gd name="T2" fmla="*/ 2147483646 w 20032"/>
                <a:gd name="T3" fmla="*/ 2147483646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2147483646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0" name="Google Shape;830;p31">
              <a:extLst>
                <a:ext uri="{FF2B5EF4-FFF2-40B4-BE49-F238E27FC236}">
                  <a16:creationId xmlns:a16="http://schemas.microsoft.com/office/drawing/2014/main" xmlns="" id="{BDDA78AA-B823-F02E-31C4-38F1F637B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8394" y="4250855"/>
              <a:ext cx="622343" cy="512619"/>
            </a:xfrm>
            <a:custGeom>
              <a:avLst/>
              <a:gdLst>
                <a:gd name="T0" fmla="*/ 2147483646 w 20032"/>
                <a:gd name="T1" fmla="*/ 2147483646 h 16500"/>
                <a:gd name="T2" fmla="*/ 2147483646 w 20032"/>
                <a:gd name="T3" fmla="*/ 2147483646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2147483646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2147483646 w 20032"/>
                <a:gd name="T31" fmla="*/ 2147483646 h 16500"/>
                <a:gd name="T32" fmla="*/ 2147483646 w 20032"/>
                <a:gd name="T33" fmla="*/ 2147483646 h 165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1" name="Google Shape;831;p31">
              <a:extLst>
                <a:ext uri="{FF2B5EF4-FFF2-40B4-BE49-F238E27FC236}">
                  <a16:creationId xmlns:a16="http://schemas.microsoft.com/office/drawing/2014/main" xmlns="" id="{A1F00B81-D0F2-13C9-440D-C2739F97B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263" y="4428605"/>
              <a:ext cx="436063" cy="334869"/>
            </a:xfrm>
            <a:custGeom>
              <a:avLst/>
              <a:gdLst>
                <a:gd name="T0" fmla="*/ 2147483646 w 14016"/>
                <a:gd name="T1" fmla="*/ 0 h 10789"/>
                <a:gd name="T2" fmla="*/ 2147483646 w 14016"/>
                <a:gd name="T3" fmla="*/ 2147483646 h 10789"/>
                <a:gd name="T4" fmla="*/ 2147483646 w 14016"/>
                <a:gd name="T5" fmla="*/ 2147483646 h 10789"/>
                <a:gd name="T6" fmla="*/ 2147483646 w 14016"/>
                <a:gd name="T7" fmla="*/ 2147483646 h 10789"/>
                <a:gd name="T8" fmla="*/ 2147483646 w 14016"/>
                <a:gd name="T9" fmla="*/ 2147483646 h 10789"/>
                <a:gd name="T10" fmla="*/ 2147483646 w 14016"/>
                <a:gd name="T11" fmla="*/ 2147483646 h 10789"/>
                <a:gd name="T12" fmla="*/ 2147483646 w 14016"/>
                <a:gd name="T13" fmla="*/ 2147483646 h 10789"/>
                <a:gd name="T14" fmla="*/ 2147483646 w 14016"/>
                <a:gd name="T15" fmla="*/ 2147483646 h 10789"/>
                <a:gd name="T16" fmla="*/ 2147483646 w 14016"/>
                <a:gd name="T17" fmla="*/ 2147483646 h 10789"/>
                <a:gd name="T18" fmla="*/ 2147483646 w 14016"/>
                <a:gd name="T19" fmla="*/ 2147483646 h 10789"/>
                <a:gd name="T20" fmla="*/ 2147483646 w 14016"/>
                <a:gd name="T21" fmla="*/ 0 h 107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2" name="Google Shape;832;p31">
              <a:extLst>
                <a:ext uri="{FF2B5EF4-FFF2-40B4-BE49-F238E27FC236}">
                  <a16:creationId xmlns:a16="http://schemas.microsoft.com/office/drawing/2014/main" xmlns="" id="{69BD7363-76A3-8D60-D708-D3B3E1055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776" y="3849331"/>
              <a:ext cx="436063" cy="325346"/>
            </a:xfrm>
            <a:custGeom>
              <a:avLst/>
              <a:gdLst>
                <a:gd name="T0" fmla="*/ 2147483646 w 14016"/>
                <a:gd name="T1" fmla="*/ 0 h 10487"/>
                <a:gd name="T2" fmla="*/ 2147483646 w 14016"/>
                <a:gd name="T3" fmla="*/ 2147483646 h 10487"/>
                <a:gd name="T4" fmla="*/ 2147483646 w 14016"/>
                <a:gd name="T5" fmla="*/ 2147483646 h 10487"/>
                <a:gd name="T6" fmla="*/ 2147483646 w 14016"/>
                <a:gd name="T7" fmla="*/ 2147483646 h 10487"/>
                <a:gd name="T8" fmla="*/ 0 w 14016"/>
                <a:gd name="T9" fmla="*/ 2147483646 h 10487"/>
                <a:gd name="T10" fmla="*/ 2147483646 w 14016"/>
                <a:gd name="T11" fmla="*/ 2147483646 h 10487"/>
                <a:gd name="T12" fmla="*/ 2147483646 w 14016"/>
                <a:gd name="T13" fmla="*/ 2147483646 h 10487"/>
                <a:gd name="T14" fmla="*/ 2147483646 w 14016"/>
                <a:gd name="T15" fmla="*/ 2147483646 h 10487"/>
                <a:gd name="T16" fmla="*/ 2147483646 w 14016"/>
                <a:gd name="T17" fmla="*/ 2147483646 h 10487"/>
                <a:gd name="T18" fmla="*/ 2147483646 w 14016"/>
                <a:gd name="T19" fmla="*/ 2147483646 h 10487"/>
                <a:gd name="T20" fmla="*/ 2147483646 w 14016"/>
                <a:gd name="T21" fmla="*/ 0 h 104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3" name="Google Shape;833;p31">
              <a:extLst>
                <a:ext uri="{FF2B5EF4-FFF2-40B4-BE49-F238E27FC236}">
                  <a16:creationId xmlns:a16="http://schemas.microsoft.com/office/drawing/2014/main" xmlns="" id="{F8CD75CE-F52C-D8E4-9414-F285F0BA9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084" y="3869962"/>
              <a:ext cx="177812" cy="306302"/>
            </a:xfrm>
            <a:custGeom>
              <a:avLst/>
              <a:gdLst>
                <a:gd name="T0" fmla="*/ 2147483646 w 5748"/>
                <a:gd name="T1" fmla="*/ 0 h 9814"/>
                <a:gd name="T2" fmla="*/ 2147483646 w 5748"/>
                <a:gd name="T3" fmla="*/ 0 h 9814"/>
                <a:gd name="T4" fmla="*/ 2147483646 w 5748"/>
                <a:gd name="T5" fmla="*/ 2147483646 h 9814"/>
                <a:gd name="T6" fmla="*/ 2147483646 w 5748"/>
                <a:gd name="T7" fmla="*/ 2147483646 h 9814"/>
                <a:gd name="T8" fmla="*/ 2147483646 w 5748"/>
                <a:gd name="T9" fmla="*/ 2147483646 h 9814"/>
                <a:gd name="T10" fmla="*/ 2147483646 w 5748"/>
                <a:gd name="T11" fmla="*/ 2147483646 h 9814"/>
                <a:gd name="T12" fmla="*/ 2147483646 w 5748"/>
                <a:gd name="T13" fmla="*/ 2147483646 h 9814"/>
                <a:gd name="T14" fmla="*/ 2147483646 w 5748"/>
                <a:gd name="T15" fmla="*/ 2147483646 h 9814"/>
                <a:gd name="T16" fmla="*/ 2147483646 w 5748"/>
                <a:gd name="T17" fmla="*/ 2147483646 h 9814"/>
                <a:gd name="T18" fmla="*/ 2147483646 w 5748"/>
                <a:gd name="T19" fmla="*/ 0 h 98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4" name="Google Shape;834;p31">
              <a:extLst>
                <a:ext uri="{FF2B5EF4-FFF2-40B4-BE49-F238E27FC236}">
                  <a16:creationId xmlns:a16="http://schemas.microsoft.com/office/drawing/2014/main" xmlns="" id="{6A43A7EF-6C69-23F8-5CCF-1389F47B4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4822" y="3779501"/>
              <a:ext cx="440297" cy="506270"/>
            </a:xfrm>
            <a:custGeom>
              <a:avLst/>
              <a:gdLst>
                <a:gd name="T0" fmla="*/ 2147483646 w 14151"/>
                <a:gd name="T1" fmla="*/ 0 h 16292"/>
                <a:gd name="T2" fmla="*/ 2147483646 w 14151"/>
                <a:gd name="T3" fmla="*/ 2147483646 h 16292"/>
                <a:gd name="T4" fmla="*/ 2147483646 w 14151"/>
                <a:gd name="T5" fmla="*/ 2147483646 h 16292"/>
                <a:gd name="T6" fmla="*/ 2147483646 w 14151"/>
                <a:gd name="T7" fmla="*/ 2147483646 h 16292"/>
                <a:gd name="T8" fmla="*/ 2147483646 w 14151"/>
                <a:gd name="T9" fmla="*/ 2147483646 h 16292"/>
                <a:gd name="T10" fmla="*/ 2147483646 w 14151"/>
                <a:gd name="T11" fmla="*/ 2147483646 h 16292"/>
                <a:gd name="T12" fmla="*/ 2147483646 w 14151"/>
                <a:gd name="T13" fmla="*/ 2147483646 h 16292"/>
                <a:gd name="T14" fmla="*/ 2147483646 w 14151"/>
                <a:gd name="T15" fmla="*/ 2147483646 h 16292"/>
                <a:gd name="T16" fmla="*/ 2147483646 w 14151"/>
                <a:gd name="T17" fmla="*/ 2147483646 h 16292"/>
                <a:gd name="T18" fmla="*/ 2147483646 w 14151"/>
                <a:gd name="T19" fmla="*/ 0 h 162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5" name="Google Shape;835;p31">
              <a:extLst>
                <a:ext uri="{FF2B5EF4-FFF2-40B4-BE49-F238E27FC236}">
                  <a16:creationId xmlns:a16="http://schemas.microsoft.com/office/drawing/2014/main" xmlns="" id="{95AD9A92-60A4-858E-8A83-CBB49ECF10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5774" y="3823938"/>
              <a:ext cx="169345" cy="460246"/>
            </a:xfrm>
            <a:custGeom>
              <a:avLst/>
              <a:gdLst>
                <a:gd name="T0" fmla="*/ 2147483646 w 5446"/>
                <a:gd name="T1" fmla="*/ 2147483646 h 14823"/>
                <a:gd name="T2" fmla="*/ 2147483646 w 5446"/>
                <a:gd name="T3" fmla="*/ 2147483646 h 14823"/>
                <a:gd name="T4" fmla="*/ 2147483646 w 5446"/>
                <a:gd name="T5" fmla="*/ 2147483646 h 14823"/>
                <a:gd name="T6" fmla="*/ 2147483646 w 5446"/>
                <a:gd name="T7" fmla="*/ 2147483646 h 14823"/>
                <a:gd name="T8" fmla="*/ 2147483646 w 5446"/>
                <a:gd name="T9" fmla="*/ 2147483646 h 14823"/>
                <a:gd name="T10" fmla="*/ 2147483646 w 5446"/>
                <a:gd name="T11" fmla="*/ 2147483646 h 14823"/>
                <a:gd name="T12" fmla="*/ 2147483646 w 5446"/>
                <a:gd name="T13" fmla="*/ 2147483646 h 14823"/>
                <a:gd name="T14" fmla="*/ 2147483646 w 5446"/>
                <a:gd name="T15" fmla="*/ 2147483646 h 148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6" name="Google Shape;836;p31">
              <a:extLst>
                <a:ext uri="{FF2B5EF4-FFF2-40B4-BE49-F238E27FC236}">
                  <a16:creationId xmlns:a16="http://schemas.microsoft.com/office/drawing/2014/main" xmlns="" id="{829FE183-F89C-492C-D6B2-7DF46580A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4018" y="4195309"/>
              <a:ext cx="501685" cy="360261"/>
            </a:xfrm>
            <a:custGeom>
              <a:avLst/>
              <a:gdLst>
                <a:gd name="T0" fmla="*/ 2147483646 w 16133"/>
                <a:gd name="T1" fmla="*/ 2147483646 h 11630"/>
                <a:gd name="T2" fmla="*/ 2147483646 w 16133"/>
                <a:gd name="T3" fmla="*/ 2147483646 h 11630"/>
                <a:gd name="T4" fmla="*/ 2147483646 w 16133"/>
                <a:gd name="T5" fmla="*/ 2147483646 h 11630"/>
                <a:gd name="T6" fmla="*/ 2147483646 w 16133"/>
                <a:gd name="T7" fmla="*/ 2147483646 h 11630"/>
                <a:gd name="T8" fmla="*/ 2147483646 w 16133"/>
                <a:gd name="T9" fmla="*/ 2147483646 h 11630"/>
                <a:gd name="T10" fmla="*/ 2147483646 w 16133"/>
                <a:gd name="T11" fmla="*/ 2147483646 h 11630"/>
                <a:gd name="T12" fmla="*/ 2147483646 w 16133"/>
                <a:gd name="T13" fmla="*/ 2147483646 h 11630"/>
                <a:gd name="T14" fmla="*/ 2147483646 w 16133"/>
                <a:gd name="T15" fmla="*/ 2147483646 h 11630"/>
                <a:gd name="T16" fmla="*/ 2147483646 w 16133"/>
                <a:gd name="T17" fmla="*/ 2147483646 h 11630"/>
                <a:gd name="T18" fmla="*/ 2147483646 w 16133"/>
                <a:gd name="T19" fmla="*/ 2147483646 h 11630"/>
                <a:gd name="T20" fmla="*/ 2147483646 w 16133"/>
                <a:gd name="T21" fmla="*/ 2147483646 h 11630"/>
                <a:gd name="T22" fmla="*/ 2147483646 w 16133"/>
                <a:gd name="T23" fmla="*/ 2147483646 h 116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7" name="Google Shape;837;p31">
              <a:extLst>
                <a:ext uri="{FF2B5EF4-FFF2-40B4-BE49-F238E27FC236}">
                  <a16:creationId xmlns:a16="http://schemas.microsoft.com/office/drawing/2014/main" xmlns="" id="{75FB840C-C5B2-5C05-CA0E-BA259F3ED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0883" y="3623970"/>
              <a:ext cx="141826" cy="252341"/>
            </a:xfrm>
            <a:custGeom>
              <a:avLst/>
              <a:gdLst>
                <a:gd name="T0" fmla="*/ 2147483646 w 4606"/>
                <a:gd name="T1" fmla="*/ 0 h 8148"/>
                <a:gd name="T2" fmla="*/ 2147483646 w 4606"/>
                <a:gd name="T3" fmla="*/ 2147483646 h 8148"/>
                <a:gd name="T4" fmla="*/ 2147483646 w 4606"/>
                <a:gd name="T5" fmla="*/ 2147483646 h 8148"/>
                <a:gd name="T6" fmla="*/ 2147483646 w 4606"/>
                <a:gd name="T7" fmla="*/ 2147483646 h 8148"/>
                <a:gd name="T8" fmla="*/ 2147483646 w 4606"/>
                <a:gd name="T9" fmla="*/ 2147483646 h 8148"/>
                <a:gd name="T10" fmla="*/ 2147483646 w 4606"/>
                <a:gd name="T11" fmla="*/ 2147483646 h 8148"/>
                <a:gd name="T12" fmla="*/ 2147483646 w 4606"/>
                <a:gd name="T13" fmla="*/ 2147483646 h 8148"/>
                <a:gd name="T14" fmla="*/ 2147483646 w 4606"/>
                <a:gd name="T15" fmla="*/ 2147483646 h 8148"/>
                <a:gd name="T16" fmla="*/ 2147483646 w 4606"/>
                <a:gd name="T17" fmla="*/ 0 h 8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8" name="Google Shape;838;p31">
              <a:extLst>
                <a:ext uri="{FF2B5EF4-FFF2-40B4-BE49-F238E27FC236}">
                  <a16:creationId xmlns:a16="http://schemas.microsoft.com/office/drawing/2014/main" xmlns="" id="{64F88575-7969-F747-6FD8-C7E8DA698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263" y="4763474"/>
              <a:ext cx="234967" cy="139661"/>
            </a:xfrm>
            <a:custGeom>
              <a:avLst/>
              <a:gdLst>
                <a:gd name="T0" fmla="*/ 2147483646 w 6420"/>
                <a:gd name="T1" fmla="*/ 2147483646 h 4389"/>
                <a:gd name="T2" fmla="*/ 2147483646 w 6420"/>
                <a:gd name="T3" fmla="*/ 2147483646 h 4389"/>
                <a:gd name="T4" fmla="*/ 2147483646 w 6420"/>
                <a:gd name="T5" fmla="*/ 2147483646 h 4389"/>
                <a:gd name="T6" fmla="*/ 2147483646 w 6420"/>
                <a:gd name="T7" fmla="*/ 2147483646 h 4389"/>
                <a:gd name="T8" fmla="*/ 2147483646 w 6420"/>
                <a:gd name="T9" fmla="*/ 2147483646 h 4389"/>
                <a:gd name="T10" fmla="*/ 2147483646 w 6420"/>
                <a:gd name="T11" fmla="*/ 2147483646 h 4389"/>
                <a:gd name="T12" fmla="*/ 2147483646 w 6420"/>
                <a:gd name="T13" fmla="*/ 2147483646 h 4389"/>
                <a:gd name="T14" fmla="*/ 2147483646 w 6420"/>
                <a:gd name="T15" fmla="*/ 2147483646 h 4389"/>
                <a:gd name="T16" fmla="*/ 2147483646 w 6420"/>
                <a:gd name="T17" fmla="*/ 2147483646 h 43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9" name="Google Shape;839;p31">
              <a:extLst>
                <a:ext uri="{FF2B5EF4-FFF2-40B4-BE49-F238E27FC236}">
                  <a16:creationId xmlns:a16="http://schemas.microsoft.com/office/drawing/2014/main" xmlns="" id="{0AEBCD2C-9EBF-67A7-0A3B-B117FA41D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0440" y="4369885"/>
              <a:ext cx="675264" cy="458658"/>
            </a:xfrm>
            <a:custGeom>
              <a:avLst/>
              <a:gdLst>
                <a:gd name="T0" fmla="*/ 2147483646 w 21712"/>
                <a:gd name="T1" fmla="*/ 2147483646 h 14732"/>
                <a:gd name="T2" fmla="*/ 2147483646 w 21712"/>
                <a:gd name="T3" fmla="*/ 2147483646 h 14732"/>
                <a:gd name="T4" fmla="*/ 2147483646 w 21712"/>
                <a:gd name="T5" fmla="*/ 2147483646 h 14732"/>
                <a:gd name="T6" fmla="*/ 2147483646 w 21712"/>
                <a:gd name="T7" fmla="*/ 2147483646 h 14732"/>
                <a:gd name="T8" fmla="*/ 2147483646 w 21712"/>
                <a:gd name="T9" fmla="*/ 2147483646 h 14732"/>
                <a:gd name="T10" fmla="*/ 2147483646 w 21712"/>
                <a:gd name="T11" fmla="*/ 2147483646 h 14732"/>
                <a:gd name="T12" fmla="*/ 0 w 21712"/>
                <a:gd name="T13" fmla="*/ 2147483646 h 14732"/>
                <a:gd name="T14" fmla="*/ 2147483646 w 21712"/>
                <a:gd name="T15" fmla="*/ 2147483646 h 14732"/>
                <a:gd name="T16" fmla="*/ 2147483646 w 21712"/>
                <a:gd name="T17" fmla="*/ 2147483646 h 14732"/>
                <a:gd name="T18" fmla="*/ 2147483646 w 21712"/>
                <a:gd name="T19" fmla="*/ 2147483646 h 14732"/>
                <a:gd name="T20" fmla="*/ 2147483646 w 21712"/>
                <a:gd name="T21" fmla="*/ 2147483646 h 14732"/>
                <a:gd name="T22" fmla="*/ 2147483646 w 21712"/>
                <a:gd name="T23" fmla="*/ 2147483646 h 14732"/>
                <a:gd name="T24" fmla="*/ 2147483646 w 21712"/>
                <a:gd name="T25" fmla="*/ 2147483646 h 14732"/>
                <a:gd name="T26" fmla="*/ 2147483646 w 21712"/>
                <a:gd name="T27" fmla="*/ 2147483646 h 14732"/>
                <a:gd name="T28" fmla="*/ 2147483646 w 21712"/>
                <a:gd name="T29" fmla="*/ 2147483646 h 147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0" name="Google Shape;840;p31">
              <a:extLst>
                <a:ext uri="{FF2B5EF4-FFF2-40B4-BE49-F238E27FC236}">
                  <a16:creationId xmlns:a16="http://schemas.microsoft.com/office/drawing/2014/main" xmlns="" id="{100A88BC-3098-0DC3-2D48-BF032E5F5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8839" y="4371471"/>
              <a:ext cx="196864" cy="274561"/>
            </a:xfrm>
            <a:custGeom>
              <a:avLst/>
              <a:gdLst>
                <a:gd name="T0" fmla="*/ 2147483646 w 6319"/>
                <a:gd name="T1" fmla="*/ 0 h 8806"/>
                <a:gd name="T2" fmla="*/ 2147483646 w 6319"/>
                <a:gd name="T3" fmla="*/ 2147483646 h 8806"/>
                <a:gd name="T4" fmla="*/ 2147483646 w 6319"/>
                <a:gd name="T5" fmla="*/ 2147483646 h 8806"/>
                <a:gd name="T6" fmla="*/ 2147483646 w 6319"/>
                <a:gd name="T7" fmla="*/ 2147483646 h 8806"/>
                <a:gd name="T8" fmla="*/ 0 w 6319"/>
                <a:gd name="T9" fmla="*/ 2147483646 h 8806"/>
                <a:gd name="T10" fmla="*/ 0 w 6319"/>
                <a:gd name="T11" fmla="*/ 2147483646 h 8806"/>
                <a:gd name="T12" fmla="*/ 2147483646 w 6319"/>
                <a:gd name="T13" fmla="*/ 2147483646 h 8806"/>
                <a:gd name="T14" fmla="*/ 2147483646 w 6319"/>
                <a:gd name="T15" fmla="*/ 2147483646 h 8806"/>
                <a:gd name="T16" fmla="*/ 2147483646 w 6319"/>
                <a:gd name="T17" fmla="*/ 2147483646 h 8806"/>
                <a:gd name="T18" fmla="*/ 2147483646 w 6319"/>
                <a:gd name="T19" fmla="*/ 2147483646 h 8806"/>
                <a:gd name="T20" fmla="*/ 2147483646 w 6319"/>
                <a:gd name="T21" fmla="*/ 2147483646 h 8806"/>
                <a:gd name="T22" fmla="*/ 2147483646 w 6319"/>
                <a:gd name="T23" fmla="*/ 2147483646 h 8806"/>
                <a:gd name="T24" fmla="*/ 2147483646 w 6319"/>
                <a:gd name="T25" fmla="*/ 0 h 8806"/>
                <a:gd name="T26" fmla="*/ 2147483646 w 6319"/>
                <a:gd name="T27" fmla="*/ 0 h 88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lnTo>
                    <a:pt x="2790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1" name="Google Shape;841;p31">
              <a:extLst>
                <a:ext uri="{FF2B5EF4-FFF2-40B4-BE49-F238E27FC236}">
                  <a16:creationId xmlns:a16="http://schemas.microsoft.com/office/drawing/2014/main" xmlns="" id="{553E011E-54AF-3B86-FCF6-4430E1AED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7527" y="3874724"/>
              <a:ext cx="226498" cy="539598"/>
            </a:xfrm>
            <a:custGeom>
              <a:avLst/>
              <a:gdLst>
                <a:gd name="T0" fmla="*/ 2147483646 w 7294"/>
                <a:gd name="T1" fmla="*/ 0 h 17402"/>
                <a:gd name="T2" fmla="*/ 2147483646 w 7294"/>
                <a:gd name="T3" fmla="*/ 2147483646 h 17402"/>
                <a:gd name="T4" fmla="*/ 2147483646 w 7294"/>
                <a:gd name="T5" fmla="*/ 2147483646 h 17402"/>
                <a:gd name="T6" fmla="*/ 2147483646 w 7294"/>
                <a:gd name="T7" fmla="*/ 2147483646 h 17402"/>
                <a:gd name="T8" fmla="*/ 2147483646 w 7294"/>
                <a:gd name="T9" fmla="*/ 2147483646 h 17402"/>
                <a:gd name="T10" fmla="*/ 2147483646 w 7294"/>
                <a:gd name="T11" fmla="*/ 2147483646 h 17402"/>
                <a:gd name="T12" fmla="*/ 2147483646 w 7294"/>
                <a:gd name="T13" fmla="*/ 2147483646 h 17402"/>
                <a:gd name="T14" fmla="*/ 2147483646 w 7294"/>
                <a:gd name="T15" fmla="*/ 0 h 174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2" name="Google Shape;842;p31">
              <a:extLst>
                <a:ext uri="{FF2B5EF4-FFF2-40B4-BE49-F238E27FC236}">
                  <a16:creationId xmlns:a16="http://schemas.microsoft.com/office/drawing/2014/main" xmlns="" id="{731F756A-A182-A988-7466-B277BE974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754" y="4401626"/>
              <a:ext cx="148177" cy="95223"/>
            </a:xfrm>
            <a:custGeom>
              <a:avLst/>
              <a:gdLst>
                <a:gd name="T0" fmla="*/ 2147483646 w 4774"/>
                <a:gd name="T1" fmla="*/ 0 h 3059"/>
                <a:gd name="T2" fmla="*/ 2147483646 w 4774"/>
                <a:gd name="T3" fmla="*/ 2147483646 h 3059"/>
                <a:gd name="T4" fmla="*/ 2147483646 w 4774"/>
                <a:gd name="T5" fmla="*/ 2147483646 h 3059"/>
                <a:gd name="T6" fmla="*/ 2147483646 w 4774"/>
                <a:gd name="T7" fmla="*/ 2147483646 h 3059"/>
                <a:gd name="T8" fmla="*/ 2147483646 w 4774"/>
                <a:gd name="T9" fmla="*/ 2147483646 h 3059"/>
                <a:gd name="T10" fmla="*/ 2147483646 w 4774"/>
                <a:gd name="T11" fmla="*/ 2147483646 h 3059"/>
                <a:gd name="T12" fmla="*/ 2147483646 w 4774"/>
                <a:gd name="T13" fmla="*/ 2147483646 h 3059"/>
                <a:gd name="T14" fmla="*/ 2147483646 w 4774"/>
                <a:gd name="T15" fmla="*/ 0 h 30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3" name="Google Shape;843;p31">
              <a:extLst>
                <a:ext uri="{FF2B5EF4-FFF2-40B4-BE49-F238E27FC236}">
                  <a16:creationId xmlns:a16="http://schemas.microsoft.com/office/drawing/2014/main" xmlns="" id="{F1046C64-2194-B298-BFB8-1C64B1D98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241" y="3754108"/>
              <a:ext cx="4234" cy="25393"/>
            </a:xfrm>
            <a:custGeom>
              <a:avLst/>
              <a:gdLst>
                <a:gd name="T0" fmla="*/ 0 w 135"/>
                <a:gd name="T1" fmla="*/ 0 h 841"/>
                <a:gd name="T2" fmla="*/ 0 w 135"/>
                <a:gd name="T3" fmla="*/ 0 h 841"/>
                <a:gd name="T4" fmla="*/ 2147483646 w 135"/>
                <a:gd name="T5" fmla="*/ 2147483646 h 841"/>
                <a:gd name="T6" fmla="*/ 2147483646 w 135"/>
                <a:gd name="T7" fmla="*/ 2147483646 h 841"/>
                <a:gd name="T8" fmla="*/ 2147483646 w 135"/>
                <a:gd name="T9" fmla="*/ 2147483646 h 841"/>
                <a:gd name="T10" fmla="*/ 0 w 135"/>
                <a:gd name="T11" fmla="*/ 0 h 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4" name="Google Shape;844;p31">
              <a:extLst>
                <a:ext uri="{FF2B5EF4-FFF2-40B4-BE49-F238E27FC236}">
                  <a16:creationId xmlns:a16="http://schemas.microsoft.com/office/drawing/2014/main" xmlns="" id="{32DC3B14-994C-9004-D874-42CC25AEA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8475" y="3779501"/>
              <a:ext cx="0" cy="0"/>
            </a:xfrm>
            <a:custGeom>
              <a:avLst/>
              <a:gdLst>
                <a:gd name="T0" fmla="*/ 2147483646 w 1"/>
                <a:gd name="T1" fmla="*/ 0 h 1"/>
                <a:gd name="T2" fmla="*/ 2147483646 w 1"/>
                <a:gd name="T3" fmla="*/ 0 h 1"/>
                <a:gd name="T4" fmla="*/ 2147483646 w 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5" name="Google Shape;845;p31">
              <a:extLst>
                <a:ext uri="{FF2B5EF4-FFF2-40B4-BE49-F238E27FC236}">
                  <a16:creationId xmlns:a16="http://schemas.microsoft.com/office/drawing/2014/main" xmlns="" id="{D2553E43-7246-481B-56BD-9008BAA68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232" y="3762043"/>
              <a:ext cx="4234" cy="22219"/>
            </a:xfrm>
            <a:custGeom>
              <a:avLst/>
              <a:gdLst>
                <a:gd name="T0" fmla="*/ 2147483646 w 136"/>
                <a:gd name="T1" fmla="*/ 2147483646 h 707"/>
                <a:gd name="T2" fmla="*/ 2147483646 w 136"/>
                <a:gd name="T3" fmla="*/ 2147483646 h 707"/>
                <a:gd name="T4" fmla="*/ 2147483646 w 136"/>
                <a:gd name="T5" fmla="*/ 2147483646 h 707"/>
                <a:gd name="T6" fmla="*/ 2147483646 w 136"/>
                <a:gd name="T7" fmla="*/ 2147483646 h 70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6" name="Google Shape;846;p31">
              <a:extLst>
                <a:ext uri="{FF2B5EF4-FFF2-40B4-BE49-F238E27FC236}">
                  <a16:creationId xmlns:a16="http://schemas.microsoft.com/office/drawing/2014/main" xmlns="" id="{BE505462-62FE-5E7C-4D28-089B6D7A5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232" y="3754108"/>
              <a:ext cx="131242" cy="55546"/>
            </a:xfrm>
            <a:custGeom>
              <a:avLst/>
              <a:gdLst>
                <a:gd name="T0" fmla="*/ 2147483646 w 4202"/>
                <a:gd name="T1" fmla="*/ 0 h 1815"/>
                <a:gd name="T2" fmla="*/ 2147483646 w 4202"/>
                <a:gd name="T3" fmla="*/ 2147483646 h 1815"/>
                <a:gd name="T4" fmla="*/ 2147483646 w 4202"/>
                <a:gd name="T5" fmla="*/ 2147483646 h 1815"/>
                <a:gd name="T6" fmla="*/ 2147483646 w 4202"/>
                <a:gd name="T7" fmla="*/ 2147483646 h 1815"/>
                <a:gd name="T8" fmla="*/ 2147483646 w 4202"/>
                <a:gd name="T9" fmla="*/ 2147483646 h 1815"/>
                <a:gd name="T10" fmla="*/ 2147483646 w 4202"/>
                <a:gd name="T11" fmla="*/ 2147483646 h 1815"/>
                <a:gd name="T12" fmla="*/ 2147483646 w 4202"/>
                <a:gd name="T13" fmla="*/ 0 h 18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7" name="Google Shape;847;p31">
              <a:extLst>
                <a:ext uri="{FF2B5EF4-FFF2-40B4-BE49-F238E27FC236}">
                  <a16:creationId xmlns:a16="http://schemas.microsoft.com/office/drawing/2014/main" xmlns="" id="{AD47639A-E0C6-7A86-AADD-5F7E3D8A2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8029" y="2519380"/>
              <a:ext cx="1225635" cy="1242663"/>
            </a:xfrm>
            <a:custGeom>
              <a:avLst/>
              <a:gdLst>
                <a:gd name="T0" fmla="*/ 2147483646 w 39491"/>
                <a:gd name="T1" fmla="*/ 0 h 40034"/>
                <a:gd name="T2" fmla="*/ 2147483646 w 39491"/>
                <a:gd name="T3" fmla="*/ 2147483646 h 40034"/>
                <a:gd name="T4" fmla="*/ 2147483646 w 39491"/>
                <a:gd name="T5" fmla="*/ 2147483646 h 40034"/>
                <a:gd name="T6" fmla="*/ 2147483646 w 39491"/>
                <a:gd name="T7" fmla="*/ 2147483646 h 40034"/>
                <a:gd name="T8" fmla="*/ 2147483646 w 39491"/>
                <a:gd name="T9" fmla="*/ 2147483646 h 40034"/>
                <a:gd name="T10" fmla="*/ 2147483646 w 39491"/>
                <a:gd name="T11" fmla="*/ 2147483646 h 40034"/>
                <a:gd name="T12" fmla="*/ 2147483646 w 39491"/>
                <a:gd name="T13" fmla="*/ 2147483646 h 40034"/>
                <a:gd name="T14" fmla="*/ 2147483646 w 39491"/>
                <a:gd name="T15" fmla="*/ 2147483646 h 40034"/>
                <a:gd name="T16" fmla="*/ 2147483646 w 39491"/>
                <a:gd name="T17" fmla="*/ 2147483646 h 40034"/>
                <a:gd name="T18" fmla="*/ 2147483646 w 39491"/>
                <a:gd name="T19" fmla="*/ 2147483646 h 40034"/>
                <a:gd name="T20" fmla="*/ 2147483646 w 39491"/>
                <a:gd name="T21" fmla="*/ 2147483646 h 40034"/>
                <a:gd name="T22" fmla="*/ 2147483646 w 39491"/>
                <a:gd name="T23" fmla="*/ 2147483646 h 40034"/>
                <a:gd name="T24" fmla="*/ 2147483646 w 39491"/>
                <a:gd name="T25" fmla="*/ 2147483646 h 40034"/>
                <a:gd name="T26" fmla="*/ 2147483646 w 39491"/>
                <a:gd name="T27" fmla="*/ 2147483646 h 40034"/>
                <a:gd name="T28" fmla="*/ 2147483646 w 39491"/>
                <a:gd name="T29" fmla="*/ 0 h 400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8" name="Google Shape;848;p31">
              <a:extLst>
                <a:ext uri="{FF2B5EF4-FFF2-40B4-BE49-F238E27FC236}">
                  <a16:creationId xmlns:a16="http://schemas.microsoft.com/office/drawing/2014/main" xmlns="" id="{B52F3012-73AC-E118-ED12-5326D7C33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349409"/>
              <a:ext cx="1024537" cy="330107"/>
            </a:xfrm>
            <a:custGeom>
              <a:avLst/>
              <a:gdLst>
                <a:gd name="T0" fmla="*/ 2147483646 w 33038"/>
                <a:gd name="T1" fmla="*/ 2147483646 h 10655"/>
                <a:gd name="T2" fmla="*/ 2147483646 w 33038"/>
                <a:gd name="T3" fmla="*/ 2147483646 h 10655"/>
                <a:gd name="T4" fmla="*/ 2147483646 w 33038"/>
                <a:gd name="T5" fmla="*/ 2147483646 h 10655"/>
                <a:gd name="T6" fmla="*/ 2147483646 w 33038"/>
                <a:gd name="T7" fmla="*/ 2147483646 h 10655"/>
                <a:gd name="T8" fmla="*/ 2147483646 w 33038"/>
                <a:gd name="T9" fmla="*/ 2147483646 h 10655"/>
                <a:gd name="T10" fmla="*/ 2147483646 w 33038"/>
                <a:gd name="T11" fmla="*/ 2147483646 h 10655"/>
                <a:gd name="T12" fmla="*/ 2147483646 w 33038"/>
                <a:gd name="T13" fmla="*/ 2147483646 h 10655"/>
                <a:gd name="T14" fmla="*/ 2147483646 w 33038"/>
                <a:gd name="T15" fmla="*/ 2147483646 h 10655"/>
                <a:gd name="T16" fmla="*/ 0 w 33038"/>
                <a:gd name="T17" fmla="*/ 2147483646 h 10655"/>
                <a:gd name="T18" fmla="*/ 0 w 33038"/>
                <a:gd name="T19" fmla="*/ 2147483646 h 10655"/>
                <a:gd name="T20" fmla="*/ 2147483646 w 33038"/>
                <a:gd name="T21" fmla="*/ 2147483646 h 10655"/>
                <a:gd name="T22" fmla="*/ 2147483646 w 33038"/>
                <a:gd name="T23" fmla="*/ 2147483646 h 10655"/>
                <a:gd name="T24" fmla="*/ 2147483646 w 33038"/>
                <a:gd name="T25" fmla="*/ 2147483646 h 10655"/>
                <a:gd name="T26" fmla="*/ 0 w 33038"/>
                <a:gd name="T27" fmla="*/ 2147483646 h 106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9" name="Google Shape;849;p31">
              <a:extLst>
                <a:ext uri="{FF2B5EF4-FFF2-40B4-BE49-F238E27FC236}">
                  <a16:creationId xmlns:a16="http://schemas.microsoft.com/office/drawing/2014/main" xmlns="" id="{E523F647-1CD3-016C-A653-049EF5262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127221"/>
              <a:ext cx="1121911" cy="552295"/>
            </a:xfrm>
            <a:custGeom>
              <a:avLst/>
              <a:gdLst>
                <a:gd name="T0" fmla="*/ 2147483646 w 36130"/>
                <a:gd name="T1" fmla="*/ 2147483646 h 17780"/>
                <a:gd name="T2" fmla="*/ 2147483646 w 36130"/>
                <a:gd name="T3" fmla="*/ 2147483646 h 17780"/>
                <a:gd name="T4" fmla="*/ 2147483646 w 36130"/>
                <a:gd name="T5" fmla="*/ 2147483646 h 17780"/>
                <a:gd name="T6" fmla="*/ 0 w 36130"/>
                <a:gd name="T7" fmla="*/ 2147483646 h 17780"/>
                <a:gd name="T8" fmla="*/ 2147483646 w 36130"/>
                <a:gd name="T9" fmla="*/ 2147483646 h 17780"/>
                <a:gd name="T10" fmla="*/ 2147483646 w 36130"/>
                <a:gd name="T11" fmla="*/ 2147483646 h 17780"/>
                <a:gd name="T12" fmla="*/ 2147483646 w 36130"/>
                <a:gd name="T13" fmla="*/ 2147483646 h 17780"/>
                <a:gd name="T14" fmla="*/ 2147483646 w 36130"/>
                <a:gd name="T15" fmla="*/ 2147483646 h 17780"/>
                <a:gd name="T16" fmla="*/ 2147483646 w 36130"/>
                <a:gd name="T17" fmla="*/ 2147483646 h 17780"/>
                <a:gd name="T18" fmla="*/ 2147483646 w 36130"/>
                <a:gd name="T19" fmla="*/ 2147483646 h 17780"/>
                <a:gd name="T20" fmla="*/ 2147483646 w 36130"/>
                <a:gd name="T21" fmla="*/ 2147483646 h 17780"/>
                <a:gd name="T22" fmla="*/ 2147483646 w 36130"/>
                <a:gd name="T23" fmla="*/ 2147483646 h 17780"/>
                <a:gd name="T24" fmla="*/ 2147483646 w 36130"/>
                <a:gd name="T25" fmla="*/ 2147483646 h 17780"/>
                <a:gd name="T26" fmla="*/ 2147483646 w 36130"/>
                <a:gd name="T27" fmla="*/ 2147483646 h 17780"/>
                <a:gd name="T28" fmla="*/ 2147483646 w 36130"/>
                <a:gd name="T29" fmla="*/ 2147483646 h 17780"/>
                <a:gd name="T30" fmla="*/ 2147483646 w 36130"/>
                <a:gd name="T31" fmla="*/ 2147483646 h 17780"/>
                <a:gd name="T32" fmla="*/ 2147483646 w 36130"/>
                <a:gd name="T33" fmla="*/ 2147483646 h 17780"/>
                <a:gd name="T34" fmla="*/ 2147483646 w 36130"/>
                <a:gd name="T35" fmla="*/ 2147483646 h 17780"/>
                <a:gd name="T36" fmla="*/ 2147483646 w 36130"/>
                <a:gd name="T37" fmla="*/ 2147483646 h 17780"/>
                <a:gd name="T38" fmla="*/ 2147483646 w 36130"/>
                <a:gd name="T39" fmla="*/ 2147483646 h 17780"/>
                <a:gd name="T40" fmla="*/ 2147483646 w 36130"/>
                <a:gd name="T41" fmla="*/ 2147483646 h 17780"/>
                <a:gd name="T42" fmla="*/ 2147483646 w 36130"/>
                <a:gd name="T43" fmla="*/ 2147483646 h 17780"/>
                <a:gd name="T44" fmla="*/ 2147483646 w 36130"/>
                <a:gd name="T45" fmla="*/ 2147483646 h 17780"/>
                <a:gd name="T46" fmla="*/ 2147483646 w 36130"/>
                <a:gd name="T47" fmla="*/ 2147483646 h 17780"/>
                <a:gd name="T48" fmla="*/ 2147483646 w 36130"/>
                <a:gd name="T49" fmla="*/ 2147483646 h 17780"/>
                <a:gd name="T50" fmla="*/ 2147483646 w 36130"/>
                <a:gd name="T51" fmla="*/ 2147483646 h 17780"/>
                <a:gd name="T52" fmla="*/ 2147483646 w 36130"/>
                <a:gd name="T53" fmla="*/ 2147483646 h 17780"/>
                <a:gd name="T54" fmla="*/ 2147483646 w 36130"/>
                <a:gd name="T55" fmla="*/ 2147483646 h 17780"/>
                <a:gd name="T56" fmla="*/ 2147483646 w 36130"/>
                <a:gd name="T57" fmla="*/ 2147483646 h 1778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0" name="Google Shape;850;p31">
              <a:extLst>
                <a:ext uri="{FF2B5EF4-FFF2-40B4-BE49-F238E27FC236}">
                  <a16:creationId xmlns:a16="http://schemas.microsoft.com/office/drawing/2014/main" xmlns="" id="{176D3B4C-E77C-8C1C-C61F-0045C806AF04}"/>
                </a:ext>
              </a:extLst>
            </p:cNvPr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851;p31">
              <a:extLst>
                <a:ext uri="{FF2B5EF4-FFF2-40B4-BE49-F238E27FC236}">
                  <a16:creationId xmlns:a16="http://schemas.microsoft.com/office/drawing/2014/main" xmlns="" id="{83E70DF5-AEDB-8C50-BDFB-EFD3C06C6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74" y="3062153"/>
              <a:ext cx="8467" cy="4761"/>
            </a:xfrm>
            <a:custGeom>
              <a:avLst/>
              <a:gdLst>
                <a:gd name="T0" fmla="*/ 2147483646 w 270"/>
                <a:gd name="T1" fmla="*/ 2147483646 h 169"/>
                <a:gd name="T2" fmla="*/ 0 w 270"/>
                <a:gd name="T3" fmla="*/ 2147483646 h 169"/>
                <a:gd name="T4" fmla="*/ 2147483646 w 270"/>
                <a:gd name="T5" fmla="*/ 2147483646 h 16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2" name="Google Shape;852;p31">
              <a:extLst>
                <a:ext uri="{FF2B5EF4-FFF2-40B4-BE49-F238E27FC236}">
                  <a16:creationId xmlns:a16="http://schemas.microsoft.com/office/drawing/2014/main" xmlns="" id="{BE2A4216-0C92-C5DB-4C84-C7D9389D9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5116" y="3197052"/>
              <a:ext cx="95256" cy="52373"/>
            </a:xfrm>
            <a:custGeom>
              <a:avLst/>
              <a:gdLst>
                <a:gd name="T0" fmla="*/ 2147483646 w 3093"/>
                <a:gd name="T1" fmla="*/ 2147483646 h 1682"/>
                <a:gd name="T2" fmla="*/ 2147483646 w 3093"/>
                <a:gd name="T3" fmla="*/ 2147483646 h 1682"/>
                <a:gd name="T4" fmla="*/ 0 w 3093"/>
                <a:gd name="T5" fmla="*/ 2147483646 h 1682"/>
                <a:gd name="T6" fmla="*/ 2147483646 w 3093"/>
                <a:gd name="T7" fmla="*/ 2147483646 h 16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3" name="Google Shape;853;p31">
              <a:extLst>
                <a:ext uri="{FF2B5EF4-FFF2-40B4-BE49-F238E27FC236}">
                  <a16:creationId xmlns:a16="http://schemas.microsoft.com/office/drawing/2014/main" xmlns="" id="{51957ABB-9865-C71D-9CAF-0D15919EB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0372" y="3127221"/>
              <a:ext cx="220149" cy="77766"/>
            </a:xfrm>
            <a:custGeom>
              <a:avLst/>
              <a:gdLst>
                <a:gd name="T0" fmla="*/ 2147483646 w 7126"/>
                <a:gd name="T1" fmla="*/ 2147483646 h 2522"/>
                <a:gd name="T2" fmla="*/ 2147483646 w 7126"/>
                <a:gd name="T3" fmla="*/ 2147483646 h 2522"/>
                <a:gd name="T4" fmla="*/ 2147483646 w 7126"/>
                <a:gd name="T5" fmla="*/ 2147483646 h 2522"/>
                <a:gd name="T6" fmla="*/ 2147483646 w 7126"/>
                <a:gd name="T7" fmla="*/ 2147483646 h 2522"/>
                <a:gd name="T8" fmla="*/ 2147483646 w 7126"/>
                <a:gd name="T9" fmla="*/ 2147483646 h 2522"/>
                <a:gd name="T10" fmla="*/ 2147483646 w 7126"/>
                <a:gd name="T11" fmla="*/ 2147483646 h 2522"/>
                <a:gd name="T12" fmla="*/ 2147483646 w 7126"/>
                <a:gd name="T13" fmla="*/ 2147483646 h 2522"/>
                <a:gd name="T14" fmla="*/ 0 w 7126"/>
                <a:gd name="T15" fmla="*/ 2147483646 h 2522"/>
                <a:gd name="T16" fmla="*/ 0 w 7126"/>
                <a:gd name="T17" fmla="*/ 2147483646 h 2522"/>
                <a:gd name="T18" fmla="*/ 2147483646 w 7126"/>
                <a:gd name="T19" fmla="*/ 2147483646 h 25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4" name="Google Shape;854;p31">
              <a:extLst>
                <a:ext uri="{FF2B5EF4-FFF2-40B4-BE49-F238E27FC236}">
                  <a16:creationId xmlns:a16="http://schemas.microsoft.com/office/drawing/2014/main" xmlns="" id="{3CB72C63-749F-903D-E512-B3DCCFE8B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9785" y="3187529"/>
              <a:ext cx="127009" cy="61896"/>
            </a:xfrm>
            <a:custGeom>
              <a:avLst/>
              <a:gdLst>
                <a:gd name="T0" fmla="*/ 2147483646 w 4068"/>
                <a:gd name="T1" fmla="*/ 0 h 1984"/>
                <a:gd name="T2" fmla="*/ 2147483646 w 4068"/>
                <a:gd name="T3" fmla="*/ 2147483646 h 1984"/>
                <a:gd name="T4" fmla="*/ 2147483646 w 4068"/>
                <a:gd name="T5" fmla="*/ 0 h 1984"/>
                <a:gd name="T6" fmla="*/ 2147483646 w 4068"/>
                <a:gd name="T7" fmla="*/ 0 h 19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lnTo>
                    <a:pt x="3933" y="0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5" name="Google Shape;855;p31">
              <a:extLst>
                <a:ext uri="{FF2B5EF4-FFF2-40B4-BE49-F238E27FC236}">
                  <a16:creationId xmlns:a16="http://schemas.microsoft.com/office/drawing/2014/main" xmlns="" id="{5B5B0D03-9A25-11CE-2E5B-C969DAA8D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344648"/>
              <a:ext cx="0" cy="4761"/>
            </a:xfrm>
            <a:custGeom>
              <a:avLst/>
              <a:gdLst>
                <a:gd name="T0" fmla="*/ 0 w 1"/>
                <a:gd name="T1" fmla="*/ 0 h 135"/>
                <a:gd name="T2" fmla="*/ 0 w 1"/>
                <a:gd name="T3" fmla="*/ 0 h 135"/>
                <a:gd name="T4" fmla="*/ 0 w 1"/>
                <a:gd name="T5" fmla="*/ 2147483646 h 135"/>
                <a:gd name="T6" fmla="*/ 0 w 1"/>
                <a:gd name="T7" fmla="*/ 2147483646 h 135"/>
                <a:gd name="T8" fmla="*/ 0 w 1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6" name="Google Shape;856;p31">
              <a:extLst>
                <a:ext uri="{FF2B5EF4-FFF2-40B4-BE49-F238E27FC236}">
                  <a16:creationId xmlns:a16="http://schemas.microsoft.com/office/drawing/2014/main" xmlns="" id="{208DC42B-DF1A-6110-CD7B-54B49F978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276404"/>
              <a:ext cx="42336" cy="73004"/>
            </a:xfrm>
            <a:custGeom>
              <a:avLst/>
              <a:gdLst>
                <a:gd name="T0" fmla="*/ 2147483646 w 1405"/>
                <a:gd name="T1" fmla="*/ 2147483646 h 2334"/>
                <a:gd name="T2" fmla="*/ 2147483646 w 1405"/>
                <a:gd name="T3" fmla="*/ 2147483646 h 2334"/>
                <a:gd name="T4" fmla="*/ 0 w 1405"/>
                <a:gd name="T5" fmla="*/ 2147483646 h 2334"/>
                <a:gd name="T6" fmla="*/ 0 w 1405"/>
                <a:gd name="T7" fmla="*/ 2147483646 h 2334"/>
                <a:gd name="T8" fmla="*/ 2147483646 w 1405"/>
                <a:gd name="T9" fmla="*/ 2147483646 h 2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7" name="Google Shape;857;p31">
              <a:extLst>
                <a:ext uri="{FF2B5EF4-FFF2-40B4-BE49-F238E27FC236}">
                  <a16:creationId xmlns:a16="http://schemas.microsoft.com/office/drawing/2014/main" xmlns="" id="{97424B59-E801-2FA1-6D69-C78966D23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8320" y="3179595"/>
              <a:ext cx="1466952" cy="209491"/>
            </a:xfrm>
            <a:custGeom>
              <a:avLst/>
              <a:gdLst>
                <a:gd name="T0" fmla="*/ 2147483646 w 47188"/>
                <a:gd name="T1" fmla="*/ 2147483646 h 6723"/>
                <a:gd name="T2" fmla="*/ 2147483646 w 47188"/>
                <a:gd name="T3" fmla="*/ 2147483646 h 6723"/>
                <a:gd name="T4" fmla="*/ 2147483646 w 47188"/>
                <a:gd name="T5" fmla="*/ 2147483646 h 6723"/>
                <a:gd name="T6" fmla="*/ 2147483646 w 47188"/>
                <a:gd name="T7" fmla="*/ 2147483646 h 6723"/>
                <a:gd name="T8" fmla="*/ 2147483646 w 47188"/>
                <a:gd name="T9" fmla="*/ 2147483646 h 6723"/>
                <a:gd name="T10" fmla="*/ 2147483646 w 47188"/>
                <a:gd name="T11" fmla="*/ 2147483646 h 6723"/>
                <a:gd name="T12" fmla="*/ 2147483646 w 47188"/>
                <a:gd name="T13" fmla="*/ 2147483646 h 6723"/>
                <a:gd name="T14" fmla="*/ 2147483646 w 47188"/>
                <a:gd name="T15" fmla="*/ 2147483646 h 6723"/>
                <a:gd name="T16" fmla="*/ 2147483646 w 47188"/>
                <a:gd name="T17" fmla="*/ 2147483646 h 6723"/>
                <a:gd name="T18" fmla="*/ 2147483646 w 47188"/>
                <a:gd name="T19" fmla="*/ 2147483646 h 6723"/>
                <a:gd name="T20" fmla="*/ 2147483646 w 47188"/>
                <a:gd name="T21" fmla="*/ 2147483646 h 6723"/>
                <a:gd name="T22" fmla="*/ 2147483646 w 47188"/>
                <a:gd name="T23" fmla="*/ 2147483646 h 6723"/>
                <a:gd name="T24" fmla="*/ 2147483646 w 47188"/>
                <a:gd name="T25" fmla="*/ 2147483646 h 6723"/>
                <a:gd name="T26" fmla="*/ 2147483646 w 47188"/>
                <a:gd name="T27" fmla="*/ 2147483646 h 6723"/>
                <a:gd name="T28" fmla="*/ 2147483646 w 47188"/>
                <a:gd name="T29" fmla="*/ 2147483646 h 6723"/>
                <a:gd name="T30" fmla="*/ 2147483646 w 47188"/>
                <a:gd name="T31" fmla="*/ 2147483646 h 6723"/>
                <a:gd name="T32" fmla="*/ 2147483646 w 47188"/>
                <a:gd name="T33" fmla="*/ 2147483646 h 6723"/>
                <a:gd name="T34" fmla="*/ 2147483646 w 47188"/>
                <a:gd name="T35" fmla="*/ 2147483646 h 6723"/>
                <a:gd name="T36" fmla="*/ 2147483646 w 47188"/>
                <a:gd name="T37" fmla="*/ 0 h 6723"/>
                <a:gd name="T38" fmla="*/ 2147483646 w 47188"/>
                <a:gd name="T39" fmla="*/ 2147483646 h 6723"/>
                <a:gd name="T40" fmla="*/ 2147483646 w 47188"/>
                <a:gd name="T41" fmla="*/ 2147483646 h 6723"/>
                <a:gd name="T42" fmla="*/ 2147483646 w 47188"/>
                <a:gd name="T43" fmla="*/ 0 h 67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8" name="Google Shape;858;p31">
              <a:extLst>
                <a:ext uri="{FF2B5EF4-FFF2-40B4-BE49-F238E27FC236}">
                  <a16:creationId xmlns:a16="http://schemas.microsoft.com/office/drawing/2014/main" xmlns="" id="{178F53B5-3AD0-B839-93DB-301EBB5D0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8627" y="3384324"/>
              <a:ext cx="0" cy="0"/>
            </a:xfrm>
            <a:custGeom>
              <a:avLst/>
              <a:gdLst>
                <a:gd name="T0" fmla="*/ 2147483646 w 1"/>
                <a:gd name="T1" fmla="*/ 2147483646 h 1"/>
                <a:gd name="T2" fmla="*/ 2147483646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9" name="Google Shape;859;p31">
              <a:extLst>
                <a:ext uri="{FF2B5EF4-FFF2-40B4-BE49-F238E27FC236}">
                  <a16:creationId xmlns:a16="http://schemas.microsoft.com/office/drawing/2014/main" xmlns="" id="{A7019DE9-6FBB-C9A4-D75C-CB81A40B6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721" y="3314494"/>
              <a:ext cx="88906" cy="69830"/>
            </a:xfrm>
            <a:custGeom>
              <a:avLst/>
              <a:gdLst>
                <a:gd name="T0" fmla="*/ 0 w 2823"/>
                <a:gd name="T1" fmla="*/ 2147483646 h 2253"/>
                <a:gd name="T2" fmla="*/ 2147483646 w 2823"/>
                <a:gd name="T3" fmla="*/ 2147483646 h 2253"/>
                <a:gd name="T4" fmla="*/ 0 w 2823"/>
                <a:gd name="T5" fmla="*/ 2147483646 h 22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0" name="Google Shape;860;p31">
              <a:extLst>
                <a:ext uri="{FF2B5EF4-FFF2-40B4-BE49-F238E27FC236}">
                  <a16:creationId xmlns:a16="http://schemas.microsoft.com/office/drawing/2014/main" xmlns="" id="{73E6CCA9-B3D2-932F-D952-56858F173C62}"/>
                </a:ext>
              </a:extLst>
            </p:cNvPr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1" name="Google Shape;861;p31">
              <a:extLst>
                <a:ext uri="{FF2B5EF4-FFF2-40B4-BE49-F238E27FC236}">
                  <a16:creationId xmlns:a16="http://schemas.microsoft.com/office/drawing/2014/main" xmlns="" id="{E58AC391-035B-AF01-E3B1-896060ED1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2486" y="3492244"/>
              <a:ext cx="179930" cy="122204"/>
            </a:xfrm>
            <a:custGeom>
              <a:avLst/>
              <a:gdLst>
                <a:gd name="T0" fmla="*/ 2147483646 w 5748"/>
                <a:gd name="T1" fmla="*/ 2147483646 h 3934"/>
                <a:gd name="T2" fmla="*/ 2147483646 w 5748"/>
                <a:gd name="T3" fmla="*/ 2147483646 h 3934"/>
                <a:gd name="T4" fmla="*/ 2147483646 w 5748"/>
                <a:gd name="T5" fmla="*/ 2147483646 h 3934"/>
                <a:gd name="T6" fmla="*/ 2147483646 w 5748"/>
                <a:gd name="T7" fmla="*/ 2147483646 h 3934"/>
                <a:gd name="T8" fmla="*/ 2147483646 w 5748"/>
                <a:gd name="T9" fmla="*/ 2147483646 h 3934"/>
                <a:gd name="T10" fmla="*/ 2147483646 w 5748"/>
                <a:gd name="T11" fmla="*/ 2147483646 h 3934"/>
                <a:gd name="T12" fmla="*/ 2147483646 w 5748"/>
                <a:gd name="T13" fmla="*/ 2147483646 h 3934"/>
                <a:gd name="T14" fmla="*/ 2147483646 w 5748"/>
                <a:gd name="T15" fmla="*/ 2147483646 h 3934"/>
                <a:gd name="T16" fmla="*/ 2147483646 w 5748"/>
                <a:gd name="T17" fmla="*/ 2147483646 h 3934"/>
                <a:gd name="T18" fmla="*/ 2147483646 w 5748"/>
                <a:gd name="T19" fmla="*/ 2147483646 h 3934"/>
                <a:gd name="T20" fmla="*/ 2147483646 w 5748"/>
                <a:gd name="T21" fmla="*/ 2147483646 h 3934"/>
                <a:gd name="T22" fmla="*/ 2147483646 w 5748"/>
                <a:gd name="T23" fmla="*/ 2147483646 h 39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2" name="Google Shape;862;p31">
              <a:extLst>
                <a:ext uri="{FF2B5EF4-FFF2-40B4-BE49-F238E27FC236}">
                  <a16:creationId xmlns:a16="http://schemas.microsoft.com/office/drawing/2014/main" xmlns="" id="{28636C3F-F25C-5659-C2A7-767BBA9C2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817" y="3257360"/>
              <a:ext cx="234966" cy="209491"/>
            </a:xfrm>
            <a:custGeom>
              <a:avLst/>
              <a:gdLst>
                <a:gd name="T0" fmla="*/ 2147483646 w 7563"/>
                <a:gd name="T1" fmla="*/ 0 h 6741"/>
                <a:gd name="T2" fmla="*/ 2147483646 w 7563"/>
                <a:gd name="T3" fmla="*/ 2147483646 h 6741"/>
                <a:gd name="T4" fmla="*/ 2147483646 w 7563"/>
                <a:gd name="T5" fmla="*/ 2147483646 h 6741"/>
                <a:gd name="T6" fmla="*/ 2147483646 w 7563"/>
                <a:gd name="T7" fmla="*/ 2147483646 h 6741"/>
                <a:gd name="T8" fmla="*/ 2147483646 w 7563"/>
                <a:gd name="T9" fmla="*/ 2147483646 h 6741"/>
                <a:gd name="T10" fmla="*/ 2147483646 w 7563"/>
                <a:gd name="T11" fmla="*/ 2147483646 h 6741"/>
                <a:gd name="T12" fmla="*/ 2147483646 w 7563"/>
                <a:gd name="T13" fmla="*/ 0 h 67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3" name="Google Shape;863;p31">
              <a:extLst>
                <a:ext uri="{FF2B5EF4-FFF2-40B4-BE49-F238E27FC236}">
                  <a16:creationId xmlns:a16="http://schemas.microsoft.com/office/drawing/2014/main" xmlns="" id="{149B378D-C45F-3672-D1D9-A931F35425DE}"/>
                </a:ext>
              </a:extLst>
            </p:cNvPr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4" name="Google Shape;864;p31">
              <a:extLst>
                <a:ext uri="{FF2B5EF4-FFF2-40B4-BE49-F238E27FC236}">
                  <a16:creationId xmlns:a16="http://schemas.microsoft.com/office/drawing/2014/main" xmlns="" id="{FECB616F-7118-A8F1-ADE1-FE3FE8F5F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3286" y="3289101"/>
              <a:ext cx="218031" cy="192034"/>
            </a:xfrm>
            <a:custGeom>
              <a:avLst/>
              <a:gdLst>
                <a:gd name="T0" fmla="*/ 2147483646 w 6992"/>
                <a:gd name="T1" fmla="*/ 2147483646 h 6211"/>
                <a:gd name="T2" fmla="*/ 2147483646 w 6992"/>
                <a:gd name="T3" fmla="*/ 2147483646 h 6211"/>
                <a:gd name="T4" fmla="*/ 2147483646 w 6992"/>
                <a:gd name="T5" fmla="*/ 2147483646 h 6211"/>
                <a:gd name="T6" fmla="*/ 2147483646 w 6992"/>
                <a:gd name="T7" fmla="*/ 2147483646 h 6211"/>
                <a:gd name="T8" fmla="*/ 2147483646 w 6992"/>
                <a:gd name="T9" fmla="*/ 2147483646 h 6211"/>
                <a:gd name="T10" fmla="*/ 2147483646 w 6992"/>
                <a:gd name="T11" fmla="*/ 2147483646 h 6211"/>
                <a:gd name="T12" fmla="*/ 2147483646 w 6992"/>
                <a:gd name="T13" fmla="*/ 2147483646 h 62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5" name="Google Shape;865;p31">
              <a:extLst>
                <a:ext uri="{FF2B5EF4-FFF2-40B4-BE49-F238E27FC236}">
                  <a16:creationId xmlns:a16="http://schemas.microsoft.com/office/drawing/2014/main" xmlns="" id="{006A3F59-3DA5-D88D-C02A-642EC33F272D}"/>
                </a:ext>
              </a:extLst>
            </p:cNvPr>
            <p:cNvSpPr/>
            <p:nvPr/>
          </p:nvSpPr>
          <p:spPr>
            <a:xfrm>
              <a:off x="5881016" y="3458916"/>
              <a:ext cx="180914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866;p31">
              <a:extLst>
                <a:ext uri="{FF2B5EF4-FFF2-40B4-BE49-F238E27FC236}">
                  <a16:creationId xmlns:a16="http://schemas.microsoft.com/office/drawing/2014/main" xmlns="" id="{435F10FC-3A0D-91B1-4A2E-5076BBCDF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819177"/>
              <a:ext cx="247666" cy="358674"/>
            </a:xfrm>
            <a:custGeom>
              <a:avLst/>
              <a:gdLst>
                <a:gd name="T0" fmla="*/ 2147483646 w 8000"/>
                <a:gd name="T1" fmla="*/ 2147483646 h 11551"/>
                <a:gd name="T2" fmla="*/ 2147483646 w 8000"/>
                <a:gd name="T3" fmla="*/ 2147483646 h 11551"/>
                <a:gd name="T4" fmla="*/ 2147483646 w 8000"/>
                <a:gd name="T5" fmla="*/ 2147483646 h 11551"/>
                <a:gd name="T6" fmla="*/ 2147483646 w 8000"/>
                <a:gd name="T7" fmla="*/ 2147483646 h 11551"/>
                <a:gd name="T8" fmla="*/ 2147483646 w 8000"/>
                <a:gd name="T9" fmla="*/ 2147483646 h 11551"/>
                <a:gd name="T10" fmla="*/ 2147483646 w 8000"/>
                <a:gd name="T11" fmla="*/ 2147483646 h 11551"/>
                <a:gd name="T12" fmla="*/ 2147483646 w 8000"/>
                <a:gd name="T13" fmla="*/ 2147483646 h 11551"/>
                <a:gd name="T14" fmla="*/ 2147483646 w 8000"/>
                <a:gd name="T15" fmla="*/ 2147483646 h 11551"/>
                <a:gd name="T16" fmla="*/ 2147483646 w 8000"/>
                <a:gd name="T17" fmla="*/ 2147483646 h 115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7" name="Google Shape;867;p31">
              <a:extLst>
                <a:ext uri="{FF2B5EF4-FFF2-40B4-BE49-F238E27FC236}">
                  <a16:creationId xmlns:a16="http://schemas.microsoft.com/office/drawing/2014/main" xmlns="" id="{34330D68-59F9-6B77-EBE8-E3AD3F1D1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819177"/>
              <a:ext cx="247666" cy="357088"/>
            </a:xfrm>
            <a:custGeom>
              <a:avLst/>
              <a:gdLst>
                <a:gd name="T0" fmla="*/ 2147483646 w 8000"/>
                <a:gd name="T1" fmla="*/ 2147483646 h 11495"/>
                <a:gd name="T2" fmla="*/ 2147483646 w 8000"/>
                <a:gd name="T3" fmla="*/ 2147483646 h 11495"/>
                <a:gd name="T4" fmla="*/ 2147483646 w 8000"/>
                <a:gd name="T5" fmla="*/ 2147483646 h 11495"/>
                <a:gd name="T6" fmla="*/ 2147483646 w 8000"/>
                <a:gd name="T7" fmla="*/ 2147483646 h 11495"/>
                <a:gd name="T8" fmla="*/ 2147483646 w 8000"/>
                <a:gd name="T9" fmla="*/ 2147483646 h 11495"/>
                <a:gd name="T10" fmla="*/ 2147483646 w 8000"/>
                <a:gd name="T11" fmla="*/ 2147483646 h 11495"/>
                <a:gd name="T12" fmla="*/ 2147483646 w 8000"/>
                <a:gd name="T13" fmla="*/ 2147483646 h 11495"/>
                <a:gd name="T14" fmla="*/ 2147483646 w 8000"/>
                <a:gd name="T15" fmla="*/ 2147483646 h 11495"/>
                <a:gd name="T16" fmla="*/ 2147483646 w 8000"/>
                <a:gd name="T17" fmla="*/ 2147483646 h 11495"/>
                <a:gd name="T18" fmla="*/ 2147483646 w 8000"/>
                <a:gd name="T19" fmla="*/ 2147483646 h 11495"/>
                <a:gd name="T20" fmla="*/ 2147483646 w 8000"/>
                <a:gd name="T21" fmla="*/ 2147483646 h 11495"/>
                <a:gd name="T22" fmla="*/ 2147483646 w 8000"/>
                <a:gd name="T23" fmla="*/ 2147483646 h 11495"/>
                <a:gd name="T24" fmla="*/ 2147483646 w 8000"/>
                <a:gd name="T25" fmla="*/ 2147483646 h 11495"/>
                <a:gd name="T26" fmla="*/ 2147483646 w 8000"/>
                <a:gd name="T27" fmla="*/ 2147483646 h 11495"/>
                <a:gd name="T28" fmla="*/ 2147483646 w 8000"/>
                <a:gd name="T29" fmla="*/ 2147483646 h 11495"/>
                <a:gd name="T30" fmla="*/ 2147483646 w 8000"/>
                <a:gd name="T31" fmla="*/ 2147483646 h 11495"/>
                <a:gd name="T32" fmla="*/ 2147483646 w 8000"/>
                <a:gd name="T33" fmla="*/ 2147483646 h 11495"/>
                <a:gd name="T34" fmla="*/ 2147483646 w 8000"/>
                <a:gd name="T35" fmla="*/ 2147483646 h 11495"/>
                <a:gd name="T36" fmla="*/ 2147483646 w 8000"/>
                <a:gd name="T37" fmla="*/ 2147483646 h 114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8" name="Google Shape;868;p31">
              <a:extLst>
                <a:ext uri="{FF2B5EF4-FFF2-40B4-BE49-F238E27FC236}">
                  <a16:creationId xmlns:a16="http://schemas.microsoft.com/office/drawing/2014/main" xmlns="" id="{657018A0-646C-404F-06A0-B01C9F085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084" y="3981056"/>
              <a:ext cx="0" cy="138074"/>
            </a:xfrm>
            <a:custGeom>
              <a:avLst/>
              <a:gdLst>
                <a:gd name="T0" fmla="*/ 2147483646 w 1"/>
                <a:gd name="T1" fmla="*/ 0 h 4471"/>
                <a:gd name="T2" fmla="*/ 2147483646 w 1"/>
                <a:gd name="T3" fmla="*/ 2147483646 h 4471"/>
                <a:gd name="T4" fmla="*/ 2147483646 w 1"/>
                <a:gd name="T5" fmla="*/ 2147483646 h 4471"/>
                <a:gd name="T6" fmla="*/ 2147483646 w 1"/>
                <a:gd name="T7" fmla="*/ 0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9" name="Google Shape;869;p31">
              <a:extLst>
                <a:ext uri="{FF2B5EF4-FFF2-40B4-BE49-F238E27FC236}">
                  <a16:creationId xmlns:a16="http://schemas.microsoft.com/office/drawing/2014/main" xmlns="" id="{C088CDA6-D07B-29C4-9D6B-1DB5D99E6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1682" y="3827113"/>
              <a:ext cx="25402" cy="12696"/>
            </a:xfrm>
            <a:custGeom>
              <a:avLst/>
              <a:gdLst>
                <a:gd name="T0" fmla="*/ 2147483646 w 841"/>
                <a:gd name="T1" fmla="*/ 0 h 404"/>
                <a:gd name="T2" fmla="*/ 2147483646 w 841"/>
                <a:gd name="T3" fmla="*/ 2147483646 h 404"/>
                <a:gd name="T4" fmla="*/ 2147483646 w 841"/>
                <a:gd name="T5" fmla="*/ 2147483646 h 404"/>
                <a:gd name="T6" fmla="*/ 2147483646 w 841"/>
                <a:gd name="T7" fmla="*/ 0 h 404"/>
                <a:gd name="T8" fmla="*/ 2147483646 w 841"/>
                <a:gd name="T9" fmla="*/ 2147483646 h 404"/>
                <a:gd name="T10" fmla="*/ 2147483646 w 841"/>
                <a:gd name="T11" fmla="*/ 2147483646 h 404"/>
                <a:gd name="T12" fmla="*/ 2147483646 w 841"/>
                <a:gd name="T13" fmla="*/ 2147483646 h 404"/>
                <a:gd name="T14" fmla="*/ 2147483646 w 841"/>
                <a:gd name="T15" fmla="*/ 2147483646 h 404"/>
                <a:gd name="T16" fmla="*/ 2147483646 w 841"/>
                <a:gd name="T17" fmla="*/ 2147483646 h 404"/>
                <a:gd name="T18" fmla="*/ 2147483646 w 841"/>
                <a:gd name="T19" fmla="*/ 2147483646 h 404"/>
                <a:gd name="T20" fmla="*/ 2147483646 w 841"/>
                <a:gd name="T21" fmla="*/ 2147483646 h 404"/>
                <a:gd name="T22" fmla="*/ 0 w 841"/>
                <a:gd name="T23" fmla="*/ 2147483646 h 404"/>
                <a:gd name="T24" fmla="*/ 2147483646 w 841"/>
                <a:gd name="T25" fmla="*/ 2147483646 h 4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0" name="Google Shape;870;p31">
              <a:extLst>
                <a:ext uri="{FF2B5EF4-FFF2-40B4-BE49-F238E27FC236}">
                  <a16:creationId xmlns:a16="http://schemas.microsoft.com/office/drawing/2014/main" xmlns="" id="{3BDF63BA-F730-30BB-4F8D-E0B8DA849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827113"/>
              <a:ext cx="247666" cy="349152"/>
            </a:xfrm>
            <a:custGeom>
              <a:avLst/>
              <a:gdLst>
                <a:gd name="T0" fmla="*/ 2147483646 w 8000"/>
                <a:gd name="T1" fmla="*/ 0 h 11192"/>
                <a:gd name="T2" fmla="*/ 2147483646 w 8000"/>
                <a:gd name="T3" fmla="*/ 2147483646 h 11192"/>
                <a:gd name="T4" fmla="*/ 2147483646 w 8000"/>
                <a:gd name="T5" fmla="*/ 2147483646 h 11192"/>
                <a:gd name="T6" fmla="*/ 2147483646 w 8000"/>
                <a:gd name="T7" fmla="*/ 2147483646 h 11192"/>
                <a:gd name="T8" fmla="*/ 2147483646 w 8000"/>
                <a:gd name="T9" fmla="*/ 2147483646 h 11192"/>
                <a:gd name="T10" fmla="*/ 2147483646 w 8000"/>
                <a:gd name="T11" fmla="*/ 2147483646 h 11192"/>
                <a:gd name="T12" fmla="*/ 2147483646 w 8000"/>
                <a:gd name="T13" fmla="*/ 2147483646 h 11192"/>
                <a:gd name="T14" fmla="*/ 2147483646 w 8000"/>
                <a:gd name="T15" fmla="*/ 2147483646 h 11192"/>
                <a:gd name="T16" fmla="*/ 2147483646 w 8000"/>
                <a:gd name="T17" fmla="*/ 0 h 11192"/>
                <a:gd name="T18" fmla="*/ 2147483646 w 8000"/>
                <a:gd name="T19" fmla="*/ 2147483646 h 11192"/>
                <a:gd name="T20" fmla="*/ 2147483646 w 8000"/>
                <a:gd name="T21" fmla="*/ 2147483646 h 11192"/>
                <a:gd name="T22" fmla="*/ 2147483646 w 8000"/>
                <a:gd name="T23" fmla="*/ 2147483646 h 11192"/>
                <a:gd name="T24" fmla="*/ 2147483646 w 8000"/>
                <a:gd name="T25" fmla="*/ 2147483646 h 11192"/>
                <a:gd name="T26" fmla="*/ 2147483646 w 8000"/>
                <a:gd name="T27" fmla="*/ 2147483646 h 11192"/>
                <a:gd name="T28" fmla="*/ 2147483646 w 8000"/>
                <a:gd name="T29" fmla="*/ 2147483646 h 11192"/>
                <a:gd name="T30" fmla="*/ 2147483646 w 8000"/>
                <a:gd name="T31" fmla="*/ 2147483646 h 11192"/>
                <a:gd name="T32" fmla="*/ 2147483646 w 8000"/>
                <a:gd name="T33" fmla="*/ 2147483646 h 11192"/>
                <a:gd name="T34" fmla="*/ 2147483646 w 8000"/>
                <a:gd name="T35" fmla="*/ 2147483646 h 11192"/>
                <a:gd name="T36" fmla="*/ 2147483646 w 8000"/>
                <a:gd name="T37" fmla="*/ 2147483646 h 11192"/>
                <a:gd name="T38" fmla="*/ 2147483646 w 8000"/>
                <a:gd name="T39" fmla="*/ 2147483646 h 11192"/>
                <a:gd name="T40" fmla="*/ 2147483646 w 8000"/>
                <a:gd name="T41" fmla="*/ 0 h 1119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1" name="Google Shape;871;p31">
              <a:extLst>
                <a:ext uri="{FF2B5EF4-FFF2-40B4-BE49-F238E27FC236}">
                  <a16:creationId xmlns:a16="http://schemas.microsoft.com/office/drawing/2014/main" xmlns="" id="{E875858F-8C61-7840-3131-9D86DE16E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784262"/>
              <a:ext cx="247666" cy="69830"/>
            </a:xfrm>
            <a:custGeom>
              <a:avLst/>
              <a:gdLst>
                <a:gd name="T0" fmla="*/ 2147483646 w 8000"/>
                <a:gd name="T1" fmla="*/ 2147483646 h 2253"/>
                <a:gd name="T2" fmla="*/ 2147483646 w 8000"/>
                <a:gd name="T3" fmla="*/ 2147483646 h 2253"/>
                <a:gd name="T4" fmla="*/ 2147483646 w 8000"/>
                <a:gd name="T5" fmla="*/ 2147483646 h 2253"/>
                <a:gd name="T6" fmla="*/ 2147483646 w 8000"/>
                <a:gd name="T7" fmla="*/ 2147483646 h 2253"/>
                <a:gd name="T8" fmla="*/ 2147483646 w 8000"/>
                <a:gd name="T9" fmla="*/ 2147483646 h 2253"/>
                <a:gd name="T10" fmla="*/ 2147483646 w 8000"/>
                <a:gd name="T11" fmla="*/ 2147483646 h 2253"/>
                <a:gd name="T12" fmla="*/ 2147483646 w 8000"/>
                <a:gd name="T13" fmla="*/ 2147483646 h 2253"/>
                <a:gd name="T14" fmla="*/ 2147483646 w 8000"/>
                <a:gd name="T15" fmla="*/ 2147483646 h 2253"/>
                <a:gd name="T16" fmla="*/ 2147483646 w 8000"/>
                <a:gd name="T17" fmla="*/ 2147483646 h 2253"/>
                <a:gd name="T18" fmla="*/ 2147483646 w 8000"/>
                <a:gd name="T19" fmla="*/ 2147483646 h 2253"/>
                <a:gd name="T20" fmla="*/ 2147483646 w 8000"/>
                <a:gd name="T21" fmla="*/ 2147483646 h 22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2" name="Google Shape;872;p31">
              <a:extLst>
                <a:ext uri="{FF2B5EF4-FFF2-40B4-BE49-F238E27FC236}">
                  <a16:creationId xmlns:a16="http://schemas.microsoft.com/office/drawing/2014/main" xmlns="" id="{3663D4B6-6F00-3947-71C7-B9C9542D4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2118" y="3796958"/>
              <a:ext cx="222265" cy="42851"/>
            </a:xfrm>
            <a:custGeom>
              <a:avLst/>
              <a:gdLst>
                <a:gd name="T0" fmla="*/ 2147483646 w 7126"/>
                <a:gd name="T1" fmla="*/ 2147483646 h 1379"/>
                <a:gd name="T2" fmla="*/ 2147483646 w 7126"/>
                <a:gd name="T3" fmla="*/ 2147483646 h 1379"/>
                <a:gd name="T4" fmla="*/ 2147483646 w 7126"/>
                <a:gd name="T5" fmla="*/ 2147483646 h 1379"/>
                <a:gd name="T6" fmla="*/ 2147483646 w 7126"/>
                <a:gd name="T7" fmla="*/ 2147483646 h 1379"/>
                <a:gd name="T8" fmla="*/ 2147483646 w 7126"/>
                <a:gd name="T9" fmla="*/ 2147483646 h 1379"/>
                <a:gd name="T10" fmla="*/ 2147483646 w 7126"/>
                <a:gd name="T11" fmla="*/ 2147483646 h 1379"/>
                <a:gd name="T12" fmla="*/ 2147483646 w 7126"/>
                <a:gd name="T13" fmla="*/ 2147483646 h 1379"/>
                <a:gd name="T14" fmla="*/ 2147483646 w 7126"/>
                <a:gd name="T15" fmla="*/ 2147483646 h 1379"/>
                <a:gd name="T16" fmla="*/ 2147483646 w 7126"/>
                <a:gd name="T17" fmla="*/ 2147483646 h 1379"/>
                <a:gd name="T18" fmla="*/ 2147483646 w 7126"/>
                <a:gd name="T19" fmla="*/ 2147483646 h 1379"/>
                <a:gd name="T20" fmla="*/ 2147483646 w 7126"/>
                <a:gd name="T21" fmla="*/ 2147483646 h 13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lnTo>
                    <a:pt x="3630" y="1"/>
                  </a:ln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3" name="Google Shape;873;p31">
              <a:extLst>
                <a:ext uri="{FF2B5EF4-FFF2-40B4-BE49-F238E27FC236}">
                  <a16:creationId xmlns:a16="http://schemas.microsoft.com/office/drawing/2014/main" xmlns="" id="{DC5E9132-7D98-99B1-C02F-B1EA438C2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053" y="3814416"/>
              <a:ext cx="188396" cy="39676"/>
            </a:xfrm>
            <a:custGeom>
              <a:avLst/>
              <a:gdLst>
                <a:gd name="T0" fmla="*/ 2147483646 w 6050"/>
                <a:gd name="T1" fmla="*/ 0 h 1278"/>
                <a:gd name="T2" fmla="*/ 0 w 6050"/>
                <a:gd name="T3" fmla="*/ 2147483646 h 1278"/>
                <a:gd name="T4" fmla="*/ 0 w 6050"/>
                <a:gd name="T5" fmla="*/ 2147483646 h 1278"/>
                <a:gd name="T6" fmla="*/ 2147483646 w 6050"/>
                <a:gd name="T7" fmla="*/ 2147483646 h 1278"/>
                <a:gd name="T8" fmla="*/ 2147483646 w 6050"/>
                <a:gd name="T9" fmla="*/ 2147483646 h 1278"/>
                <a:gd name="T10" fmla="*/ 2147483646 w 6050"/>
                <a:gd name="T11" fmla="*/ 2147483646 h 1278"/>
                <a:gd name="T12" fmla="*/ 2147483646 w 6050"/>
                <a:gd name="T13" fmla="*/ 0 h 12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4" name="Google Shape;874;p31">
              <a:extLst>
                <a:ext uri="{FF2B5EF4-FFF2-40B4-BE49-F238E27FC236}">
                  <a16:creationId xmlns:a16="http://schemas.microsoft.com/office/drawing/2014/main" xmlns="" id="{6B9A9F68-DC10-F36A-3C63-0565D3685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6642" y="3468438"/>
              <a:ext cx="218031" cy="311063"/>
            </a:xfrm>
            <a:custGeom>
              <a:avLst/>
              <a:gdLst>
                <a:gd name="T0" fmla="*/ 2147483646 w 6991"/>
                <a:gd name="T1" fmla="*/ 2147483646 h 10038"/>
                <a:gd name="T2" fmla="*/ 2147483646 w 6991"/>
                <a:gd name="T3" fmla="*/ 2147483646 h 10038"/>
                <a:gd name="T4" fmla="*/ 2147483646 w 6991"/>
                <a:gd name="T5" fmla="*/ 2147483646 h 10038"/>
                <a:gd name="T6" fmla="*/ 2147483646 w 6991"/>
                <a:gd name="T7" fmla="*/ 2147483646 h 10038"/>
                <a:gd name="T8" fmla="*/ 2147483646 w 6991"/>
                <a:gd name="T9" fmla="*/ 2147483646 h 10038"/>
                <a:gd name="T10" fmla="*/ 2147483646 w 6991"/>
                <a:gd name="T11" fmla="*/ 2147483646 h 10038"/>
                <a:gd name="T12" fmla="*/ 2147483646 w 6991"/>
                <a:gd name="T13" fmla="*/ 2147483646 h 10038"/>
                <a:gd name="T14" fmla="*/ 2147483646 w 6991"/>
                <a:gd name="T15" fmla="*/ 2147483646 h 10038"/>
                <a:gd name="T16" fmla="*/ 2147483646 w 6991"/>
                <a:gd name="T17" fmla="*/ 2147483646 h 10038"/>
                <a:gd name="T18" fmla="*/ 2147483646 w 6991"/>
                <a:gd name="T19" fmla="*/ 2147483646 h 10038"/>
                <a:gd name="T20" fmla="*/ 2147483646 w 6991"/>
                <a:gd name="T21" fmla="*/ 2147483646 h 10038"/>
                <a:gd name="T22" fmla="*/ 2147483646 w 6991"/>
                <a:gd name="T23" fmla="*/ 2147483646 h 10038"/>
                <a:gd name="T24" fmla="*/ 2147483646 w 6991"/>
                <a:gd name="T25" fmla="*/ 2147483646 h 10038"/>
                <a:gd name="T26" fmla="*/ 2147483646 w 6991"/>
                <a:gd name="T27" fmla="*/ 2147483646 h 10038"/>
                <a:gd name="T28" fmla="*/ 2147483646 w 6991"/>
                <a:gd name="T29" fmla="*/ 2147483646 h 10038"/>
                <a:gd name="T30" fmla="*/ 2147483646 w 6991"/>
                <a:gd name="T31" fmla="*/ 2147483646 h 10038"/>
                <a:gd name="T32" fmla="*/ 2147483646 w 6991"/>
                <a:gd name="T33" fmla="*/ 2147483646 h 10038"/>
                <a:gd name="T34" fmla="*/ 2147483646 w 6991"/>
                <a:gd name="T35" fmla="*/ 2147483646 h 10038"/>
                <a:gd name="T36" fmla="*/ 2147483646 w 6991"/>
                <a:gd name="T37" fmla="*/ 2147483646 h 100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5" name="Google Shape;875;p31">
              <a:extLst>
                <a:ext uri="{FF2B5EF4-FFF2-40B4-BE49-F238E27FC236}">
                  <a16:creationId xmlns:a16="http://schemas.microsoft.com/office/drawing/2014/main" xmlns="" id="{85D1BD16-AEFA-C592-C21D-7CAEE75C0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2627" y="3709671"/>
              <a:ext cx="141827" cy="44438"/>
            </a:xfrm>
            <a:custGeom>
              <a:avLst/>
              <a:gdLst>
                <a:gd name="T0" fmla="*/ 2147483646 w 4605"/>
                <a:gd name="T1" fmla="*/ 2147483646 h 1413"/>
                <a:gd name="T2" fmla="*/ 2147483646 w 4605"/>
                <a:gd name="T3" fmla="*/ 2147483646 h 1413"/>
                <a:gd name="T4" fmla="*/ 2147483646 w 4605"/>
                <a:gd name="T5" fmla="*/ 2147483646 h 1413"/>
                <a:gd name="T6" fmla="*/ 2147483646 w 4605"/>
                <a:gd name="T7" fmla="*/ 2147483646 h 1413"/>
                <a:gd name="T8" fmla="*/ 2147483646 w 4605"/>
                <a:gd name="T9" fmla="*/ 2147483646 h 1413"/>
                <a:gd name="T10" fmla="*/ 2147483646 w 4605"/>
                <a:gd name="T11" fmla="*/ 2147483646 h 1413"/>
                <a:gd name="T12" fmla="*/ 2147483646 w 4605"/>
                <a:gd name="T13" fmla="*/ 2147483646 h 1413"/>
                <a:gd name="T14" fmla="*/ 2147483646 w 4605"/>
                <a:gd name="T15" fmla="*/ 2147483646 h 1413"/>
                <a:gd name="T16" fmla="*/ 2147483646 w 4605"/>
                <a:gd name="T17" fmla="*/ 2147483646 h 1413"/>
                <a:gd name="T18" fmla="*/ 2147483646 w 4605"/>
                <a:gd name="T19" fmla="*/ 2147483646 h 1413"/>
                <a:gd name="T20" fmla="*/ 2147483646 w 4605"/>
                <a:gd name="T21" fmla="*/ 2147483646 h 1413"/>
                <a:gd name="T22" fmla="*/ 2147483646 w 4605"/>
                <a:gd name="T23" fmla="*/ 2147483646 h 1413"/>
                <a:gd name="T24" fmla="*/ 2147483646 w 4605"/>
                <a:gd name="T25" fmla="*/ 2147483646 h 1413"/>
                <a:gd name="T26" fmla="*/ 2147483646 w 4605"/>
                <a:gd name="T27" fmla="*/ 2147483646 h 1413"/>
                <a:gd name="T28" fmla="*/ 2147483646 w 4605"/>
                <a:gd name="T29" fmla="*/ 2147483646 h 1413"/>
                <a:gd name="T30" fmla="*/ 2147483646 w 4605"/>
                <a:gd name="T31" fmla="*/ 2147483646 h 1413"/>
                <a:gd name="T32" fmla="*/ 2147483646 w 4605"/>
                <a:gd name="T33" fmla="*/ 2147483646 h 1413"/>
                <a:gd name="T34" fmla="*/ 0 w 4605"/>
                <a:gd name="T35" fmla="*/ 2147483646 h 1413"/>
                <a:gd name="T36" fmla="*/ 2147483646 w 4605"/>
                <a:gd name="T37" fmla="*/ 2147483646 h 1413"/>
                <a:gd name="T38" fmla="*/ 0 w 4605"/>
                <a:gd name="T39" fmla="*/ 2147483646 h 14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6" name="Google Shape;876;p31">
              <a:extLst>
                <a:ext uri="{FF2B5EF4-FFF2-40B4-BE49-F238E27FC236}">
                  <a16:creationId xmlns:a16="http://schemas.microsoft.com/office/drawing/2014/main" xmlns="" id="{7BC1CE04-BEEC-5A6D-81C9-7972CF34C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343" y="3584293"/>
              <a:ext cx="192629" cy="195208"/>
            </a:xfrm>
            <a:custGeom>
              <a:avLst/>
              <a:gdLst>
                <a:gd name="T0" fmla="*/ 2147483646 w 6151"/>
                <a:gd name="T1" fmla="*/ 2147483646 h 6320"/>
                <a:gd name="T2" fmla="*/ 2147483646 w 6151"/>
                <a:gd name="T3" fmla="*/ 2147483646 h 6320"/>
                <a:gd name="T4" fmla="*/ 2147483646 w 6151"/>
                <a:gd name="T5" fmla="*/ 2147483646 h 6320"/>
                <a:gd name="T6" fmla="*/ 2147483646 w 6151"/>
                <a:gd name="T7" fmla="*/ 2147483646 h 6320"/>
                <a:gd name="T8" fmla="*/ 2147483646 w 6151"/>
                <a:gd name="T9" fmla="*/ 2147483646 h 6320"/>
                <a:gd name="T10" fmla="*/ 2147483646 w 6151"/>
                <a:gd name="T11" fmla="*/ 2147483646 h 6320"/>
                <a:gd name="T12" fmla="*/ 2147483646 w 6151"/>
                <a:gd name="T13" fmla="*/ 2147483646 h 6320"/>
                <a:gd name="T14" fmla="*/ 2147483646 w 6151"/>
                <a:gd name="T15" fmla="*/ 2147483646 h 6320"/>
                <a:gd name="T16" fmla="*/ 2147483646 w 6151"/>
                <a:gd name="T17" fmla="*/ 2147483646 h 6320"/>
                <a:gd name="T18" fmla="*/ 2147483646 w 6151"/>
                <a:gd name="T19" fmla="*/ 2147483646 h 6320"/>
                <a:gd name="T20" fmla="*/ 2147483646 w 6151"/>
                <a:gd name="T21" fmla="*/ 2147483646 h 6320"/>
                <a:gd name="T22" fmla="*/ 2147483646 w 6151"/>
                <a:gd name="T23" fmla="*/ 2147483646 h 6320"/>
                <a:gd name="T24" fmla="*/ 2147483646 w 6151"/>
                <a:gd name="T25" fmla="*/ 2147483646 h 6320"/>
                <a:gd name="T26" fmla="*/ 2147483646 w 6151"/>
                <a:gd name="T27" fmla="*/ 2147483646 h 6320"/>
                <a:gd name="T28" fmla="*/ 2147483646 w 6151"/>
                <a:gd name="T29" fmla="*/ 2147483646 h 63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7" name="Google Shape;877;p31">
              <a:extLst>
                <a:ext uri="{FF2B5EF4-FFF2-40B4-BE49-F238E27FC236}">
                  <a16:creationId xmlns:a16="http://schemas.microsoft.com/office/drawing/2014/main" xmlns="" id="{A491CC62-FB3D-389D-9E55-8DAF38E2E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309" y="3614447"/>
              <a:ext cx="93140" cy="199969"/>
            </a:xfrm>
            <a:custGeom>
              <a:avLst/>
              <a:gdLst>
                <a:gd name="T0" fmla="*/ 2147483646 w 2958"/>
                <a:gd name="T1" fmla="*/ 0 h 6420"/>
                <a:gd name="T2" fmla="*/ 2147483646 w 2958"/>
                <a:gd name="T3" fmla="*/ 2147483646 h 6420"/>
                <a:gd name="T4" fmla="*/ 2147483646 w 2958"/>
                <a:gd name="T5" fmla="*/ 2147483646 h 6420"/>
                <a:gd name="T6" fmla="*/ 2147483646 w 2958"/>
                <a:gd name="T7" fmla="*/ 2147483646 h 6420"/>
                <a:gd name="T8" fmla="*/ 2147483646 w 2958"/>
                <a:gd name="T9" fmla="*/ 2147483646 h 6420"/>
                <a:gd name="T10" fmla="*/ 2147483646 w 2958"/>
                <a:gd name="T11" fmla="*/ 2147483646 h 6420"/>
                <a:gd name="T12" fmla="*/ 0 w 2958"/>
                <a:gd name="T13" fmla="*/ 2147483646 h 6420"/>
                <a:gd name="T14" fmla="*/ 2147483646 w 2958"/>
                <a:gd name="T15" fmla="*/ 2147483646 h 6420"/>
                <a:gd name="T16" fmla="*/ 2147483646 w 2958"/>
                <a:gd name="T17" fmla="*/ 2147483646 h 6420"/>
                <a:gd name="T18" fmla="*/ 2147483646 w 2958"/>
                <a:gd name="T19" fmla="*/ 2147483646 h 6420"/>
                <a:gd name="T20" fmla="*/ 2147483646 w 2958"/>
                <a:gd name="T21" fmla="*/ 2147483646 h 6420"/>
                <a:gd name="T22" fmla="*/ 2147483646 w 2958"/>
                <a:gd name="T23" fmla="*/ 0 h 64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8" name="Google Shape;878;p31">
              <a:extLst>
                <a:ext uri="{FF2B5EF4-FFF2-40B4-BE49-F238E27FC236}">
                  <a16:creationId xmlns:a16="http://schemas.microsoft.com/office/drawing/2014/main" xmlns="" id="{34DC71EC-587D-694C-61FE-3AA7D88BC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309" y="3644601"/>
              <a:ext cx="74089" cy="169815"/>
            </a:xfrm>
            <a:custGeom>
              <a:avLst/>
              <a:gdLst>
                <a:gd name="T0" fmla="*/ 2147483646 w 2387"/>
                <a:gd name="T1" fmla="*/ 2147483646 h 5446"/>
                <a:gd name="T2" fmla="*/ 2147483646 w 2387"/>
                <a:gd name="T3" fmla="*/ 2147483646 h 5446"/>
                <a:gd name="T4" fmla="*/ 2147483646 w 2387"/>
                <a:gd name="T5" fmla="*/ 2147483646 h 5446"/>
                <a:gd name="T6" fmla="*/ 2147483646 w 2387"/>
                <a:gd name="T7" fmla="*/ 2147483646 h 5446"/>
                <a:gd name="T8" fmla="*/ 2147483646 w 2387"/>
                <a:gd name="T9" fmla="*/ 2147483646 h 5446"/>
                <a:gd name="T10" fmla="*/ 2147483646 w 2387"/>
                <a:gd name="T11" fmla="*/ 2147483646 h 5446"/>
                <a:gd name="T12" fmla="*/ 2147483646 w 2387"/>
                <a:gd name="T13" fmla="*/ 2147483646 h 5446"/>
                <a:gd name="T14" fmla="*/ 2147483646 w 2387"/>
                <a:gd name="T15" fmla="*/ 2147483646 h 5446"/>
                <a:gd name="T16" fmla="*/ 2147483646 w 2387"/>
                <a:gd name="T17" fmla="*/ 2147483646 h 5446"/>
                <a:gd name="T18" fmla="*/ 2147483646 w 2387"/>
                <a:gd name="T19" fmla="*/ 2147483646 h 5446"/>
                <a:gd name="T20" fmla="*/ 2147483646 w 2387"/>
                <a:gd name="T21" fmla="*/ 2147483646 h 5446"/>
                <a:gd name="T22" fmla="*/ 2147483646 w 2387"/>
                <a:gd name="T23" fmla="*/ 2147483646 h 5446"/>
                <a:gd name="T24" fmla="*/ 2147483646 w 2387"/>
                <a:gd name="T25" fmla="*/ 2147483646 h 5446"/>
                <a:gd name="T26" fmla="*/ 0 w 2387"/>
                <a:gd name="T27" fmla="*/ 2147483646 h 5446"/>
                <a:gd name="T28" fmla="*/ 2147483646 w 2387"/>
                <a:gd name="T29" fmla="*/ 2147483646 h 5446"/>
                <a:gd name="T30" fmla="*/ 2147483646 w 2387"/>
                <a:gd name="T31" fmla="*/ 2147483646 h 5446"/>
                <a:gd name="T32" fmla="*/ 2147483646 w 2387"/>
                <a:gd name="T33" fmla="*/ 2147483646 h 5446"/>
                <a:gd name="T34" fmla="*/ 2147483646 w 2387"/>
                <a:gd name="T35" fmla="*/ 2147483646 h 54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9" name="Google Shape;879;p31">
              <a:extLst>
                <a:ext uri="{FF2B5EF4-FFF2-40B4-BE49-F238E27FC236}">
                  <a16:creationId xmlns:a16="http://schemas.microsoft.com/office/drawing/2014/main" xmlns="" id="{AAB044A5-B9BB-B4D9-2997-D291EF4C5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1608" y="3370041"/>
              <a:ext cx="74089" cy="79353"/>
            </a:xfrm>
            <a:custGeom>
              <a:avLst/>
              <a:gdLst>
                <a:gd name="T0" fmla="*/ 2147483646 w 2353"/>
                <a:gd name="T1" fmla="*/ 2147483646 h 2522"/>
                <a:gd name="T2" fmla="*/ 0 w 2353"/>
                <a:gd name="T3" fmla="*/ 2147483646 h 2522"/>
                <a:gd name="T4" fmla="*/ 2147483646 w 2353"/>
                <a:gd name="T5" fmla="*/ 2147483646 h 2522"/>
                <a:gd name="T6" fmla="*/ 2147483646 w 2353"/>
                <a:gd name="T7" fmla="*/ 2147483646 h 2522"/>
                <a:gd name="T8" fmla="*/ 2147483646 w 2353"/>
                <a:gd name="T9" fmla="*/ 2147483646 h 2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0" name="Google Shape;880;p31">
              <a:extLst>
                <a:ext uri="{FF2B5EF4-FFF2-40B4-BE49-F238E27FC236}">
                  <a16:creationId xmlns:a16="http://schemas.microsoft.com/office/drawing/2014/main" xmlns="" id="{BE7799E3-7BA6-BE86-979F-DC140CF168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204" y="3354170"/>
              <a:ext cx="74089" cy="73004"/>
            </a:xfrm>
            <a:custGeom>
              <a:avLst/>
              <a:gdLst>
                <a:gd name="T0" fmla="*/ 2147483646 w 2387"/>
                <a:gd name="T1" fmla="*/ 2147483646 h 2354"/>
                <a:gd name="T2" fmla="*/ 0 w 2387"/>
                <a:gd name="T3" fmla="*/ 2147483646 h 2354"/>
                <a:gd name="T4" fmla="*/ 2147483646 w 2387"/>
                <a:gd name="T5" fmla="*/ 2147483646 h 2354"/>
                <a:gd name="T6" fmla="*/ 2147483646 w 2387"/>
                <a:gd name="T7" fmla="*/ 2147483646 h 2354"/>
                <a:gd name="T8" fmla="*/ 2147483646 w 2387"/>
                <a:gd name="T9" fmla="*/ 2147483646 h 23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1" name="Google Shape;881;p31">
              <a:extLst>
                <a:ext uri="{FF2B5EF4-FFF2-40B4-BE49-F238E27FC236}">
                  <a16:creationId xmlns:a16="http://schemas.microsoft.com/office/drawing/2014/main" xmlns="" id="{FB28510B-773C-47F5-8841-952CF6B67105}"/>
                </a:ext>
              </a:extLst>
            </p:cNvPr>
            <p:cNvSpPr/>
            <p:nvPr/>
          </p:nvSpPr>
          <p:spPr>
            <a:xfrm>
              <a:off x="5950842" y="4373059"/>
              <a:ext cx="672872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xmlns="" id="{93AEE07C-FCC2-7E9C-ED53-CBE97E001A3C}"/>
              </a:ext>
            </a:extLst>
          </p:cNvPr>
          <p:cNvSpPr txBox="1"/>
          <p:nvPr userDrawn="1"/>
        </p:nvSpPr>
        <p:spPr>
          <a:xfrm>
            <a:off x="4335464" y="1571625"/>
            <a:ext cx="3724275" cy="27469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625" i="0" dirty="0">
                <a:solidFill>
                  <a:srgbClr val="F79646">
                    <a:lumMod val="50000"/>
                  </a:srgb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8482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208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E46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7E396E08-FB73-5DB3-B3A4-2EC14CC9C35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9" y="219077"/>
            <a:ext cx="11614151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14AAD5CA-C9FA-64DC-8F51-C359B4A18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80" y="219519"/>
              <a:ext cx="8068625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98A2225A-D46D-5A99-599B-87E6FB24D0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D63494A0-00D2-1C5F-67A6-C3D5C4CA0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A2D060DE-EF33-3B82-ADF7-8A9A8E1452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E1D8402C-2C3E-2C7D-2202-7FD792FA0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1C4DE710-19A0-475E-78F4-F6610B7402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415"/>
              <a:ext cx="570111" cy="380291"/>
              <a:chOff x="8341543" y="1721415"/>
              <a:chExt cx="570111" cy="380291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986D43A2-0A34-6BAF-884C-1AA315E791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89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B7FCAA00-047B-FB05-FBF7-B83C011FBAF0}"/>
                  </a:ext>
                </a:extLst>
              </p:cNvPr>
              <p:cNvSpPr/>
              <p:nvPr/>
            </p:nvSpPr>
            <p:spPr>
              <a:xfrm>
                <a:off x="8341866" y="1721414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4B4A302D-E5EF-7F9B-B1E4-EBE2B0DA6B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6F190E51-76CC-4B78-76A9-59BC6BA66B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87FB4252-DD95-2CB2-4036-31EF132906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CAE85861-6021-7CC3-8C9E-DFC18FCFA8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869"/>
              <a:ext cx="570111" cy="387780"/>
              <a:chOff x="8341543" y="606869"/>
              <a:chExt cx="570111" cy="387780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628F90A9-B7A8-923A-F0C0-CBDC120E7A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DBF65A40-D816-71D8-D04B-5A6972887E40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D62B884E-D36A-485F-08F5-EA018CF83F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028E54D0-85BE-A912-7497-16ADC7789E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1F57A836-F020-48D6-87D6-D20137BA2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53521B6A-5637-A67A-B429-CEF577B0EA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586"/>
              <a:ext cx="570111" cy="380884"/>
              <a:chOff x="8341543" y="2281736"/>
              <a:chExt cx="570111" cy="380884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B2933B29-9A0E-D842-B88B-3E5C0D695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9C05A491-0183-5C49-A5FA-85E68B803CB0}"/>
                  </a:ext>
                </a:extLst>
              </p:cNvPr>
              <p:cNvSpPr/>
              <p:nvPr/>
            </p:nvSpPr>
            <p:spPr>
              <a:xfrm>
                <a:off x="8341866" y="2281735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6BCC6A64-2829-1D1D-6255-091334EC4F39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5FB7C6F8-66E7-069E-7591-D75EA0E49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410F7FE1-0BEC-84EB-F8B3-565872BCF079}"/>
              </a:ext>
            </a:extLst>
          </p:cNvPr>
          <p:cNvSpPr>
            <a:spLocks/>
          </p:cNvSpPr>
          <p:nvPr userDrawn="1"/>
        </p:nvSpPr>
        <p:spPr bwMode="auto">
          <a:xfrm>
            <a:off x="465139" y="882651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57445A22-CE23-D9C1-084B-DCBB6DC19C46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4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936A30A4-7E37-496F-D898-0FA7E7E2F79E}"/>
              </a:ext>
            </a:extLst>
          </p:cNvPr>
          <p:cNvSpPr>
            <a:spLocks/>
          </p:cNvSpPr>
          <p:nvPr userDrawn="1"/>
        </p:nvSpPr>
        <p:spPr bwMode="auto">
          <a:xfrm>
            <a:off x="22383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097F6EEB-DB9E-CCA6-0DBA-65E9ABF495C1}"/>
              </a:ext>
            </a:extLst>
          </p:cNvPr>
          <p:cNvSpPr>
            <a:spLocks/>
          </p:cNvSpPr>
          <p:nvPr userDrawn="1"/>
        </p:nvSpPr>
        <p:spPr bwMode="auto">
          <a:xfrm>
            <a:off x="525464" y="947739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9FFFE26E-9CC5-C249-6947-1C0ACDC75A38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5A5E1B00-6289-660E-EC93-D5D091ACA1DF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1495425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F456A4DB-91C1-98E5-4D26-3118AE309F0F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F302B3A5-C05F-8265-4AAD-3BCAA316E49F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FFB29B36-DF90-1490-2D02-BC0A4C8287FE}"/>
              </a:ext>
            </a:extLst>
          </p:cNvPr>
          <p:cNvSpPr>
            <a:spLocks/>
          </p:cNvSpPr>
          <p:nvPr userDrawn="1"/>
        </p:nvSpPr>
        <p:spPr bwMode="auto">
          <a:xfrm>
            <a:off x="522289" y="1562100"/>
            <a:ext cx="47625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6E249706-CC2B-80DA-8800-B865A1C0222A}"/>
              </a:ext>
            </a:extLst>
          </p:cNvPr>
          <p:cNvSpPr>
            <a:spLocks/>
          </p:cNvSpPr>
          <p:nvPr userDrawn="1"/>
        </p:nvSpPr>
        <p:spPr bwMode="auto">
          <a:xfrm>
            <a:off x="201614" y="1531937"/>
            <a:ext cx="446087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03D0BFE4-15E9-6CAE-2521-AE12ED273490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2109788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163D68B4-7491-F780-D6EB-2D891E3297A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5FCA944B-8B9D-1342-1930-2CC824A8C0A5}"/>
              </a:ext>
            </a:extLst>
          </p:cNvPr>
          <p:cNvSpPr>
            <a:spLocks/>
          </p:cNvSpPr>
          <p:nvPr userDrawn="1"/>
        </p:nvSpPr>
        <p:spPr bwMode="auto">
          <a:xfrm>
            <a:off x="222249" y="2217737"/>
            <a:ext cx="44451" cy="44451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080A88AD-BAFB-D0CE-4B50-6AD0709A8877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1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5409FA43-201B-58B7-C447-57179095A32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3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255B4EB1-DA25-1A16-8B87-D46888A46FBA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2724151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40DEBCCB-DBE8-84FD-DA13-F7C2F3B0E5FB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700850EA-3CBA-96C7-ADBD-4A524E50CAF9}"/>
              </a:ext>
            </a:extLst>
          </p:cNvPr>
          <p:cNvSpPr>
            <a:spLocks/>
          </p:cNvSpPr>
          <p:nvPr userDrawn="1"/>
        </p:nvSpPr>
        <p:spPr bwMode="auto">
          <a:xfrm>
            <a:off x="220664" y="2830514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3EE289A8-4025-6BCD-5A01-B82FA8678AC1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03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0574760F-5262-19AD-CC90-A4F3F52B5758}"/>
              </a:ext>
            </a:extLst>
          </p:cNvPr>
          <p:cNvSpPr>
            <a:spLocks/>
          </p:cNvSpPr>
          <p:nvPr userDrawn="1"/>
        </p:nvSpPr>
        <p:spPr bwMode="auto">
          <a:xfrm>
            <a:off x="198439" y="27590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549E722A-5F7C-5FA5-A218-FF930C25F04F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DBDDBF65-1BA2-58B1-11EA-44C8905FA57E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34B5BC44-0587-BB70-0120-EB3B381F82DE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1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3642626C-E262-B8A9-AD6F-CEE4DFF9C4E5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B6F7C46E-8CF3-FCD5-9CD5-095DC7645A17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E79977B2-783C-BF27-D3FF-3C1EF035080D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249D8458-6F03-388E-8E25-AF90EF86772F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9717171E-E3C9-1989-EED8-033D9107AFEC}"/>
              </a:ext>
            </a:extLst>
          </p:cNvPr>
          <p:cNvSpPr>
            <a:spLocks/>
          </p:cNvSpPr>
          <p:nvPr userDrawn="1"/>
        </p:nvSpPr>
        <p:spPr bwMode="auto">
          <a:xfrm>
            <a:off x="217489" y="4059239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0A11B95F-A1A4-F26C-9451-AE7C1A23836E}"/>
              </a:ext>
            </a:extLst>
          </p:cNvPr>
          <p:cNvSpPr>
            <a:spLocks/>
          </p:cNvSpPr>
          <p:nvPr userDrawn="1"/>
        </p:nvSpPr>
        <p:spPr bwMode="auto">
          <a:xfrm>
            <a:off x="519114" y="4016375"/>
            <a:ext cx="46037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B4A7C08D-4D7A-43CA-699B-CDCFDDD862B3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878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E263D427-C8F4-EB2E-FC9C-42A4141DE9FE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1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69FE8C7C-5C93-5B46-BA37-AFA0F8F6992E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4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D9712348-916D-A54E-0D55-E8678250DA89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4"/>
            <a:ext cx="46039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3A11EFB3-19C4-D202-ACA0-B691BF6EA5AD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9"/>
            <a:ext cx="44451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5443228F-6F90-0135-19DA-1C1BD9A27903}"/>
              </a:ext>
            </a:extLst>
          </p:cNvPr>
          <p:cNvSpPr>
            <a:spLocks/>
          </p:cNvSpPr>
          <p:nvPr userDrawn="1"/>
        </p:nvSpPr>
        <p:spPr bwMode="auto">
          <a:xfrm>
            <a:off x="195265" y="4600575"/>
            <a:ext cx="446087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EBA102E3-0217-6A76-086C-3E5059073E16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4"/>
            <a:ext cx="109539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5E292048-1033-73FC-5D69-E6342CCF630F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03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8F9FB101-43CC-3749-8CB1-1CA59942B8E7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A9DA9F74-881A-A3CA-4996-416D64A9B774}"/>
              </a:ext>
            </a:extLst>
          </p:cNvPr>
          <p:cNvSpPr>
            <a:spLocks/>
          </p:cNvSpPr>
          <p:nvPr userDrawn="1"/>
        </p:nvSpPr>
        <p:spPr bwMode="auto">
          <a:xfrm>
            <a:off x="515940" y="5245101"/>
            <a:ext cx="47625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E6157DD5-03E6-6018-0C09-9F7F1DFD5C96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149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700C462A-8110-8413-FC87-153B16B38A04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B1C38C46-A1CF-A212-4853-2E361F2D4B53}"/>
              </a:ext>
            </a:extLst>
          </p:cNvPr>
          <p:cNvSpPr>
            <a:spLocks/>
          </p:cNvSpPr>
          <p:nvPr userDrawn="1"/>
        </p:nvSpPr>
        <p:spPr bwMode="auto">
          <a:xfrm>
            <a:off x="190502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97DC6218-61E0-1E96-D63A-D2E2EB56DB1F}"/>
              </a:ext>
            </a:extLst>
          </p:cNvPr>
          <p:cNvSpPr>
            <a:spLocks/>
          </p:cNvSpPr>
          <p:nvPr userDrawn="1"/>
        </p:nvSpPr>
        <p:spPr bwMode="auto">
          <a:xfrm>
            <a:off x="214314" y="5900739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04306D5F-A2A6-5E39-2739-93E79B07C4D5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9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57A69F10-B178-7891-FFF5-5EA55D444C98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8293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xmlns="" id="{1EA129DA-F88F-9A19-D1EA-571DB988575B}"/>
              </a:ext>
            </a:extLst>
          </p:cNvPr>
          <p:cNvSpPr/>
          <p:nvPr userDrawn="1"/>
        </p:nvSpPr>
        <p:spPr>
          <a:xfrm rot="126755">
            <a:off x="3092451" y="1090614"/>
            <a:ext cx="5549900" cy="47307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xmlns="" id="{5674AB3B-38BC-4A29-24FC-EF8860084B38}"/>
              </a:ext>
            </a:extLst>
          </p:cNvPr>
          <p:cNvSpPr/>
          <p:nvPr userDrawn="1"/>
        </p:nvSpPr>
        <p:spPr>
          <a:xfrm rot="21464125">
            <a:off x="2811465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xmlns="" id="{8CCB0DA9-F470-FB99-4AFB-B1345E9827DB}"/>
              </a:ext>
            </a:extLst>
          </p:cNvPr>
          <p:cNvSpPr/>
          <p:nvPr userDrawn="1"/>
        </p:nvSpPr>
        <p:spPr>
          <a:xfrm rot="4829593">
            <a:off x="7640640" y="1030289"/>
            <a:ext cx="1546225" cy="11080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DFD9AF22-3DAE-00B6-FC78-F1F51DE813FD}"/>
              </a:ext>
            </a:extLst>
          </p:cNvPr>
          <p:cNvSpPr txBox="1"/>
          <p:nvPr userDrawn="1"/>
        </p:nvSpPr>
        <p:spPr>
          <a:xfrm>
            <a:off x="3557589" y="1522414"/>
            <a:ext cx="4519612" cy="27469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625" i="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74" name="Google Shape;631;p30">
            <a:extLst>
              <a:ext uri="{FF2B5EF4-FFF2-40B4-BE49-F238E27FC236}">
                <a16:creationId xmlns:a16="http://schemas.microsoft.com/office/drawing/2014/main" xmlns="" id="{5D8C3D9C-336B-DED5-343A-988011CE515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672389" y="3622676"/>
            <a:ext cx="1311275" cy="2486025"/>
            <a:chOff x="961250" y="234750"/>
            <a:chExt cx="1222525" cy="2320700"/>
          </a:xfrm>
        </p:grpSpPr>
        <p:sp>
          <p:nvSpPr>
            <p:cNvPr id="75" name="Google Shape;632;p30">
              <a:extLst>
                <a:ext uri="{FF2B5EF4-FFF2-40B4-BE49-F238E27FC236}">
                  <a16:creationId xmlns:a16="http://schemas.microsoft.com/office/drawing/2014/main" xmlns="" id="{31CDD4B0-260C-38E3-619F-DC1E29D42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0050" y="1558113"/>
              <a:ext cx="187624" cy="241554"/>
            </a:xfrm>
            <a:custGeom>
              <a:avLst/>
              <a:gdLst>
                <a:gd name="T0" fmla="*/ 2147483646 w 7563"/>
                <a:gd name="T1" fmla="*/ 0 h 9646"/>
                <a:gd name="T2" fmla="*/ 2147483646 w 7563"/>
                <a:gd name="T3" fmla="*/ 2147483646 h 9646"/>
                <a:gd name="T4" fmla="*/ 2147483646 w 7563"/>
                <a:gd name="T5" fmla="*/ 2147483646 h 9646"/>
                <a:gd name="T6" fmla="*/ 2147483646 w 7563"/>
                <a:gd name="T7" fmla="*/ 2147483646 h 9646"/>
                <a:gd name="T8" fmla="*/ 2147483646 w 7563"/>
                <a:gd name="T9" fmla="*/ 2147483646 h 9646"/>
                <a:gd name="T10" fmla="*/ 2147483646 w 7563"/>
                <a:gd name="T11" fmla="*/ 2147483646 h 9646"/>
                <a:gd name="T12" fmla="*/ 2147483646 w 7563"/>
                <a:gd name="T13" fmla="*/ 2147483646 h 9646"/>
                <a:gd name="T14" fmla="*/ 2147483646 w 7563"/>
                <a:gd name="T15" fmla="*/ 2147483646 h 9646"/>
                <a:gd name="T16" fmla="*/ 2147483646 w 7563"/>
                <a:gd name="T17" fmla="*/ 0 h 96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6" name="Google Shape;633;p30">
              <a:extLst>
                <a:ext uri="{FF2B5EF4-FFF2-40B4-BE49-F238E27FC236}">
                  <a16:creationId xmlns:a16="http://schemas.microsoft.com/office/drawing/2014/main" xmlns="" id="{1162D9AF-C6EB-E3B5-252B-E2048137D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8550" y="1817450"/>
              <a:ext cx="205400" cy="251928"/>
            </a:xfrm>
            <a:custGeom>
              <a:avLst/>
              <a:gdLst>
                <a:gd name="T0" fmla="*/ 2147483646 w 8269"/>
                <a:gd name="T1" fmla="*/ 2147483646 h 10096"/>
                <a:gd name="T2" fmla="*/ 0 w 8269"/>
                <a:gd name="T3" fmla="*/ 2147483646 h 10096"/>
                <a:gd name="T4" fmla="*/ 2147483646 w 8269"/>
                <a:gd name="T5" fmla="*/ 2147483646 h 10096"/>
                <a:gd name="T6" fmla="*/ 2147483646 w 8269"/>
                <a:gd name="T7" fmla="*/ 2147483646 h 10096"/>
                <a:gd name="T8" fmla="*/ 2147483646 w 8269"/>
                <a:gd name="T9" fmla="*/ 2147483646 h 10096"/>
                <a:gd name="T10" fmla="*/ 2147483646 w 8269"/>
                <a:gd name="T11" fmla="*/ 2147483646 h 10096"/>
                <a:gd name="T12" fmla="*/ 2147483646 w 8269"/>
                <a:gd name="T13" fmla="*/ 2147483646 h 10096"/>
                <a:gd name="T14" fmla="*/ 2147483646 w 8269"/>
                <a:gd name="T15" fmla="*/ 2147483646 h 10096"/>
                <a:gd name="T16" fmla="*/ 2147483646 w 8269"/>
                <a:gd name="T17" fmla="*/ 2147483646 h 100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7" name="Google Shape;634;p30">
              <a:extLst>
                <a:ext uri="{FF2B5EF4-FFF2-40B4-BE49-F238E27FC236}">
                  <a16:creationId xmlns:a16="http://schemas.microsoft.com/office/drawing/2014/main" xmlns="" id="{2402CCD9-07BD-F142-32FB-C9550635BEBB}"/>
                </a:ext>
              </a:extLst>
            </p:cNvPr>
            <p:cNvSpPr/>
            <p:nvPr/>
          </p:nvSpPr>
          <p:spPr>
            <a:xfrm>
              <a:off x="1599153" y="1737425"/>
              <a:ext cx="16428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8" name="Google Shape;635;p30">
              <a:extLst>
                <a:ext uri="{FF2B5EF4-FFF2-40B4-BE49-F238E27FC236}">
                  <a16:creationId xmlns:a16="http://schemas.microsoft.com/office/drawing/2014/main" xmlns="" id="{A8D29CFA-94B4-1916-F3B0-4F9A5AB28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125" y="1495872"/>
              <a:ext cx="393026" cy="420868"/>
            </a:xfrm>
            <a:custGeom>
              <a:avLst/>
              <a:gdLst>
                <a:gd name="T0" fmla="*/ 2147483646 w 15696"/>
                <a:gd name="T1" fmla="*/ 0 h 16828"/>
                <a:gd name="T2" fmla="*/ 2147483646 w 15696"/>
                <a:gd name="T3" fmla="*/ 2147483646 h 16828"/>
                <a:gd name="T4" fmla="*/ 2147483646 w 15696"/>
                <a:gd name="T5" fmla="*/ 2147483646 h 16828"/>
                <a:gd name="T6" fmla="*/ 0 w 15696"/>
                <a:gd name="T7" fmla="*/ 2147483646 h 16828"/>
                <a:gd name="T8" fmla="*/ 0 w 15696"/>
                <a:gd name="T9" fmla="*/ 2147483646 h 16828"/>
                <a:gd name="T10" fmla="*/ 2147483646 w 15696"/>
                <a:gd name="T11" fmla="*/ 2147483646 h 16828"/>
                <a:gd name="T12" fmla="*/ 2147483646 w 15696"/>
                <a:gd name="T13" fmla="*/ 2147483646 h 16828"/>
                <a:gd name="T14" fmla="*/ 2147483646 w 15696"/>
                <a:gd name="T15" fmla="*/ 2147483646 h 16828"/>
                <a:gd name="T16" fmla="*/ 2147483646 w 15696"/>
                <a:gd name="T17" fmla="*/ 2147483646 h 16828"/>
                <a:gd name="T18" fmla="*/ 2147483646 w 15696"/>
                <a:gd name="T19" fmla="*/ 0 h 168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9" name="Google Shape;636;p30">
              <a:extLst>
                <a:ext uri="{FF2B5EF4-FFF2-40B4-BE49-F238E27FC236}">
                  <a16:creationId xmlns:a16="http://schemas.microsoft.com/office/drawing/2014/main" xmlns="" id="{1DE905E2-ECFB-F8F0-9D81-E70FC7E39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575" y="1904884"/>
              <a:ext cx="3950" cy="0"/>
            </a:xfrm>
            <a:custGeom>
              <a:avLst/>
              <a:gdLst>
                <a:gd name="T0" fmla="*/ 2147483646 w 169"/>
                <a:gd name="T1" fmla="*/ 2147483646 h 1"/>
                <a:gd name="T2" fmla="*/ 2147483646 w 169"/>
                <a:gd name="T3" fmla="*/ 2147483646 h 1"/>
                <a:gd name="T4" fmla="*/ 2147483646 w 169"/>
                <a:gd name="T5" fmla="*/ 2147483646 h 1"/>
                <a:gd name="T6" fmla="*/ 2147483646 w 169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0" name="Google Shape;637;p30">
              <a:extLst>
                <a:ext uri="{FF2B5EF4-FFF2-40B4-BE49-F238E27FC236}">
                  <a16:creationId xmlns:a16="http://schemas.microsoft.com/office/drawing/2014/main" xmlns="" id="{DFC0FE4B-225F-E567-735F-4D78E0B26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575" y="1575896"/>
              <a:ext cx="7900" cy="328988"/>
            </a:xfrm>
            <a:custGeom>
              <a:avLst/>
              <a:gdLst>
                <a:gd name="T0" fmla="*/ 2147483646 w 304"/>
                <a:gd name="T1" fmla="*/ 2147483646 h 13142"/>
                <a:gd name="T2" fmla="*/ 2147483646 w 304"/>
                <a:gd name="T3" fmla="*/ 2147483646 h 13142"/>
                <a:gd name="T4" fmla="*/ 2147483646 w 304"/>
                <a:gd name="T5" fmla="*/ 2147483646 h 13142"/>
                <a:gd name="T6" fmla="*/ 2147483646 w 304"/>
                <a:gd name="T7" fmla="*/ 2147483646 h 13142"/>
                <a:gd name="T8" fmla="*/ 2147483646 w 304"/>
                <a:gd name="T9" fmla="*/ 2147483646 h 13142"/>
                <a:gd name="T10" fmla="*/ 2147483646 w 304"/>
                <a:gd name="T11" fmla="*/ 2147483646 h 13142"/>
                <a:gd name="T12" fmla="*/ 2147483646 w 304"/>
                <a:gd name="T13" fmla="*/ 2147483646 h 13142"/>
                <a:gd name="T14" fmla="*/ 2147483646 w 304"/>
                <a:gd name="T15" fmla="*/ 2147483646 h 131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1" name="Google Shape;638;p30">
              <a:extLst>
                <a:ext uri="{FF2B5EF4-FFF2-40B4-BE49-F238E27FC236}">
                  <a16:creationId xmlns:a16="http://schemas.microsoft.com/office/drawing/2014/main" xmlns="" id="{F81F5236-9A17-C9CB-68DC-998555C94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900" y="1915257"/>
              <a:ext cx="49374" cy="2964"/>
            </a:xfrm>
            <a:custGeom>
              <a:avLst/>
              <a:gdLst>
                <a:gd name="T0" fmla="*/ 2147483646 w 1984"/>
                <a:gd name="T1" fmla="*/ 2147483646 h 136"/>
                <a:gd name="T2" fmla="*/ 2147483646 w 1984"/>
                <a:gd name="T3" fmla="*/ 2147483646 h 136"/>
                <a:gd name="T4" fmla="*/ 2147483646 w 1984"/>
                <a:gd name="T5" fmla="*/ 2147483646 h 136"/>
                <a:gd name="T6" fmla="*/ 2147483646 w 1984"/>
                <a:gd name="T7" fmla="*/ 2147483646 h 136"/>
                <a:gd name="T8" fmla="*/ 2147483646 w 1984"/>
                <a:gd name="T9" fmla="*/ 2147483646 h 136"/>
                <a:gd name="T10" fmla="*/ 2147483646 w 1984"/>
                <a:gd name="T11" fmla="*/ 2147483646 h 136"/>
                <a:gd name="T12" fmla="*/ 2147483646 w 1984"/>
                <a:gd name="T13" fmla="*/ 2147483646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2" name="Google Shape;639;p30">
              <a:extLst>
                <a:ext uri="{FF2B5EF4-FFF2-40B4-BE49-F238E27FC236}">
                  <a16:creationId xmlns:a16="http://schemas.microsoft.com/office/drawing/2014/main" xmlns="" id="{DFE9AB3B-846D-6C71-276E-034670FBD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900" y="1534402"/>
              <a:ext cx="73074" cy="383819"/>
            </a:xfrm>
            <a:custGeom>
              <a:avLst/>
              <a:gdLst>
                <a:gd name="T0" fmla="*/ 2147483646 w 2959"/>
                <a:gd name="T1" fmla="*/ 2147483646 h 15394"/>
                <a:gd name="T2" fmla="*/ 2147483646 w 2959"/>
                <a:gd name="T3" fmla="*/ 2147483646 h 15394"/>
                <a:gd name="T4" fmla="*/ 2147483646 w 2959"/>
                <a:gd name="T5" fmla="*/ 2147483646 h 15394"/>
                <a:gd name="T6" fmla="*/ 2147483646 w 2959"/>
                <a:gd name="T7" fmla="*/ 2147483646 h 15394"/>
                <a:gd name="T8" fmla="*/ 2147483646 w 2959"/>
                <a:gd name="T9" fmla="*/ 2147483646 h 15394"/>
                <a:gd name="T10" fmla="*/ 2147483646 w 2959"/>
                <a:gd name="T11" fmla="*/ 2147483646 h 15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3" name="Google Shape;640;p30">
              <a:extLst>
                <a:ext uri="{FF2B5EF4-FFF2-40B4-BE49-F238E27FC236}">
                  <a16:creationId xmlns:a16="http://schemas.microsoft.com/office/drawing/2014/main" xmlns="" id="{415CCA40-E35C-A1E0-46D2-CF12A9396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3125" y="1519582"/>
              <a:ext cx="1976" cy="14819"/>
            </a:xfrm>
            <a:custGeom>
              <a:avLst/>
              <a:gdLst>
                <a:gd name="T0" fmla="*/ 2147483646 w 135"/>
                <a:gd name="T1" fmla="*/ 0 h 572"/>
                <a:gd name="T2" fmla="*/ 0 w 135"/>
                <a:gd name="T3" fmla="*/ 2147483646 h 572"/>
                <a:gd name="T4" fmla="*/ 2147483646 w 135"/>
                <a:gd name="T5" fmla="*/ 2147483646 h 572"/>
                <a:gd name="T6" fmla="*/ 2147483646 w 135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4" name="Google Shape;641;p30">
              <a:extLst>
                <a:ext uri="{FF2B5EF4-FFF2-40B4-BE49-F238E27FC236}">
                  <a16:creationId xmlns:a16="http://schemas.microsoft.com/office/drawing/2014/main" xmlns="" id="{3E36D25E-94EA-F337-7DC6-D1FD3D1F4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525" y="1534402"/>
              <a:ext cx="33576" cy="370482"/>
            </a:xfrm>
            <a:custGeom>
              <a:avLst/>
              <a:gdLst>
                <a:gd name="T0" fmla="*/ 2147483646 w 1379"/>
                <a:gd name="T1" fmla="*/ 2147483646 h 14822"/>
                <a:gd name="T2" fmla="*/ 2147483646 w 1379"/>
                <a:gd name="T3" fmla="*/ 2147483646 h 14822"/>
                <a:gd name="T4" fmla="*/ 2147483646 w 1379"/>
                <a:gd name="T5" fmla="*/ 2147483646 h 14822"/>
                <a:gd name="T6" fmla="*/ 2147483646 w 1379"/>
                <a:gd name="T7" fmla="*/ 2147483646 h 14822"/>
                <a:gd name="T8" fmla="*/ 2147483646 w 1379"/>
                <a:gd name="T9" fmla="*/ 2147483646 h 14822"/>
                <a:gd name="T10" fmla="*/ 2147483646 w 1379"/>
                <a:gd name="T11" fmla="*/ 2147483646 h 14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5" name="Google Shape;642;p30">
              <a:extLst>
                <a:ext uri="{FF2B5EF4-FFF2-40B4-BE49-F238E27FC236}">
                  <a16:creationId xmlns:a16="http://schemas.microsoft.com/office/drawing/2014/main" xmlns="" id="{04DC26A1-EF18-B692-68F2-55088C70F6BA}"/>
                </a:ext>
              </a:extLst>
            </p:cNvPr>
            <p:cNvSpPr/>
            <p:nvPr/>
          </p:nvSpPr>
          <p:spPr>
            <a:xfrm>
              <a:off x="1517750" y="1953787"/>
              <a:ext cx="253089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643;p30">
              <a:extLst>
                <a:ext uri="{FF2B5EF4-FFF2-40B4-BE49-F238E27FC236}">
                  <a16:creationId xmlns:a16="http://schemas.microsoft.com/office/drawing/2014/main" xmlns="" id="{9501D1AF-3AD6-6C9A-1906-AE61775810FB}"/>
                </a:ext>
              </a:extLst>
            </p:cNvPr>
            <p:cNvSpPr/>
            <p:nvPr/>
          </p:nvSpPr>
          <p:spPr>
            <a:xfrm>
              <a:off x="1517750" y="2272402"/>
              <a:ext cx="85843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7" name="Google Shape;644;p30">
              <a:extLst>
                <a:ext uri="{FF2B5EF4-FFF2-40B4-BE49-F238E27FC236}">
                  <a16:creationId xmlns:a16="http://schemas.microsoft.com/office/drawing/2014/main" xmlns="" id="{ACA31CEE-9EFD-C17E-A69E-837729ABE544}"/>
                </a:ext>
              </a:extLst>
            </p:cNvPr>
            <p:cNvSpPr/>
            <p:nvPr/>
          </p:nvSpPr>
          <p:spPr>
            <a:xfrm>
              <a:off x="1264661" y="1989353"/>
              <a:ext cx="358173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8" name="Google Shape;645;p30">
              <a:extLst>
                <a:ext uri="{FF2B5EF4-FFF2-40B4-BE49-F238E27FC236}">
                  <a16:creationId xmlns:a16="http://schemas.microsoft.com/office/drawing/2014/main" xmlns="" id="{89D73425-4642-3562-F1A0-B0AE99811AA0}"/>
                </a:ext>
              </a:extLst>
            </p:cNvPr>
            <p:cNvSpPr/>
            <p:nvPr/>
          </p:nvSpPr>
          <p:spPr>
            <a:xfrm>
              <a:off x="1273541" y="1873763"/>
              <a:ext cx="42033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9" name="Google Shape;646;p30">
              <a:extLst>
                <a:ext uri="{FF2B5EF4-FFF2-40B4-BE49-F238E27FC236}">
                  <a16:creationId xmlns:a16="http://schemas.microsoft.com/office/drawing/2014/main" xmlns="" id="{527E7033-45E0-D73B-25B0-96888D0BF836}"/>
                </a:ext>
              </a:extLst>
            </p:cNvPr>
            <p:cNvSpPr/>
            <p:nvPr/>
          </p:nvSpPr>
          <p:spPr>
            <a:xfrm>
              <a:off x="1559192" y="2072341"/>
              <a:ext cx="121364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0" name="Google Shape;647;p30">
              <a:extLst>
                <a:ext uri="{FF2B5EF4-FFF2-40B4-BE49-F238E27FC236}">
                  <a16:creationId xmlns:a16="http://schemas.microsoft.com/office/drawing/2014/main" xmlns="" id="{0529445D-B0E0-4066-749B-A82756F4F4C7}"/>
                </a:ext>
              </a:extLst>
            </p:cNvPr>
            <p:cNvSpPr/>
            <p:nvPr/>
          </p:nvSpPr>
          <p:spPr>
            <a:xfrm>
              <a:off x="1494070" y="1995281"/>
              <a:ext cx="111004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1" name="Google Shape;648;p30">
              <a:extLst>
                <a:ext uri="{FF2B5EF4-FFF2-40B4-BE49-F238E27FC236}">
                  <a16:creationId xmlns:a16="http://schemas.microsoft.com/office/drawing/2014/main" xmlns="" id="{3BC32E27-B748-DFA7-E57B-9E04521DE1EA}"/>
                </a:ext>
              </a:extLst>
            </p:cNvPr>
            <p:cNvSpPr/>
            <p:nvPr/>
          </p:nvSpPr>
          <p:spPr>
            <a:xfrm>
              <a:off x="1529591" y="2488764"/>
              <a:ext cx="152445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2" name="Google Shape;649;p30">
              <a:extLst>
                <a:ext uri="{FF2B5EF4-FFF2-40B4-BE49-F238E27FC236}">
                  <a16:creationId xmlns:a16="http://schemas.microsoft.com/office/drawing/2014/main" xmlns="" id="{0CB96384-C9E8-8ECB-0B22-7D521DD3C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425" y="1378799"/>
              <a:ext cx="112576" cy="203025"/>
            </a:xfrm>
            <a:custGeom>
              <a:avLst/>
              <a:gdLst>
                <a:gd name="T0" fmla="*/ 2147483646 w 4505"/>
                <a:gd name="T1" fmla="*/ 2147483646 h 8134"/>
                <a:gd name="T2" fmla="*/ 2147483646 w 4505"/>
                <a:gd name="T3" fmla="*/ 2147483646 h 8134"/>
                <a:gd name="T4" fmla="*/ 2147483646 w 4505"/>
                <a:gd name="T5" fmla="*/ 2147483646 h 8134"/>
                <a:gd name="T6" fmla="*/ 2147483646 w 4505"/>
                <a:gd name="T7" fmla="*/ 2147483646 h 8134"/>
                <a:gd name="T8" fmla="*/ 2147483646 w 4505"/>
                <a:gd name="T9" fmla="*/ 2147483646 h 8134"/>
                <a:gd name="T10" fmla="*/ 2147483646 w 4505"/>
                <a:gd name="T11" fmla="*/ 2147483646 h 8134"/>
                <a:gd name="T12" fmla="*/ 2147483646 w 4505"/>
                <a:gd name="T13" fmla="*/ 2147483646 h 8134"/>
                <a:gd name="T14" fmla="*/ 2147483646 w 4505"/>
                <a:gd name="T15" fmla="*/ 2147483646 h 81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3" name="Google Shape;650;p30">
              <a:extLst>
                <a:ext uri="{FF2B5EF4-FFF2-40B4-BE49-F238E27FC236}">
                  <a16:creationId xmlns:a16="http://schemas.microsoft.com/office/drawing/2014/main" xmlns="" id="{0C443124-CFE0-803B-2ED5-D0DF3734C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000" y="406654"/>
              <a:ext cx="1015151" cy="1066989"/>
            </a:xfrm>
            <a:custGeom>
              <a:avLst/>
              <a:gdLst>
                <a:gd name="T0" fmla="*/ 2147483646 w 40634"/>
                <a:gd name="T1" fmla="*/ 2147483646 h 42724"/>
                <a:gd name="T2" fmla="*/ 2147483646 w 40634"/>
                <a:gd name="T3" fmla="*/ 2147483646 h 42724"/>
                <a:gd name="T4" fmla="*/ 2147483646 w 40634"/>
                <a:gd name="T5" fmla="*/ 2147483646 h 42724"/>
                <a:gd name="T6" fmla="*/ 2147483646 w 40634"/>
                <a:gd name="T7" fmla="*/ 2147483646 h 42724"/>
                <a:gd name="T8" fmla="*/ 2147483646 w 40634"/>
                <a:gd name="T9" fmla="*/ 2147483646 h 42724"/>
                <a:gd name="T10" fmla="*/ 2147483646 w 40634"/>
                <a:gd name="T11" fmla="*/ 2147483646 h 42724"/>
                <a:gd name="T12" fmla="*/ 2147483646 w 40634"/>
                <a:gd name="T13" fmla="*/ 2147483646 h 42724"/>
                <a:gd name="T14" fmla="*/ 2147483646 w 40634"/>
                <a:gd name="T15" fmla="*/ 2147483646 h 42724"/>
                <a:gd name="T16" fmla="*/ 2147483646 w 40634"/>
                <a:gd name="T17" fmla="*/ 2147483646 h 42724"/>
                <a:gd name="T18" fmla="*/ 2147483646 w 40634"/>
                <a:gd name="T19" fmla="*/ 2147483646 h 42724"/>
                <a:gd name="T20" fmla="*/ 2147483646 w 40634"/>
                <a:gd name="T21" fmla="*/ 2147483646 h 42724"/>
                <a:gd name="T22" fmla="*/ 2147483646 w 40634"/>
                <a:gd name="T23" fmla="*/ 2147483646 h 42724"/>
                <a:gd name="T24" fmla="*/ 2147483646 w 40634"/>
                <a:gd name="T25" fmla="*/ 2147483646 h 427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4" name="Google Shape;651;p30">
              <a:extLst>
                <a:ext uri="{FF2B5EF4-FFF2-40B4-BE49-F238E27FC236}">
                  <a16:creationId xmlns:a16="http://schemas.microsoft.com/office/drawing/2014/main" xmlns="" id="{FC656F22-F183-17CF-5AB9-DDD963F01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774" y="1177257"/>
              <a:ext cx="649776" cy="296386"/>
            </a:xfrm>
            <a:custGeom>
              <a:avLst/>
              <a:gdLst>
                <a:gd name="T0" fmla="*/ 2147483646 w 26047"/>
                <a:gd name="T1" fmla="*/ 2147483646 h 11899"/>
                <a:gd name="T2" fmla="*/ 2147483646 w 26047"/>
                <a:gd name="T3" fmla="*/ 2147483646 h 11899"/>
                <a:gd name="T4" fmla="*/ 2147483646 w 26047"/>
                <a:gd name="T5" fmla="*/ 2147483646 h 11899"/>
                <a:gd name="T6" fmla="*/ 2147483646 w 26047"/>
                <a:gd name="T7" fmla="*/ 2147483646 h 11899"/>
                <a:gd name="T8" fmla="*/ 2147483646 w 26047"/>
                <a:gd name="T9" fmla="*/ 2147483646 h 11899"/>
                <a:gd name="T10" fmla="*/ 2147483646 w 26047"/>
                <a:gd name="T11" fmla="*/ 2147483646 h 11899"/>
                <a:gd name="T12" fmla="*/ 2147483646 w 26047"/>
                <a:gd name="T13" fmla="*/ 2147483646 h 11899"/>
                <a:gd name="T14" fmla="*/ 0 w 26047"/>
                <a:gd name="T15" fmla="*/ 2147483646 h 11899"/>
                <a:gd name="T16" fmla="*/ 2147483646 w 26047"/>
                <a:gd name="T17" fmla="*/ 2147483646 h 11899"/>
                <a:gd name="T18" fmla="*/ 2147483646 w 26047"/>
                <a:gd name="T19" fmla="*/ 2147483646 h 11899"/>
                <a:gd name="T20" fmla="*/ 2147483646 w 26047"/>
                <a:gd name="T21" fmla="*/ 2147483646 h 11899"/>
                <a:gd name="T22" fmla="*/ 0 w 26047"/>
                <a:gd name="T23" fmla="*/ 2147483646 h 118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5" name="Google Shape;652;p30">
              <a:extLst>
                <a:ext uri="{FF2B5EF4-FFF2-40B4-BE49-F238E27FC236}">
                  <a16:creationId xmlns:a16="http://schemas.microsoft.com/office/drawing/2014/main" xmlns="" id="{B1267AC4-4030-9E58-1FB3-90E0B3EB6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9675" y="1467714"/>
              <a:ext cx="49376" cy="2964"/>
            </a:xfrm>
            <a:custGeom>
              <a:avLst/>
              <a:gdLst>
                <a:gd name="T0" fmla="*/ 0 w 1950"/>
                <a:gd name="T1" fmla="*/ 0 h 135"/>
                <a:gd name="T2" fmla="*/ 2147483646 w 1950"/>
                <a:gd name="T3" fmla="*/ 2147483646 h 135"/>
                <a:gd name="T4" fmla="*/ 2147483646 w 1950"/>
                <a:gd name="T5" fmla="*/ 2147483646 h 135"/>
                <a:gd name="T6" fmla="*/ 0 w 1950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6" name="Google Shape;653;p30">
              <a:extLst>
                <a:ext uri="{FF2B5EF4-FFF2-40B4-BE49-F238E27FC236}">
                  <a16:creationId xmlns:a16="http://schemas.microsoft.com/office/drawing/2014/main" xmlns="" id="{77ECEDE1-1A0F-2802-EB84-619B9AC5D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774" y="1077968"/>
              <a:ext cx="649776" cy="395674"/>
            </a:xfrm>
            <a:custGeom>
              <a:avLst/>
              <a:gdLst>
                <a:gd name="T0" fmla="*/ 2147483646 w 26047"/>
                <a:gd name="T1" fmla="*/ 2147483646 h 15831"/>
                <a:gd name="T2" fmla="*/ 2147483646 w 26047"/>
                <a:gd name="T3" fmla="*/ 2147483646 h 15831"/>
                <a:gd name="T4" fmla="*/ 0 w 26047"/>
                <a:gd name="T5" fmla="*/ 2147483646 h 15831"/>
                <a:gd name="T6" fmla="*/ 0 w 26047"/>
                <a:gd name="T7" fmla="*/ 2147483646 h 15831"/>
                <a:gd name="T8" fmla="*/ 2147483646 w 26047"/>
                <a:gd name="T9" fmla="*/ 2147483646 h 15831"/>
                <a:gd name="T10" fmla="*/ 2147483646 w 26047"/>
                <a:gd name="T11" fmla="*/ 2147483646 h 15831"/>
                <a:gd name="T12" fmla="*/ 2147483646 w 26047"/>
                <a:gd name="T13" fmla="*/ 2147483646 h 15831"/>
                <a:gd name="T14" fmla="*/ 2147483646 w 26047"/>
                <a:gd name="T15" fmla="*/ 2147483646 h 15831"/>
                <a:gd name="T16" fmla="*/ 2147483646 w 26047"/>
                <a:gd name="T17" fmla="*/ 2147483646 h 15831"/>
                <a:gd name="T18" fmla="*/ 2147483646 w 26047"/>
                <a:gd name="T19" fmla="*/ 2147483646 h 15831"/>
                <a:gd name="T20" fmla="*/ 2147483646 w 26047"/>
                <a:gd name="T21" fmla="*/ 2147483646 h 15831"/>
                <a:gd name="T22" fmla="*/ 2147483646 w 26047"/>
                <a:gd name="T23" fmla="*/ 2147483646 h 15831"/>
                <a:gd name="T24" fmla="*/ 2147483646 w 26047"/>
                <a:gd name="T25" fmla="*/ 2147483646 h 15831"/>
                <a:gd name="T26" fmla="*/ 2147483646 w 26047"/>
                <a:gd name="T27" fmla="*/ 2147483646 h 15831"/>
                <a:gd name="T28" fmla="*/ 2147483646 w 26047"/>
                <a:gd name="T29" fmla="*/ 2147483646 h 15831"/>
                <a:gd name="T30" fmla="*/ 2147483646 w 26047"/>
                <a:gd name="T31" fmla="*/ 2147483646 h 15831"/>
                <a:gd name="T32" fmla="*/ 2147483646 w 26047"/>
                <a:gd name="T33" fmla="*/ 2147483646 h 158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lnTo>
                    <a:pt x="3798" y="1"/>
                  </a:ln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7" name="Google Shape;654;p30">
              <a:extLst>
                <a:ext uri="{FF2B5EF4-FFF2-40B4-BE49-F238E27FC236}">
                  <a16:creationId xmlns:a16="http://schemas.microsoft.com/office/drawing/2014/main" xmlns="" id="{B9FE237B-FA6F-7561-1C13-8CF5CE5971FD}"/>
                </a:ext>
              </a:extLst>
            </p:cNvPr>
            <p:cNvSpPr/>
            <p:nvPr/>
          </p:nvSpPr>
          <p:spPr>
            <a:xfrm>
              <a:off x="1232100" y="1481052"/>
              <a:ext cx="279731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8" name="Google Shape;655;p30">
              <a:extLst>
                <a:ext uri="{FF2B5EF4-FFF2-40B4-BE49-F238E27FC236}">
                  <a16:creationId xmlns:a16="http://schemas.microsoft.com/office/drawing/2014/main" xmlns="" id="{5F2B5548-B38A-05F9-279B-F0082F966AF6}"/>
                </a:ext>
              </a:extLst>
            </p:cNvPr>
            <p:cNvSpPr/>
            <p:nvPr/>
          </p:nvSpPr>
          <p:spPr>
            <a:xfrm>
              <a:off x="1235060" y="1481052"/>
              <a:ext cx="273811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9" name="Google Shape;656;p30">
              <a:extLst>
                <a:ext uri="{FF2B5EF4-FFF2-40B4-BE49-F238E27FC236}">
                  <a16:creationId xmlns:a16="http://schemas.microsoft.com/office/drawing/2014/main" xmlns="" id="{BC98DF9A-439A-61AD-8D1E-C0507B1B39DF}"/>
                </a:ext>
              </a:extLst>
            </p:cNvPr>
            <p:cNvSpPr/>
            <p:nvPr/>
          </p:nvSpPr>
          <p:spPr>
            <a:xfrm>
              <a:off x="1605073" y="1516619"/>
              <a:ext cx="158366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0" name="Google Shape;657;p30">
              <a:extLst>
                <a:ext uri="{FF2B5EF4-FFF2-40B4-BE49-F238E27FC236}">
                  <a16:creationId xmlns:a16="http://schemas.microsoft.com/office/drawing/2014/main" xmlns="" id="{D8304584-3991-9DE6-EC4D-012468F56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350" y="1987872"/>
              <a:ext cx="0" cy="56313"/>
            </a:xfrm>
            <a:custGeom>
              <a:avLst/>
              <a:gdLst>
                <a:gd name="T0" fmla="*/ 0 w 1"/>
                <a:gd name="T1" fmla="*/ 2147483646 h 2253"/>
                <a:gd name="T2" fmla="*/ 0 w 1"/>
                <a:gd name="T3" fmla="*/ 2147483646 h 2253"/>
                <a:gd name="T4" fmla="*/ 0 w 1"/>
                <a:gd name="T5" fmla="*/ 2147483646 h 2253"/>
                <a:gd name="T6" fmla="*/ 0 w 1"/>
                <a:gd name="T7" fmla="*/ 2147483646 h 22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1" name="Google Shape;658;p30">
              <a:extLst>
                <a:ext uri="{FF2B5EF4-FFF2-40B4-BE49-F238E27FC236}">
                  <a16:creationId xmlns:a16="http://schemas.microsoft.com/office/drawing/2014/main" xmlns="" id="{E7148A15-B7FD-3352-EBB6-73630637AED8}"/>
                </a:ext>
              </a:extLst>
            </p:cNvPr>
            <p:cNvSpPr/>
            <p:nvPr/>
          </p:nvSpPr>
          <p:spPr>
            <a:xfrm>
              <a:off x="1612474" y="1526992"/>
              <a:ext cx="128764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2" name="Google Shape;659;p30">
              <a:extLst>
                <a:ext uri="{FF2B5EF4-FFF2-40B4-BE49-F238E27FC236}">
                  <a16:creationId xmlns:a16="http://schemas.microsoft.com/office/drawing/2014/main" xmlns="" id="{00D9A4F3-821B-B9D2-258B-5477676CD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250" y="1202450"/>
              <a:ext cx="134300" cy="121518"/>
            </a:xfrm>
            <a:custGeom>
              <a:avLst/>
              <a:gdLst>
                <a:gd name="T0" fmla="*/ 2147483646 w 5345"/>
                <a:gd name="T1" fmla="*/ 0 h 4826"/>
                <a:gd name="T2" fmla="*/ 2147483646 w 5345"/>
                <a:gd name="T3" fmla="*/ 2147483646 h 4826"/>
                <a:gd name="T4" fmla="*/ 2147483646 w 5345"/>
                <a:gd name="T5" fmla="*/ 2147483646 h 4826"/>
                <a:gd name="T6" fmla="*/ 2147483646 w 5345"/>
                <a:gd name="T7" fmla="*/ 2147483646 h 4826"/>
                <a:gd name="T8" fmla="*/ 2147483646 w 5345"/>
                <a:gd name="T9" fmla="*/ 2147483646 h 4826"/>
                <a:gd name="T10" fmla="*/ 2147483646 w 5345"/>
                <a:gd name="T11" fmla="*/ 2147483646 h 4826"/>
                <a:gd name="T12" fmla="*/ 2147483646 w 5345"/>
                <a:gd name="T13" fmla="*/ 2147483646 h 4826"/>
                <a:gd name="T14" fmla="*/ 2147483646 w 5345"/>
                <a:gd name="T15" fmla="*/ 2147483646 h 4826"/>
                <a:gd name="T16" fmla="*/ 2147483646 w 5345"/>
                <a:gd name="T17" fmla="*/ 2147483646 h 4826"/>
                <a:gd name="T18" fmla="*/ 2147483646 w 5345"/>
                <a:gd name="T19" fmla="*/ 2147483646 h 4826"/>
                <a:gd name="T20" fmla="*/ 2147483646 w 5345"/>
                <a:gd name="T21" fmla="*/ 2147483646 h 4826"/>
                <a:gd name="T22" fmla="*/ 2147483646 w 5345"/>
                <a:gd name="T23" fmla="*/ 2147483646 h 4826"/>
                <a:gd name="T24" fmla="*/ 2147483646 w 5345"/>
                <a:gd name="T25" fmla="*/ 0 h 4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3" name="Google Shape;660;p30">
              <a:extLst>
                <a:ext uri="{FF2B5EF4-FFF2-40B4-BE49-F238E27FC236}">
                  <a16:creationId xmlns:a16="http://schemas.microsoft.com/office/drawing/2014/main" xmlns="" id="{77A02428-56D9-FD7F-F797-0F9E8B944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275" y="981642"/>
              <a:ext cx="187626" cy="168940"/>
            </a:xfrm>
            <a:custGeom>
              <a:avLst/>
              <a:gdLst>
                <a:gd name="T0" fmla="*/ 2147483646 w 7563"/>
                <a:gd name="T1" fmla="*/ 0 h 6785"/>
                <a:gd name="T2" fmla="*/ 2147483646 w 7563"/>
                <a:gd name="T3" fmla="*/ 2147483646 h 6785"/>
                <a:gd name="T4" fmla="*/ 2147483646 w 7563"/>
                <a:gd name="T5" fmla="*/ 2147483646 h 6785"/>
                <a:gd name="T6" fmla="*/ 2147483646 w 7563"/>
                <a:gd name="T7" fmla="*/ 2147483646 h 6785"/>
                <a:gd name="T8" fmla="*/ 2147483646 w 7563"/>
                <a:gd name="T9" fmla="*/ 2147483646 h 6785"/>
                <a:gd name="T10" fmla="*/ 2147483646 w 7563"/>
                <a:gd name="T11" fmla="*/ 2147483646 h 6785"/>
                <a:gd name="T12" fmla="*/ 2147483646 w 7563"/>
                <a:gd name="T13" fmla="*/ 0 h 67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4" name="Google Shape;661;p30">
              <a:extLst>
                <a:ext uri="{FF2B5EF4-FFF2-40B4-BE49-F238E27FC236}">
                  <a16:creationId xmlns:a16="http://schemas.microsoft.com/office/drawing/2014/main" xmlns="" id="{CE1926C7-5FE6-BAAB-6B94-B5D9BBDECE24}"/>
                </a:ext>
              </a:extLst>
            </p:cNvPr>
            <p:cNvSpPr/>
            <p:nvPr/>
          </p:nvSpPr>
          <p:spPr>
            <a:xfrm>
              <a:off x="1417107" y="1104642"/>
              <a:ext cx="217568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5" name="Google Shape;662;p30">
              <a:extLst>
                <a:ext uri="{FF2B5EF4-FFF2-40B4-BE49-F238E27FC236}">
                  <a16:creationId xmlns:a16="http://schemas.microsoft.com/office/drawing/2014/main" xmlns="" id="{DED6C0CD-FDD0-4642-FF07-E9CD6532F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975" y="1079449"/>
              <a:ext cx="159976" cy="143748"/>
            </a:xfrm>
            <a:custGeom>
              <a:avLst/>
              <a:gdLst>
                <a:gd name="T0" fmla="*/ 2147483646 w 6454"/>
                <a:gd name="T1" fmla="*/ 0 h 5755"/>
                <a:gd name="T2" fmla="*/ 2147483646 w 6454"/>
                <a:gd name="T3" fmla="*/ 2147483646 h 5755"/>
                <a:gd name="T4" fmla="*/ 2147483646 w 6454"/>
                <a:gd name="T5" fmla="*/ 2147483646 h 5755"/>
                <a:gd name="T6" fmla="*/ 2147483646 w 6454"/>
                <a:gd name="T7" fmla="*/ 2147483646 h 5755"/>
                <a:gd name="T8" fmla="*/ 2147483646 w 6454"/>
                <a:gd name="T9" fmla="*/ 2147483646 h 5755"/>
                <a:gd name="T10" fmla="*/ 2147483646 w 6454"/>
                <a:gd name="T11" fmla="*/ 2147483646 h 5755"/>
                <a:gd name="T12" fmla="*/ 2147483646 w 6454"/>
                <a:gd name="T13" fmla="*/ 0 h 57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6" name="Google Shape;663;p30">
              <a:extLst>
                <a:ext uri="{FF2B5EF4-FFF2-40B4-BE49-F238E27FC236}">
                  <a16:creationId xmlns:a16="http://schemas.microsoft.com/office/drawing/2014/main" xmlns="" id="{0A3880E4-87A2-F583-1A91-BA86FE71BD37}"/>
                </a:ext>
              </a:extLst>
            </p:cNvPr>
            <p:cNvSpPr/>
            <p:nvPr/>
          </p:nvSpPr>
          <p:spPr>
            <a:xfrm>
              <a:off x="1861123" y="1212823"/>
              <a:ext cx="131724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7" name="Google Shape;664;p30">
              <a:extLst>
                <a:ext uri="{FF2B5EF4-FFF2-40B4-BE49-F238E27FC236}">
                  <a16:creationId xmlns:a16="http://schemas.microsoft.com/office/drawing/2014/main" xmlns="" id="{5769A508-D594-6027-946C-0410866A3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050" y="1009799"/>
              <a:ext cx="71100" cy="62241"/>
            </a:xfrm>
            <a:custGeom>
              <a:avLst/>
              <a:gdLst>
                <a:gd name="T0" fmla="*/ 2147483646 w 2824"/>
                <a:gd name="T1" fmla="*/ 0 h 2440"/>
                <a:gd name="T2" fmla="*/ 2147483646 w 2824"/>
                <a:gd name="T3" fmla="*/ 2147483646 h 2440"/>
                <a:gd name="T4" fmla="*/ 2147483646 w 2824"/>
                <a:gd name="T5" fmla="*/ 2147483646 h 2440"/>
                <a:gd name="T6" fmla="*/ 2147483646 w 2824"/>
                <a:gd name="T7" fmla="*/ 2147483646 h 2440"/>
                <a:gd name="T8" fmla="*/ 2147483646 w 2824"/>
                <a:gd name="T9" fmla="*/ 2147483646 h 2440"/>
                <a:gd name="T10" fmla="*/ 2147483646 w 2824"/>
                <a:gd name="T11" fmla="*/ 2147483646 h 2440"/>
                <a:gd name="T12" fmla="*/ 2147483646 w 2824"/>
                <a:gd name="T13" fmla="*/ 0 h 24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8" name="Google Shape;665;p30">
              <a:extLst>
                <a:ext uri="{FF2B5EF4-FFF2-40B4-BE49-F238E27FC236}">
                  <a16:creationId xmlns:a16="http://schemas.microsoft.com/office/drawing/2014/main" xmlns="" id="{D7D4623D-C241-A513-A913-413A574AD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1100" y="1095751"/>
              <a:ext cx="71100" cy="60759"/>
            </a:xfrm>
            <a:custGeom>
              <a:avLst/>
              <a:gdLst>
                <a:gd name="T0" fmla="*/ 2147483646 w 2824"/>
                <a:gd name="T1" fmla="*/ 2147483646 h 2445"/>
                <a:gd name="T2" fmla="*/ 2147483646 w 2824"/>
                <a:gd name="T3" fmla="*/ 2147483646 h 2445"/>
                <a:gd name="T4" fmla="*/ 2147483646 w 2824"/>
                <a:gd name="T5" fmla="*/ 2147483646 h 2445"/>
                <a:gd name="T6" fmla="*/ 2147483646 w 2824"/>
                <a:gd name="T7" fmla="*/ 2147483646 h 2445"/>
                <a:gd name="T8" fmla="*/ 2147483646 w 2824"/>
                <a:gd name="T9" fmla="*/ 2147483646 h 2445"/>
                <a:gd name="T10" fmla="*/ 2147483646 w 2824"/>
                <a:gd name="T11" fmla="*/ 2147483646 h 2445"/>
                <a:gd name="T12" fmla="*/ 2147483646 w 2824"/>
                <a:gd name="T13" fmla="*/ 2147483646 h 24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9" name="Google Shape;666;p30">
              <a:extLst>
                <a:ext uri="{FF2B5EF4-FFF2-40B4-BE49-F238E27FC236}">
                  <a16:creationId xmlns:a16="http://schemas.microsoft.com/office/drawing/2014/main" xmlns="" id="{9763BB6C-0F1D-E1CE-898B-57EBF8790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50" y="236232"/>
              <a:ext cx="1222525" cy="946952"/>
            </a:xfrm>
            <a:custGeom>
              <a:avLst/>
              <a:gdLst>
                <a:gd name="T0" fmla="*/ 2147483646 w 48901"/>
                <a:gd name="T1" fmla="*/ 0 h 37862"/>
                <a:gd name="T2" fmla="*/ 2147483646 w 48901"/>
                <a:gd name="T3" fmla="*/ 2147483646 h 37862"/>
                <a:gd name="T4" fmla="*/ 2147483646 w 48901"/>
                <a:gd name="T5" fmla="*/ 2147483646 h 37862"/>
                <a:gd name="T6" fmla="*/ 2147483646 w 48901"/>
                <a:gd name="T7" fmla="*/ 2147483646 h 37862"/>
                <a:gd name="T8" fmla="*/ 2147483646 w 48901"/>
                <a:gd name="T9" fmla="*/ 2147483646 h 37862"/>
                <a:gd name="T10" fmla="*/ 2147483646 w 48901"/>
                <a:gd name="T11" fmla="*/ 2147483646 h 37862"/>
                <a:gd name="T12" fmla="*/ 2147483646 w 48901"/>
                <a:gd name="T13" fmla="*/ 2147483646 h 37862"/>
                <a:gd name="T14" fmla="*/ 2147483646 w 48901"/>
                <a:gd name="T15" fmla="*/ 2147483646 h 37862"/>
                <a:gd name="T16" fmla="*/ 2147483646 w 48901"/>
                <a:gd name="T17" fmla="*/ 2147483646 h 37862"/>
                <a:gd name="T18" fmla="*/ 2147483646 w 48901"/>
                <a:gd name="T19" fmla="*/ 2147483646 h 37862"/>
                <a:gd name="T20" fmla="*/ 2147483646 w 48901"/>
                <a:gd name="T21" fmla="*/ 2147483646 h 37862"/>
                <a:gd name="T22" fmla="*/ 2147483646 w 48901"/>
                <a:gd name="T23" fmla="*/ 2147483646 h 37862"/>
                <a:gd name="T24" fmla="*/ 2147483646 w 48901"/>
                <a:gd name="T25" fmla="*/ 2147483646 h 37862"/>
                <a:gd name="T26" fmla="*/ 2147483646 w 48901"/>
                <a:gd name="T27" fmla="*/ 2147483646 h 37862"/>
                <a:gd name="T28" fmla="*/ 2147483646 w 48901"/>
                <a:gd name="T29" fmla="*/ 2147483646 h 37862"/>
                <a:gd name="T30" fmla="*/ 2147483646 w 48901"/>
                <a:gd name="T31" fmla="*/ 2147483646 h 37862"/>
                <a:gd name="T32" fmla="*/ 2147483646 w 48901"/>
                <a:gd name="T33" fmla="*/ 2147483646 h 37862"/>
                <a:gd name="T34" fmla="*/ 2147483646 w 48901"/>
                <a:gd name="T35" fmla="*/ 2147483646 h 37862"/>
                <a:gd name="T36" fmla="*/ 2147483646 w 48901"/>
                <a:gd name="T37" fmla="*/ 2147483646 h 37862"/>
                <a:gd name="T38" fmla="*/ 2147483646 w 48901"/>
                <a:gd name="T39" fmla="*/ 2147483646 h 37862"/>
                <a:gd name="T40" fmla="*/ 2147483646 w 48901"/>
                <a:gd name="T41" fmla="*/ 2147483646 h 37862"/>
                <a:gd name="T42" fmla="*/ 2147483646 w 48901"/>
                <a:gd name="T43" fmla="*/ 2147483646 h 37862"/>
                <a:gd name="T44" fmla="*/ 2147483646 w 48901"/>
                <a:gd name="T45" fmla="*/ 2147483646 h 37862"/>
                <a:gd name="T46" fmla="*/ 2147483646 w 48901"/>
                <a:gd name="T47" fmla="*/ 2147483646 h 37862"/>
                <a:gd name="T48" fmla="*/ 2147483646 w 48901"/>
                <a:gd name="T49" fmla="*/ 2147483646 h 37862"/>
                <a:gd name="T50" fmla="*/ 2147483646 w 48901"/>
                <a:gd name="T51" fmla="*/ 2147483646 h 37862"/>
                <a:gd name="T52" fmla="*/ 2147483646 w 48901"/>
                <a:gd name="T53" fmla="*/ 2147483646 h 37862"/>
                <a:gd name="T54" fmla="*/ 2147483646 w 48901"/>
                <a:gd name="T55" fmla="*/ 2147483646 h 37862"/>
                <a:gd name="T56" fmla="*/ 2147483646 w 48901"/>
                <a:gd name="T57" fmla="*/ 2147483646 h 37862"/>
                <a:gd name="T58" fmla="*/ 2147483646 w 48901"/>
                <a:gd name="T59" fmla="*/ 2147483646 h 37862"/>
                <a:gd name="T60" fmla="*/ 2147483646 w 48901"/>
                <a:gd name="T61" fmla="*/ 2147483646 h 37862"/>
                <a:gd name="T62" fmla="*/ 2147483646 w 48901"/>
                <a:gd name="T63" fmla="*/ 2147483646 h 37862"/>
                <a:gd name="T64" fmla="*/ 2147483646 w 48901"/>
                <a:gd name="T65" fmla="*/ 2147483646 h 37862"/>
                <a:gd name="T66" fmla="*/ 2147483646 w 48901"/>
                <a:gd name="T67" fmla="*/ 2147483646 h 37862"/>
                <a:gd name="T68" fmla="*/ 2147483646 w 48901"/>
                <a:gd name="T69" fmla="*/ 2147483646 h 37862"/>
                <a:gd name="T70" fmla="*/ 2147483646 w 48901"/>
                <a:gd name="T71" fmla="*/ 2147483646 h 37862"/>
                <a:gd name="T72" fmla="*/ 2147483646 w 48901"/>
                <a:gd name="T73" fmla="*/ 2147483646 h 37862"/>
                <a:gd name="T74" fmla="*/ 2147483646 w 48901"/>
                <a:gd name="T75" fmla="*/ 2147483646 h 37862"/>
                <a:gd name="T76" fmla="*/ 2147483646 w 48901"/>
                <a:gd name="T77" fmla="*/ 2147483646 h 37862"/>
                <a:gd name="T78" fmla="*/ 2147483646 w 48901"/>
                <a:gd name="T79" fmla="*/ 2147483646 h 37862"/>
                <a:gd name="T80" fmla="*/ 2147483646 w 48901"/>
                <a:gd name="T81" fmla="*/ 2147483646 h 37862"/>
                <a:gd name="T82" fmla="*/ 2147483646 w 48901"/>
                <a:gd name="T83" fmla="*/ 2147483646 h 37862"/>
                <a:gd name="T84" fmla="*/ 2147483646 w 48901"/>
                <a:gd name="T85" fmla="*/ 2147483646 h 37862"/>
                <a:gd name="T86" fmla="*/ 2147483646 w 48901"/>
                <a:gd name="T87" fmla="*/ 2147483646 h 37862"/>
                <a:gd name="T88" fmla="*/ 2147483646 w 48901"/>
                <a:gd name="T89" fmla="*/ 2147483646 h 37862"/>
                <a:gd name="T90" fmla="*/ 2147483646 w 48901"/>
                <a:gd name="T91" fmla="*/ 2147483646 h 37862"/>
                <a:gd name="T92" fmla="*/ 2147483646 w 48901"/>
                <a:gd name="T93" fmla="*/ 2147483646 h 37862"/>
                <a:gd name="T94" fmla="*/ 2147483646 w 48901"/>
                <a:gd name="T95" fmla="*/ 2147483646 h 37862"/>
                <a:gd name="T96" fmla="*/ 2147483646 w 48901"/>
                <a:gd name="T97" fmla="*/ 2147483646 h 37862"/>
                <a:gd name="T98" fmla="*/ 2147483646 w 48901"/>
                <a:gd name="T99" fmla="*/ 2147483646 h 37862"/>
                <a:gd name="T100" fmla="*/ 2147483646 w 48901"/>
                <a:gd name="T101" fmla="*/ 2147483646 h 37862"/>
                <a:gd name="T102" fmla="*/ 2147483646 w 48901"/>
                <a:gd name="T103" fmla="*/ 2147483646 h 37862"/>
                <a:gd name="T104" fmla="*/ 2147483646 w 48901"/>
                <a:gd name="T105" fmla="*/ 0 h 378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0" name="Google Shape;667;p30">
              <a:extLst>
                <a:ext uri="{FF2B5EF4-FFF2-40B4-BE49-F238E27FC236}">
                  <a16:creationId xmlns:a16="http://schemas.microsoft.com/office/drawing/2014/main" xmlns="" id="{383B947A-F053-6AA1-1323-74D52B0D1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900" y="234750"/>
              <a:ext cx="1194875" cy="706880"/>
            </a:xfrm>
            <a:custGeom>
              <a:avLst/>
              <a:gdLst>
                <a:gd name="T0" fmla="*/ 2147483646 w 47759"/>
                <a:gd name="T1" fmla="*/ 2147483646 h 28249"/>
                <a:gd name="T2" fmla="*/ 2147483646 w 47759"/>
                <a:gd name="T3" fmla="*/ 2147483646 h 28249"/>
                <a:gd name="T4" fmla="*/ 2147483646 w 47759"/>
                <a:gd name="T5" fmla="*/ 2147483646 h 28249"/>
                <a:gd name="T6" fmla="*/ 2147483646 w 47759"/>
                <a:gd name="T7" fmla="*/ 2147483646 h 28249"/>
                <a:gd name="T8" fmla="*/ 2147483646 w 47759"/>
                <a:gd name="T9" fmla="*/ 2147483646 h 28249"/>
                <a:gd name="T10" fmla="*/ 2147483646 w 47759"/>
                <a:gd name="T11" fmla="*/ 2147483646 h 28249"/>
                <a:gd name="T12" fmla="*/ 2147483646 w 47759"/>
                <a:gd name="T13" fmla="*/ 2147483646 h 28249"/>
                <a:gd name="T14" fmla="*/ 2147483646 w 47759"/>
                <a:gd name="T15" fmla="*/ 2147483646 h 28249"/>
                <a:gd name="T16" fmla="*/ 2147483646 w 47759"/>
                <a:gd name="T17" fmla="*/ 2147483646 h 28249"/>
                <a:gd name="T18" fmla="*/ 2147483646 w 47759"/>
                <a:gd name="T19" fmla="*/ 2147483646 h 28249"/>
                <a:gd name="T20" fmla="*/ 2147483646 w 47759"/>
                <a:gd name="T21" fmla="*/ 2147483646 h 28249"/>
                <a:gd name="T22" fmla="*/ 2147483646 w 47759"/>
                <a:gd name="T23" fmla="*/ 2147483646 h 28249"/>
                <a:gd name="T24" fmla="*/ 2147483646 w 47759"/>
                <a:gd name="T25" fmla="*/ 2147483646 h 28249"/>
                <a:gd name="T26" fmla="*/ 2147483646 w 47759"/>
                <a:gd name="T27" fmla="*/ 2147483646 h 28249"/>
                <a:gd name="T28" fmla="*/ 2147483646 w 47759"/>
                <a:gd name="T29" fmla="*/ 2147483646 h 28249"/>
                <a:gd name="T30" fmla="*/ 2147483646 w 47759"/>
                <a:gd name="T31" fmla="*/ 2147483646 h 28249"/>
                <a:gd name="T32" fmla="*/ 2147483646 w 47759"/>
                <a:gd name="T33" fmla="*/ 2147483646 h 28249"/>
                <a:gd name="T34" fmla="*/ 2147483646 w 47759"/>
                <a:gd name="T35" fmla="*/ 2147483646 h 28249"/>
                <a:gd name="T36" fmla="*/ 2147483646 w 47759"/>
                <a:gd name="T37" fmla="*/ 2147483646 h 28249"/>
                <a:gd name="T38" fmla="*/ 2147483646 w 47759"/>
                <a:gd name="T39" fmla="*/ 2147483646 h 28249"/>
                <a:gd name="T40" fmla="*/ 2147483646 w 47759"/>
                <a:gd name="T41" fmla="*/ 2147483646 h 28249"/>
                <a:gd name="T42" fmla="*/ 2147483646 w 47759"/>
                <a:gd name="T43" fmla="*/ 2147483646 h 28249"/>
                <a:gd name="T44" fmla="*/ 2147483646 w 47759"/>
                <a:gd name="T45" fmla="*/ 2147483646 h 28249"/>
                <a:gd name="T46" fmla="*/ 2147483646 w 47759"/>
                <a:gd name="T47" fmla="*/ 2147483646 h 28249"/>
                <a:gd name="T48" fmla="*/ 2147483646 w 47759"/>
                <a:gd name="T49" fmla="*/ 2147483646 h 28249"/>
                <a:gd name="T50" fmla="*/ 2147483646 w 47759"/>
                <a:gd name="T51" fmla="*/ 2147483646 h 28249"/>
                <a:gd name="T52" fmla="*/ 2147483646 w 47759"/>
                <a:gd name="T53" fmla="*/ 2147483646 h 28249"/>
                <a:gd name="T54" fmla="*/ 2147483646 w 47759"/>
                <a:gd name="T55" fmla="*/ 2147483646 h 28249"/>
                <a:gd name="T56" fmla="*/ 2147483646 w 47759"/>
                <a:gd name="T57" fmla="*/ 2147483646 h 28249"/>
                <a:gd name="T58" fmla="*/ 2147483646 w 47759"/>
                <a:gd name="T59" fmla="*/ 2147483646 h 28249"/>
                <a:gd name="T60" fmla="*/ 2147483646 w 47759"/>
                <a:gd name="T61" fmla="*/ 2147483646 h 28249"/>
                <a:gd name="T62" fmla="*/ 2147483646 w 47759"/>
                <a:gd name="T63" fmla="*/ 2147483646 h 28249"/>
                <a:gd name="T64" fmla="*/ 2147483646 w 47759"/>
                <a:gd name="T65" fmla="*/ 2147483646 h 28249"/>
                <a:gd name="T66" fmla="*/ 2147483646 w 47759"/>
                <a:gd name="T67" fmla="*/ 2147483646 h 28249"/>
                <a:gd name="T68" fmla="*/ 2147483646 w 47759"/>
                <a:gd name="T69" fmla="*/ 2147483646 h 28249"/>
                <a:gd name="T70" fmla="*/ 2147483646 w 47759"/>
                <a:gd name="T71" fmla="*/ 2147483646 h 28249"/>
                <a:gd name="T72" fmla="*/ 2147483646 w 47759"/>
                <a:gd name="T73" fmla="*/ 2147483646 h 28249"/>
                <a:gd name="T74" fmla="*/ 2147483646 w 47759"/>
                <a:gd name="T75" fmla="*/ 2147483646 h 28249"/>
                <a:gd name="T76" fmla="*/ 2147483646 w 47759"/>
                <a:gd name="T77" fmla="*/ 2147483646 h 28249"/>
                <a:gd name="T78" fmla="*/ 2147483646 w 47759"/>
                <a:gd name="T79" fmla="*/ 2147483646 h 28249"/>
                <a:gd name="T80" fmla="*/ 2147483646 w 47759"/>
                <a:gd name="T81" fmla="*/ 2147483646 h 28249"/>
                <a:gd name="T82" fmla="*/ 2147483646 w 47759"/>
                <a:gd name="T83" fmla="*/ 2147483646 h 28249"/>
                <a:gd name="T84" fmla="*/ 2147483646 w 47759"/>
                <a:gd name="T85" fmla="*/ 2147483646 h 28249"/>
                <a:gd name="T86" fmla="*/ 2147483646 w 47759"/>
                <a:gd name="T87" fmla="*/ 2147483646 h 28249"/>
                <a:gd name="T88" fmla="*/ 2147483646 w 47759"/>
                <a:gd name="T89" fmla="*/ 2147483646 h 28249"/>
                <a:gd name="T90" fmla="*/ 2147483646 w 47759"/>
                <a:gd name="T91" fmla="*/ 2147483646 h 28249"/>
                <a:gd name="T92" fmla="*/ 2147483646 w 47759"/>
                <a:gd name="T93" fmla="*/ 2147483646 h 28249"/>
                <a:gd name="T94" fmla="*/ 2147483646 w 47759"/>
                <a:gd name="T95" fmla="*/ 2147483646 h 28249"/>
                <a:gd name="T96" fmla="*/ 2147483646 w 47759"/>
                <a:gd name="T97" fmla="*/ 2147483646 h 28249"/>
                <a:gd name="T98" fmla="*/ 2147483646 w 47759"/>
                <a:gd name="T99" fmla="*/ 2147483646 h 28249"/>
                <a:gd name="T100" fmla="*/ 2147483646 w 47759"/>
                <a:gd name="T101" fmla="*/ 2147483646 h 28249"/>
                <a:gd name="T102" fmla="*/ 2147483646 w 47759"/>
                <a:gd name="T103" fmla="*/ 2147483646 h 28249"/>
                <a:gd name="T104" fmla="*/ 2147483646 w 47759"/>
                <a:gd name="T105" fmla="*/ 2147483646 h 282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1" name="Google Shape;668;p30">
              <a:extLst>
                <a:ext uri="{FF2B5EF4-FFF2-40B4-BE49-F238E27FC236}">
                  <a16:creationId xmlns:a16="http://schemas.microsoft.com/office/drawing/2014/main" xmlns="" id="{D4C0A7C7-C585-1B44-958C-8BD0ADFF4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900" y="237714"/>
              <a:ext cx="1194875" cy="935097"/>
            </a:xfrm>
            <a:custGeom>
              <a:avLst/>
              <a:gdLst>
                <a:gd name="T0" fmla="*/ 2147483646 w 47759"/>
                <a:gd name="T1" fmla="*/ 0 h 37407"/>
                <a:gd name="T2" fmla="*/ 2147483646 w 47759"/>
                <a:gd name="T3" fmla="*/ 2147483646 h 37407"/>
                <a:gd name="T4" fmla="*/ 2147483646 w 47759"/>
                <a:gd name="T5" fmla="*/ 2147483646 h 37407"/>
                <a:gd name="T6" fmla="*/ 2147483646 w 47759"/>
                <a:gd name="T7" fmla="*/ 2147483646 h 37407"/>
                <a:gd name="T8" fmla="*/ 2147483646 w 47759"/>
                <a:gd name="T9" fmla="*/ 2147483646 h 37407"/>
                <a:gd name="T10" fmla="*/ 2147483646 w 47759"/>
                <a:gd name="T11" fmla="*/ 2147483646 h 37407"/>
                <a:gd name="T12" fmla="*/ 2147483646 w 47759"/>
                <a:gd name="T13" fmla="*/ 2147483646 h 37407"/>
                <a:gd name="T14" fmla="*/ 2147483646 w 47759"/>
                <a:gd name="T15" fmla="*/ 2147483646 h 37407"/>
                <a:gd name="T16" fmla="*/ 2147483646 w 47759"/>
                <a:gd name="T17" fmla="*/ 2147483646 h 37407"/>
                <a:gd name="T18" fmla="*/ 2147483646 w 47759"/>
                <a:gd name="T19" fmla="*/ 2147483646 h 37407"/>
                <a:gd name="T20" fmla="*/ 2147483646 w 47759"/>
                <a:gd name="T21" fmla="*/ 2147483646 h 37407"/>
                <a:gd name="T22" fmla="*/ 2147483646 w 47759"/>
                <a:gd name="T23" fmla="*/ 2147483646 h 37407"/>
                <a:gd name="T24" fmla="*/ 2147483646 w 47759"/>
                <a:gd name="T25" fmla="*/ 2147483646 h 37407"/>
                <a:gd name="T26" fmla="*/ 2147483646 w 47759"/>
                <a:gd name="T27" fmla="*/ 2147483646 h 37407"/>
                <a:gd name="T28" fmla="*/ 2147483646 w 47759"/>
                <a:gd name="T29" fmla="*/ 2147483646 h 37407"/>
                <a:gd name="T30" fmla="*/ 2147483646 w 47759"/>
                <a:gd name="T31" fmla="*/ 2147483646 h 37407"/>
                <a:gd name="T32" fmla="*/ 2147483646 w 47759"/>
                <a:gd name="T33" fmla="*/ 2147483646 h 37407"/>
                <a:gd name="T34" fmla="*/ 2147483646 w 47759"/>
                <a:gd name="T35" fmla="*/ 2147483646 h 37407"/>
                <a:gd name="T36" fmla="*/ 2147483646 w 47759"/>
                <a:gd name="T37" fmla="*/ 2147483646 h 37407"/>
                <a:gd name="T38" fmla="*/ 2147483646 w 47759"/>
                <a:gd name="T39" fmla="*/ 2147483646 h 37407"/>
                <a:gd name="T40" fmla="*/ 2147483646 w 47759"/>
                <a:gd name="T41" fmla="*/ 2147483646 h 37407"/>
                <a:gd name="T42" fmla="*/ 2147483646 w 47759"/>
                <a:gd name="T43" fmla="*/ 2147483646 h 37407"/>
                <a:gd name="T44" fmla="*/ 2147483646 w 47759"/>
                <a:gd name="T45" fmla="*/ 2147483646 h 37407"/>
                <a:gd name="T46" fmla="*/ 2147483646 w 47759"/>
                <a:gd name="T47" fmla="*/ 2147483646 h 37407"/>
                <a:gd name="T48" fmla="*/ 2147483646 w 47759"/>
                <a:gd name="T49" fmla="*/ 2147483646 h 37407"/>
                <a:gd name="T50" fmla="*/ 2147483646 w 47759"/>
                <a:gd name="T51" fmla="*/ 2147483646 h 37407"/>
                <a:gd name="T52" fmla="*/ 2147483646 w 47759"/>
                <a:gd name="T53" fmla="*/ 2147483646 h 37407"/>
                <a:gd name="T54" fmla="*/ 2147483646 w 47759"/>
                <a:gd name="T55" fmla="*/ 2147483646 h 37407"/>
                <a:gd name="T56" fmla="*/ 2147483646 w 47759"/>
                <a:gd name="T57" fmla="*/ 2147483646 h 37407"/>
                <a:gd name="T58" fmla="*/ 2147483646 w 47759"/>
                <a:gd name="T59" fmla="*/ 2147483646 h 37407"/>
                <a:gd name="T60" fmla="*/ 2147483646 w 47759"/>
                <a:gd name="T61" fmla="*/ 2147483646 h 37407"/>
                <a:gd name="T62" fmla="*/ 2147483646 w 47759"/>
                <a:gd name="T63" fmla="*/ 2147483646 h 37407"/>
                <a:gd name="T64" fmla="*/ 2147483646 w 47759"/>
                <a:gd name="T65" fmla="*/ 2147483646 h 37407"/>
                <a:gd name="T66" fmla="*/ 2147483646 w 47759"/>
                <a:gd name="T67" fmla="*/ 2147483646 h 37407"/>
                <a:gd name="T68" fmla="*/ 2147483646 w 47759"/>
                <a:gd name="T69" fmla="*/ 2147483646 h 37407"/>
                <a:gd name="T70" fmla="*/ 2147483646 w 47759"/>
                <a:gd name="T71" fmla="*/ 2147483646 h 37407"/>
                <a:gd name="T72" fmla="*/ 2147483646 w 47759"/>
                <a:gd name="T73" fmla="*/ 2147483646 h 37407"/>
                <a:gd name="T74" fmla="*/ 2147483646 w 47759"/>
                <a:gd name="T75" fmla="*/ 2147483646 h 37407"/>
                <a:gd name="T76" fmla="*/ 2147483646 w 47759"/>
                <a:gd name="T77" fmla="*/ 0 h 374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2" name="Google Shape;669;p30">
              <a:extLst>
                <a:ext uri="{FF2B5EF4-FFF2-40B4-BE49-F238E27FC236}">
                  <a16:creationId xmlns:a16="http://schemas.microsoft.com/office/drawing/2014/main" xmlns="" id="{347A4F8C-802C-5246-696F-E28700F13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874" y="1735944"/>
              <a:ext cx="244900" cy="251928"/>
            </a:xfrm>
            <a:custGeom>
              <a:avLst/>
              <a:gdLst>
                <a:gd name="T0" fmla="*/ 2147483646 w 9781"/>
                <a:gd name="T1" fmla="*/ 0 h 10083"/>
                <a:gd name="T2" fmla="*/ 2147483646 w 9781"/>
                <a:gd name="T3" fmla="*/ 2147483646 h 10083"/>
                <a:gd name="T4" fmla="*/ 2147483646 w 9781"/>
                <a:gd name="T5" fmla="*/ 2147483646 h 10083"/>
                <a:gd name="T6" fmla="*/ 2147483646 w 9781"/>
                <a:gd name="T7" fmla="*/ 2147483646 h 10083"/>
                <a:gd name="T8" fmla="*/ 2147483646 w 9781"/>
                <a:gd name="T9" fmla="*/ 2147483646 h 10083"/>
                <a:gd name="T10" fmla="*/ 2147483646 w 9781"/>
                <a:gd name="T11" fmla="*/ 2147483646 h 10083"/>
                <a:gd name="T12" fmla="*/ 2147483646 w 9781"/>
                <a:gd name="T13" fmla="*/ 2147483646 h 10083"/>
                <a:gd name="T14" fmla="*/ 2147483646 w 9781"/>
                <a:gd name="T15" fmla="*/ 0 h 100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3" name="Google Shape;670;p30">
              <a:extLst>
                <a:ext uri="{FF2B5EF4-FFF2-40B4-BE49-F238E27FC236}">
                  <a16:creationId xmlns:a16="http://schemas.microsoft.com/office/drawing/2014/main" xmlns="" id="{C48A1F56-E599-BA85-9492-9D1C568E0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300" y="1525510"/>
              <a:ext cx="203424" cy="225253"/>
            </a:xfrm>
            <a:custGeom>
              <a:avLst/>
              <a:gdLst>
                <a:gd name="T0" fmla="*/ 2147483646 w 8135"/>
                <a:gd name="T1" fmla="*/ 0 h 8974"/>
                <a:gd name="T2" fmla="*/ 2147483646 w 8135"/>
                <a:gd name="T3" fmla="*/ 2147483646 h 8974"/>
                <a:gd name="T4" fmla="*/ 2147483646 w 8135"/>
                <a:gd name="T5" fmla="*/ 2147483646 h 8974"/>
                <a:gd name="T6" fmla="*/ 2147483646 w 8135"/>
                <a:gd name="T7" fmla="*/ 2147483646 h 8974"/>
                <a:gd name="T8" fmla="*/ 2147483646 w 8135"/>
                <a:gd name="T9" fmla="*/ 2147483646 h 8974"/>
                <a:gd name="T10" fmla="*/ 2147483646 w 8135"/>
                <a:gd name="T11" fmla="*/ 2147483646 h 8974"/>
                <a:gd name="T12" fmla="*/ 2147483646 w 8135"/>
                <a:gd name="T13" fmla="*/ 2147483646 h 8974"/>
                <a:gd name="T14" fmla="*/ 2147483646 w 8135"/>
                <a:gd name="T15" fmla="*/ 2147483646 h 8974"/>
                <a:gd name="T16" fmla="*/ 2147483646 w 8135"/>
                <a:gd name="T17" fmla="*/ 0 h 89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4" name="Google Shape;671;p30">
              <a:extLst>
                <a:ext uri="{FF2B5EF4-FFF2-40B4-BE49-F238E27FC236}">
                  <a16:creationId xmlns:a16="http://schemas.microsoft.com/office/drawing/2014/main" xmlns="" id="{0A6BE3A4-C5C8-7553-92C6-00F67B9E3F8A}"/>
                </a:ext>
              </a:extLst>
            </p:cNvPr>
            <p:cNvSpPr/>
            <p:nvPr/>
          </p:nvSpPr>
          <p:spPr>
            <a:xfrm>
              <a:off x="1273541" y="1525510"/>
              <a:ext cx="199808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5" name="Google Shape;672;p30">
              <a:extLst>
                <a:ext uri="{FF2B5EF4-FFF2-40B4-BE49-F238E27FC236}">
                  <a16:creationId xmlns:a16="http://schemas.microsoft.com/office/drawing/2014/main" xmlns="" id="{273F7660-5B3B-859C-5D1E-3ED909584E5A}"/>
                </a:ext>
              </a:extLst>
            </p:cNvPr>
            <p:cNvSpPr/>
            <p:nvPr/>
          </p:nvSpPr>
          <p:spPr>
            <a:xfrm>
              <a:off x="1220259" y="1658884"/>
              <a:ext cx="153926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6" name="Google Shape;211;p3">
            <a:extLst>
              <a:ext uri="{FF2B5EF4-FFF2-40B4-BE49-F238E27FC236}">
                <a16:creationId xmlns:a16="http://schemas.microsoft.com/office/drawing/2014/main" xmlns="" id="{094A0B50-66D0-C54D-86E8-14A8C2E939C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9" y="1581151"/>
            <a:ext cx="444500" cy="398463"/>
            <a:chOff x="2495125" y="2142250"/>
            <a:chExt cx="444275" cy="398525"/>
          </a:xfrm>
        </p:grpSpPr>
        <p:sp>
          <p:nvSpPr>
            <p:cNvPr id="117" name="Google Shape;212;p3">
              <a:extLst>
                <a:ext uri="{FF2B5EF4-FFF2-40B4-BE49-F238E27FC236}">
                  <a16:creationId xmlns:a16="http://schemas.microsoft.com/office/drawing/2014/main" xmlns="" id="{F64BA34F-9FD7-717A-36B1-6E2E5F157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8" name="Google Shape;213;p3">
              <a:extLst>
                <a:ext uri="{FF2B5EF4-FFF2-40B4-BE49-F238E27FC236}">
                  <a16:creationId xmlns:a16="http://schemas.microsoft.com/office/drawing/2014/main" xmlns="" id="{B8174964-CF68-EE48-2E4F-1C7B3DC3A773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9" name="Google Shape;214;p3">
            <a:extLst>
              <a:ext uri="{FF2B5EF4-FFF2-40B4-BE49-F238E27FC236}">
                <a16:creationId xmlns:a16="http://schemas.microsoft.com/office/drawing/2014/main" xmlns="" id="{88E520DC-876A-67C4-38F8-4C911BF1E4A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1" y="5038726"/>
            <a:ext cx="292100" cy="280988"/>
            <a:chOff x="3243875" y="2372825"/>
            <a:chExt cx="291375" cy="281375"/>
          </a:xfrm>
        </p:grpSpPr>
        <p:sp>
          <p:nvSpPr>
            <p:cNvPr id="120" name="Google Shape;215;p3">
              <a:extLst>
                <a:ext uri="{FF2B5EF4-FFF2-40B4-BE49-F238E27FC236}">
                  <a16:creationId xmlns:a16="http://schemas.microsoft.com/office/drawing/2014/main" xmlns="" id="{AE314D91-0FF7-BCEC-F539-67519B29353D}"/>
                </a:ext>
              </a:extLst>
            </p:cNvPr>
            <p:cNvSpPr/>
            <p:nvPr/>
          </p:nvSpPr>
          <p:spPr>
            <a:xfrm>
              <a:off x="3286632" y="2403030"/>
              <a:ext cx="205863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216;p3">
              <a:extLst>
                <a:ext uri="{FF2B5EF4-FFF2-40B4-BE49-F238E27FC236}">
                  <a16:creationId xmlns:a16="http://schemas.microsoft.com/office/drawing/2014/main" xmlns="" id="{9D7EEF68-D87B-E0AB-8FDC-10F56BEA44A6}"/>
                </a:ext>
              </a:extLst>
            </p:cNvPr>
            <p:cNvSpPr/>
            <p:nvPr/>
          </p:nvSpPr>
          <p:spPr>
            <a:xfrm>
              <a:off x="3302467" y="2403030"/>
              <a:ext cx="193194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2" name="Google Shape;217;p3">
              <a:extLst>
                <a:ext uri="{FF2B5EF4-FFF2-40B4-BE49-F238E27FC236}">
                  <a16:creationId xmlns:a16="http://schemas.microsoft.com/office/drawing/2014/main" xmlns="" id="{1A57F6F0-33C9-672D-BB0A-0063598683F3}"/>
                </a:ext>
              </a:extLst>
            </p:cNvPr>
            <p:cNvSpPr/>
            <p:nvPr/>
          </p:nvSpPr>
          <p:spPr>
            <a:xfrm>
              <a:off x="3395897" y="2372825"/>
              <a:ext cx="1108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3" name="Google Shape;218;p3">
              <a:extLst>
                <a:ext uri="{FF2B5EF4-FFF2-40B4-BE49-F238E27FC236}">
                  <a16:creationId xmlns:a16="http://schemas.microsoft.com/office/drawing/2014/main" xmlns="" id="{6670B07D-3BBA-D55A-05DD-E0FE2BBA1C43}"/>
                </a:ext>
              </a:extLst>
            </p:cNvPr>
            <p:cNvSpPr/>
            <p:nvPr/>
          </p:nvSpPr>
          <p:spPr>
            <a:xfrm>
              <a:off x="3243875" y="2495231"/>
              <a:ext cx="285041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4" name="Google Shape;219;p3">
              <a:extLst>
                <a:ext uri="{FF2B5EF4-FFF2-40B4-BE49-F238E27FC236}">
                  <a16:creationId xmlns:a16="http://schemas.microsoft.com/office/drawing/2014/main" xmlns="" id="{3FD7B9FB-9FEA-93AB-3CA1-6A30FB6470F6}"/>
                </a:ext>
              </a:extLst>
            </p:cNvPr>
            <p:cNvSpPr/>
            <p:nvPr/>
          </p:nvSpPr>
          <p:spPr>
            <a:xfrm>
              <a:off x="3340473" y="2379184"/>
              <a:ext cx="10451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5" name="Google Shape;220;p3">
              <a:extLst>
                <a:ext uri="{FF2B5EF4-FFF2-40B4-BE49-F238E27FC236}">
                  <a16:creationId xmlns:a16="http://schemas.microsoft.com/office/drawing/2014/main" xmlns="" id="{18DACAD4-ACEE-0238-AAFE-9D420501C226}"/>
                </a:ext>
              </a:extLst>
            </p:cNvPr>
            <p:cNvSpPr/>
            <p:nvPr/>
          </p:nvSpPr>
          <p:spPr>
            <a:xfrm>
              <a:off x="3267629" y="2458668"/>
              <a:ext cx="267621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6" name="Google Shape;221;p3">
              <a:extLst>
                <a:ext uri="{FF2B5EF4-FFF2-40B4-BE49-F238E27FC236}">
                  <a16:creationId xmlns:a16="http://schemas.microsoft.com/office/drawing/2014/main" xmlns="" id="{1173BF71-E830-62C3-FF15-06F48B4A6F86}"/>
                </a:ext>
              </a:extLst>
            </p:cNvPr>
            <p:cNvSpPr/>
            <p:nvPr/>
          </p:nvSpPr>
          <p:spPr>
            <a:xfrm>
              <a:off x="3275546" y="2452309"/>
              <a:ext cx="258121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7" name="Google Shape;222;p3">
              <a:extLst>
                <a:ext uri="{FF2B5EF4-FFF2-40B4-BE49-F238E27FC236}">
                  <a16:creationId xmlns:a16="http://schemas.microsoft.com/office/drawing/2014/main" xmlns="" id="{81F8CEC1-BC5E-1922-D57D-FBF703265103}"/>
                </a:ext>
              </a:extLst>
            </p:cNvPr>
            <p:cNvSpPr/>
            <p:nvPr/>
          </p:nvSpPr>
          <p:spPr>
            <a:xfrm>
              <a:off x="3327804" y="2385542"/>
              <a:ext cx="120351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8" name="Google Shape;223;p3">
              <a:extLst>
                <a:ext uri="{FF2B5EF4-FFF2-40B4-BE49-F238E27FC236}">
                  <a16:creationId xmlns:a16="http://schemas.microsoft.com/office/drawing/2014/main" xmlns="" id="{237AF96F-15C3-2826-5B22-32C0061D1524}"/>
                </a:ext>
              </a:extLst>
            </p:cNvPr>
            <p:cNvSpPr/>
            <p:nvPr/>
          </p:nvSpPr>
          <p:spPr>
            <a:xfrm>
              <a:off x="3327804" y="2438003"/>
              <a:ext cx="133019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9" name="Google Shape;224;p3">
              <a:extLst>
                <a:ext uri="{FF2B5EF4-FFF2-40B4-BE49-F238E27FC236}">
                  <a16:creationId xmlns:a16="http://schemas.microsoft.com/office/drawing/2014/main" xmlns="" id="{96F70F41-5E38-3050-3B23-54ACBA7B7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891" y="2469796"/>
              <a:ext cx="71788" cy="7153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30" name="Google Shape;225;p3">
            <a:extLst>
              <a:ext uri="{FF2B5EF4-FFF2-40B4-BE49-F238E27FC236}">
                <a16:creationId xmlns:a16="http://schemas.microsoft.com/office/drawing/2014/main" xmlns="" id="{111D3100-745D-A065-E244-B63F04F04F3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7539" y="714376"/>
            <a:ext cx="168275" cy="168275"/>
            <a:chOff x="4954425" y="2036375"/>
            <a:chExt cx="166675" cy="168575"/>
          </a:xfrm>
        </p:grpSpPr>
        <p:sp>
          <p:nvSpPr>
            <p:cNvPr id="131" name="Google Shape;226;p3">
              <a:extLst>
                <a:ext uri="{FF2B5EF4-FFF2-40B4-BE49-F238E27FC236}">
                  <a16:creationId xmlns:a16="http://schemas.microsoft.com/office/drawing/2014/main" xmlns="" id="{9DDDFFA5-D725-23CE-0C95-E42481F64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2" name="Google Shape;227;p3">
              <a:extLst>
                <a:ext uri="{FF2B5EF4-FFF2-40B4-BE49-F238E27FC236}">
                  <a16:creationId xmlns:a16="http://schemas.microsoft.com/office/drawing/2014/main" xmlns="" id="{55DBE545-CA82-C1EF-5CC9-F1EC9EE9C418}"/>
                </a:ext>
              </a:extLst>
            </p:cNvPr>
            <p:cNvSpPr/>
            <p:nvPr/>
          </p:nvSpPr>
          <p:spPr>
            <a:xfrm>
              <a:off x="5009459" y="2104760"/>
              <a:ext cx="51890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33" name="Google Shape;228;p3">
            <a:extLst>
              <a:ext uri="{FF2B5EF4-FFF2-40B4-BE49-F238E27FC236}">
                <a16:creationId xmlns:a16="http://schemas.microsoft.com/office/drawing/2014/main" xmlns="" id="{EC64C558-7D14-0909-1BDA-43413B24F0A1}"/>
              </a:ext>
            </a:extLst>
          </p:cNvPr>
          <p:cNvSpPr>
            <a:spLocks/>
          </p:cNvSpPr>
          <p:nvPr userDrawn="1"/>
        </p:nvSpPr>
        <p:spPr bwMode="auto">
          <a:xfrm>
            <a:off x="1576389" y="3597276"/>
            <a:ext cx="119063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134" name="Google Shape;229;p3">
            <a:extLst>
              <a:ext uri="{FF2B5EF4-FFF2-40B4-BE49-F238E27FC236}">
                <a16:creationId xmlns:a16="http://schemas.microsoft.com/office/drawing/2014/main" xmlns="" id="{319E453F-9BA3-2C65-6EE7-B1D0101DD537}"/>
              </a:ext>
            </a:extLst>
          </p:cNvPr>
          <p:cNvSpPr/>
          <p:nvPr userDrawn="1"/>
        </p:nvSpPr>
        <p:spPr>
          <a:xfrm>
            <a:off x="9847264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35" name="Google Shape;230;p3">
            <a:extLst>
              <a:ext uri="{FF2B5EF4-FFF2-40B4-BE49-F238E27FC236}">
                <a16:creationId xmlns:a16="http://schemas.microsoft.com/office/drawing/2014/main" xmlns="" id="{B3DC2147-41D8-B670-E3BE-2A3BA14E6F6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5" y="5541964"/>
            <a:ext cx="166687" cy="168275"/>
            <a:chOff x="4954425" y="2036375"/>
            <a:chExt cx="166675" cy="168575"/>
          </a:xfrm>
        </p:grpSpPr>
        <p:sp>
          <p:nvSpPr>
            <p:cNvPr id="136" name="Google Shape;231;p3">
              <a:extLst>
                <a:ext uri="{FF2B5EF4-FFF2-40B4-BE49-F238E27FC236}">
                  <a16:creationId xmlns:a16="http://schemas.microsoft.com/office/drawing/2014/main" xmlns="" id="{D426091E-2B99-2848-858A-431A16378379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7" name="Google Shape;232;p3">
              <a:extLst>
                <a:ext uri="{FF2B5EF4-FFF2-40B4-BE49-F238E27FC236}">
                  <a16:creationId xmlns:a16="http://schemas.microsoft.com/office/drawing/2014/main" xmlns="" id="{934B2D29-8A64-E18E-79DC-67105B7D924F}"/>
                </a:ext>
              </a:extLst>
            </p:cNvPr>
            <p:cNvSpPr/>
            <p:nvPr/>
          </p:nvSpPr>
          <p:spPr>
            <a:xfrm>
              <a:off x="5009983" y="2104759"/>
              <a:ext cx="52384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675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3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1E80EF-C11F-4E49-9654-23C20A86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D4C37D-4B63-4552-A38B-D589D871E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7D6A842-DCA3-42AB-A3CA-EFF0F260F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E45C196-B470-45AE-98C7-DC70B1B7E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751835-9C23-4E5C-AAD4-972E0ACFB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0D656E-EF61-43E6-9232-20DD4035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621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E46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E141F7CD-D12F-D9B1-C8CB-9F04C84B035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9" y="219077"/>
            <a:ext cx="11614151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6812F78D-0E27-3A70-9896-FB1E75D29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80" y="219519"/>
              <a:ext cx="8068625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94EAC369-EEBA-8494-5BDB-DB60C16CEC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FBEDC603-9610-15CB-E9B5-7FF229F72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38174F07-3F90-60F7-985E-639FCB5B1D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8AC3CBB4-F645-36A5-6A89-D284A8CC2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AD09683C-8878-C4B7-35F5-7AC635FF11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415"/>
              <a:ext cx="570111" cy="380291"/>
              <a:chOff x="8341543" y="1721415"/>
              <a:chExt cx="570111" cy="380291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B60B3FFD-C45A-4EE3-E2A8-6220A01AF6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89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0E5768D2-B7CA-3E0F-75E3-23E2F22F60C5}"/>
                  </a:ext>
                </a:extLst>
              </p:cNvPr>
              <p:cNvSpPr/>
              <p:nvPr/>
            </p:nvSpPr>
            <p:spPr>
              <a:xfrm>
                <a:off x="8341866" y="1721414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290E6176-87C8-FFD8-6494-A8A170C73B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60DE371F-A964-B9D3-7866-59974289E5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816880C8-46A4-1723-A4F7-9D041B9959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BF476462-718D-1044-C686-7123F88CFE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869"/>
              <a:ext cx="570111" cy="387780"/>
              <a:chOff x="8341543" y="606869"/>
              <a:chExt cx="570111" cy="387780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BB26F07D-9ADA-8646-BC64-88FE8C4B8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FCF66575-C5BE-2AF7-88F9-1A40CE82396E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1FBFA3FB-B3D5-5074-4814-E7B75877BF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D5860522-FBBB-4F80-CAE9-8A24D7F58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8536B666-0E41-0DC7-CCE0-DDCC2745A4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C8F6654E-E21F-DE08-FBB1-173EDE49C1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586"/>
              <a:ext cx="570111" cy="380884"/>
              <a:chOff x="8341543" y="2281736"/>
              <a:chExt cx="570111" cy="380884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8C32F94F-C98D-48FE-DBC4-B3F915B16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0212461A-8359-80F5-F440-1E82BEB630FD}"/>
                  </a:ext>
                </a:extLst>
              </p:cNvPr>
              <p:cNvSpPr/>
              <p:nvPr/>
            </p:nvSpPr>
            <p:spPr>
              <a:xfrm>
                <a:off x="8341866" y="2281735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EC1DB66D-5024-76F3-C56F-F870A0F3C819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9127F7EB-AEB8-7A57-A398-650806FB6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6430DD64-C3B6-21DC-43A2-ABCB66E29AD9}"/>
              </a:ext>
            </a:extLst>
          </p:cNvPr>
          <p:cNvSpPr>
            <a:spLocks/>
          </p:cNvSpPr>
          <p:nvPr userDrawn="1"/>
        </p:nvSpPr>
        <p:spPr bwMode="auto">
          <a:xfrm>
            <a:off x="465139" y="882651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46DD355F-4019-EB56-97B1-494AD18D3EB1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4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06279643-AEE9-4B3C-3374-E0D446191976}"/>
              </a:ext>
            </a:extLst>
          </p:cNvPr>
          <p:cNvSpPr>
            <a:spLocks/>
          </p:cNvSpPr>
          <p:nvPr userDrawn="1"/>
        </p:nvSpPr>
        <p:spPr bwMode="auto">
          <a:xfrm>
            <a:off x="22383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6AAE86C5-BB4A-92DD-5942-BFFB751B225F}"/>
              </a:ext>
            </a:extLst>
          </p:cNvPr>
          <p:cNvSpPr>
            <a:spLocks/>
          </p:cNvSpPr>
          <p:nvPr userDrawn="1"/>
        </p:nvSpPr>
        <p:spPr bwMode="auto">
          <a:xfrm>
            <a:off x="525464" y="947739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B178A807-E5A7-1928-90DA-9B3A51E0C77E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0CA4E328-EE6B-3B3E-8453-9185AE9EDA6D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1495425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846E6191-93E3-3167-2C34-D0D003127AFD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81407078-B870-86D0-151B-4B78C2ED51F1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9F115C6A-2A59-BBBF-1EEE-6060A2DAB3CC}"/>
              </a:ext>
            </a:extLst>
          </p:cNvPr>
          <p:cNvSpPr>
            <a:spLocks/>
          </p:cNvSpPr>
          <p:nvPr userDrawn="1"/>
        </p:nvSpPr>
        <p:spPr bwMode="auto">
          <a:xfrm>
            <a:off x="522289" y="1562100"/>
            <a:ext cx="47625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2E62E3AC-747C-F50C-821C-B5A793A3D531}"/>
              </a:ext>
            </a:extLst>
          </p:cNvPr>
          <p:cNvSpPr>
            <a:spLocks/>
          </p:cNvSpPr>
          <p:nvPr userDrawn="1"/>
        </p:nvSpPr>
        <p:spPr bwMode="auto">
          <a:xfrm>
            <a:off x="201614" y="1531937"/>
            <a:ext cx="446087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F5BCFDCD-7F59-E82D-409C-5BEA9348E7C9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2109788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4C6270AA-29D2-9812-7C37-DA715538E23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B41C1A99-84EB-B4B3-BD62-7EF8D32390EF}"/>
              </a:ext>
            </a:extLst>
          </p:cNvPr>
          <p:cNvSpPr>
            <a:spLocks/>
          </p:cNvSpPr>
          <p:nvPr userDrawn="1"/>
        </p:nvSpPr>
        <p:spPr bwMode="auto">
          <a:xfrm>
            <a:off x="222249" y="2217737"/>
            <a:ext cx="44451" cy="44451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AFB73196-AF48-DBD6-DA34-2964FF043946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1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372623C9-DB40-D5EB-376F-A4F1D018681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3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DF632F56-1783-9FB9-78AE-586668DAA849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2724151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8DE644FC-203D-E702-BE51-5CDE1462499B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60A0B9B0-CE23-4D95-A75C-0F58A5F948CC}"/>
              </a:ext>
            </a:extLst>
          </p:cNvPr>
          <p:cNvSpPr>
            <a:spLocks/>
          </p:cNvSpPr>
          <p:nvPr userDrawn="1"/>
        </p:nvSpPr>
        <p:spPr bwMode="auto">
          <a:xfrm>
            <a:off x="220664" y="2830514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F46A3398-1C96-DF99-0D6E-AF6DB820A8D3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03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BCE1B0D7-56FA-58C0-037C-3D2DA4E0AFDD}"/>
              </a:ext>
            </a:extLst>
          </p:cNvPr>
          <p:cNvSpPr>
            <a:spLocks/>
          </p:cNvSpPr>
          <p:nvPr userDrawn="1"/>
        </p:nvSpPr>
        <p:spPr bwMode="auto">
          <a:xfrm>
            <a:off x="198439" y="27590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5A719F2F-005B-4EB7-483B-AF6CFCF749F1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8280B835-8F8D-B0D8-E740-F421507425AC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5DD59988-D102-79D1-9414-8A7E3EC1AB5E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1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C42DADB6-4501-FC7F-3033-013FFA53731D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DF4CB189-A614-975F-CF62-28D37C4D0E8B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BE804EF8-F2FE-9774-9AA8-AA20B6546812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D1A50819-CF3B-63FA-8D21-343E4391108F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0B6CF557-6C69-D2D9-346A-9437409CFFA8}"/>
              </a:ext>
            </a:extLst>
          </p:cNvPr>
          <p:cNvSpPr>
            <a:spLocks/>
          </p:cNvSpPr>
          <p:nvPr userDrawn="1"/>
        </p:nvSpPr>
        <p:spPr bwMode="auto">
          <a:xfrm>
            <a:off x="217489" y="4059239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B00257BF-60C8-56F0-14A3-E9E24BFB6A0E}"/>
              </a:ext>
            </a:extLst>
          </p:cNvPr>
          <p:cNvSpPr>
            <a:spLocks/>
          </p:cNvSpPr>
          <p:nvPr userDrawn="1"/>
        </p:nvSpPr>
        <p:spPr bwMode="auto">
          <a:xfrm>
            <a:off x="519114" y="4016375"/>
            <a:ext cx="46037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9D535428-CC2C-5FBF-67F9-8C930BDDCB04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878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1637CA56-F87A-0179-4098-360C87DBD2EA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1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4B4EF84D-E946-8673-3899-E0807F8692B5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4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10F4CB34-FDD0-8635-6E72-B5FE53250ADE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4"/>
            <a:ext cx="46039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F39A59CD-DF0A-9369-3BC0-4ACB4A508C7B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9"/>
            <a:ext cx="44451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37457FAC-E63A-7FFF-26C0-DDB0FCAFBA19}"/>
              </a:ext>
            </a:extLst>
          </p:cNvPr>
          <p:cNvSpPr>
            <a:spLocks/>
          </p:cNvSpPr>
          <p:nvPr userDrawn="1"/>
        </p:nvSpPr>
        <p:spPr bwMode="auto">
          <a:xfrm>
            <a:off x="195265" y="4600575"/>
            <a:ext cx="446087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6F45A1CA-B159-7D53-98DE-60CD9AC7F0CC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4"/>
            <a:ext cx="109539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51740970-3B8B-9CA7-87E8-08C9122C3C2A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03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593355EC-9F1B-D331-AE14-74E678AB700D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71C0CE7F-FD9D-23ED-08EF-5FBCE6C27FD6}"/>
              </a:ext>
            </a:extLst>
          </p:cNvPr>
          <p:cNvSpPr>
            <a:spLocks/>
          </p:cNvSpPr>
          <p:nvPr userDrawn="1"/>
        </p:nvSpPr>
        <p:spPr bwMode="auto">
          <a:xfrm>
            <a:off x="515940" y="5245101"/>
            <a:ext cx="47625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9B7C9680-FD47-B380-BE35-8C323D3D16E4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149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A1693729-37FC-3B6E-F676-CBC2A591C12B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753B54B0-93E7-CCB0-2F4C-7ACBE835A8CE}"/>
              </a:ext>
            </a:extLst>
          </p:cNvPr>
          <p:cNvSpPr>
            <a:spLocks/>
          </p:cNvSpPr>
          <p:nvPr userDrawn="1"/>
        </p:nvSpPr>
        <p:spPr bwMode="auto">
          <a:xfrm>
            <a:off x="190502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A301D938-D51A-78F0-5D6B-4DEA839B1743}"/>
              </a:ext>
            </a:extLst>
          </p:cNvPr>
          <p:cNvSpPr>
            <a:spLocks/>
          </p:cNvSpPr>
          <p:nvPr userDrawn="1"/>
        </p:nvSpPr>
        <p:spPr bwMode="auto">
          <a:xfrm>
            <a:off x="214314" y="5900739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15CA621C-4C75-7159-E1F6-4F870FEC93D7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9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6FAE7714-B982-7F79-A10C-135A60099756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8293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xmlns="" id="{238AB2BF-267C-0A1D-AA60-79C31D87A60F}"/>
              </a:ext>
            </a:extLst>
          </p:cNvPr>
          <p:cNvSpPr/>
          <p:nvPr userDrawn="1"/>
        </p:nvSpPr>
        <p:spPr>
          <a:xfrm rot="126755">
            <a:off x="3092451" y="1090614"/>
            <a:ext cx="5549900" cy="47307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xmlns="" id="{E8BE8041-6D34-C787-252F-1994519F2427}"/>
              </a:ext>
            </a:extLst>
          </p:cNvPr>
          <p:cNvSpPr/>
          <p:nvPr userDrawn="1"/>
        </p:nvSpPr>
        <p:spPr>
          <a:xfrm rot="21464125">
            <a:off x="2811465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xmlns="" id="{5CA5A080-4B95-F9D6-2A1E-8087F0983EA2}"/>
              </a:ext>
            </a:extLst>
          </p:cNvPr>
          <p:cNvSpPr/>
          <p:nvPr userDrawn="1"/>
        </p:nvSpPr>
        <p:spPr>
          <a:xfrm rot="4829593">
            <a:off x="7640640" y="1030289"/>
            <a:ext cx="1546225" cy="11080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91A21E9F-C862-7D27-A9D3-92B4873D05EB}"/>
              </a:ext>
            </a:extLst>
          </p:cNvPr>
          <p:cNvSpPr txBox="1"/>
          <p:nvPr userDrawn="1"/>
        </p:nvSpPr>
        <p:spPr>
          <a:xfrm>
            <a:off x="3614739" y="1557338"/>
            <a:ext cx="4752975" cy="27469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625" i="0">
                <a:solidFill>
                  <a:srgbClr val="002060"/>
                </a:solidFill>
                <a:latin typeface="+mj-lt"/>
              </a:rPr>
              <a:t>LUYỆN TẬP</a:t>
            </a:r>
            <a:endParaRPr lang="vi-VN" sz="8625" i="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74" name="Google Shape;939;p32">
            <a:extLst>
              <a:ext uri="{FF2B5EF4-FFF2-40B4-BE49-F238E27FC236}">
                <a16:creationId xmlns:a16="http://schemas.microsoft.com/office/drawing/2014/main" xmlns="" id="{55DB4CF6-5590-1B3A-619D-4991080B550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03449" y="3949700"/>
            <a:ext cx="1974851" cy="2020888"/>
            <a:chOff x="2718975" y="493050"/>
            <a:chExt cx="2013175" cy="2066600"/>
          </a:xfrm>
        </p:grpSpPr>
        <p:sp>
          <p:nvSpPr>
            <p:cNvPr id="75" name="Google Shape;940;p32">
              <a:extLst>
                <a:ext uri="{FF2B5EF4-FFF2-40B4-BE49-F238E27FC236}">
                  <a16:creationId xmlns:a16="http://schemas.microsoft.com/office/drawing/2014/main" xmlns="" id="{3DAC8502-439D-FCE0-C258-F3307C0F3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251" y="2415166"/>
              <a:ext cx="962354" cy="144484"/>
            </a:xfrm>
            <a:custGeom>
              <a:avLst/>
              <a:gdLst>
                <a:gd name="T0" fmla="*/ 2147483646 w 38517"/>
                <a:gd name="T1" fmla="*/ 2147483646 h 5748"/>
                <a:gd name="T2" fmla="*/ 2147483646 w 38517"/>
                <a:gd name="T3" fmla="*/ 2147483646 h 5748"/>
                <a:gd name="T4" fmla="*/ 2147483646 w 38517"/>
                <a:gd name="T5" fmla="*/ 2147483646 h 5748"/>
                <a:gd name="T6" fmla="*/ 2147483646 w 38517"/>
                <a:gd name="T7" fmla="*/ 2147483646 h 5748"/>
                <a:gd name="T8" fmla="*/ 2147483646 w 38517"/>
                <a:gd name="T9" fmla="*/ 2147483646 h 5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6" name="Google Shape;941;p32">
              <a:extLst>
                <a:ext uri="{FF2B5EF4-FFF2-40B4-BE49-F238E27FC236}">
                  <a16:creationId xmlns:a16="http://schemas.microsoft.com/office/drawing/2014/main" xmlns="" id="{31CFF258-9AA7-A65C-B512-BAA7ED2DF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949" y="2191136"/>
              <a:ext cx="379763" cy="366890"/>
            </a:xfrm>
            <a:custGeom>
              <a:avLst/>
              <a:gdLst>
                <a:gd name="T0" fmla="*/ 2147483646 w 15260"/>
                <a:gd name="T1" fmla="*/ 2147483646 h 14672"/>
                <a:gd name="T2" fmla="*/ 2147483646 w 15260"/>
                <a:gd name="T3" fmla="*/ 2147483646 h 14672"/>
                <a:gd name="T4" fmla="*/ 2147483646 w 15260"/>
                <a:gd name="T5" fmla="*/ 2147483646 h 14672"/>
                <a:gd name="T6" fmla="*/ 2147483646 w 15260"/>
                <a:gd name="T7" fmla="*/ 2147483646 h 14672"/>
                <a:gd name="T8" fmla="*/ 2147483646 w 15260"/>
                <a:gd name="T9" fmla="*/ 2147483646 h 14672"/>
                <a:gd name="T10" fmla="*/ 2147483646 w 15260"/>
                <a:gd name="T11" fmla="*/ 2147483646 h 14672"/>
                <a:gd name="T12" fmla="*/ 2147483646 w 15260"/>
                <a:gd name="T13" fmla="*/ 2147483646 h 14672"/>
                <a:gd name="T14" fmla="*/ 2147483646 w 15260"/>
                <a:gd name="T15" fmla="*/ 2147483646 h 14672"/>
                <a:gd name="T16" fmla="*/ 2147483646 w 15260"/>
                <a:gd name="T17" fmla="*/ 2147483646 h 14672"/>
                <a:gd name="T18" fmla="*/ 2147483646 w 15260"/>
                <a:gd name="T19" fmla="*/ 2147483646 h 14672"/>
                <a:gd name="T20" fmla="*/ 2147483646 w 15260"/>
                <a:gd name="T21" fmla="*/ 2147483646 h 14672"/>
                <a:gd name="T22" fmla="*/ 2147483646 w 15260"/>
                <a:gd name="T23" fmla="*/ 2147483646 h 14672"/>
                <a:gd name="T24" fmla="*/ 2147483646 w 15260"/>
                <a:gd name="T25" fmla="*/ 2147483646 h 14672"/>
                <a:gd name="T26" fmla="*/ 2147483646 w 15260"/>
                <a:gd name="T27" fmla="*/ 2147483646 h 14672"/>
                <a:gd name="T28" fmla="*/ 2147483646 w 15260"/>
                <a:gd name="T29" fmla="*/ 2147483646 h 14672"/>
                <a:gd name="T30" fmla="*/ 2147483646 w 15260"/>
                <a:gd name="T31" fmla="*/ 2147483646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7" name="Google Shape;942;p32">
              <a:extLst>
                <a:ext uri="{FF2B5EF4-FFF2-40B4-BE49-F238E27FC236}">
                  <a16:creationId xmlns:a16="http://schemas.microsoft.com/office/drawing/2014/main" xmlns="" id="{CE77D8DA-CE79-0297-FEF2-003A00829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939" y="2374581"/>
              <a:ext cx="194197" cy="180198"/>
            </a:xfrm>
            <a:custGeom>
              <a:avLst/>
              <a:gdLst>
                <a:gd name="T0" fmla="*/ 2147483646 w 7832"/>
                <a:gd name="T1" fmla="*/ 0 h 7260"/>
                <a:gd name="T2" fmla="*/ 2147483646 w 7832"/>
                <a:gd name="T3" fmla="*/ 2147483646 h 7260"/>
                <a:gd name="T4" fmla="*/ 2147483646 w 7832"/>
                <a:gd name="T5" fmla="*/ 2147483646 h 7260"/>
                <a:gd name="T6" fmla="*/ 2147483646 w 7832"/>
                <a:gd name="T7" fmla="*/ 2147483646 h 7260"/>
                <a:gd name="T8" fmla="*/ 2147483646 w 7832"/>
                <a:gd name="T9" fmla="*/ 2147483646 h 7260"/>
                <a:gd name="T10" fmla="*/ 2147483646 w 7832"/>
                <a:gd name="T11" fmla="*/ 2147483646 h 7260"/>
                <a:gd name="T12" fmla="*/ 2147483646 w 7832"/>
                <a:gd name="T13" fmla="*/ 2147483646 h 7260"/>
                <a:gd name="T14" fmla="*/ 2147483646 w 7832"/>
                <a:gd name="T15" fmla="*/ 2147483646 h 7260"/>
                <a:gd name="T16" fmla="*/ 2147483646 w 7832"/>
                <a:gd name="T17" fmla="*/ 2147483646 h 7260"/>
                <a:gd name="T18" fmla="*/ 2147483646 w 7832"/>
                <a:gd name="T19" fmla="*/ 0 h 72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8" name="Google Shape;943;p32">
              <a:extLst>
                <a:ext uri="{FF2B5EF4-FFF2-40B4-BE49-F238E27FC236}">
                  <a16:creationId xmlns:a16="http://schemas.microsoft.com/office/drawing/2014/main" xmlns="" id="{4672116F-3CE2-4AF0-CB93-C6024B285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298" y="2191136"/>
              <a:ext cx="381920" cy="366890"/>
            </a:xfrm>
            <a:custGeom>
              <a:avLst/>
              <a:gdLst>
                <a:gd name="T0" fmla="*/ 2147483646 w 15259"/>
                <a:gd name="T1" fmla="*/ 2147483646 h 14672"/>
                <a:gd name="T2" fmla="*/ 2147483646 w 15259"/>
                <a:gd name="T3" fmla="*/ 2147483646 h 14672"/>
                <a:gd name="T4" fmla="*/ 2147483646 w 15259"/>
                <a:gd name="T5" fmla="*/ 2147483646 h 14672"/>
                <a:gd name="T6" fmla="*/ 2147483646 w 15259"/>
                <a:gd name="T7" fmla="*/ 2147483646 h 14672"/>
                <a:gd name="T8" fmla="*/ 2147483646 w 15259"/>
                <a:gd name="T9" fmla="*/ 2147483646 h 14672"/>
                <a:gd name="T10" fmla="*/ 2147483646 w 15259"/>
                <a:gd name="T11" fmla="*/ 2147483646 h 14672"/>
                <a:gd name="T12" fmla="*/ 2147483646 w 15259"/>
                <a:gd name="T13" fmla="*/ 2147483646 h 14672"/>
                <a:gd name="T14" fmla="*/ 2147483646 w 15259"/>
                <a:gd name="T15" fmla="*/ 2147483646 h 14672"/>
                <a:gd name="T16" fmla="*/ 2147483646 w 15259"/>
                <a:gd name="T17" fmla="*/ 2147483646 h 14672"/>
                <a:gd name="T18" fmla="*/ 2147483646 w 15259"/>
                <a:gd name="T19" fmla="*/ 2147483646 h 14672"/>
                <a:gd name="T20" fmla="*/ 2147483646 w 15259"/>
                <a:gd name="T21" fmla="*/ 2147483646 h 14672"/>
                <a:gd name="T22" fmla="*/ 2147483646 w 15259"/>
                <a:gd name="T23" fmla="*/ 2147483646 h 14672"/>
                <a:gd name="T24" fmla="*/ 2147483646 w 15259"/>
                <a:gd name="T25" fmla="*/ 2147483646 h 14672"/>
                <a:gd name="T26" fmla="*/ 2147483646 w 15259"/>
                <a:gd name="T27" fmla="*/ 2147483646 h 14672"/>
                <a:gd name="T28" fmla="*/ 2147483646 w 15259"/>
                <a:gd name="T29" fmla="*/ 2147483646 h 14672"/>
                <a:gd name="T30" fmla="*/ 2147483646 w 15259"/>
                <a:gd name="T31" fmla="*/ 2147483646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9" name="Google Shape;944;p32">
              <a:extLst>
                <a:ext uri="{FF2B5EF4-FFF2-40B4-BE49-F238E27FC236}">
                  <a16:creationId xmlns:a16="http://schemas.microsoft.com/office/drawing/2014/main" xmlns="" id="{0144E190-B524-9F42-A82A-EC956CD26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715" y="2377828"/>
              <a:ext cx="198513" cy="176951"/>
            </a:xfrm>
            <a:custGeom>
              <a:avLst/>
              <a:gdLst>
                <a:gd name="T0" fmla="*/ 2147483646 w 7966"/>
                <a:gd name="T1" fmla="*/ 2147483646 h 7126"/>
                <a:gd name="T2" fmla="*/ 2147483646 w 7966"/>
                <a:gd name="T3" fmla="*/ 2147483646 h 7126"/>
                <a:gd name="T4" fmla="*/ 2147483646 w 7966"/>
                <a:gd name="T5" fmla="*/ 2147483646 h 7126"/>
                <a:gd name="T6" fmla="*/ 2147483646 w 7966"/>
                <a:gd name="T7" fmla="*/ 2147483646 h 7126"/>
                <a:gd name="T8" fmla="*/ 2147483646 w 7966"/>
                <a:gd name="T9" fmla="*/ 2147483646 h 7126"/>
                <a:gd name="T10" fmla="*/ 2147483646 w 7966"/>
                <a:gd name="T11" fmla="*/ 2147483646 h 7126"/>
                <a:gd name="T12" fmla="*/ 2147483646 w 7966"/>
                <a:gd name="T13" fmla="*/ 2147483646 h 7126"/>
                <a:gd name="T14" fmla="*/ 2147483646 w 7966"/>
                <a:gd name="T15" fmla="*/ 2147483646 h 7126"/>
                <a:gd name="T16" fmla="*/ 2147483646 w 7966"/>
                <a:gd name="T17" fmla="*/ 2147483646 h 7126"/>
                <a:gd name="T18" fmla="*/ 2147483646 w 7966"/>
                <a:gd name="T19" fmla="*/ 2147483646 h 7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0" name="Google Shape;945;p32">
              <a:extLst>
                <a:ext uri="{FF2B5EF4-FFF2-40B4-BE49-F238E27FC236}">
                  <a16:creationId xmlns:a16="http://schemas.microsoft.com/office/drawing/2014/main" xmlns="" id="{3EFEEC35-8A6F-96E1-3FC8-20F622E2ACFB}"/>
                </a:ext>
              </a:extLst>
            </p:cNvPr>
            <p:cNvSpPr/>
            <p:nvPr/>
          </p:nvSpPr>
          <p:spPr>
            <a:xfrm>
              <a:off x="3366298" y="2481726"/>
              <a:ext cx="11166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1" name="Google Shape;946;p32">
              <a:extLst>
                <a:ext uri="{FF2B5EF4-FFF2-40B4-BE49-F238E27FC236}">
                  <a16:creationId xmlns:a16="http://schemas.microsoft.com/office/drawing/2014/main" xmlns="" id="{1F3CAFAD-734C-0545-F4C0-65EFD256D0DC}"/>
                </a:ext>
              </a:extLst>
            </p:cNvPr>
            <p:cNvSpPr/>
            <p:nvPr/>
          </p:nvSpPr>
          <p:spPr>
            <a:xfrm>
              <a:off x="4123666" y="2481726"/>
              <a:ext cx="110045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2" name="Google Shape;947;p32">
              <a:extLst>
                <a:ext uri="{FF2B5EF4-FFF2-40B4-BE49-F238E27FC236}">
                  <a16:creationId xmlns:a16="http://schemas.microsoft.com/office/drawing/2014/main" xmlns="" id="{385D3276-538C-DCC3-226A-F729625EF8BC}"/>
                </a:ext>
              </a:extLst>
            </p:cNvPr>
            <p:cNvSpPr/>
            <p:nvPr/>
          </p:nvSpPr>
          <p:spPr>
            <a:xfrm>
              <a:off x="3558877" y="1746322"/>
              <a:ext cx="474164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3" name="Google Shape;948;p32">
              <a:extLst>
                <a:ext uri="{FF2B5EF4-FFF2-40B4-BE49-F238E27FC236}">
                  <a16:creationId xmlns:a16="http://schemas.microsoft.com/office/drawing/2014/main" xmlns="" id="{C0837E78-F1D9-E9EF-E5BA-6D77364FE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176" y="2020678"/>
              <a:ext cx="15105" cy="112015"/>
            </a:xfrm>
            <a:custGeom>
              <a:avLst/>
              <a:gdLst>
                <a:gd name="T0" fmla="*/ 2147483646 w 573"/>
                <a:gd name="T1" fmla="*/ 2147483646 h 4471"/>
                <a:gd name="T2" fmla="*/ 2147483646 w 573"/>
                <a:gd name="T3" fmla="*/ 2147483646 h 4471"/>
                <a:gd name="T4" fmla="*/ 2147483646 w 573"/>
                <a:gd name="T5" fmla="*/ 2147483646 h 4471"/>
                <a:gd name="T6" fmla="*/ 2147483646 w 573"/>
                <a:gd name="T7" fmla="*/ 2147483646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4" name="Google Shape;949;p32">
              <a:extLst>
                <a:ext uri="{FF2B5EF4-FFF2-40B4-BE49-F238E27FC236}">
                  <a16:creationId xmlns:a16="http://schemas.microsoft.com/office/drawing/2014/main" xmlns="" id="{F56FFFEE-9749-BF9F-A5CA-2F7390F7415C}"/>
                </a:ext>
              </a:extLst>
            </p:cNvPr>
            <p:cNvSpPr/>
            <p:nvPr/>
          </p:nvSpPr>
          <p:spPr>
            <a:xfrm>
              <a:off x="3594480" y="1907040"/>
              <a:ext cx="6149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5" name="Google Shape;950;p32">
              <a:extLst>
                <a:ext uri="{FF2B5EF4-FFF2-40B4-BE49-F238E27FC236}">
                  <a16:creationId xmlns:a16="http://schemas.microsoft.com/office/drawing/2014/main" xmlns="" id="{533702D7-8F7E-EBD0-0B47-9BAC61811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151" y="1984963"/>
              <a:ext cx="30208" cy="147730"/>
            </a:xfrm>
            <a:custGeom>
              <a:avLst/>
              <a:gdLst>
                <a:gd name="T0" fmla="*/ 0 w 1244"/>
                <a:gd name="T1" fmla="*/ 0 h 5882"/>
                <a:gd name="T2" fmla="*/ 2147483646 w 1244"/>
                <a:gd name="T3" fmla="*/ 2147483646 h 5882"/>
                <a:gd name="T4" fmla="*/ 2147483646 w 1244"/>
                <a:gd name="T5" fmla="*/ 2147483646 h 5882"/>
                <a:gd name="T6" fmla="*/ 2147483646 w 1244"/>
                <a:gd name="T7" fmla="*/ 2147483646 h 5882"/>
                <a:gd name="T8" fmla="*/ 2147483646 w 1244"/>
                <a:gd name="T9" fmla="*/ 2147483646 h 5882"/>
                <a:gd name="T10" fmla="*/ 0 w 1244"/>
                <a:gd name="T11" fmla="*/ 0 h 58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6" name="Google Shape;951;p32">
              <a:extLst>
                <a:ext uri="{FF2B5EF4-FFF2-40B4-BE49-F238E27FC236}">
                  <a16:creationId xmlns:a16="http://schemas.microsoft.com/office/drawing/2014/main" xmlns="" id="{D59B3492-89C7-33FD-7DD3-31FC1752FB2F}"/>
                </a:ext>
              </a:extLst>
            </p:cNvPr>
            <p:cNvSpPr/>
            <p:nvPr/>
          </p:nvSpPr>
          <p:spPr>
            <a:xfrm>
              <a:off x="3877683" y="1851844"/>
              <a:ext cx="116518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7" name="Google Shape;952;p32">
              <a:extLst>
                <a:ext uri="{FF2B5EF4-FFF2-40B4-BE49-F238E27FC236}">
                  <a16:creationId xmlns:a16="http://schemas.microsoft.com/office/drawing/2014/main" xmlns="" id="{37617685-37A7-1455-31DE-8A03D8C24A1B}"/>
                </a:ext>
              </a:extLst>
            </p:cNvPr>
            <p:cNvSpPr/>
            <p:nvPr/>
          </p:nvSpPr>
          <p:spPr>
            <a:xfrm>
              <a:off x="3487672" y="2127823"/>
              <a:ext cx="6214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8" name="Google Shape;953;p32">
              <a:extLst>
                <a:ext uri="{FF2B5EF4-FFF2-40B4-BE49-F238E27FC236}">
                  <a16:creationId xmlns:a16="http://schemas.microsoft.com/office/drawing/2014/main" xmlns="" id="{B3B4D103-37E1-F879-0968-02C021C321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7132" y="2132693"/>
              <a:ext cx="110044" cy="224030"/>
            </a:xfrm>
            <a:custGeom>
              <a:avLst/>
              <a:gdLst>
                <a:gd name="T0" fmla="*/ 2147483646 w 4471"/>
                <a:gd name="T1" fmla="*/ 2147483646 h 8975"/>
                <a:gd name="T2" fmla="*/ 2147483646 w 4471"/>
                <a:gd name="T3" fmla="*/ 2147483646 h 8975"/>
                <a:gd name="T4" fmla="*/ 2147483646 w 4471"/>
                <a:gd name="T5" fmla="*/ 2147483646 h 8975"/>
                <a:gd name="T6" fmla="*/ 2147483646 w 4471"/>
                <a:gd name="T7" fmla="*/ 2147483646 h 8975"/>
                <a:gd name="T8" fmla="*/ 2147483646 w 4471"/>
                <a:gd name="T9" fmla="*/ 2147483646 h 8975"/>
                <a:gd name="T10" fmla="*/ 2147483646 w 4471"/>
                <a:gd name="T11" fmla="*/ 2147483646 h 8975"/>
                <a:gd name="T12" fmla="*/ 2147483646 w 4471"/>
                <a:gd name="T13" fmla="*/ 2147483646 h 89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9" name="Google Shape;954;p32">
              <a:extLst>
                <a:ext uri="{FF2B5EF4-FFF2-40B4-BE49-F238E27FC236}">
                  <a16:creationId xmlns:a16="http://schemas.microsoft.com/office/drawing/2014/main" xmlns="" id="{1780643B-A4CE-BBD6-A1D4-606BCA159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176" y="2132693"/>
              <a:ext cx="0" cy="0"/>
            </a:xfrm>
            <a:custGeom>
              <a:avLst/>
              <a:gdLst>
                <a:gd name="T0" fmla="*/ 2147483646 w 1"/>
                <a:gd name="T1" fmla="*/ 2147483646 h 1"/>
                <a:gd name="T2" fmla="*/ 2147483646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0" name="Google Shape;955;p32">
              <a:extLst>
                <a:ext uri="{FF2B5EF4-FFF2-40B4-BE49-F238E27FC236}">
                  <a16:creationId xmlns:a16="http://schemas.microsoft.com/office/drawing/2014/main" xmlns="" id="{EB921453-A2FD-C53F-9086-C364E347F216}"/>
                </a:ext>
              </a:extLst>
            </p:cNvPr>
            <p:cNvSpPr/>
            <p:nvPr/>
          </p:nvSpPr>
          <p:spPr>
            <a:xfrm>
              <a:off x="3487672" y="2132693"/>
              <a:ext cx="158594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1" name="Google Shape;956;p32">
              <a:extLst>
                <a:ext uri="{FF2B5EF4-FFF2-40B4-BE49-F238E27FC236}">
                  <a16:creationId xmlns:a16="http://schemas.microsoft.com/office/drawing/2014/main" xmlns="" id="{5D8D8988-DC63-50B5-E610-65AF8A039C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360" y="2132693"/>
              <a:ext cx="112203" cy="224030"/>
            </a:xfrm>
            <a:custGeom>
              <a:avLst/>
              <a:gdLst>
                <a:gd name="T0" fmla="*/ 2147483646 w 4471"/>
                <a:gd name="T1" fmla="*/ 2147483646 h 8975"/>
                <a:gd name="T2" fmla="*/ 2147483646 w 4471"/>
                <a:gd name="T3" fmla="*/ 2147483646 h 8975"/>
                <a:gd name="T4" fmla="*/ 2147483646 w 4471"/>
                <a:gd name="T5" fmla="*/ 2147483646 h 8975"/>
                <a:gd name="T6" fmla="*/ 2147483646 w 4471"/>
                <a:gd name="T7" fmla="*/ 2147483646 h 8975"/>
                <a:gd name="T8" fmla="*/ 2147483646 w 4471"/>
                <a:gd name="T9" fmla="*/ 2147483646 h 8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2" name="Google Shape;957;p32">
              <a:extLst>
                <a:ext uri="{FF2B5EF4-FFF2-40B4-BE49-F238E27FC236}">
                  <a16:creationId xmlns:a16="http://schemas.microsoft.com/office/drawing/2014/main" xmlns="" id="{B1924F71-86CF-37EC-FAB9-50B6F910B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201" y="2127823"/>
              <a:ext cx="2158" cy="4870"/>
            </a:xfrm>
            <a:custGeom>
              <a:avLst/>
              <a:gdLst>
                <a:gd name="T0" fmla="*/ 0 w 135"/>
                <a:gd name="T1" fmla="*/ 0 h 135"/>
                <a:gd name="T2" fmla="*/ 0 w 135"/>
                <a:gd name="T3" fmla="*/ 2147483646 h 135"/>
                <a:gd name="T4" fmla="*/ 2147483646 w 135"/>
                <a:gd name="T5" fmla="*/ 2147483646 h 135"/>
                <a:gd name="T6" fmla="*/ 0 w 135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3" name="Google Shape;958;p32">
              <a:extLst>
                <a:ext uri="{FF2B5EF4-FFF2-40B4-BE49-F238E27FC236}">
                  <a16:creationId xmlns:a16="http://schemas.microsoft.com/office/drawing/2014/main" xmlns="" id="{E010B2CB-2409-8A09-B3C8-C9BE8BF5D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785" y="2127823"/>
              <a:ext cx="60417" cy="25975"/>
            </a:xfrm>
            <a:custGeom>
              <a:avLst/>
              <a:gdLst>
                <a:gd name="T0" fmla="*/ 2147483646 w 2387"/>
                <a:gd name="T1" fmla="*/ 0 h 976"/>
                <a:gd name="T2" fmla="*/ 2147483646 w 2387"/>
                <a:gd name="T3" fmla="*/ 0 h 976"/>
                <a:gd name="T4" fmla="*/ 2147483646 w 2387"/>
                <a:gd name="T5" fmla="*/ 2147483646 h 976"/>
                <a:gd name="T6" fmla="*/ 2147483646 w 2387"/>
                <a:gd name="T7" fmla="*/ 2147483646 h 976"/>
                <a:gd name="T8" fmla="*/ 2147483646 w 2387"/>
                <a:gd name="T9" fmla="*/ 0 h 976"/>
                <a:gd name="T10" fmla="*/ 2147483646 w 2387"/>
                <a:gd name="T11" fmla="*/ 2147483646 h 976"/>
                <a:gd name="T12" fmla="*/ 2147483646 w 2387"/>
                <a:gd name="T13" fmla="*/ 2147483646 h 976"/>
                <a:gd name="T14" fmla="*/ 0 w 2387"/>
                <a:gd name="T15" fmla="*/ 2147483646 h 976"/>
                <a:gd name="T16" fmla="*/ 2147483646 w 2387"/>
                <a:gd name="T17" fmla="*/ 2147483646 h 9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4" name="Google Shape;959;p32">
              <a:extLst>
                <a:ext uri="{FF2B5EF4-FFF2-40B4-BE49-F238E27FC236}">
                  <a16:creationId xmlns:a16="http://schemas.microsoft.com/office/drawing/2014/main" xmlns="" id="{79B95DDA-98D1-1D8A-DB22-8B543B7653C0}"/>
                </a:ext>
              </a:extLst>
            </p:cNvPr>
            <p:cNvSpPr/>
            <p:nvPr/>
          </p:nvSpPr>
          <p:spPr>
            <a:xfrm>
              <a:off x="3934325" y="2127823"/>
              <a:ext cx="174777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5" name="Google Shape;960;p32">
              <a:extLst>
                <a:ext uri="{FF2B5EF4-FFF2-40B4-BE49-F238E27FC236}">
                  <a16:creationId xmlns:a16="http://schemas.microsoft.com/office/drawing/2014/main" xmlns="" id="{E62C2172-3825-C355-044E-11F74A896B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163" y="2093731"/>
              <a:ext cx="107887" cy="238642"/>
            </a:xfrm>
            <a:custGeom>
              <a:avLst/>
              <a:gdLst>
                <a:gd name="T0" fmla="*/ 2147483646 w 4336"/>
                <a:gd name="T1" fmla="*/ 2147483646 h 9546"/>
                <a:gd name="T2" fmla="*/ 2147483646 w 4336"/>
                <a:gd name="T3" fmla="*/ 2147483646 h 9546"/>
                <a:gd name="T4" fmla="*/ 0 w 4336"/>
                <a:gd name="T5" fmla="*/ 2147483646 h 9546"/>
                <a:gd name="T6" fmla="*/ 2147483646 w 4336"/>
                <a:gd name="T7" fmla="*/ 2147483646 h 9546"/>
                <a:gd name="T8" fmla="*/ 2147483646 w 4336"/>
                <a:gd name="T9" fmla="*/ 2147483646 h 9546"/>
                <a:gd name="T10" fmla="*/ 2147483646 w 4336"/>
                <a:gd name="T11" fmla="*/ 2147483646 h 9546"/>
                <a:gd name="T12" fmla="*/ 2147483646 w 4336"/>
                <a:gd name="T13" fmla="*/ 2147483646 h 9546"/>
                <a:gd name="T14" fmla="*/ 2147483646 w 4336"/>
                <a:gd name="T15" fmla="*/ 2147483646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6" name="Google Shape;961;p32">
              <a:extLst>
                <a:ext uri="{FF2B5EF4-FFF2-40B4-BE49-F238E27FC236}">
                  <a16:creationId xmlns:a16="http://schemas.microsoft.com/office/drawing/2014/main" xmlns="" id="{DA82DE04-81C8-17CA-80DA-6558D1922003}"/>
                </a:ext>
              </a:extLst>
            </p:cNvPr>
            <p:cNvSpPr/>
            <p:nvPr/>
          </p:nvSpPr>
          <p:spPr>
            <a:xfrm>
              <a:off x="3814570" y="1806388"/>
              <a:ext cx="147266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7" name="Google Shape;962;p32">
              <a:extLst>
                <a:ext uri="{FF2B5EF4-FFF2-40B4-BE49-F238E27FC236}">
                  <a16:creationId xmlns:a16="http://schemas.microsoft.com/office/drawing/2014/main" xmlns="" id="{BFCC9074-D02C-8656-66B5-255D29295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8635" y="2045029"/>
              <a:ext cx="140254" cy="51949"/>
            </a:xfrm>
            <a:custGeom>
              <a:avLst/>
              <a:gdLst>
                <a:gd name="T0" fmla="*/ 2147483646 w 5614"/>
                <a:gd name="T1" fmla="*/ 2147483646 h 2118"/>
                <a:gd name="T2" fmla="*/ 2147483646 w 5614"/>
                <a:gd name="T3" fmla="*/ 2147483646 h 2118"/>
                <a:gd name="T4" fmla="*/ 2147483646 w 5614"/>
                <a:gd name="T5" fmla="*/ 2147483646 h 2118"/>
                <a:gd name="T6" fmla="*/ 2147483646 w 5614"/>
                <a:gd name="T7" fmla="*/ 2147483646 h 2118"/>
                <a:gd name="T8" fmla="*/ 2147483646 w 5614"/>
                <a:gd name="T9" fmla="*/ 2147483646 h 2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8" name="Google Shape;963;p32">
              <a:extLst>
                <a:ext uri="{FF2B5EF4-FFF2-40B4-BE49-F238E27FC236}">
                  <a16:creationId xmlns:a16="http://schemas.microsoft.com/office/drawing/2014/main" xmlns="" id="{0F996419-BF49-A7D1-5FDD-ABCFAA48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754" y="2045029"/>
              <a:ext cx="144570" cy="48702"/>
            </a:xfrm>
            <a:custGeom>
              <a:avLst/>
              <a:gdLst>
                <a:gd name="T0" fmla="*/ 0 w 5748"/>
                <a:gd name="T1" fmla="*/ 2147483646 h 1950"/>
                <a:gd name="T2" fmla="*/ 2147483646 w 5748"/>
                <a:gd name="T3" fmla="*/ 2147483646 h 1950"/>
                <a:gd name="T4" fmla="*/ 2147483646 w 5748"/>
                <a:gd name="T5" fmla="*/ 2147483646 h 1950"/>
                <a:gd name="T6" fmla="*/ 2147483646 w 5748"/>
                <a:gd name="T7" fmla="*/ 2147483646 h 1950"/>
                <a:gd name="T8" fmla="*/ 0 w 5748"/>
                <a:gd name="T9" fmla="*/ 2147483646 h 1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9" name="Google Shape;964;p32">
              <a:extLst>
                <a:ext uri="{FF2B5EF4-FFF2-40B4-BE49-F238E27FC236}">
                  <a16:creationId xmlns:a16="http://schemas.microsoft.com/office/drawing/2014/main" xmlns="" id="{94524E89-5636-7C7F-A9AF-AC8F4D75740D}"/>
                </a:ext>
              </a:extLst>
            </p:cNvPr>
            <p:cNvSpPr/>
            <p:nvPr/>
          </p:nvSpPr>
          <p:spPr>
            <a:xfrm>
              <a:off x="3612281" y="1806388"/>
              <a:ext cx="144030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0" name="Google Shape;965;p32">
              <a:extLst>
                <a:ext uri="{FF2B5EF4-FFF2-40B4-BE49-F238E27FC236}">
                  <a16:creationId xmlns:a16="http://schemas.microsoft.com/office/drawing/2014/main" xmlns="" id="{B44F8B13-D914-92D0-5BCD-45D78D291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278" y="2093731"/>
              <a:ext cx="105730" cy="238642"/>
            </a:xfrm>
            <a:custGeom>
              <a:avLst/>
              <a:gdLst>
                <a:gd name="T0" fmla="*/ 2147483646 w 4202"/>
                <a:gd name="T1" fmla="*/ 2147483646 h 9546"/>
                <a:gd name="T2" fmla="*/ 2147483646 w 4202"/>
                <a:gd name="T3" fmla="*/ 2147483646 h 9546"/>
                <a:gd name="T4" fmla="*/ 2147483646 w 4202"/>
                <a:gd name="T5" fmla="*/ 2147483646 h 9546"/>
                <a:gd name="T6" fmla="*/ 2147483646 w 4202"/>
                <a:gd name="T7" fmla="*/ 2147483646 h 9546"/>
                <a:gd name="T8" fmla="*/ 2147483646 w 4202"/>
                <a:gd name="T9" fmla="*/ 2147483646 h 9546"/>
                <a:gd name="T10" fmla="*/ 2147483646 w 4202"/>
                <a:gd name="T11" fmla="*/ 2147483646 h 9546"/>
                <a:gd name="T12" fmla="*/ 2147483646 w 4202"/>
                <a:gd name="T13" fmla="*/ 2147483646 h 9546"/>
                <a:gd name="T14" fmla="*/ 2147483646 w 4202"/>
                <a:gd name="T15" fmla="*/ 2147483646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1" name="Google Shape;966;p32">
              <a:extLst>
                <a:ext uri="{FF2B5EF4-FFF2-40B4-BE49-F238E27FC236}">
                  <a16:creationId xmlns:a16="http://schemas.microsoft.com/office/drawing/2014/main" xmlns="" id="{507B8503-42E2-1F65-A989-52B539247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7222" y="1631060"/>
              <a:ext cx="118675" cy="202926"/>
            </a:xfrm>
            <a:custGeom>
              <a:avLst/>
              <a:gdLst>
                <a:gd name="T0" fmla="*/ 2147483646 w 4773"/>
                <a:gd name="T1" fmla="*/ 0 h 8134"/>
                <a:gd name="T2" fmla="*/ 0 w 4773"/>
                <a:gd name="T3" fmla="*/ 2147483646 h 8134"/>
                <a:gd name="T4" fmla="*/ 0 w 4773"/>
                <a:gd name="T5" fmla="*/ 2147483646 h 8134"/>
                <a:gd name="T6" fmla="*/ 2147483646 w 4773"/>
                <a:gd name="T7" fmla="*/ 2147483646 h 8134"/>
                <a:gd name="T8" fmla="*/ 2147483646 w 4773"/>
                <a:gd name="T9" fmla="*/ 2147483646 h 8134"/>
                <a:gd name="T10" fmla="*/ 2147483646 w 4773"/>
                <a:gd name="T11" fmla="*/ 2147483646 h 8134"/>
                <a:gd name="T12" fmla="*/ 2147483646 w 4773"/>
                <a:gd name="T13" fmla="*/ 2147483646 h 8134"/>
                <a:gd name="T14" fmla="*/ 2147483646 w 4773"/>
                <a:gd name="T15" fmla="*/ 2147483646 h 8134"/>
                <a:gd name="T16" fmla="*/ 2147483646 w 4773"/>
                <a:gd name="T17" fmla="*/ 2147483646 h 8134"/>
                <a:gd name="T18" fmla="*/ 2147483646 w 4773"/>
                <a:gd name="T19" fmla="*/ 0 h 8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2" name="Google Shape;967;p32">
              <a:extLst>
                <a:ext uri="{FF2B5EF4-FFF2-40B4-BE49-F238E27FC236}">
                  <a16:creationId xmlns:a16="http://schemas.microsoft.com/office/drawing/2014/main" xmlns="" id="{CA917842-0035-B619-E146-ADF4E2458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010" y="1730088"/>
              <a:ext cx="101415" cy="42209"/>
            </a:xfrm>
            <a:custGeom>
              <a:avLst/>
              <a:gdLst>
                <a:gd name="T0" fmla="*/ 2147483646 w 4067"/>
                <a:gd name="T1" fmla="*/ 0 h 1681"/>
                <a:gd name="T2" fmla="*/ 2147483646 w 4067"/>
                <a:gd name="T3" fmla="*/ 2147483646 h 1681"/>
                <a:gd name="T4" fmla="*/ 0 w 4067"/>
                <a:gd name="T5" fmla="*/ 2147483646 h 1681"/>
                <a:gd name="T6" fmla="*/ 2147483646 w 4067"/>
                <a:gd name="T7" fmla="*/ 2147483646 h 1681"/>
                <a:gd name="T8" fmla="*/ 2147483646 w 4067"/>
                <a:gd name="T9" fmla="*/ 2147483646 h 1681"/>
                <a:gd name="T10" fmla="*/ 2147483646 w 4067"/>
                <a:gd name="T11" fmla="*/ 2147483646 h 1681"/>
                <a:gd name="T12" fmla="*/ 2147483646 w 4067"/>
                <a:gd name="T13" fmla="*/ 0 h 1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3" name="Google Shape;968;p32">
              <a:extLst>
                <a:ext uri="{FF2B5EF4-FFF2-40B4-BE49-F238E27FC236}">
                  <a16:creationId xmlns:a16="http://schemas.microsoft.com/office/drawing/2014/main" xmlns="" id="{2E6B24F8-4990-EDC9-77CF-165DA98E3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2788" y="493050"/>
              <a:ext cx="839362" cy="1409119"/>
            </a:xfrm>
            <a:custGeom>
              <a:avLst/>
              <a:gdLst>
                <a:gd name="T0" fmla="*/ 2147483646 w 33610"/>
                <a:gd name="T1" fmla="*/ 2147483646 h 56383"/>
                <a:gd name="T2" fmla="*/ 2147483646 w 33610"/>
                <a:gd name="T3" fmla="*/ 2147483646 h 56383"/>
                <a:gd name="T4" fmla="*/ 2147483646 w 33610"/>
                <a:gd name="T5" fmla="*/ 2147483646 h 56383"/>
                <a:gd name="T6" fmla="*/ 2147483646 w 33610"/>
                <a:gd name="T7" fmla="*/ 2147483646 h 56383"/>
                <a:gd name="T8" fmla="*/ 2147483646 w 33610"/>
                <a:gd name="T9" fmla="*/ 2147483646 h 56383"/>
                <a:gd name="T10" fmla="*/ 2147483646 w 33610"/>
                <a:gd name="T11" fmla="*/ 2147483646 h 56383"/>
                <a:gd name="T12" fmla="*/ 2147483646 w 33610"/>
                <a:gd name="T13" fmla="*/ 2147483646 h 56383"/>
                <a:gd name="T14" fmla="*/ 2147483646 w 33610"/>
                <a:gd name="T15" fmla="*/ 2147483646 h 56383"/>
                <a:gd name="T16" fmla="*/ 2147483646 w 33610"/>
                <a:gd name="T17" fmla="*/ 2147483646 h 56383"/>
                <a:gd name="T18" fmla="*/ 2147483646 w 33610"/>
                <a:gd name="T19" fmla="*/ 2147483646 h 56383"/>
                <a:gd name="T20" fmla="*/ 2147483646 w 33610"/>
                <a:gd name="T21" fmla="*/ 2147483646 h 56383"/>
                <a:gd name="T22" fmla="*/ 2147483646 w 33610"/>
                <a:gd name="T23" fmla="*/ 2147483646 h 56383"/>
                <a:gd name="T24" fmla="*/ 2147483646 w 33610"/>
                <a:gd name="T25" fmla="*/ 2147483646 h 56383"/>
                <a:gd name="T26" fmla="*/ 2147483646 w 33610"/>
                <a:gd name="T27" fmla="*/ 2147483646 h 56383"/>
                <a:gd name="T28" fmla="*/ 2147483646 w 33610"/>
                <a:gd name="T29" fmla="*/ 2147483646 h 56383"/>
                <a:gd name="T30" fmla="*/ 2147483646 w 33610"/>
                <a:gd name="T31" fmla="*/ 2147483646 h 56383"/>
                <a:gd name="T32" fmla="*/ 2147483646 w 33610"/>
                <a:gd name="T33" fmla="*/ 2147483646 h 56383"/>
                <a:gd name="T34" fmla="*/ 2147483646 w 33610"/>
                <a:gd name="T35" fmla="*/ 2147483646 h 56383"/>
                <a:gd name="T36" fmla="*/ 2147483646 w 33610"/>
                <a:gd name="T37" fmla="*/ 2147483646 h 56383"/>
                <a:gd name="T38" fmla="*/ 2147483646 w 33610"/>
                <a:gd name="T39" fmla="*/ 2147483646 h 56383"/>
                <a:gd name="T40" fmla="*/ 2147483646 w 33610"/>
                <a:gd name="T41" fmla="*/ 2147483646 h 56383"/>
                <a:gd name="T42" fmla="*/ 2147483646 w 33610"/>
                <a:gd name="T43" fmla="*/ 2147483646 h 56383"/>
                <a:gd name="T44" fmla="*/ 2147483646 w 33610"/>
                <a:gd name="T45" fmla="*/ 2147483646 h 56383"/>
                <a:gd name="T46" fmla="*/ 2147483646 w 33610"/>
                <a:gd name="T47" fmla="*/ 2147483646 h 56383"/>
                <a:gd name="T48" fmla="*/ 2147483646 w 33610"/>
                <a:gd name="T49" fmla="*/ 2147483646 h 56383"/>
                <a:gd name="T50" fmla="*/ 2147483646 w 33610"/>
                <a:gd name="T51" fmla="*/ 2147483646 h 56383"/>
                <a:gd name="T52" fmla="*/ 2147483646 w 33610"/>
                <a:gd name="T53" fmla="*/ 2147483646 h 56383"/>
                <a:gd name="T54" fmla="*/ 2147483646 w 33610"/>
                <a:gd name="T55" fmla="*/ 2147483646 h 5638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4" name="Google Shape;969;p32">
              <a:extLst>
                <a:ext uri="{FF2B5EF4-FFF2-40B4-BE49-F238E27FC236}">
                  <a16:creationId xmlns:a16="http://schemas.microsoft.com/office/drawing/2014/main" xmlns="" id="{9ECCDB10-BE57-AFE3-F6DE-34AE2E9C2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777" y="538505"/>
              <a:ext cx="304241" cy="1173725"/>
            </a:xfrm>
            <a:custGeom>
              <a:avLst/>
              <a:gdLst>
                <a:gd name="T0" fmla="*/ 2147483646 w 12167"/>
                <a:gd name="T1" fmla="*/ 2147483646 h 46919"/>
                <a:gd name="T2" fmla="*/ 2147483646 w 12167"/>
                <a:gd name="T3" fmla="*/ 2147483646 h 46919"/>
                <a:gd name="T4" fmla="*/ 0 w 12167"/>
                <a:gd name="T5" fmla="*/ 2147483646 h 46919"/>
                <a:gd name="T6" fmla="*/ 2147483646 w 12167"/>
                <a:gd name="T7" fmla="*/ 2147483646 h 46919"/>
                <a:gd name="T8" fmla="*/ 2147483646 w 12167"/>
                <a:gd name="T9" fmla="*/ 2147483646 h 46919"/>
                <a:gd name="T10" fmla="*/ 2147483646 w 12167"/>
                <a:gd name="T11" fmla="*/ 2147483646 h 46919"/>
                <a:gd name="T12" fmla="*/ 2147483646 w 12167"/>
                <a:gd name="T13" fmla="*/ 2147483646 h 46919"/>
                <a:gd name="T14" fmla="*/ 2147483646 w 12167"/>
                <a:gd name="T15" fmla="*/ 2147483646 h 46919"/>
                <a:gd name="T16" fmla="*/ 2147483646 w 12167"/>
                <a:gd name="T17" fmla="*/ 2147483646 h 46919"/>
                <a:gd name="T18" fmla="*/ 2147483646 w 12167"/>
                <a:gd name="T19" fmla="*/ 2147483646 h 46919"/>
                <a:gd name="T20" fmla="*/ 2147483646 w 12167"/>
                <a:gd name="T21" fmla="*/ 2147483646 h 46919"/>
                <a:gd name="T22" fmla="*/ 2147483646 w 12167"/>
                <a:gd name="T23" fmla="*/ 2147483646 h 46919"/>
                <a:gd name="T24" fmla="*/ 2147483646 w 12167"/>
                <a:gd name="T25" fmla="*/ 2147483646 h 46919"/>
                <a:gd name="T26" fmla="*/ 2147483646 w 12167"/>
                <a:gd name="T27" fmla="*/ 2147483646 h 46919"/>
                <a:gd name="T28" fmla="*/ 2147483646 w 12167"/>
                <a:gd name="T29" fmla="*/ 2147483646 h 46919"/>
                <a:gd name="T30" fmla="*/ 2147483646 w 12167"/>
                <a:gd name="T31" fmla="*/ 2147483646 h 46919"/>
                <a:gd name="T32" fmla="*/ 2147483646 w 12167"/>
                <a:gd name="T33" fmla="*/ 2147483646 h 46919"/>
                <a:gd name="T34" fmla="*/ 2147483646 w 12167"/>
                <a:gd name="T35" fmla="*/ 2147483646 h 46919"/>
                <a:gd name="T36" fmla="*/ 2147483646 w 12167"/>
                <a:gd name="T37" fmla="*/ 2147483646 h 46919"/>
                <a:gd name="T38" fmla="*/ 2147483646 w 12167"/>
                <a:gd name="T39" fmla="*/ 2147483646 h 46919"/>
                <a:gd name="T40" fmla="*/ 2147483646 w 12167"/>
                <a:gd name="T41" fmla="*/ 2147483646 h 46919"/>
                <a:gd name="T42" fmla="*/ 2147483646 w 12167"/>
                <a:gd name="T43" fmla="*/ 2147483646 h 46919"/>
                <a:gd name="T44" fmla="*/ 2147483646 w 12167"/>
                <a:gd name="T45" fmla="*/ 2147483646 h 46919"/>
                <a:gd name="T46" fmla="*/ 2147483646 w 12167"/>
                <a:gd name="T47" fmla="*/ 2147483646 h 46919"/>
                <a:gd name="T48" fmla="*/ 2147483646 w 12167"/>
                <a:gd name="T49" fmla="*/ 2147483646 h 46919"/>
                <a:gd name="T50" fmla="*/ 2147483646 w 12167"/>
                <a:gd name="T51" fmla="*/ 2147483646 h 469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5" name="Google Shape;970;p32">
              <a:extLst>
                <a:ext uri="{FF2B5EF4-FFF2-40B4-BE49-F238E27FC236}">
                  <a16:creationId xmlns:a16="http://schemas.microsoft.com/office/drawing/2014/main" xmlns="" id="{35A60595-2910-FEC8-56B2-56B3A0D75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8975" y="713834"/>
              <a:ext cx="860939" cy="1397756"/>
            </a:xfrm>
            <a:custGeom>
              <a:avLst/>
              <a:gdLst>
                <a:gd name="T0" fmla="*/ 0 w 34450"/>
                <a:gd name="T1" fmla="*/ 2147483646 h 55868"/>
                <a:gd name="T2" fmla="*/ 0 w 34450"/>
                <a:gd name="T3" fmla="*/ 2147483646 h 55868"/>
                <a:gd name="T4" fmla="*/ 2147483646 w 34450"/>
                <a:gd name="T5" fmla="*/ 2147483646 h 55868"/>
                <a:gd name="T6" fmla="*/ 2147483646 w 34450"/>
                <a:gd name="T7" fmla="*/ 2147483646 h 55868"/>
                <a:gd name="T8" fmla="*/ 0 w 34450"/>
                <a:gd name="T9" fmla="*/ 2147483646 h 55868"/>
                <a:gd name="T10" fmla="*/ 2147483646 w 34450"/>
                <a:gd name="T11" fmla="*/ 0 h 55868"/>
                <a:gd name="T12" fmla="*/ 2147483646 w 34450"/>
                <a:gd name="T13" fmla="*/ 2147483646 h 55868"/>
                <a:gd name="T14" fmla="*/ 2147483646 w 34450"/>
                <a:gd name="T15" fmla="*/ 2147483646 h 55868"/>
                <a:gd name="T16" fmla="*/ 2147483646 w 34450"/>
                <a:gd name="T17" fmla="*/ 2147483646 h 55868"/>
                <a:gd name="T18" fmla="*/ 2147483646 w 34450"/>
                <a:gd name="T19" fmla="*/ 2147483646 h 55868"/>
                <a:gd name="T20" fmla="*/ 2147483646 w 34450"/>
                <a:gd name="T21" fmla="*/ 2147483646 h 55868"/>
                <a:gd name="T22" fmla="*/ 2147483646 w 34450"/>
                <a:gd name="T23" fmla="*/ 2147483646 h 55868"/>
                <a:gd name="T24" fmla="*/ 2147483646 w 34450"/>
                <a:gd name="T25" fmla="*/ 2147483646 h 55868"/>
                <a:gd name="T26" fmla="*/ 2147483646 w 34450"/>
                <a:gd name="T27" fmla="*/ 2147483646 h 55868"/>
                <a:gd name="T28" fmla="*/ 2147483646 w 34450"/>
                <a:gd name="T29" fmla="*/ 2147483646 h 55868"/>
                <a:gd name="T30" fmla="*/ 2147483646 w 34450"/>
                <a:gd name="T31" fmla="*/ 2147483646 h 55868"/>
                <a:gd name="T32" fmla="*/ 2147483646 w 34450"/>
                <a:gd name="T33" fmla="*/ 2147483646 h 55868"/>
                <a:gd name="T34" fmla="*/ 2147483646 w 34450"/>
                <a:gd name="T35" fmla="*/ 2147483646 h 55868"/>
                <a:gd name="T36" fmla="*/ 2147483646 w 34450"/>
                <a:gd name="T37" fmla="*/ 2147483646 h 55868"/>
                <a:gd name="T38" fmla="*/ 2147483646 w 34450"/>
                <a:gd name="T39" fmla="*/ 2147483646 h 55868"/>
                <a:gd name="T40" fmla="*/ 2147483646 w 34450"/>
                <a:gd name="T41" fmla="*/ 2147483646 h 55868"/>
                <a:gd name="T42" fmla="*/ 2147483646 w 34450"/>
                <a:gd name="T43" fmla="*/ 2147483646 h 55868"/>
                <a:gd name="T44" fmla="*/ 2147483646 w 34450"/>
                <a:gd name="T45" fmla="*/ 2147483646 h 55868"/>
                <a:gd name="T46" fmla="*/ 2147483646 w 34450"/>
                <a:gd name="T47" fmla="*/ 2147483646 h 55868"/>
                <a:gd name="T48" fmla="*/ 2147483646 w 34450"/>
                <a:gd name="T49" fmla="*/ 2147483646 h 55868"/>
                <a:gd name="T50" fmla="*/ 2147483646 w 34450"/>
                <a:gd name="T51" fmla="*/ 2147483646 h 55868"/>
                <a:gd name="T52" fmla="*/ 2147483646 w 34450"/>
                <a:gd name="T53" fmla="*/ 2147483646 h 55868"/>
                <a:gd name="T54" fmla="*/ 2147483646 w 34450"/>
                <a:gd name="T55" fmla="*/ 2147483646 h 55868"/>
                <a:gd name="T56" fmla="*/ 2147483646 w 34450"/>
                <a:gd name="T57" fmla="*/ 2147483646 h 55868"/>
                <a:gd name="T58" fmla="*/ 2147483646 w 34450"/>
                <a:gd name="T59" fmla="*/ 2147483646 h 55868"/>
                <a:gd name="T60" fmla="*/ 2147483646 w 34450"/>
                <a:gd name="T61" fmla="*/ 2147483646 h 55868"/>
                <a:gd name="T62" fmla="*/ 2147483646 w 34450"/>
                <a:gd name="T63" fmla="*/ 0 h 558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6" name="Google Shape;971;p32">
              <a:extLst>
                <a:ext uri="{FF2B5EF4-FFF2-40B4-BE49-F238E27FC236}">
                  <a16:creationId xmlns:a16="http://schemas.microsoft.com/office/drawing/2014/main" xmlns="" id="{CAA9927B-5A46-E012-8443-C60CF9F72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419" y="1369691"/>
              <a:ext cx="315031" cy="512997"/>
            </a:xfrm>
            <a:custGeom>
              <a:avLst/>
              <a:gdLst>
                <a:gd name="T0" fmla="*/ 2147483646 w 12604"/>
                <a:gd name="T1" fmla="*/ 0 h 20569"/>
                <a:gd name="T2" fmla="*/ 2147483646 w 12604"/>
                <a:gd name="T3" fmla="*/ 2147483646 h 20569"/>
                <a:gd name="T4" fmla="*/ 0 w 12604"/>
                <a:gd name="T5" fmla="*/ 2147483646 h 20569"/>
                <a:gd name="T6" fmla="*/ 2147483646 w 12604"/>
                <a:gd name="T7" fmla="*/ 2147483646 h 20569"/>
                <a:gd name="T8" fmla="*/ 2147483646 w 12604"/>
                <a:gd name="T9" fmla="*/ 2147483646 h 20569"/>
                <a:gd name="T10" fmla="*/ 2147483646 w 12604"/>
                <a:gd name="T11" fmla="*/ 0 h 20569"/>
                <a:gd name="T12" fmla="*/ 2147483646 w 12604"/>
                <a:gd name="T13" fmla="*/ 2147483646 h 20569"/>
                <a:gd name="T14" fmla="*/ 2147483646 w 12604"/>
                <a:gd name="T15" fmla="*/ 2147483646 h 20569"/>
                <a:gd name="T16" fmla="*/ 2147483646 w 12604"/>
                <a:gd name="T17" fmla="*/ 2147483646 h 20569"/>
                <a:gd name="T18" fmla="*/ 2147483646 w 12604"/>
                <a:gd name="T19" fmla="*/ 2147483646 h 20569"/>
                <a:gd name="T20" fmla="*/ 2147483646 w 12604"/>
                <a:gd name="T21" fmla="*/ 2147483646 h 20569"/>
                <a:gd name="T22" fmla="*/ 2147483646 w 12604"/>
                <a:gd name="T23" fmla="*/ 2147483646 h 20569"/>
                <a:gd name="T24" fmla="*/ 2147483646 w 12604"/>
                <a:gd name="T25" fmla="*/ 2147483646 h 20569"/>
                <a:gd name="T26" fmla="*/ 2147483646 w 12604"/>
                <a:gd name="T27" fmla="*/ 2147483646 h 20569"/>
                <a:gd name="T28" fmla="*/ 2147483646 w 12604"/>
                <a:gd name="T29" fmla="*/ 2147483646 h 20569"/>
                <a:gd name="T30" fmla="*/ 2147483646 w 12604"/>
                <a:gd name="T31" fmla="*/ 2147483646 h 20569"/>
                <a:gd name="T32" fmla="*/ 2147483646 w 12604"/>
                <a:gd name="T33" fmla="*/ 2147483646 h 20569"/>
                <a:gd name="T34" fmla="*/ 2147483646 w 12604"/>
                <a:gd name="T35" fmla="*/ 2147483646 h 20569"/>
                <a:gd name="T36" fmla="*/ 2147483646 w 12604"/>
                <a:gd name="T37" fmla="*/ 2147483646 h 20569"/>
                <a:gd name="T38" fmla="*/ 2147483646 w 12604"/>
                <a:gd name="T39" fmla="*/ 2147483646 h 20569"/>
                <a:gd name="T40" fmla="*/ 2147483646 w 12604"/>
                <a:gd name="T41" fmla="*/ 2147483646 h 20569"/>
                <a:gd name="T42" fmla="*/ 2147483646 w 12604"/>
                <a:gd name="T43" fmla="*/ 2147483646 h 2056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7" name="Google Shape;972;p32">
              <a:extLst>
                <a:ext uri="{FF2B5EF4-FFF2-40B4-BE49-F238E27FC236}">
                  <a16:creationId xmlns:a16="http://schemas.microsoft.com/office/drawing/2014/main" xmlns="" id="{670C6AC9-9A6C-9DEB-62FA-7BA104D8C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994" y="661885"/>
              <a:ext cx="1124184" cy="1071450"/>
            </a:xfrm>
            <a:custGeom>
              <a:avLst/>
              <a:gdLst>
                <a:gd name="T0" fmla="*/ 2147483646 w 44970"/>
                <a:gd name="T1" fmla="*/ 2147483646 h 42852"/>
                <a:gd name="T2" fmla="*/ 2147483646 w 44970"/>
                <a:gd name="T3" fmla="*/ 2147483646 h 42852"/>
                <a:gd name="T4" fmla="*/ 2147483646 w 44970"/>
                <a:gd name="T5" fmla="*/ 2147483646 h 42852"/>
                <a:gd name="T6" fmla="*/ 2147483646 w 44970"/>
                <a:gd name="T7" fmla="*/ 2147483646 h 42852"/>
                <a:gd name="T8" fmla="*/ 2147483646 w 44970"/>
                <a:gd name="T9" fmla="*/ 2147483646 h 42852"/>
                <a:gd name="T10" fmla="*/ 2147483646 w 44970"/>
                <a:gd name="T11" fmla="*/ 2147483646 h 42852"/>
                <a:gd name="T12" fmla="*/ 2147483646 w 44970"/>
                <a:gd name="T13" fmla="*/ 2147483646 h 42852"/>
                <a:gd name="T14" fmla="*/ 2147483646 w 44970"/>
                <a:gd name="T15" fmla="*/ 2147483646 h 42852"/>
                <a:gd name="T16" fmla="*/ 2147483646 w 44970"/>
                <a:gd name="T17" fmla="*/ 2147483646 h 42852"/>
                <a:gd name="T18" fmla="*/ 2147483646 w 44970"/>
                <a:gd name="T19" fmla="*/ 2147483646 h 42852"/>
                <a:gd name="T20" fmla="*/ 2147483646 w 44970"/>
                <a:gd name="T21" fmla="*/ 2147483646 h 42852"/>
                <a:gd name="T22" fmla="*/ 2147483646 w 44970"/>
                <a:gd name="T23" fmla="*/ 2147483646 h 42852"/>
                <a:gd name="T24" fmla="*/ 2147483646 w 44970"/>
                <a:gd name="T25" fmla="*/ 2147483646 h 428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8" name="Google Shape;973;p32">
              <a:extLst>
                <a:ext uri="{FF2B5EF4-FFF2-40B4-BE49-F238E27FC236}">
                  <a16:creationId xmlns:a16="http://schemas.microsoft.com/office/drawing/2014/main" xmlns="" id="{A0AE4987-E2C9-9F95-3600-BCF09DAE5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3352" y="1064490"/>
              <a:ext cx="828574" cy="259745"/>
            </a:xfrm>
            <a:custGeom>
              <a:avLst/>
              <a:gdLst>
                <a:gd name="T0" fmla="*/ 2147483646 w 33206"/>
                <a:gd name="T1" fmla="*/ 0 h 10386"/>
                <a:gd name="T2" fmla="*/ 2147483646 w 33206"/>
                <a:gd name="T3" fmla="*/ 2147483646 h 10386"/>
                <a:gd name="T4" fmla="*/ 2147483646 w 33206"/>
                <a:gd name="T5" fmla="*/ 2147483646 h 10386"/>
                <a:gd name="T6" fmla="*/ 2147483646 w 33206"/>
                <a:gd name="T7" fmla="*/ 2147483646 h 10386"/>
                <a:gd name="T8" fmla="*/ 2147483646 w 33206"/>
                <a:gd name="T9" fmla="*/ 0 h 10386"/>
                <a:gd name="T10" fmla="*/ 0 w 33206"/>
                <a:gd name="T11" fmla="*/ 2147483646 h 10386"/>
                <a:gd name="T12" fmla="*/ 2147483646 w 33206"/>
                <a:gd name="T13" fmla="*/ 2147483646 h 10386"/>
                <a:gd name="T14" fmla="*/ 2147483646 w 33206"/>
                <a:gd name="T15" fmla="*/ 2147483646 h 10386"/>
                <a:gd name="T16" fmla="*/ 0 w 33206"/>
                <a:gd name="T17" fmla="*/ 2147483646 h 10386"/>
                <a:gd name="T18" fmla="*/ 2147483646 w 33206"/>
                <a:gd name="T19" fmla="*/ 2147483646 h 10386"/>
                <a:gd name="T20" fmla="*/ 2147483646 w 33206"/>
                <a:gd name="T21" fmla="*/ 2147483646 h 10386"/>
                <a:gd name="T22" fmla="*/ 2147483646 w 33206"/>
                <a:gd name="T23" fmla="*/ 2147483646 h 10386"/>
                <a:gd name="T24" fmla="*/ 2147483646 w 33206"/>
                <a:gd name="T25" fmla="*/ 2147483646 h 10386"/>
                <a:gd name="T26" fmla="*/ 2147483646 w 33206"/>
                <a:gd name="T27" fmla="*/ 2147483646 h 10386"/>
                <a:gd name="T28" fmla="*/ 2147483646 w 33206"/>
                <a:gd name="T29" fmla="*/ 2147483646 h 10386"/>
                <a:gd name="T30" fmla="*/ 2147483646 w 33206"/>
                <a:gd name="T31" fmla="*/ 2147483646 h 103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9" name="Google Shape;974;p32">
              <a:extLst>
                <a:ext uri="{FF2B5EF4-FFF2-40B4-BE49-F238E27FC236}">
                  <a16:creationId xmlns:a16="http://schemas.microsoft.com/office/drawing/2014/main" xmlns="" id="{62F40DEB-77D9-FFB5-2627-2356AA603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077" y="1267417"/>
              <a:ext cx="56101" cy="94158"/>
            </a:xfrm>
            <a:custGeom>
              <a:avLst/>
              <a:gdLst>
                <a:gd name="T0" fmla="*/ 2147483646 w 2253"/>
                <a:gd name="T1" fmla="*/ 2147483646 h 3799"/>
                <a:gd name="T2" fmla="*/ 2147483646 w 2253"/>
                <a:gd name="T3" fmla="*/ 2147483646 h 3799"/>
                <a:gd name="T4" fmla="*/ 2147483646 w 2253"/>
                <a:gd name="T5" fmla="*/ 2147483646 h 37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0" name="Google Shape;975;p32">
              <a:extLst>
                <a:ext uri="{FF2B5EF4-FFF2-40B4-BE49-F238E27FC236}">
                  <a16:creationId xmlns:a16="http://schemas.microsoft.com/office/drawing/2014/main" xmlns="" id="{4525F5F3-C230-6794-18DE-0F2A6DAC2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9976" y="1463849"/>
              <a:ext cx="53944" cy="9740"/>
            </a:xfrm>
            <a:custGeom>
              <a:avLst/>
              <a:gdLst>
                <a:gd name="T0" fmla="*/ 2147483646 w 2118"/>
                <a:gd name="T1" fmla="*/ 2147483646 h 438"/>
                <a:gd name="T2" fmla="*/ 2147483646 w 2118"/>
                <a:gd name="T3" fmla="*/ 2147483646 h 438"/>
                <a:gd name="T4" fmla="*/ 0 w 2118"/>
                <a:gd name="T5" fmla="*/ 2147483646 h 438"/>
                <a:gd name="T6" fmla="*/ 2147483646 w 2118"/>
                <a:gd name="T7" fmla="*/ 2147483646 h 4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1" name="Google Shape;976;p32">
              <a:extLst>
                <a:ext uri="{FF2B5EF4-FFF2-40B4-BE49-F238E27FC236}">
                  <a16:creationId xmlns:a16="http://schemas.microsoft.com/office/drawing/2014/main" xmlns="" id="{BCE2335F-4B08-1F28-1810-F0E1B9B66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714" y="1243065"/>
              <a:ext cx="129465" cy="230524"/>
            </a:xfrm>
            <a:custGeom>
              <a:avLst/>
              <a:gdLst>
                <a:gd name="T0" fmla="*/ 2147483646 w 5211"/>
                <a:gd name="T1" fmla="*/ 2147483646 h 9244"/>
                <a:gd name="T2" fmla="*/ 2147483646 w 5211"/>
                <a:gd name="T3" fmla="*/ 2147483646 h 9244"/>
                <a:gd name="T4" fmla="*/ 2147483646 w 5211"/>
                <a:gd name="T5" fmla="*/ 2147483646 h 9244"/>
                <a:gd name="T6" fmla="*/ 2147483646 w 5211"/>
                <a:gd name="T7" fmla="*/ 2147483646 h 9244"/>
                <a:gd name="T8" fmla="*/ 2147483646 w 5211"/>
                <a:gd name="T9" fmla="*/ 2147483646 h 9244"/>
                <a:gd name="T10" fmla="*/ 2147483646 w 5211"/>
                <a:gd name="T11" fmla="*/ 2147483646 h 9244"/>
                <a:gd name="T12" fmla="*/ 2147483646 w 5211"/>
                <a:gd name="T13" fmla="*/ 2147483646 h 9244"/>
                <a:gd name="T14" fmla="*/ 2147483646 w 5211"/>
                <a:gd name="T15" fmla="*/ 2147483646 h 9244"/>
                <a:gd name="T16" fmla="*/ 2147483646 w 5211"/>
                <a:gd name="T17" fmla="*/ 2147483646 h 9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2" name="Google Shape;977;p32">
              <a:extLst>
                <a:ext uri="{FF2B5EF4-FFF2-40B4-BE49-F238E27FC236}">
                  <a16:creationId xmlns:a16="http://schemas.microsoft.com/office/drawing/2014/main" xmlns="" id="{3EE7FA17-2988-B525-6EAC-61E86D536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8782" y="1445992"/>
              <a:ext cx="10789" cy="21104"/>
            </a:xfrm>
            <a:custGeom>
              <a:avLst/>
              <a:gdLst>
                <a:gd name="T0" fmla="*/ 2147483646 w 404"/>
                <a:gd name="T1" fmla="*/ 0 h 841"/>
                <a:gd name="T2" fmla="*/ 2147483646 w 404"/>
                <a:gd name="T3" fmla="*/ 2147483646 h 841"/>
                <a:gd name="T4" fmla="*/ 2147483646 w 404"/>
                <a:gd name="T5" fmla="*/ 2147483646 h 841"/>
                <a:gd name="T6" fmla="*/ 2147483646 w 404"/>
                <a:gd name="T7" fmla="*/ 2147483646 h 841"/>
                <a:gd name="T8" fmla="*/ 2147483646 w 404"/>
                <a:gd name="T9" fmla="*/ 0 h 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3" name="Google Shape;978;p32">
              <a:extLst>
                <a:ext uri="{FF2B5EF4-FFF2-40B4-BE49-F238E27FC236}">
                  <a16:creationId xmlns:a16="http://schemas.microsoft.com/office/drawing/2014/main" xmlns="" id="{97D4A09F-8416-5C51-BB7A-D559957A3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310" y="1421640"/>
              <a:ext cx="38839" cy="82794"/>
            </a:xfrm>
            <a:custGeom>
              <a:avLst/>
              <a:gdLst>
                <a:gd name="T0" fmla="*/ 2147483646 w 1547"/>
                <a:gd name="T1" fmla="*/ 2147483646 h 3359"/>
                <a:gd name="T2" fmla="*/ 2147483646 w 1547"/>
                <a:gd name="T3" fmla="*/ 2147483646 h 3359"/>
                <a:gd name="T4" fmla="*/ 2147483646 w 1547"/>
                <a:gd name="T5" fmla="*/ 2147483646 h 3359"/>
                <a:gd name="T6" fmla="*/ 2147483646 w 1547"/>
                <a:gd name="T7" fmla="*/ 2147483646 h 3359"/>
                <a:gd name="T8" fmla="*/ 2147483646 w 1547"/>
                <a:gd name="T9" fmla="*/ 2147483646 h 3359"/>
                <a:gd name="T10" fmla="*/ 2147483646 w 1547"/>
                <a:gd name="T11" fmla="*/ 2147483646 h 3359"/>
                <a:gd name="T12" fmla="*/ 2147483646 w 1547"/>
                <a:gd name="T13" fmla="*/ 2147483646 h 3359"/>
                <a:gd name="T14" fmla="*/ 2147483646 w 1547"/>
                <a:gd name="T15" fmla="*/ 2147483646 h 3359"/>
                <a:gd name="T16" fmla="*/ 2147483646 w 1547"/>
                <a:gd name="T17" fmla="*/ 2147483646 h 3359"/>
                <a:gd name="T18" fmla="*/ 2147483646 w 1547"/>
                <a:gd name="T19" fmla="*/ 2147483646 h 3359"/>
                <a:gd name="T20" fmla="*/ 2147483646 w 1547"/>
                <a:gd name="T21" fmla="*/ 2147483646 h 3359"/>
                <a:gd name="T22" fmla="*/ 0 w 1547"/>
                <a:gd name="T23" fmla="*/ 2147483646 h 3359"/>
                <a:gd name="T24" fmla="*/ 0 w 1547"/>
                <a:gd name="T25" fmla="*/ 2147483646 h 3359"/>
                <a:gd name="T26" fmla="*/ 2147483646 w 1547"/>
                <a:gd name="T27" fmla="*/ 2147483646 h 33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cubicBezTo>
                    <a:pt x="104" y="2474"/>
                    <a:pt x="232" y="2123"/>
                    <a:pt x="437" y="1849"/>
                  </a:cubicBezTo>
                  <a:lnTo>
                    <a:pt x="303" y="1849"/>
                  </a:ln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4" name="Google Shape;979;p32">
              <a:extLst>
                <a:ext uri="{FF2B5EF4-FFF2-40B4-BE49-F238E27FC236}">
                  <a16:creationId xmlns:a16="http://schemas.microsoft.com/office/drawing/2014/main" xmlns="" id="{DBF4D60C-8FD7-7EF9-82FD-EE2ACD7F2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310" y="1320989"/>
              <a:ext cx="174777" cy="297084"/>
            </a:xfrm>
            <a:custGeom>
              <a:avLst/>
              <a:gdLst>
                <a:gd name="T0" fmla="*/ 2147483646 w 7025"/>
                <a:gd name="T1" fmla="*/ 2147483646 h 11899"/>
                <a:gd name="T2" fmla="*/ 2147483646 w 7025"/>
                <a:gd name="T3" fmla="*/ 2147483646 h 11899"/>
                <a:gd name="T4" fmla="*/ 2147483646 w 7025"/>
                <a:gd name="T5" fmla="*/ 2147483646 h 11899"/>
                <a:gd name="T6" fmla="*/ 2147483646 w 7025"/>
                <a:gd name="T7" fmla="*/ 2147483646 h 11899"/>
                <a:gd name="T8" fmla="*/ 2147483646 w 7025"/>
                <a:gd name="T9" fmla="*/ 2147483646 h 11899"/>
                <a:gd name="T10" fmla="*/ 2147483646 w 7025"/>
                <a:gd name="T11" fmla="*/ 2147483646 h 11899"/>
                <a:gd name="T12" fmla="*/ 2147483646 w 7025"/>
                <a:gd name="T13" fmla="*/ 2147483646 h 11899"/>
                <a:gd name="T14" fmla="*/ 2147483646 w 7025"/>
                <a:gd name="T15" fmla="*/ 2147483646 h 11899"/>
                <a:gd name="T16" fmla="*/ 0 w 7025"/>
                <a:gd name="T17" fmla="*/ 2147483646 h 11899"/>
                <a:gd name="T18" fmla="*/ 2147483646 w 7025"/>
                <a:gd name="T19" fmla="*/ 2147483646 h 11899"/>
                <a:gd name="T20" fmla="*/ 2147483646 w 7025"/>
                <a:gd name="T21" fmla="*/ 2147483646 h 11899"/>
                <a:gd name="T22" fmla="*/ 2147483646 w 7025"/>
                <a:gd name="T23" fmla="*/ 2147483646 h 11899"/>
                <a:gd name="T24" fmla="*/ 2147483646 w 7025"/>
                <a:gd name="T25" fmla="*/ 2147483646 h 11899"/>
                <a:gd name="T26" fmla="*/ 2147483646 w 7025"/>
                <a:gd name="T27" fmla="*/ 2147483646 h 11899"/>
                <a:gd name="T28" fmla="*/ 2147483646 w 7025"/>
                <a:gd name="T29" fmla="*/ 2147483646 h 11899"/>
                <a:gd name="T30" fmla="*/ 2147483646 w 7025"/>
                <a:gd name="T31" fmla="*/ 2147483646 h 118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5" name="Google Shape;980;p32">
              <a:extLst>
                <a:ext uri="{FF2B5EF4-FFF2-40B4-BE49-F238E27FC236}">
                  <a16:creationId xmlns:a16="http://schemas.microsoft.com/office/drawing/2014/main" xmlns="" id="{8E189D7C-E907-A362-E545-FCC0BED10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740" y="530389"/>
              <a:ext cx="1320540" cy="899369"/>
            </a:xfrm>
            <a:custGeom>
              <a:avLst/>
              <a:gdLst>
                <a:gd name="T0" fmla="*/ 2147483646 w 52800"/>
                <a:gd name="T1" fmla="*/ 0 h 35952"/>
                <a:gd name="T2" fmla="*/ 2147483646 w 52800"/>
                <a:gd name="T3" fmla="*/ 2147483646 h 35952"/>
                <a:gd name="T4" fmla="*/ 2147483646 w 52800"/>
                <a:gd name="T5" fmla="*/ 2147483646 h 35952"/>
                <a:gd name="T6" fmla="*/ 2147483646 w 52800"/>
                <a:gd name="T7" fmla="*/ 2147483646 h 35952"/>
                <a:gd name="T8" fmla="*/ 2147483646 w 52800"/>
                <a:gd name="T9" fmla="*/ 2147483646 h 35952"/>
                <a:gd name="T10" fmla="*/ 2147483646 w 52800"/>
                <a:gd name="T11" fmla="*/ 2147483646 h 35952"/>
                <a:gd name="T12" fmla="*/ 2147483646 w 52800"/>
                <a:gd name="T13" fmla="*/ 2147483646 h 35952"/>
                <a:gd name="T14" fmla="*/ 2147483646 w 52800"/>
                <a:gd name="T15" fmla="*/ 2147483646 h 35952"/>
                <a:gd name="T16" fmla="*/ 2147483646 w 52800"/>
                <a:gd name="T17" fmla="*/ 2147483646 h 35952"/>
                <a:gd name="T18" fmla="*/ 2147483646 w 52800"/>
                <a:gd name="T19" fmla="*/ 2147483646 h 35952"/>
                <a:gd name="T20" fmla="*/ 2147483646 w 52800"/>
                <a:gd name="T21" fmla="*/ 2147483646 h 35952"/>
                <a:gd name="T22" fmla="*/ 2147483646 w 52800"/>
                <a:gd name="T23" fmla="*/ 2147483646 h 35952"/>
                <a:gd name="T24" fmla="*/ 0 w 52800"/>
                <a:gd name="T25" fmla="*/ 2147483646 h 35952"/>
                <a:gd name="T26" fmla="*/ 2147483646 w 52800"/>
                <a:gd name="T27" fmla="*/ 2147483646 h 35952"/>
                <a:gd name="T28" fmla="*/ 2147483646 w 52800"/>
                <a:gd name="T29" fmla="*/ 2147483646 h 35952"/>
                <a:gd name="T30" fmla="*/ 2147483646 w 52800"/>
                <a:gd name="T31" fmla="*/ 2147483646 h 35952"/>
                <a:gd name="T32" fmla="*/ 2147483646 w 52800"/>
                <a:gd name="T33" fmla="*/ 2147483646 h 35952"/>
                <a:gd name="T34" fmla="*/ 2147483646 w 52800"/>
                <a:gd name="T35" fmla="*/ 2147483646 h 35952"/>
                <a:gd name="T36" fmla="*/ 2147483646 w 52800"/>
                <a:gd name="T37" fmla="*/ 2147483646 h 35952"/>
                <a:gd name="T38" fmla="*/ 2147483646 w 52800"/>
                <a:gd name="T39" fmla="*/ 2147483646 h 35952"/>
                <a:gd name="T40" fmla="*/ 2147483646 w 52800"/>
                <a:gd name="T41" fmla="*/ 2147483646 h 35952"/>
                <a:gd name="T42" fmla="*/ 2147483646 w 52800"/>
                <a:gd name="T43" fmla="*/ 2147483646 h 35952"/>
                <a:gd name="T44" fmla="*/ 2147483646 w 52800"/>
                <a:gd name="T45" fmla="*/ 2147483646 h 35952"/>
                <a:gd name="T46" fmla="*/ 2147483646 w 52800"/>
                <a:gd name="T47" fmla="*/ 2147483646 h 35952"/>
                <a:gd name="T48" fmla="*/ 2147483646 w 52800"/>
                <a:gd name="T49" fmla="*/ 2147483646 h 35952"/>
                <a:gd name="T50" fmla="*/ 2147483646 w 52800"/>
                <a:gd name="T51" fmla="*/ 2147483646 h 35952"/>
                <a:gd name="T52" fmla="*/ 2147483646 w 52800"/>
                <a:gd name="T53" fmla="*/ 2147483646 h 35952"/>
                <a:gd name="T54" fmla="*/ 2147483646 w 52800"/>
                <a:gd name="T55" fmla="*/ 2147483646 h 35952"/>
                <a:gd name="T56" fmla="*/ 2147483646 w 52800"/>
                <a:gd name="T57" fmla="*/ 2147483646 h 35952"/>
                <a:gd name="T58" fmla="*/ 2147483646 w 52800"/>
                <a:gd name="T59" fmla="*/ 2147483646 h 35952"/>
                <a:gd name="T60" fmla="*/ 2147483646 w 52800"/>
                <a:gd name="T61" fmla="*/ 2147483646 h 35952"/>
                <a:gd name="T62" fmla="*/ 2147483646 w 52800"/>
                <a:gd name="T63" fmla="*/ 2147483646 h 35952"/>
                <a:gd name="T64" fmla="*/ 2147483646 w 52800"/>
                <a:gd name="T65" fmla="*/ 2147483646 h 35952"/>
                <a:gd name="T66" fmla="*/ 2147483646 w 52800"/>
                <a:gd name="T67" fmla="*/ 2147483646 h 35952"/>
                <a:gd name="T68" fmla="*/ 2147483646 w 52800"/>
                <a:gd name="T69" fmla="*/ 2147483646 h 35952"/>
                <a:gd name="T70" fmla="*/ 2147483646 w 52800"/>
                <a:gd name="T71" fmla="*/ 2147483646 h 35952"/>
                <a:gd name="T72" fmla="*/ 2147483646 w 52800"/>
                <a:gd name="T73" fmla="*/ 2147483646 h 35952"/>
                <a:gd name="T74" fmla="*/ 2147483646 w 52800"/>
                <a:gd name="T75" fmla="*/ 2147483646 h 35952"/>
                <a:gd name="T76" fmla="*/ 2147483646 w 52800"/>
                <a:gd name="T77" fmla="*/ 2147483646 h 35952"/>
                <a:gd name="T78" fmla="*/ 2147483646 w 52800"/>
                <a:gd name="T79" fmla="*/ 2147483646 h 35952"/>
                <a:gd name="T80" fmla="*/ 2147483646 w 52800"/>
                <a:gd name="T81" fmla="*/ 2147483646 h 35952"/>
                <a:gd name="T82" fmla="*/ 2147483646 w 52800"/>
                <a:gd name="T83" fmla="*/ 2147483646 h 35952"/>
                <a:gd name="T84" fmla="*/ 2147483646 w 52800"/>
                <a:gd name="T85" fmla="*/ 2147483646 h 35952"/>
                <a:gd name="T86" fmla="*/ 2147483646 w 52800"/>
                <a:gd name="T87" fmla="*/ 2147483646 h 35952"/>
                <a:gd name="T88" fmla="*/ 2147483646 w 52800"/>
                <a:gd name="T89" fmla="*/ 2147483646 h 35952"/>
                <a:gd name="T90" fmla="*/ 2147483646 w 52800"/>
                <a:gd name="T91" fmla="*/ 2147483646 h 35952"/>
                <a:gd name="T92" fmla="*/ 2147483646 w 52800"/>
                <a:gd name="T93" fmla="*/ 2147483646 h 35952"/>
                <a:gd name="T94" fmla="*/ 2147483646 w 52800"/>
                <a:gd name="T95" fmla="*/ 2147483646 h 35952"/>
                <a:gd name="T96" fmla="*/ 2147483646 w 52800"/>
                <a:gd name="T97" fmla="*/ 0 h 359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6" name="Google Shape;981;p32">
              <a:extLst>
                <a:ext uri="{FF2B5EF4-FFF2-40B4-BE49-F238E27FC236}">
                  <a16:creationId xmlns:a16="http://schemas.microsoft.com/office/drawing/2014/main" xmlns="" id="{30144AE4-0C78-6C74-22DF-E30827946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077" y="996307"/>
              <a:ext cx="81994" cy="246758"/>
            </a:xfrm>
            <a:custGeom>
              <a:avLst/>
              <a:gdLst>
                <a:gd name="T0" fmla="*/ 2147483646 w 3227"/>
                <a:gd name="T1" fmla="*/ 0 h 9867"/>
                <a:gd name="T2" fmla="*/ 2147483646 w 3227"/>
                <a:gd name="T3" fmla="*/ 2147483646 h 9867"/>
                <a:gd name="T4" fmla="*/ 2147483646 w 3227"/>
                <a:gd name="T5" fmla="*/ 2147483646 h 9867"/>
                <a:gd name="T6" fmla="*/ 2147483646 w 3227"/>
                <a:gd name="T7" fmla="*/ 0 h 9867"/>
                <a:gd name="T8" fmla="*/ 2147483646 w 3227"/>
                <a:gd name="T9" fmla="*/ 2147483646 h 9867"/>
                <a:gd name="T10" fmla="*/ 2147483646 w 3227"/>
                <a:gd name="T11" fmla="*/ 2147483646 h 9867"/>
                <a:gd name="T12" fmla="*/ 0 w 3227"/>
                <a:gd name="T13" fmla="*/ 2147483646 h 9867"/>
                <a:gd name="T14" fmla="*/ 0 w 3227"/>
                <a:gd name="T15" fmla="*/ 2147483646 h 9867"/>
                <a:gd name="T16" fmla="*/ 2147483646 w 3227"/>
                <a:gd name="T17" fmla="*/ 2147483646 h 98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7" name="Google Shape;982;p32">
              <a:extLst>
                <a:ext uri="{FF2B5EF4-FFF2-40B4-BE49-F238E27FC236}">
                  <a16:creationId xmlns:a16="http://schemas.microsoft.com/office/drawing/2014/main" xmlns="" id="{35A4161B-1DB1-AD5C-BD39-E2C32581D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655" y="1161894"/>
              <a:ext cx="23736" cy="48702"/>
            </a:xfrm>
            <a:custGeom>
              <a:avLst/>
              <a:gdLst>
                <a:gd name="T0" fmla="*/ 2147483646 w 976"/>
                <a:gd name="T1" fmla="*/ 2147483646 h 1950"/>
                <a:gd name="T2" fmla="*/ 0 w 976"/>
                <a:gd name="T3" fmla="*/ 2147483646 h 1950"/>
                <a:gd name="T4" fmla="*/ 2147483646 w 976"/>
                <a:gd name="T5" fmla="*/ 2147483646 h 1950"/>
                <a:gd name="T6" fmla="*/ 2147483646 w 976"/>
                <a:gd name="T7" fmla="*/ 2147483646 h 19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8" name="Google Shape;983;p32">
              <a:extLst>
                <a:ext uri="{FF2B5EF4-FFF2-40B4-BE49-F238E27FC236}">
                  <a16:creationId xmlns:a16="http://schemas.microsoft.com/office/drawing/2014/main" xmlns="" id="{EEACCDF7-F232-13C4-8157-4CEBBE48D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008" y="1134297"/>
              <a:ext cx="241667" cy="123379"/>
            </a:xfrm>
            <a:custGeom>
              <a:avLst/>
              <a:gdLst>
                <a:gd name="T0" fmla="*/ 2147483646 w 9646"/>
                <a:gd name="T1" fmla="*/ 2147483646 h 4908"/>
                <a:gd name="T2" fmla="*/ 2147483646 w 9646"/>
                <a:gd name="T3" fmla="*/ 2147483646 h 4908"/>
                <a:gd name="T4" fmla="*/ 2147483646 w 9646"/>
                <a:gd name="T5" fmla="*/ 2147483646 h 4908"/>
                <a:gd name="T6" fmla="*/ 2147483646 w 9646"/>
                <a:gd name="T7" fmla="*/ 2147483646 h 4908"/>
                <a:gd name="T8" fmla="*/ 2147483646 w 9646"/>
                <a:gd name="T9" fmla="*/ 2147483646 h 4908"/>
                <a:gd name="T10" fmla="*/ 2147483646 w 9646"/>
                <a:gd name="T11" fmla="*/ 2147483646 h 4908"/>
                <a:gd name="T12" fmla="*/ 2147483646 w 9646"/>
                <a:gd name="T13" fmla="*/ 2147483646 h 4908"/>
                <a:gd name="T14" fmla="*/ 2147483646 w 9646"/>
                <a:gd name="T15" fmla="*/ 0 h 4908"/>
                <a:gd name="T16" fmla="*/ 2147483646 w 9646"/>
                <a:gd name="T17" fmla="*/ 0 h 4908"/>
                <a:gd name="T18" fmla="*/ 2147483646 w 9646"/>
                <a:gd name="T19" fmla="*/ 2147483646 h 4908"/>
                <a:gd name="T20" fmla="*/ 2147483646 w 9646"/>
                <a:gd name="T21" fmla="*/ 0 h 49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9" name="Google Shape;984;p32">
              <a:extLst>
                <a:ext uri="{FF2B5EF4-FFF2-40B4-BE49-F238E27FC236}">
                  <a16:creationId xmlns:a16="http://schemas.microsoft.com/office/drawing/2014/main" xmlns="" id="{0BBE539F-8E7C-2C30-32E2-B417D2475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740" y="1189493"/>
              <a:ext cx="56101" cy="21104"/>
            </a:xfrm>
            <a:custGeom>
              <a:avLst/>
              <a:gdLst>
                <a:gd name="T0" fmla="*/ 2147483646 w 2252"/>
                <a:gd name="T1" fmla="*/ 2147483646 h 841"/>
                <a:gd name="T2" fmla="*/ 0 w 2252"/>
                <a:gd name="T3" fmla="*/ 2147483646 h 841"/>
                <a:gd name="T4" fmla="*/ 2147483646 w 2252"/>
                <a:gd name="T5" fmla="*/ 2147483646 h 841"/>
                <a:gd name="T6" fmla="*/ 2147483646 w 2252"/>
                <a:gd name="T7" fmla="*/ 2147483646 h 8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0" name="Google Shape;985;p32">
              <a:extLst>
                <a:ext uri="{FF2B5EF4-FFF2-40B4-BE49-F238E27FC236}">
                  <a16:creationId xmlns:a16="http://schemas.microsoft.com/office/drawing/2014/main" xmlns="" id="{9C904A89-7186-2AA7-2C2B-74903AFFC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698" y="1239818"/>
              <a:ext cx="86310" cy="27598"/>
            </a:xfrm>
            <a:custGeom>
              <a:avLst/>
              <a:gdLst>
                <a:gd name="T0" fmla="*/ 0 w 3495"/>
                <a:gd name="T1" fmla="*/ 2147483646 h 1110"/>
                <a:gd name="T2" fmla="*/ 0 w 3495"/>
                <a:gd name="T3" fmla="*/ 2147483646 h 1110"/>
                <a:gd name="T4" fmla="*/ 2147483646 w 3495"/>
                <a:gd name="T5" fmla="*/ 2147483646 h 1110"/>
                <a:gd name="T6" fmla="*/ 2147483646 w 3495"/>
                <a:gd name="T7" fmla="*/ 2147483646 h 1110"/>
                <a:gd name="T8" fmla="*/ 0 w 3495"/>
                <a:gd name="T9" fmla="*/ 2147483646 h 1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1" name="Google Shape;986;p32">
              <a:extLst>
                <a:ext uri="{FF2B5EF4-FFF2-40B4-BE49-F238E27FC236}">
                  <a16:creationId xmlns:a16="http://schemas.microsoft.com/office/drawing/2014/main" xmlns="" id="{D577A2ED-8FE4-93EB-7767-298F91322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6580" y="1260923"/>
              <a:ext cx="138096" cy="157470"/>
            </a:xfrm>
            <a:custGeom>
              <a:avLst/>
              <a:gdLst>
                <a:gd name="T0" fmla="*/ 2147483646 w 5479"/>
                <a:gd name="T1" fmla="*/ 2147483646 h 6286"/>
                <a:gd name="T2" fmla="*/ 2147483646 w 5479"/>
                <a:gd name="T3" fmla="*/ 2147483646 h 6286"/>
                <a:gd name="T4" fmla="*/ 2147483646 w 5479"/>
                <a:gd name="T5" fmla="*/ 2147483646 h 6286"/>
                <a:gd name="T6" fmla="*/ 2147483646 w 5479"/>
                <a:gd name="T7" fmla="*/ 2147483646 h 6286"/>
                <a:gd name="T8" fmla="*/ 2147483646 w 5479"/>
                <a:gd name="T9" fmla="*/ 2147483646 h 6286"/>
                <a:gd name="T10" fmla="*/ 0 w 5479"/>
                <a:gd name="T11" fmla="*/ 2147483646 h 6286"/>
                <a:gd name="T12" fmla="*/ 2147483646 w 5479"/>
                <a:gd name="T13" fmla="*/ 2147483646 h 6286"/>
                <a:gd name="T14" fmla="*/ 2147483646 w 5479"/>
                <a:gd name="T15" fmla="*/ 2147483646 h 6286"/>
                <a:gd name="T16" fmla="*/ 2147483646 w 5479"/>
                <a:gd name="T17" fmla="*/ 2147483646 h 6286"/>
                <a:gd name="T18" fmla="*/ 2147483646 w 5479"/>
                <a:gd name="T19" fmla="*/ 2147483646 h 6286"/>
                <a:gd name="T20" fmla="*/ 0 w 5479"/>
                <a:gd name="T21" fmla="*/ 2147483646 h 62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2" name="Google Shape;987;p32">
              <a:extLst>
                <a:ext uri="{FF2B5EF4-FFF2-40B4-BE49-F238E27FC236}">
                  <a16:creationId xmlns:a16="http://schemas.microsoft.com/office/drawing/2014/main" xmlns="" id="{E1C9B940-BC07-4427-6524-D09270C81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675" y="1418393"/>
              <a:ext cx="6474" cy="3247"/>
            </a:xfrm>
            <a:custGeom>
              <a:avLst/>
              <a:gdLst>
                <a:gd name="T0" fmla="*/ 0 w 270"/>
                <a:gd name="T1" fmla="*/ 2147483646 h 135"/>
                <a:gd name="T2" fmla="*/ 2147483646 w 270"/>
                <a:gd name="T3" fmla="*/ 2147483646 h 135"/>
                <a:gd name="T4" fmla="*/ 0 w 270"/>
                <a:gd name="T5" fmla="*/ 2147483646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3" name="Google Shape;988;p32">
              <a:extLst>
                <a:ext uri="{FF2B5EF4-FFF2-40B4-BE49-F238E27FC236}">
                  <a16:creationId xmlns:a16="http://schemas.microsoft.com/office/drawing/2014/main" xmlns="" id="{5FDF9289-5060-71E5-AF44-3A7E7C4C3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452" y="1351834"/>
              <a:ext cx="17262" cy="24351"/>
            </a:xfrm>
            <a:custGeom>
              <a:avLst/>
              <a:gdLst>
                <a:gd name="T0" fmla="*/ 2147483646 w 671"/>
                <a:gd name="T1" fmla="*/ 2147483646 h 971"/>
                <a:gd name="T2" fmla="*/ 2147483646 w 671"/>
                <a:gd name="T3" fmla="*/ 2147483646 h 971"/>
                <a:gd name="T4" fmla="*/ 2147483646 w 671"/>
                <a:gd name="T5" fmla="*/ 2147483646 h 971"/>
                <a:gd name="T6" fmla="*/ 2147483646 w 671"/>
                <a:gd name="T7" fmla="*/ 2147483646 h 971"/>
                <a:gd name="T8" fmla="*/ 2147483646 w 671"/>
                <a:gd name="T9" fmla="*/ 2147483646 h 9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4" name="Google Shape;989;p32">
              <a:extLst>
                <a:ext uri="{FF2B5EF4-FFF2-40B4-BE49-F238E27FC236}">
                  <a16:creationId xmlns:a16="http://schemas.microsoft.com/office/drawing/2014/main" xmlns="" id="{D31C6F84-61F1-D90B-09DD-4E701024E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675" y="1074230"/>
              <a:ext cx="161830" cy="147731"/>
            </a:xfrm>
            <a:custGeom>
              <a:avLst/>
              <a:gdLst>
                <a:gd name="T0" fmla="*/ 2147483646 w 6454"/>
                <a:gd name="T1" fmla="*/ 2147483646 h 5882"/>
                <a:gd name="T2" fmla="*/ 2147483646 w 6454"/>
                <a:gd name="T3" fmla="*/ 2147483646 h 5882"/>
                <a:gd name="T4" fmla="*/ 0 w 6454"/>
                <a:gd name="T5" fmla="*/ 2147483646 h 5882"/>
                <a:gd name="T6" fmla="*/ 2147483646 w 6454"/>
                <a:gd name="T7" fmla="*/ 2147483646 h 5882"/>
                <a:gd name="T8" fmla="*/ 2147483646 w 6454"/>
                <a:gd name="T9" fmla="*/ 2147483646 h 5882"/>
                <a:gd name="T10" fmla="*/ 2147483646 w 6454"/>
                <a:gd name="T11" fmla="*/ 0 h 5882"/>
                <a:gd name="T12" fmla="*/ 2147483646 w 6454"/>
                <a:gd name="T13" fmla="*/ 2147483646 h 5882"/>
                <a:gd name="T14" fmla="*/ 2147483646 w 6454"/>
                <a:gd name="T15" fmla="*/ 0 h 58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5" name="Google Shape;990;p32">
              <a:extLst>
                <a:ext uri="{FF2B5EF4-FFF2-40B4-BE49-F238E27FC236}">
                  <a16:creationId xmlns:a16="http://schemas.microsoft.com/office/drawing/2014/main" xmlns="" id="{39F04839-CC53-3FE1-947A-8E426EF8E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077" y="1239818"/>
              <a:ext cx="0" cy="3247"/>
            </a:xfrm>
            <a:custGeom>
              <a:avLst/>
              <a:gdLst>
                <a:gd name="T0" fmla="*/ 0 w 1"/>
                <a:gd name="T1" fmla="*/ 2147483646 h 135"/>
                <a:gd name="T2" fmla="*/ 0 w 1"/>
                <a:gd name="T3" fmla="*/ 2147483646 h 135"/>
                <a:gd name="T4" fmla="*/ 0 w 1"/>
                <a:gd name="T5" fmla="*/ 2147483646 h 135"/>
                <a:gd name="T6" fmla="*/ 0 w 1"/>
                <a:gd name="T7" fmla="*/ 2147483646 h 135"/>
                <a:gd name="T8" fmla="*/ 0 w 1"/>
                <a:gd name="T9" fmla="*/ 2147483646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6" name="Google Shape;991;p32">
              <a:extLst>
                <a:ext uri="{FF2B5EF4-FFF2-40B4-BE49-F238E27FC236}">
                  <a16:creationId xmlns:a16="http://schemas.microsoft.com/office/drawing/2014/main" xmlns="" id="{E50A28A2-818A-897B-0FD1-6B9232C5C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4884" y="1239818"/>
              <a:ext cx="1001193" cy="126626"/>
            </a:xfrm>
            <a:custGeom>
              <a:avLst/>
              <a:gdLst>
                <a:gd name="T0" fmla="*/ 2147483646 w 40063"/>
                <a:gd name="T1" fmla="*/ 2147483646 h 5042"/>
                <a:gd name="T2" fmla="*/ 2147483646 w 40063"/>
                <a:gd name="T3" fmla="*/ 2147483646 h 5042"/>
                <a:gd name="T4" fmla="*/ 2147483646 w 40063"/>
                <a:gd name="T5" fmla="*/ 2147483646 h 5042"/>
                <a:gd name="T6" fmla="*/ 2147483646 w 40063"/>
                <a:gd name="T7" fmla="*/ 2147483646 h 5042"/>
                <a:gd name="T8" fmla="*/ 2147483646 w 40063"/>
                <a:gd name="T9" fmla="*/ 2147483646 h 5042"/>
                <a:gd name="T10" fmla="*/ 2147483646 w 40063"/>
                <a:gd name="T11" fmla="*/ 2147483646 h 5042"/>
                <a:gd name="T12" fmla="*/ 2147483646 w 40063"/>
                <a:gd name="T13" fmla="*/ 2147483646 h 5042"/>
                <a:gd name="T14" fmla="*/ 2147483646 w 40063"/>
                <a:gd name="T15" fmla="*/ 2147483646 h 5042"/>
                <a:gd name="T16" fmla="*/ 2147483646 w 40063"/>
                <a:gd name="T17" fmla="*/ 2147483646 h 5042"/>
                <a:gd name="T18" fmla="*/ 2147483646 w 40063"/>
                <a:gd name="T19" fmla="*/ 2147483646 h 5042"/>
                <a:gd name="T20" fmla="*/ 2147483646 w 40063"/>
                <a:gd name="T21" fmla="*/ 2147483646 h 5042"/>
                <a:gd name="T22" fmla="*/ 2147483646 w 40063"/>
                <a:gd name="T23" fmla="*/ 2147483646 h 5042"/>
                <a:gd name="T24" fmla="*/ 2147483646 w 40063"/>
                <a:gd name="T25" fmla="*/ 2147483646 h 50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lnTo>
                    <a:pt x="135" y="3227"/>
                  </a:ln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7" name="Google Shape;992;p32">
              <a:extLst>
                <a:ext uri="{FF2B5EF4-FFF2-40B4-BE49-F238E27FC236}">
                  <a16:creationId xmlns:a16="http://schemas.microsoft.com/office/drawing/2014/main" xmlns="" id="{9F4EC08E-17FC-9CCC-42FD-60F542FE0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149" y="1421640"/>
              <a:ext cx="0" cy="3247"/>
            </a:xfrm>
            <a:custGeom>
              <a:avLst/>
              <a:gdLst>
                <a:gd name="T0" fmla="*/ 0 w 1"/>
                <a:gd name="T1" fmla="*/ 2147483646 h 170"/>
                <a:gd name="T2" fmla="*/ 0 w 1"/>
                <a:gd name="T3" fmla="*/ 2147483646 h 170"/>
                <a:gd name="T4" fmla="*/ 0 w 1"/>
                <a:gd name="T5" fmla="*/ 2147483646 h 170"/>
                <a:gd name="T6" fmla="*/ 0 w 1"/>
                <a:gd name="T7" fmla="*/ 2147483646 h 1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8" name="Google Shape;993;p32">
              <a:extLst>
                <a:ext uri="{FF2B5EF4-FFF2-40B4-BE49-F238E27FC236}">
                  <a16:creationId xmlns:a16="http://schemas.microsoft.com/office/drawing/2014/main" xmlns="" id="{F22BD462-238C-4CF4-FEE8-16071695A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149" y="1421640"/>
              <a:ext cx="47470" cy="9740"/>
            </a:xfrm>
            <a:custGeom>
              <a:avLst/>
              <a:gdLst>
                <a:gd name="T0" fmla="*/ 0 w 1950"/>
                <a:gd name="T1" fmla="*/ 2147483646 h 438"/>
                <a:gd name="T2" fmla="*/ 0 w 1950"/>
                <a:gd name="T3" fmla="*/ 2147483646 h 438"/>
                <a:gd name="T4" fmla="*/ 2147483646 w 1950"/>
                <a:gd name="T5" fmla="*/ 2147483646 h 438"/>
                <a:gd name="T6" fmla="*/ 0 w 1950"/>
                <a:gd name="T7" fmla="*/ 2147483646 h 438"/>
                <a:gd name="T8" fmla="*/ 2147483646 w 1950"/>
                <a:gd name="T9" fmla="*/ 2147483646 h 438"/>
                <a:gd name="T10" fmla="*/ 2147483646 w 1950"/>
                <a:gd name="T11" fmla="*/ 2147483646 h 438"/>
                <a:gd name="T12" fmla="*/ 2147483646 w 1950"/>
                <a:gd name="T13" fmla="*/ 2147483646 h 438"/>
                <a:gd name="T14" fmla="*/ 2147483646 w 1950"/>
                <a:gd name="T15" fmla="*/ 2147483646 h 4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9" name="Google Shape;994;p32">
              <a:extLst>
                <a:ext uri="{FF2B5EF4-FFF2-40B4-BE49-F238E27FC236}">
                  <a16:creationId xmlns:a16="http://schemas.microsoft.com/office/drawing/2014/main" xmlns="" id="{8C007EC4-107E-4D54-8908-9C72260F1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740" y="819356"/>
              <a:ext cx="1318383" cy="612025"/>
            </a:xfrm>
            <a:custGeom>
              <a:avLst/>
              <a:gdLst>
                <a:gd name="T0" fmla="*/ 2147483646 w 52665"/>
                <a:gd name="T1" fmla="*/ 0 h 24501"/>
                <a:gd name="T2" fmla="*/ 2147483646 w 52665"/>
                <a:gd name="T3" fmla="*/ 2147483646 h 24501"/>
                <a:gd name="T4" fmla="*/ 2147483646 w 52665"/>
                <a:gd name="T5" fmla="*/ 2147483646 h 24501"/>
                <a:gd name="T6" fmla="*/ 2147483646 w 52665"/>
                <a:gd name="T7" fmla="*/ 2147483646 h 24501"/>
                <a:gd name="T8" fmla="*/ 2147483646 w 52665"/>
                <a:gd name="T9" fmla="*/ 2147483646 h 24501"/>
                <a:gd name="T10" fmla="*/ 2147483646 w 52665"/>
                <a:gd name="T11" fmla="*/ 2147483646 h 24501"/>
                <a:gd name="T12" fmla="*/ 2147483646 w 52665"/>
                <a:gd name="T13" fmla="*/ 2147483646 h 24501"/>
                <a:gd name="T14" fmla="*/ 2147483646 w 52665"/>
                <a:gd name="T15" fmla="*/ 2147483646 h 24501"/>
                <a:gd name="T16" fmla="*/ 2147483646 w 52665"/>
                <a:gd name="T17" fmla="*/ 2147483646 h 24501"/>
                <a:gd name="T18" fmla="*/ 2147483646 w 52665"/>
                <a:gd name="T19" fmla="*/ 2147483646 h 24501"/>
                <a:gd name="T20" fmla="*/ 2147483646 w 52665"/>
                <a:gd name="T21" fmla="*/ 2147483646 h 24501"/>
                <a:gd name="T22" fmla="*/ 0 w 52665"/>
                <a:gd name="T23" fmla="*/ 2147483646 h 24501"/>
                <a:gd name="T24" fmla="*/ 2147483646 w 52665"/>
                <a:gd name="T25" fmla="*/ 2147483646 h 24501"/>
                <a:gd name="T26" fmla="*/ 2147483646 w 52665"/>
                <a:gd name="T27" fmla="*/ 2147483646 h 24501"/>
                <a:gd name="T28" fmla="*/ 2147483646 w 52665"/>
                <a:gd name="T29" fmla="*/ 2147483646 h 24501"/>
                <a:gd name="T30" fmla="*/ 2147483646 w 52665"/>
                <a:gd name="T31" fmla="*/ 2147483646 h 24501"/>
                <a:gd name="T32" fmla="*/ 2147483646 w 52665"/>
                <a:gd name="T33" fmla="*/ 2147483646 h 24501"/>
                <a:gd name="T34" fmla="*/ 2147483646 w 52665"/>
                <a:gd name="T35" fmla="*/ 2147483646 h 24501"/>
                <a:gd name="T36" fmla="*/ 2147483646 w 52665"/>
                <a:gd name="T37" fmla="*/ 2147483646 h 24501"/>
                <a:gd name="T38" fmla="*/ 2147483646 w 52665"/>
                <a:gd name="T39" fmla="*/ 2147483646 h 24501"/>
                <a:gd name="T40" fmla="*/ 2147483646 w 52665"/>
                <a:gd name="T41" fmla="*/ 2147483646 h 24501"/>
                <a:gd name="T42" fmla="*/ 2147483646 w 52665"/>
                <a:gd name="T43" fmla="*/ 2147483646 h 24501"/>
                <a:gd name="T44" fmla="*/ 2147483646 w 52665"/>
                <a:gd name="T45" fmla="*/ 2147483646 h 24501"/>
                <a:gd name="T46" fmla="*/ 2147483646 w 52665"/>
                <a:gd name="T47" fmla="*/ 2147483646 h 24501"/>
                <a:gd name="T48" fmla="*/ 2147483646 w 52665"/>
                <a:gd name="T49" fmla="*/ 2147483646 h 24501"/>
                <a:gd name="T50" fmla="*/ 2147483646 w 52665"/>
                <a:gd name="T51" fmla="*/ 2147483646 h 24501"/>
                <a:gd name="T52" fmla="*/ 2147483646 w 52665"/>
                <a:gd name="T53" fmla="*/ 2147483646 h 24501"/>
                <a:gd name="T54" fmla="*/ 2147483646 w 52665"/>
                <a:gd name="T55" fmla="*/ 2147483646 h 24501"/>
                <a:gd name="T56" fmla="*/ 2147483646 w 52665"/>
                <a:gd name="T57" fmla="*/ 2147483646 h 24501"/>
                <a:gd name="T58" fmla="*/ 2147483646 w 52665"/>
                <a:gd name="T59" fmla="*/ 2147483646 h 24501"/>
                <a:gd name="T60" fmla="*/ 2147483646 w 52665"/>
                <a:gd name="T61" fmla="*/ 2147483646 h 24501"/>
                <a:gd name="T62" fmla="*/ 2147483646 w 52665"/>
                <a:gd name="T63" fmla="*/ 2147483646 h 24501"/>
                <a:gd name="T64" fmla="*/ 2147483646 w 52665"/>
                <a:gd name="T65" fmla="*/ 2147483646 h 24501"/>
                <a:gd name="T66" fmla="*/ 2147483646 w 52665"/>
                <a:gd name="T67" fmla="*/ 2147483646 h 24501"/>
                <a:gd name="T68" fmla="*/ 2147483646 w 52665"/>
                <a:gd name="T69" fmla="*/ 2147483646 h 24501"/>
                <a:gd name="T70" fmla="*/ 2147483646 w 52665"/>
                <a:gd name="T71" fmla="*/ 0 h 245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0" name="Google Shape;995;p32">
              <a:extLst>
                <a:ext uri="{FF2B5EF4-FFF2-40B4-BE49-F238E27FC236}">
                  <a16:creationId xmlns:a16="http://schemas.microsoft.com/office/drawing/2014/main" xmlns="" id="{D6E09051-CC9F-10E2-D42C-5BC52FB33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067" y="1449238"/>
              <a:ext cx="174777" cy="115262"/>
            </a:xfrm>
            <a:custGeom>
              <a:avLst/>
              <a:gdLst>
                <a:gd name="T0" fmla="*/ 2147483646 w 7026"/>
                <a:gd name="T1" fmla="*/ 2147483646 h 4606"/>
                <a:gd name="T2" fmla="*/ 2147483646 w 7026"/>
                <a:gd name="T3" fmla="*/ 2147483646 h 4606"/>
                <a:gd name="T4" fmla="*/ 2147483646 w 7026"/>
                <a:gd name="T5" fmla="*/ 2147483646 h 4606"/>
                <a:gd name="T6" fmla="*/ 2147483646 w 7026"/>
                <a:gd name="T7" fmla="*/ 2147483646 h 4606"/>
                <a:gd name="T8" fmla="*/ 2147483646 w 7026"/>
                <a:gd name="T9" fmla="*/ 2147483646 h 4606"/>
                <a:gd name="T10" fmla="*/ 2147483646 w 7026"/>
                <a:gd name="T11" fmla="*/ 2147483646 h 4606"/>
                <a:gd name="T12" fmla="*/ 2147483646 w 7026"/>
                <a:gd name="T13" fmla="*/ 2147483646 h 4606"/>
                <a:gd name="T14" fmla="*/ 2147483646 w 7026"/>
                <a:gd name="T15" fmla="*/ 2147483646 h 4606"/>
                <a:gd name="T16" fmla="*/ 2147483646 w 7026"/>
                <a:gd name="T17" fmla="*/ 2147483646 h 4606"/>
                <a:gd name="T18" fmla="*/ 2147483646 w 7026"/>
                <a:gd name="T19" fmla="*/ 2147483646 h 4606"/>
                <a:gd name="T20" fmla="*/ 2147483646 w 7026"/>
                <a:gd name="T21" fmla="*/ 2147483646 h 46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1" name="Google Shape;996;p32">
              <a:extLst>
                <a:ext uri="{FF2B5EF4-FFF2-40B4-BE49-F238E27FC236}">
                  <a16:creationId xmlns:a16="http://schemas.microsoft.com/office/drawing/2014/main" xmlns="" id="{BBED2FFB-0BFB-366F-3D21-A8F9B0688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402" y="1295014"/>
              <a:ext cx="230879" cy="168835"/>
            </a:xfrm>
            <a:custGeom>
              <a:avLst/>
              <a:gdLst>
                <a:gd name="T0" fmla="*/ 2147483646 w 9244"/>
                <a:gd name="T1" fmla="*/ 0 h 6749"/>
                <a:gd name="T2" fmla="*/ 2147483646 w 9244"/>
                <a:gd name="T3" fmla="*/ 2147483646 h 6749"/>
                <a:gd name="T4" fmla="*/ 2147483646 w 9244"/>
                <a:gd name="T5" fmla="*/ 2147483646 h 6749"/>
                <a:gd name="T6" fmla="*/ 2147483646 w 9244"/>
                <a:gd name="T7" fmla="*/ 2147483646 h 6749"/>
                <a:gd name="T8" fmla="*/ 2147483646 w 9244"/>
                <a:gd name="T9" fmla="*/ 2147483646 h 6749"/>
                <a:gd name="T10" fmla="*/ 2147483646 w 9244"/>
                <a:gd name="T11" fmla="*/ 2147483646 h 6749"/>
                <a:gd name="T12" fmla="*/ 2147483646 w 9244"/>
                <a:gd name="T13" fmla="*/ 2147483646 h 6749"/>
                <a:gd name="T14" fmla="*/ 2147483646 w 9244"/>
                <a:gd name="T15" fmla="*/ 2147483646 h 6749"/>
                <a:gd name="T16" fmla="*/ 2147483646 w 9244"/>
                <a:gd name="T17" fmla="*/ 2147483646 h 6749"/>
                <a:gd name="T18" fmla="*/ 2147483646 w 9244"/>
                <a:gd name="T19" fmla="*/ 2147483646 h 6749"/>
                <a:gd name="T20" fmla="*/ 2147483646 w 9244"/>
                <a:gd name="T21" fmla="*/ 0 h 67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2" name="Google Shape;997;p32">
              <a:extLst>
                <a:ext uri="{FF2B5EF4-FFF2-40B4-BE49-F238E27FC236}">
                  <a16:creationId xmlns:a16="http://schemas.microsoft.com/office/drawing/2014/main" xmlns="" id="{919500E4-4A9E-7BCB-9098-76B092F5A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6551" y="1306378"/>
              <a:ext cx="60417" cy="60066"/>
            </a:xfrm>
            <a:custGeom>
              <a:avLst/>
              <a:gdLst>
                <a:gd name="T0" fmla="*/ 2147483646 w 2387"/>
                <a:gd name="T1" fmla="*/ 2147483646 h 2387"/>
                <a:gd name="T2" fmla="*/ 0 w 2387"/>
                <a:gd name="T3" fmla="*/ 2147483646 h 2387"/>
                <a:gd name="T4" fmla="*/ 2147483646 w 2387"/>
                <a:gd name="T5" fmla="*/ 2147483646 h 2387"/>
                <a:gd name="T6" fmla="*/ 2147483646 w 2387"/>
                <a:gd name="T7" fmla="*/ 2147483646 h 2387"/>
                <a:gd name="T8" fmla="*/ 2147483646 w 2387"/>
                <a:gd name="T9" fmla="*/ 2147483646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3" name="Google Shape;998;p32">
              <a:extLst>
                <a:ext uri="{FF2B5EF4-FFF2-40B4-BE49-F238E27FC236}">
                  <a16:creationId xmlns:a16="http://schemas.microsoft.com/office/drawing/2014/main" xmlns="" id="{60BB56F3-3120-FDB6-49E7-434967430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7683" y="1246312"/>
              <a:ext cx="228721" cy="168835"/>
            </a:xfrm>
            <a:custGeom>
              <a:avLst/>
              <a:gdLst>
                <a:gd name="T0" fmla="*/ 2147483646 w 9109"/>
                <a:gd name="T1" fmla="*/ 0 h 6746"/>
                <a:gd name="T2" fmla="*/ 2147483646 w 9109"/>
                <a:gd name="T3" fmla="*/ 2147483646 h 6746"/>
                <a:gd name="T4" fmla="*/ 2147483646 w 9109"/>
                <a:gd name="T5" fmla="*/ 2147483646 h 6746"/>
                <a:gd name="T6" fmla="*/ 2147483646 w 9109"/>
                <a:gd name="T7" fmla="*/ 2147483646 h 6746"/>
                <a:gd name="T8" fmla="*/ 2147483646 w 9109"/>
                <a:gd name="T9" fmla="*/ 2147483646 h 6746"/>
                <a:gd name="T10" fmla="*/ 2147483646 w 9109"/>
                <a:gd name="T11" fmla="*/ 2147483646 h 6746"/>
                <a:gd name="T12" fmla="*/ 2147483646 w 9109"/>
                <a:gd name="T13" fmla="*/ 2147483646 h 6746"/>
                <a:gd name="T14" fmla="*/ 2147483646 w 9109"/>
                <a:gd name="T15" fmla="*/ 2147483646 h 6746"/>
                <a:gd name="T16" fmla="*/ 2147483646 w 9109"/>
                <a:gd name="T17" fmla="*/ 2147483646 h 6746"/>
                <a:gd name="T18" fmla="*/ 2147483646 w 9109"/>
                <a:gd name="T19" fmla="*/ 2147483646 h 6746"/>
                <a:gd name="T20" fmla="*/ 2147483646 w 9109"/>
                <a:gd name="T21" fmla="*/ 0 h 67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4" name="Google Shape;999;p32">
              <a:extLst>
                <a:ext uri="{FF2B5EF4-FFF2-40B4-BE49-F238E27FC236}">
                  <a16:creationId xmlns:a16="http://schemas.microsoft.com/office/drawing/2014/main" xmlns="" id="{08DB975C-BD8D-8BFF-6966-BFA8841EB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523" y="1264170"/>
              <a:ext cx="60417" cy="60066"/>
            </a:xfrm>
            <a:custGeom>
              <a:avLst/>
              <a:gdLst>
                <a:gd name="T0" fmla="*/ 2147483646 w 2387"/>
                <a:gd name="T1" fmla="*/ 0 h 2387"/>
                <a:gd name="T2" fmla="*/ 0 w 2387"/>
                <a:gd name="T3" fmla="*/ 2147483646 h 2387"/>
                <a:gd name="T4" fmla="*/ 2147483646 w 2387"/>
                <a:gd name="T5" fmla="*/ 2147483646 h 2387"/>
                <a:gd name="T6" fmla="*/ 2147483646 w 2387"/>
                <a:gd name="T7" fmla="*/ 2147483646 h 2387"/>
                <a:gd name="T8" fmla="*/ 2147483646 w 2387"/>
                <a:gd name="T9" fmla="*/ 0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5" name="Google Shape;1000;p32">
              <a:extLst>
                <a:ext uri="{FF2B5EF4-FFF2-40B4-BE49-F238E27FC236}">
                  <a16:creationId xmlns:a16="http://schemas.microsoft.com/office/drawing/2014/main" xmlns="" id="{46DDEC00-B548-0B81-289A-9B9481A8188A}"/>
                </a:ext>
              </a:extLst>
            </p:cNvPr>
            <p:cNvSpPr/>
            <p:nvPr/>
          </p:nvSpPr>
          <p:spPr>
            <a:xfrm>
              <a:off x="3372771" y="1445992"/>
              <a:ext cx="207143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1001;p32">
              <a:extLst>
                <a:ext uri="{FF2B5EF4-FFF2-40B4-BE49-F238E27FC236}">
                  <a16:creationId xmlns:a16="http://schemas.microsoft.com/office/drawing/2014/main" xmlns="" id="{F0591CA8-3644-508E-1BFA-2D5D182EED4A}"/>
                </a:ext>
              </a:extLst>
            </p:cNvPr>
            <p:cNvSpPr/>
            <p:nvPr/>
          </p:nvSpPr>
          <p:spPr>
            <a:xfrm>
              <a:off x="3931088" y="1374562"/>
              <a:ext cx="211998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7" name="Google Shape;1002;p32">
              <a:extLst>
                <a:ext uri="{FF2B5EF4-FFF2-40B4-BE49-F238E27FC236}">
                  <a16:creationId xmlns:a16="http://schemas.microsoft.com/office/drawing/2014/main" xmlns="" id="{3B0FAA9E-2DF0-4C35-04D8-C497A01AB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176" y="2132693"/>
              <a:ext cx="49629" cy="21105"/>
            </a:xfrm>
            <a:custGeom>
              <a:avLst/>
              <a:gdLst>
                <a:gd name="T0" fmla="*/ 2147483646 w 1951"/>
                <a:gd name="T1" fmla="*/ 2147483646 h 842"/>
                <a:gd name="T2" fmla="*/ 2147483646 w 1951"/>
                <a:gd name="T3" fmla="*/ 2147483646 h 842"/>
                <a:gd name="T4" fmla="*/ 2147483646 w 1951"/>
                <a:gd name="T5" fmla="*/ 2147483646 h 842"/>
                <a:gd name="T6" fmla="*/ 2147483646 w 1951"/>
                <a:gd name="T7" fmla="*/ 2147483646 h 842"/>
                <a:gd name="T8" fmla="*/ 2147483646 w 1951"/>
                <a:gd name="T9" fmla="*/ 2147483646 h 842"/>
                <a:gd name="T10" fmla="*/ 2147483646 w 1951"/>
                <a:gd name="T11" fmla="*/ 2147483646 h 842"/>
                <a:gd name="T12" fmla="*/ 2147483646 w 1951"/>
                <a:gd name="T13" fmla="*/ 2147483646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38" name="Google Shape;211;p3">
            <a:extLst>
              <a:ext uri="{FF2B5EF4-FFF2-40B4-BE49-F238E27FC236}">
                <a16:creationId xmlns:a16="http://schemas.microsoft.com/office/drawing/2014/main" xmlns="" id="{D8D4EB50-E5CE-6120-A4F5-10B447EB349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9" y="1581151"/>
            <a:ext cx="444500" cy="398463"/>
            <a:chOff x="2495125" y="2142250"/>
            <a:chExt cx="444275" cy="398525"/>
          </a:xfrm>
        </p:grpSpPr>
        <p:sp>
          <p:nvSpPr>
            <p:cNvPr id="139" name="Google Shape;212;p3">
              <a:extLst>
                <a:ext uri="{FF2B5EF4-FFF2-40B4-BE49-F238E27FC236}">
                  <a16:creationId xmlns:a16="http://schemas.microsoft.com/office/drawing/2014/main" xmlns="" id="{F95AD905-D5EC-51E2-0AB5-890B059E8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0" name="Google Shape;213;p3">
              <a:extLst>
                <a:ext uri="{FF2B5EF4-FFF2-40B4-BE49-F238E27FC236}">
                  <a16:creationId xmlns:a16="http://schemas.microsoft.com/office/drawing/2014/main" xmlns="" id="{29523407-DA14-016F-EC22-4BA641C8DF68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41" name="Google Shape;214;p3">
            <a:extLst>
              <a:ext uri="{FF2B5EF4-FFF2-40B4-BE49-F238E27FC236}">
                <a16:creationId xmlns:a16="http://schemas.microsoft.com/office/drawing/2014/main" xmlns="" id="{DDF45A1D-BBDB-282E-BD16-3A5A0E25E26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1" y="5038726"/>
            <a:ext cx="292100" cy="280988"/>
            <a:chOff x="3243875" y="2372825"/>
            <a:chExt cx="291375" cy="281375"/>
          </a:xfrm>
        </p:grpSpPr>
        <p:sp>
          <p:nvSpPr>
            <p:cNvPr id="142" name="Google Shape;215;p3">
              <a:extLst>
                <a:ext uri="{FF2B5EF4-FFF2-40B4-BE49-F238E27FC236}">
                  <a16:creationId xmlns:a16="http://schemas.microsoft.com/office/drawing/2014/main" xmlns="" id="{B1B2B6CE-2DDD-68CD-E160-5DDA27576FFF}"/>
                </a:ext>
              </a:extLst>
            </p:cNvPr>
            <p:cNvSpPr/>
            <p:nvPr/>
          </p:nvSpPr>
          <p:spPr>
            <a:xfrm>
              <a:off x="3286632" y="2403030"/>
              <a:ext cx="205863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216;p3">
              <a:extLst>
                <a:ext uri="{FF2B5EF4-FFF2-40B4-BE49-F238E27FC236}">
                  <a16:creationId xmlns:a16="http://schemas.microsoft.com/office/drawing/2014/main" xmlns="" id="{0CB8F076-D673-52FA-896E-FB3941B23F26}"/>
                </a:ext>
              </a:extLst>
            </p:cNvPr>
            <p:cNvSpPr/>
            <p:nvPr/>
          </p:nvSpPr>
          <p:spPr>
            <a:xfrm>
              <a:off x="3302467" y="2403030"/>
              <a:ext cx="193194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217;p3">
              <a:extLst>
                <a:ext uri="{FF2B5EF4-FFF2-40B4-BE49-F238E27FC236}">
                  <a16:creationId xmlns:a16="http://schemas.microsoft.com/office/drawing/2014/main" xmlns="" id="{65CF4317-66A9-AB79-863A-97421684F07D}"/>
                </a:ext>
              </a:extLst>
            </p:cNvPr>
            <p:cNvSpPr/>
            <p:nvPr/>
          </p:nvSpPr>
          <p:spPr>
            <a:xfrm>
              <a:off x="3395897" y="2372825"/>
              <a:ext cx="1108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5" name="Google Shape;218;p3">
              <a:extLst>
                <a:ext uri="{FF2B5EF4-FFF2-40B4-BE49-F238E27FC236}">
                  <a16:creationId xmlns:a16="http://schemas.microsoft.com/office/drawing/2014/main" xmlns="" id="{12994DB2-3F05-3DFB-6241-EBA85B4BD050}"/>
                </a:ext>
              </a:extLst>
            </p:cNvPr>
            <p:cNvSpPr/>
            <p:nvPr/>
          </p:nvSpPr>
          <p:spPr>
            <a:xfrm>
              <a:off x="3243875" y="2495231"/>
              <a:ext cx="285041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6" name="Google Shape;219;p3">
              <a:extLst>
                <a:ext uri="{FF2B5EF4-FFF2-40B4-BE49-F238E27FC236}">
                  <a16:creationId xmlns:a16="http://schemas.microsoft.com/office/drawing/2014/main" xmlns="" id="{3C93F0FA-EC61-A5BE-E7B8-F9E4FEA3571D}"/>
                </a:ext>
              </a:extLst>
            </p:cNvPr>
            <p:cNvSpPr/>
            <p:nvPr/>
          </p:nvSpPr>
          <p:spPr>
            <a:xfrm>
              <a:off x="3340473" y="2379184"/>
              <a:ext cx="10451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7" name="Google Shape;220;p3">
              <a:extLst>
                <a:ext uri="{FF2B5EF4-FFF2-40B4-BE49-F238E27FC236}">
                  <a16:creationId xmlns:a16="http://schemas.microsoft.com/office/drawing/2014/main" xmlns="" id="{70BF00A3-8222-9D13-8402-695FF884A9C6}"/>
                </a:ext>
              </a:extLst>
            </p:cNvPr>
            <p:cNvSpPr/>
            <p:nvPr/>
          </p:nvSpPr>
          <p:spPr>
            <a:xfrm>
              <a:off x="3267629" y="2458668"/>
              <a:ext cx="267621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8" name="Google Shape;221;p3">
              <a:extLst>
                <a:ext uri="{FF2B5EF4-FFF2-40B4-BE49-F238E27FC236}">
                  <a16:creationId xmlns:a16="http://schemas.microsoft.com/office/drawing/2014/main" xmlns="" id="{67C482D9-20A2-D3FC-9B63-CB2998784FC7}"/>
                </a:ext>
              </a:extLst>
            </p:cNvPr>
            <p:cNvSpPr/>
            <p:nvPr/>
          </p:nvSpPr>
          <p:spPr>
            <a:xfrm>
              <a:off x="3275546" y="2452309"/>
              <a:ext cx="258121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9" name="Google Shape;222;p3">
              <a:extLst>
                <a:ext uri="{FF2B5EF4-FFF2-40B4-BE49-F238E27FC236}">
                  <a16:creationId xmlns:a16="http://schemas.microsoft.com/office/drawing/2014/main" xmlns="" id="{A882A403-6321-8989-E32F-4BD94E4EDB45}"/>
                </a:ext>
              </a:extLst>
            </p:cNvPr>
            <p:cNvSpPr/>
            <p:nvPr/>
          </p:nvSpPr>
          <p:spPr>
            <a:xfrm>
              <a:off x="3327804" y="2385542"/>
              <a:ext cx="120351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0" name="Google Shape;223;p3">
              <a:extLst>
                <a:ext uri="{FF2B5EF4-FFF2-40B4-BE49-F238E27FC236}">
                  <a16:creationId xmlns:a16="http://schemas.microsoft.com/office/drawing/2014/main" xmlns="" id="{1AB3F271-3234-B698-6A4D-4EB144D59293}"/>
                </a:ext>
              </a:extLst>
            </p:cNvPr>
            <p:cNvSpPr/>
            <p:nvPr/>
          </p:nvSpPr>
          <p:spPr>
            <a:xfrm>
              <a:off x="3327804" y="2438003"/>
              <a:ext cx="133019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1" name="Google Shape;224;p3">
              <a:extLst>
                <a:ext uri="{FF2B5EF4-FFF2-40B4-BE49-F238E27FC236}">
                  <a16:creationId xmlns:a16="http://schemas.microsoft.com/office/drawing/2014/main" xmlns="" id="{661462EC-E568-7EFD-B2CA-50054245E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891" y="2469796"/>
              <a:ext cx="71788" cy="7153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52" name="Google Shape;225;p3">
            <a:extLst>
              <a:ext uri="{FF2B5EF4-FFF2-40B4-BE49-F238E27FC236}">
                <a16:creationId xmlns:a16="http://schemas.microsoft.com/office/drawing/2014/main" xmlns="" id="{190E1B74-9BB7-8081-F271-C482FD884AB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7539" y="714376"/>
            <a:ext cx="168275" cy="168275"/>
            <a:chOff x="4954425" y="2036375"/>
            <a:chExt cx="166675" cy="168575"/>
          </a:xfrm>
        </p:grpSpPr>
        <p:sp>
          <p:nvSpPr>
            <p:cNvPr id="153" name="Google Shape;226;p3">
              <a:extLst>
                <a:ext uri="{FF2B5EF4-FFF2-40B4-BE49-F238E27FC236}">
                  <a16:creationId xmlns:a16="http://schemas.microsoft.com/office/drawing/2014/main" xmlns="" id="{9C85B356-01CA-7FBA-7F8D-A076ADF2D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4" name="Google Shape;227;p3">
              <a:extLst>
                <a:ext uri="{FF2B5EF4-FFF2-40B4-BE49-F238E27FC236}">
                  <a16:creationId xmlns:a16="http://schemas.microsoft.com/office/drawing/2014/main" xmlns="" id="{C2B3FFB6-4C54-3F04-DA9C-0EF95510EED4}"/>
                </a:ext>
              </a:extLst>
            </p:cNvPr>
            <p:cNvSpPr/>
            <p:nvPr/>
          </p:nvSpPr>
          <p:spPr>
            <a:xfrm>
              <a:off x="5009459" y="2104760"/>
              <a:ext cx="51890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55" name="Google Shape;228;p3">
            <a:extLst>
              <a:ext uri="{FF2B5EF4-FFF2-40B4-BE49-F238E27FC236}">
                <a16:creationId xmlns:a16="http://schemas.microsoft.com/office/drawing/2014/main" xmlns="" id="{28A0D8A9-071D-3CE6-81F7-812F6168A374}"/>
              </a:ext>
            </a:extLst>
          </p:cNvPr>
          <p:cNvSpPr>
            <a:spLocks/>
          </p:cNvSpPr>
          <p:nvPr userDrawn="1"/>
        </p:nvSpPr>
        <p:spPr bwMode="auto">
          <a:xfrm>
            <a:off x="1576389" y="3597276"/>
            <a:ext cx="119063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156" name="Google Shape;229;p3">
            <a:extLst>
              <a:ext uri="{FF2B5EF4-FFF2-40B4-BE49-F238E27FC236}">
                <a16:creationId xmlns:a16="http://schemas.microsoft.com/office/drawing/2014/main" xmlns="" id="{91B1E2DA-2F93-8A22-417F-1719B06AA84C}"/>
              </a:ext>
            </a:extLst>
          </p:cNvPr>
          <p:cNvSpPr/>
          <p:nvPr userDrawn="1"/>
        </p:nvSpPr>
        <p:spPr>
          <a:xfrm>
            <a:off x="9847264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57" name="Google Shape;230;p3">
            <a:extLst>
              <a:ext uri="{FF2B5EF4-FFF2-40B4-BE49-F238E27FC236}">
                <a16:creationId xmlns:a16="http://schemas.microsoft.com/office/drawing/2014/main" xmlns="" id="{D4A0AACD-F5C5-74AC-5540-E43DA14544C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5" y="5541964"/>
            <a:ext cx="166687" cy="168275"/>
            <a:chOff x="4954425" y="2036375"/>
            <a:chExt cx="166675" cy="168575"/>
          </a:xfrm>
        </p:grpSpPr>
        <p:sp>
          <p:nvSpPr>
            <p:cNvPr id="158" name="Google Shape;231;p3">
              <a:extLst>
                <a:ext uri="{FF2B5EF4-FFF2-40B4-BE49-F238E27FC236}">
                  <a16:creationId xmlns:a16="http://schemas.microsoft.com/office/drawing/2014/main" xmlns="" id="{323F06DC-0DA4-46F6-5853-CB9A0B472F6A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9" name="Google Shape;232;p3">
              <a:extLst>
                <a:ext uri="{FF2B5EF4-FFF2-40B4-BE49-F238E27FC236}">
                  <a16:creationId xmlns:a16="http://schemas.microsoft.com/office/drawing/2014/main" xmlns="" id="{35353D31-6BFC-9863-3223-3C75069A5FCA}"/>
                </a:ext>
              </a:extLst>
            </p:cNvPr>
            <p:cNvSpPr/>
            <p:nvPr/>
          </p:nvSpPr>
          <p:spPr>
            <a:xfrm>
              <a:off x="5009983" y="2104759"/>
              <a:ext cx="52384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610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3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40234752-8ED5-6C9E-2E54-F024F3E4012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9" y="219077"/>
            <a:ext cx="11614151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069CB742-C43B-DE46-F40F-B54741A07C32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A91E3367-65DF-F34B-C081-3BC2ABCECF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B8A61FE5-9472-1267-EC8C-A510470D5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1E1FAEC1-F5B9-CBC3-305E-268237E5C4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EBBF4728-5019-DC5C-A9CC-63D821A5D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0E569869-1850-C145-9901-660AEA8DB5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415"/>
              <a:ext cx="570111" cy="380291"/>
              <a:chOff x="8341543" y="1721415"/>
              <a:chExt cx="570111" cy="380291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282AE51A-B764-3052-E12A-84B38355E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89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039A3C68-A1F6-B0E9-56EF-7845B8EBE84A}"/>
                  </a:ext>
                </a:extLst>
              </p:cNvPr>
              <p:cNvSpPr/>
              <p:nvPr/>
            </p:nvSpPr>
            <p:spPr>
              <a:xfrm>
                <a:off x="8341866" y="1721414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EDE1FA05-6F4E-5A44-8604-B24D0095DC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0563581D-EF36-41E8-79CB-A2EEA2569D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5362B60D-36D3-5865-CB39-DF9F0DC50F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77A76110-D6A3-03EF-DD2B-2806FE2745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869"/>
              <a:ext cx="570111" cy="387780"/>
              <a:chOff x="8341543" y="606869"/>
              <a:chExt cx="570111" cy="387780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3997CE6D-7148-7165-A6C7-E84CCACFA5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7408B3EA-73BF-9C15-6A7E-23A66C1CBDA6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E78AA0D6-7315-9D92-85A6-0DB7C02916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5ED4E61B-81A9-3315-3186-BACF92F077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96C5C05F-1F6C-A3C0-217D-E0436F8B1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CFB15BBA-94EE-66EC-0593-78E02228E8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586"/>
              <a:ext cx="570111" cy="380884"/>
              <a:chOff x="8341543" y="2281736"/>
              <a:chExt cx="570111" cy="380884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D5ED7433-D750-B02C-5B90-199071BC4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79161C8E-BADE-9E06-8E60-2EED34B69891}"/>
                  </a:ext>
                </a:extLst>
              </p:cNvPr>
              <p:cNvSpPr/>
              <p:nvPr/>
            </p:nvSpPr>
            <p:spPr>
              <a:xfrm>
                <a:off x="8341866" y="2281735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759EDBF7-094E-513A-6104-2392BC57EFE4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FB1E6D3A-4C4D-39DF-9108-2C476A994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5" name="Google Shape;1016;p14">
            <a:extLst>
              <a:ext uri="{FF2B5EF4-FFF2-40B4-BE49-F238E27FC236}">
                <a16:creationId xmlns:a16="http://schemas.microsoft.com/office/drawing/2014/main" xmlns="" id="{519BBDB6-861B-774F-8E95-A5196B9117A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89013" y="5645151"/>
            <a:ext cx="615951" cy="536575"/>
            <a:chOff x="2495125" y="2142250"/>
            <a:chExt cx="444275" cy="398525"/>
          </a:xfrm>
        </p:grpSpPr>
        <p:sp>
          <p:nvSpPr>
            <p:cNvPr id="26" name="Google Shape;1017;p14">
              <a:extLst>
                <a:ext uri="{FF2B5EF4-FFF2-40B4-BE49-F238E27FC236}">
                  <a16:creationId xmlns:a16="http://schemas.microsoft.com/office/drawing/2014/main" xmlns="" id="{99711AED-7404-15AE-32D8-73A1956AB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7" name="Google Shape;1018;p14">
              <a:extLst>
                <a:ext uri="{FF2B5EF4-FFF2-40B4-BE49-F238E27FC236}">
                  <a16:creationId xmlns:a16="http://schemas.microsoft.com/office/drawing/2014/main" xmlns="" id="{193D6802-9FDC-C8EB-5918-782BA4A6A720}"/>
                </a:ext>
              </a:extLst>
            </p:cNvPr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8" name="Google Shape;1019;p14">
            <a:extLst>
              <a:ext uri="{FF2B5EF4-FFF2-40B4-BE49-F238E27FC236}">
                <a16:creationId xmlns:a16="http://schemas.microsoft.com/office/drawing/2014/main" xmlns="" id="{A150396D-3F4D-CC14-1C54-7F0EA536CC6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177465" y="427039"/>
            <a:ext cx="403225" cy="379412"/>
            <a:chOff x="3243875" y="2372825"/>
            <a:chExt cx="291375" cy="281375"/>
          </a:xfrm>
        </p:grpSpPr>
        <p:sp>
          <p:nvSpPr>
            <p:cNvPr id="29" name="Google Shape;1020;p14">
              <a:extLst>
                <a:ext uri="{FF2B5EF4-FFF2-40B4-BE49-F238E27FC236}">
                  <a16:creationId xmlns:a16="http://schemas.microsoft.com/office/drawing/2014/main" xmlns="" id="{D0192071-2E14-746B-7BF1-4E078C58E9C9}"/>
                </a:ext>
              </a:extLst>
            </p:cNvPr>
            <p:cNvSpPr/>
            <p:nvPr/>
          </p:nvSpPr>
          <p:spPr>
            <a:xfrm>
              <a:off x="3286319" y="2403435"/>
              <a:ext cx="206486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1021;p14">
              <a:extLst>
                <a:ext uri="{FF2B5EF4-FFF2-40B4-BE49-F238E27FC236}">
                  <a16:creationId xmlns:a16="http://schemas.microsoft.com/office/drawing/2014/main" xmlns="" id="{059DEC67-A4F0-F189-8682-187C5CADD11A}"/>
                </a:ext>
              </a:extLst>
            </p:cNvPr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1022;p14">
              <a:extLst>
                <a:ext uri="{FF2B5EF4-FFF2-40B4-BE49-F238E27FC236}">
                  <a16:creationId xmlns:a16="http://schemas.microsoft.com/office/drawing/2014/main" xmlns="" id="{9CF4277E-A8C5-C0D7-D1D8-674599090E2B}"/>
                </a:ext>
              </a:extLst>
            </p:cNvPr>
            <p:cNvSpPr/>
            <p:nvPr/>
          </p:nvSpPr>
          <p:spPr>
            <a:xfrm>
              <a:off x="3396445" y="2372825"/>
              <a:ext cx="1032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1023;p14">
              <a:extLst>
                <a:ext uri="{FF2B5EF4-FFF2-40B4-BE49-F238E27FC236}">
                  <a16:creationId xmlns:a16="http://schemas.microsoft.com/office/drawing/2014/main" xmlns="" id="{C6B75E65-D0D0-B542-4C3E-DD26365DCFF1}"/>
                </a:ext>
              </a:extLst>
            </p:cNvPr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3" name="Google Shape;1024;p14">
              <a:extLst>
                <a:ext uri="{FF2B5EF4-FFF2-40B4-BE49-F238E27FC236}">
                  <a16:creationId xmlns:a16="http://schemas.microsoft.com/office/drawing/2014/main" xmlns="" id="{C455AF85-1761-BFF7-5881-F4E30082181A}"/>
                </a:ext>
              </a:extLst>
            </p:cNvPr>
            <p:cNvSpPr/>
            <p:nvPr/>
          </p:nvSpPr>
          <p:spPr>
            <a:xfrm>
              <a:off x="3340235" y="2378711"/>
              <a:ext cx="105537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1025;p14">
              <a:extLst>
                <a:ext uri="{FF2B5EF4-FFF2-40B4-BE49-F238E27FC236}">
                  <a16:creationId xmlns:a16="http://schemas.microsoft.com/office/drawing/2014/main" xmlns="" id="{8C076D8E-0715-9612-9124-A4425A7C3D71}"/>
                </a:ext>
              </a:extLst>
            </p:cNvPr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1026;p14">
              <a:extLst>
                <a:ext uri="{FF2B5EF4-FFF2-40B4-BE49-F238E27FC236}">
                  <a16:creationId xmlns:a16="http://schemas.microsoft.com/office/drawing/2014/main" xmlns="" id="{4EA8BD38-CCDC-4449-4EEF-FDF79F22F974}"/>
                </a:ext>
              </a:extLst>
            </p:cNvPr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6" name="Google Shape;1027;p14">
              <a:extLst>
                <a:ext uri="{FF2B5EF4-FFF2-40B4-BE49-F238E27FC236}">
                  <a16:creationId xmlns:a16="http://schemas.microsoft.com/office/drawing/2014/main" xmlns="" id="{D0CD76E5-CD5A-33C8-9926-181D8F902A83}"/>
                </a:ext>
              </a:extLst>
            </p:cNvPr>
            <p:cNvSpPr/>
            <p:nvPr/>
          </p:nvSpPr>
          <p:spPr>
            <a:xfrm>
              <a:off x="3328764" y="2385775"/>
              <a:ext cx="121597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7" name="Google Shape;1028;p14">
              <a:extLst>
                <a:ext uri="{FF2B5EF4-FFF2-40B4-BE49-F238E27FC236}">
                  <a16:creationId xmlns:a16="http://schemas.microsoft.com/office/drawing/2014/main" xmlns="" id="{5443D163-6FA4-C39D-3177-3A01548C2AEA}"/>
                </a:ext>
              </a:extLst>
            </p:cNvPr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8" name="Google Shape;1029;p14">
              <a:extLst>
                <a:ext uri="{FF2B5EF4-FFF2-40B4-BE49-F238E27FC236}">
                  <a16:creationId xmlns:a16="http://schemas.microsoft.com/office/drawing/2014/main" xmlns="" id="{3D5257F5-98EC-5C6A-D1AD-7AC378060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290" y="2469364"/>
              <a:ext cx="71699" cy="7181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39" name="Google Shape;1030;p14">
            <a:extLst>
              <a:ext uri="{FF2B5EF4-FFF2-40B4-BE49-F238E27FC236}">
                <a16:creationId xmlns:a16="http://schemas.microsoft.com/office/drawing/2014/main" xmlns="" id="{BDF90533-572E-EAE3-4597-30D79B319E1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004551" y="1042989"/>
            <a:ext cx="230188" cy="227012"/>
            <a:chOff x="4954425" y="2036375"/>
            <a:chExt cx="166675" cy="168575"/>
          </a:xfrm>
        </p:grpSpPr>
        <p:sp>
          <p:nvSpPr>
            <p:cNvPr id="40" name="Google Shape;1031;p14">
              <a:extLst>
                <a:ext uri="{FF2B5EF4-FFF2-40B4-BE49-F238E27FC236}">
                  <a16:creationId xmlns:a16="http://schemas.microsoft.com/office/drawing/2014/main" xmlns="" id="{89DB7EE6-2B0E-B60D-1585-B44EB613E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1" name="Google Shape;1032;p14">
              <a:extLst>
                <a:ext uri="{FF2B5EF4-FFF2-40B4-BE49-F238E27FC236}">
                  <a16:creationId xmlns:a16="http://schemas.microsoft.com/office/drawing/2014/main" xmlns="" id="{F36B163A-AC82-A54E-6FE6-33400C9AA7D0}"/>
                </a:ext>
              </a:extLst>
            </p:cNvPr>
            <p:cNvSpPr/>
            <p:nvPr/>
          </p:nvSpPr>
          <p:spPr>
            <a:xfrm>
              <a:off x="5009600" y="2104748"/>
              <a:ext cx="51727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2" name="Google Shape;1033;p14">
            <a:extLst>
              <a:ext uri="{FF2B5EF4-FFF2-40B4-BE49-F238E27FC236}">
                <a16:creationId xmlns:a16="http://schemas.microsoft.com/office/drawing/2014/main" xmlns="" id="{1515C4BB-56F5-F010-8446-6FDD0C29232B}"/>
              </a:ext>
            </a:extLst>
          </p:cNvPr>
          <p:cNvSpPr>
            <a:spLocks/>
          </p:cNvSpPr>
          <p:nvPr userDrawn="1"/>
        </p:nvSpPr>
        <p:spPr bwMode="auto">
          <a:xfrm>
            <a:off x="2055814" y="6264275"/>
            <a:ext cx="165100" cy="109539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3" name="Google Shape;1034;p14">
            <a:extLst>
              <a:ext uri="{FF2B5EF4-FFF2-40B4-BE49-F238E27FC236}">
                <a16:creationId xmlns:a16="http://schemas.microsoft.com/office/drawing/2014/main" xmlns="" id="{FC15AB56-BA2A-B09A-5033-9BDA59B7C0F5}"/>
              </a:ext>
            </a:extLst>
          </p:cNvPr>
          <p:cNvSpPr/>
          <p:nvPr userDrawn="1"/>
        </p:nvSpPr>
        <p:spPr>
          <a:xfrm>
            <a:off x="10996613" y="6181726"/>
            <a:ext cx="120651" cy="8255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4" name="Google Shape;1035;p14">
            <a:extLst>
              <a:ext uri="{FF2B5EF4-FFF2-40B4-BE49-F238E27FC236}">
                <a16:creationId xmlns:a16="http://schemas.microsoft.com/office/drawing/2014/main" xmlns="" id="{9F8F83B4-7223-A97D-30A5-75DB12AAF18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7564" y="5192714"/>
            <a:ext cx="230187" cy="225425"/>
            <a:chOff x="4954425" y="2036375"/>
            <a:chExt cx="166675" cy="168575"/>
          </a:xfrm>
        </p:grpSpPr>
        <p:sp>
          <p:nvSpPr>
            <p:cNvPr id="45" name="Google Shape;1036;p14">
              <a:extLst>
                <a:ext uri="{FF2B5EF4-FFF2-40B4-BE49-F238E27FC236}">
                  <a16:creationId xmlns:a16="http://schemas.microsoft.com/office/drawing/2014/main" xmlns="" id="{AC9985D3-A620-FB8D-0C54-78146589298B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6" name="Google Shape;1037;p14">
              <a:extLst>
                <a:ext uri="{FF2B5EF4-FFF2-40B4-BE49-F238E27FC236}">
                  <a16:creationId xmlns:a16="http://schemas.microsoft.com/office/drawing/2014/main" xmlns="" id="{A3D282F8-00AB-FD0D-CE45-044E751EE5C5}"/>
                </a:ext>
              </a:extLst>
            </p:cNvPr>
            <p:cNvSpPr/>
            <p:nvPr/>
          </p:nvSpPr>
          <p:spPr>
            <a:xfrm>
              <a:off x="5009600" y="2105230"/>
              <a:ext cx="5172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7" name="Google Shape;1082;p14">
            <a:extLst>
              <a:ext uri="{FF2B5EF4-FFF2-40B4-BE49-F238E27FC236}">
                <a16:creationId xmlns:a16="http://schemas.microsoft.com/office/drawing/2014/main" xmlns="" id="{345CF348-2534-FFFC-92A6-F3E6F7278144}"/>
              </a:ext>
            </a:extLst>
          </p:cNvPr>
          <p:cNvSpPr>
            <a:spLocks/>
          </p:cNvSpPr>
          <p:nvPr userDrawn="1"/>
        </p:nvSpPr>
        <p:spPr bwMode="auto">
          <a:xfrm>
            <a:off x="465139" y="882651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8" name="Google Shape;1083;p14">
            <a:extLst>
              <a:ext uri="{FF2B5EF4-FFF2-40B4-BE49-F238E27FC236}">
                <a16:creationId xmlns:a16="http://schemas.microsoft.com/office/drawing/2014/main" xmlns="" id="{9AC105E4-320D-FED6-BBA6-12FFCBD46E98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4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9" name="Google Shape;1084;p14">
            <a:extLst>
              <a:ext uri="{FF2B5EF4-FFF2-40B4-BE49-F238E27FC236}">
                <a16:creationId xmlns:a16="http://schemas.microsoft.com/office/drawing/2014/main" xmlns="" id="{37AD06DD-D672-396D-7C5A-D6FD4E9A5AE8}"/>
              </a:ext>
            </a:extLst>
          </p:cNvPr>
          <p:cNvSpPr>
            <a:spLocks/>
          </p:cNvSpPr>
          <p:nvPr userDrawn="1"/>
        </p:nvSpPr>
        <p:spPr bwMode="auto">
          <a:xfrm>
            <a:off x="22383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0" name="Google Shape;1085;p14">
            <a:extLst>
              <a:ext uri="{FF2B5EF4-FFF2-40B4-BE49-F238E27FC236}">
                <a16:creationId xmlns:a16="http://schemas.microsoft.com/office/drawing/2014/main" xmlns="" id="{BC0587BD-07D3-8B6E-20B5-EBD97F721FAE}"/>
              </a:ext>
            </a:extLst>
          </p:cNvPr>
          <p:cNvSpPr>
            <a:spLocks/>
          </p:cNvSpPr>
          <p:nvPr userDrawn="1"/>
        </p:nvSpPr>
        <p:spPr bwMode="auto">
          <a:xfrm>
            <a:off x="525464" y="947739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1" name="Google Shape;1086;p14">
            <a:extLst>
              <a:ext uri="{FF2B5EF4-FFF2-40B4-BE49-F238E27FC236}">
                <a16:creationId xmlns:a16="http://schemas.microsoft.com/office/drawing/2014/main" xmlns="" id="{F6FA0CC9-D104-CF69-0688-3AA6FF042CAD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4A28EEE5-A660-02F3-957C-D14E76C2D56C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1495425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15BDFC79-86D1-EAD8-4847-AC4EE8B4E4A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647717BE-1E81-FDC9-48BB-DC94DD2F3859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B3DF7717-942C-035D-3676-70AFEDDAF89B}"/>
              </a:ext>
            </a:extLst>
          </p:cNvPr>
          <p:cNvSpPr>
            <a:spLocks/>
          </p:cNvSpPr>
          <p:nvPr userDrawn="1"/>
        </p:nvSpPr>
        <p:spPr bwMode="auto">
          <a:xfrm>
            <a:off x="522289" y="1562100"/>
            <a:ext cx="47625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17CF2AA7-CBB1-27FE-63EA-6950E2CDD771}"/>
              </a:ext>
            </a:extLst>
          </p:cNvPr>
          <p:cNvSpPr>
            <a:spLocks/>
          </p:cNvSpPr>
          <p:nvPr userDrawn="1"/>
        </p:nvSpPr>
        <p:spPr bwMode="auto">
          <a:xfrm>
            <a:off x="201614" y="1531937"/>
            <a:ext cx="446087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0BB9C038-4C60-CB03-22FE-D88F9E5B7A6A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2109788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946261E3-FDC7-23EB-1D30-43B380427A0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A3EB2B18-1894-5E00-B9C7-B0F6F90A7C84}"/>
              </a:ext>
            </a:extLst>
          </p:cNvPr>
          <p:cNvSpPr>
            <a:spLocks/>
          </p:cNvSpPr>
          <p:nvPr userDrawn="1"/>
        </p:nvSpPr>
        <p:spPr bwMode="auto">
          <a:xfrm>
            <a:off x="222249" y="2217737"/>
            <a:ext cx="44451" cy="44451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81F96B05-0859-454B-20F3-26BB335AFB77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1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4322D265-AE3C-8C8D-C181-DCE9B62755D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3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697C398B-CA61-210E-B7DC-D8F432CAA303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2724151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F8A68DC0-5519-EB31-8F17-6E6F438E9AD1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80F2C5EB-EC99-9B6E-ECBA-C5D3A00536CB}"/>
              </a:ext>
            </a:extLst>
          </p:cNvPr>
          <p:cNvSpPr>
            <a:spLocks/>
          </p:cNvSpPr>
          <p:nvPr userDrawn="1"/>
        </p:nvSpPr>
        <p:spPr bwMode="auto">
          <a:xfrm>
            <a:off x="220664" y="2830514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2EF06234-FD18-059A-0F8C-847EA0B47F92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03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906376F3-00E1-A1FE-6EC0-7B15F981E451}"/>
              </a:ext>
            </a:extLst>
          </p:cNvPr>
          <p:cNvSpPr>
            <a:spLocks/>
          </p:cNvSpPr>
          <p:nvPr userDrawn="1"/>
        </p:nvSpPr>
        <p:spPr bwMode="auto">
          <a:xfrm>
            <a:off x="198439" y="27590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E3993745-F042-7F7F-7C09-DD5611005528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33A8721F-4993-525A-9839-1E4E992D5AA3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AACACCE4-99AC-D531-9604-999F50516AC1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1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0D6976D3-1819-45D1-0232-5F4E929A7205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CAFCA107-2AF4-D3B2-1936-6CBE404E8DAA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22A17A9B-E874-A656-7654-2668520F428A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1E83A555-4423-2D41-D01C-0E447556636D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7A528151-CD6E-C133-65E0-1686B3965B1F}"/>
              </a:ext>
            </a:extLst>
          </p:cNvPr>
          <p:cNvSpPr>
            <a:spLocks/>
          </p:cNvSpPr>
          <p:nvPr userDrawn="1"/>
        </p:nvSpPr>
        <p:spPr bwMode="auto">
          <a:xfrm>
            <a:off x="217489" y="4059239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9486217A-4DE6-4046-8AFC-A7119BDDC472}"/>
              </a:ext>
            </a:extLst>
          </p:cNvPr>
          <p:cNvSpPr>
            <a:spLocks/>
          </p:cNvSpPr>
          <p:nvPr userDrawn="1"/>
        </p:nvSpPr>
        <p:spPr bwMode="auto">
          <a:xfrm>
            <a:off x="519114" y="4016375"/>
            <a:ext cx="46037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37B2B261-EBCE-6A50-A401-97040F480973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878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24E73BF0-DF31-85D0-F79B-DAB2B77F9B54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1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7ECCB079-A70E-DF3C-787C-59D2EF6E9097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4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2AC160F5-EC75-6383-B9DE-2B016B64A3AC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4"/>
            <a:ext cx="46039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A46E3ADD-EDC6-9667-B4C0-970D61F67949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9"/>
            <a:ext cx="44451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4EC6B5FE-85C7-35BE-9A1D-11DA8F6D7348}"/>
              </a:ext>
            </a:extLst>
          </p:cNvPr>
          <p:cNvSpPr>
            <a:spLocks/>
          </p:cNvSpPr>
          <p:nvPr userDrawn="1"/>
        </p:nvSpPr>
        <p:spPr bwMode="auto">
          <a:xfrm>
            <a:off x="195265" y="4600575"/>
            <a:ext cx="446087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663C29A5-6A69-E823-4700-AB6E8FA62563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4"/>
            <a:ext cx="109539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D754A844-7979-06E9-768D-69B575F8B077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03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356A0FB8-B917-D42A-C002-DB78886E4C3D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065C6909-0026-4A52-BF2A-017ABFBE996D}"/>
              </a:ext>
            </a:extLst>
          </p:cNvPr>
          <p:cNvSpPr>
            <a:spLocks/>
          </p:cNvSpPr>
          <p:nvPr userDrawn="1"/>
        </p:nvSpPr>
        <p:spPr bwMode="auto">
          <a:xfrm>
            <a:off x="515940" y="5245101"/>
            <a:ext cx="47625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2A5455F4-F6A3-3E65-D111-952FB26F7044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149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FF13A2FB-4256-5A7F-51C7-F1CF40D7129E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38B466C0-C94E-AF54-188A-B3583D953ECA}"/>
              </a:ext>
            </a:extLst>
          </p:cNvPr>
          <p:cNvSpPr>
            <a:spLocks/>
          </p:cNvSpPr>
          <p:nvPr userDrawn="1"/>
        </p:nvSpPr>
        <p:spPr bwMode="auto">
          <a:xfrm>
            <a:off x="190502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4306F7D-438F-17F9-8567-6E2B6D62726A}"/>
              </a:ext>
            </a:extLst>
          </p:cNvPr>
          <p:cNvSpPr>
            <a:spLocks/>
          </p:cNvSpPr>
          <p:nvPr userDrawn="1"/>
        </p:nvSpPr>
        <p:spPr bwMode="auto">
          <a:xfrm>
            <a:off x="214314" y="5900739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DA8BF0F1-22D5-8513-E6B5-BB4DDA6A0569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9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DA6DED89-0757-6183-08B9-B4AC07A0502B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8293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grpSp>
        <p:nvGrpSpPr>
          <p:cNvPr id="92" name="Google Shape;2356;p30">
            <a:extLst>
              <a:ext uri="{FF2B5EF4-FFF2-40B4-BE49-F238E27FC236}">
                <a16:creationId xmlns:a16="http://schemas.microsoft.com/office/drawing/2014/main" xmlns="" id="{CED8F90C-CC47-FE09-659F-1A961ACB41D2}"/>
              </a:ext>
            </a:extLst>
          </p:cNvPr>
          <p:cNvGrpSpPr/>
          <p:nvPr userDrawn="1"/>
        </p:nvGrpSpPr>
        <p:grpSpPr>
          <a:xfrm>
            <a:off x="745414" y="1491607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93" name="Google Shape;2357;p30">
              <a:extLst>
                <a:ext uri="{FF2B5EF4-FFF2-40B4-BE49-F238E27FC236}">
                  <a16:creationId xmlns:a16="http://schemas.microsoft.com/office/drawing/2014/main" xmlns="" id="{7F254420-4B75-42B7-C603-D1626AFB76C3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4" name="Google Shape;2358;p30">
              <a:extLst>
                <a:ext uri="{FF2B5EF4-FFF2-40B4-BE49-F238E27FC236}">
                  <a16:creationId xmlns:a16="http://schemas.microsoft.com/office/drawing/2014/main" xmlns="" id="{F5B2DAD4-EA3E-5923-0E3C-CE802DE9CA9B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>
                <a:extLst>
                  <a:ext uri="{FF2B5EF4-FFF2-40B4-BE49-F238E27FC236}">
                    <a16:creationId xmlns:a16="http://schemas.microsoft.com/office/drawing/2014/main" xmlns="" id="{DC3E44AC-4C88-9DED-D1AF-96FB4CF0C89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6" name="Google Shape;2360;p30">
                <a:extLst>
                  <a:ext uri="{FF2B5EF4-FFF2-40B4-BE49-F238E27FC236}">
                    <a16:creationId xmlns:a16="http://schemas.microsoft.com/office/drawing/2014/main" xmlns="" id="{BF12B210-76C6-7C88-CBD0-3F5E8F06DF26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7" name="Google Shape;2361;p30">
                <a:extLst>
                  <a:ext uri="{FF2B5EF4-FFF2-40B4-BE49-F238E27FC236}">
                    <a16:creationId xmlns:a16="http://schemas.microsoft.com/office/drawing/2014/main" xmlns="" id="{65494955-635E-3609-2D24-59E2A8DBD038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grpSp>
        <p:nvGrpSpPr>
          <p:cNvPr id="98" name="Google Shape;447;p27">
            <a:extLst>
              <a:ext uri="{FF2B5EF4-FFF2-40B4-BE49-F238E27FC236}">
                <a16:creationId xmlns:a16="http://schemas.microsoft.com/office/drawing/2014/main" xmlns="" id="{657FE0E0-CCB3-8EF6-B590-20883FC3B82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393114" y="4048125"/>
            <a:ext cx="2300287" cy="1593851"/>
            <a:chOff x="4799733" y="3457797"/>
            <a:chExt cx="2301388" cy="1593766"/>
          </a:xfrm>
        </p:grpSpPr>
        <p:sp>
          <p:nvSpPr>
            <p:cNvPr id="99" name="Google Shape;448;p27">
              <a:extLst>
                <a:ext uri="{FF2B5EF4-FFF2-40B4-BE49-F238E27FC236}">
                  <a16:creationId xmlns:a16="http://schemas.microsoft.com/office/drawing/2014/main" xmlns="" id="{AC4FE11B-4A5B-EA79-E29D-5D3B29363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6" y="4441995"/>
              <a:ext cx="133384" cy="122232"/>
            </a:xfrm>
            <a:custGeom>
              <a:avLst/>
              <a:gdLst>
                <a:gd name="T0" fmla="*/ 2147483646 w 2437"/>
                <a:gd name="T1" fmla="*/ 2147483646 h 2211"/>
                <a:gd name="T2" fmla="*/ 2147483646 w 2437"/>
                <a:gd name="T3" fmla="*/ 2147483646 h 2211"/>
                <a:gd name="T4" fmla="*/ 2147483646 w 2437"/>
                <a:gd name="T5" fmla="*/ 2147483646 h 2211"/>
                <a:gd name="T6" fmla="*/ 2147483646 w 2437"/>
                <a:gd name="T7" fmla="*/ 2147483646 h 2211"/>
                <a:gd name="T8" fmla="*/ 2147483646 w 2437"/>
                <a:gd name="T9" fmla="*/ 2147483646 h 2211"/>
                <a:gd name="T10" fmla="*/ 2147483646 w 2437"/>
                <a:gd name="T11" fmla="*/ 2147483646 h 2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0" name="Google Shape;449;p27">
              <a:extLst>
                <a:ext uri="{FF2B5EF4-FFF2-40B4-BE49-F238E27FC236}">
                  <a16:creationId xmlns:a16="http://schemas.microsoft.com/office/drawing/2014/main" xmlns="" id="{A5783951-78E5-261B-932E-DBC6ECE8E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2016" y="4451520"/>
              <a:ext cx="91039" cy="77784"/>
            </a:xfrm>
            <a:custGeom>
              <a:avLst/>
              <a:gdLst>
                <a:gd name="T0" fmla="*/ 2147483646 w 1656"/>
                <a:gd name="T1" fmla="*/ 2147483646 h 1431"/>
                <a:gd name="T2" fmla="*/ 2147483646 w 1656"/>
                <a:gd name="T3" fmla="*/ 2147483646 h 1431"/>
                <a:gd name="T4" fmla="*/ 2147483646 w 1656"/>
                <a:gd name="T5" fmla="*/ 2147483646 h 1431"/>
                <a:gd name="T6" fmla="*/ 2147483646 w 1656"/>
                <a:gd name="T7" fmla="*/ 2147483646 h 1431"/>
                <a:gd name="T8" fmla="*/ 2147483646 w 1656"/>
                <a:gd name="T9" fmla="*/ 2147483646 h 14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1" name="Google Shape;450;p27">
              <a:extLst>
                <a:ext uri="{FF2B5EF4-FFF2-40B4-BE49-F238E27FC236}">
                  <a16:creationId xmlns:a16="http://schemas.microsoft.com/office/drawing/2014/main" xmlns="" id="{5F2A4473-9689-79D0-EA66-1461250ED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899" y="4448345"/>
              <a:ext cx="93156" cy="80959"/>
            </a:xfrm>
            <a:custGeom>
              <a:avLst/>
              <a:gdLst>
                <a:gd name="T0" fmla="*/ 2147483646 w 1669"/>
                <a:gd name="T1" fmla="*/ 2147483646 h 1457"/>
                <a:gd name="T2" fmla="*/ 2147483646 w 1669"/>
                <a:gd name="T3" fmla="*/ 2147483646 h 1457"/>
                <a:gd name="T4" fmla="*/ 2147483646 w 1669"/>
                <a:gd name="T5" fmla="*/ 2147483646 h 1457"/>
                <a:gd name="T6" fmla="*/ 2147483646 w 1669"/>
                <a:gd name="T7" fmla="*/ 2147483646 h 1457"/>
                <a:gd name="T8" fmla="*/ 2147483646 w 1669"/>
                <a:gd name="T9" fmla="*/ 2147483646 h 1457"/>
                <a:gd name="T10" fmla="*/ 2147483646 w 1669"/>
                <a:gd name="T11" fmla="*/ 2147483646 h 1457"/>
                <a:gd name="T12" fmla="*/ 2147483646 w 1669"/>
                <a:gd name="T13" fmla="*/ 2147483646 h 1457"/>
                <a:gd name="T14" fmla="*/ 2147483646 w 1669"/>
                <a:gd name="T15" fmla="*/ 2147483646 h 1457"/>
                <a:gd name="T16" fmla="*/ 2147483646 w 1669"/>
                <a:gd name="T17" fmla="*/ 2147483646 h 1457"/>
                <a:gd name="T18" fmla="*/ 2147483646 w 1669"/>
                <a:gd name="T19" fmla="*/ 2147483646 h 1457"/>
                <a:gd name="T20" fmla="*/ 2147483646 w 1669"/>
                <a:gd name="T21" fmla="*/ 2147483646 h 1457"/>
                <a:gd name="T22" fmla="*/ 2147483646 w 1669"/>
                <a:gd name="T23" fmla="*/ 2147483646 h 1457"/>
                <a:gd name="T24" fmla="*/ 2147483646 w 1669"/>
                <a:gd name="T25" fmla="*/ 2147483646 h 1457"/>
                <a:gd name="T26" fmla="*/ 2147483646 w 1669"/>
                <a:gd name="T27" fmla="*/ 2147483646 h 1457"/>
                <a:gd name="T28" fmla="*/ 2147483646 w 1669"/>
                <a:gd name="T29" fmla="*/ 2147483646 h 1457"/>
                <a:gd name="T30" fmla="*/ 2147483646 w 1669"/>
                <a:gd name="T31" fmla="*/ 2147483646 h 1457"/>
                <a:gd name="T32" fmla="*/ 2147483646 w 1669"/>
                <a:gd name="T33" fmla="*/ 2147483646 h 1457"/>
                <a:gd name="T34" fmla="*/ 2147483646 w 1669"/>
                <a:gd name="T35" fmla="*/ 2147483646 h 1457"/>
                <a:gd name="T36" fmla="*/ 2147483646 w 1669"/>
                <a:gd name="T37" fmla="*/ 2147483646 h 1457"/>
                <a:gd name="T38" fmla="*/ 2147483646 w 1669"/>
                <a:gd name="T39" fmla="*/ 2147483646 h 1457"/>
                <a:gd name="T40" fmla="*/ 2147483646 w 1669"/>
                <a:gd name="T41" fmla="*/ 2147483646 h 1457"/>
                <a:gd name="T42" fmla="*/ 2147483646 w 1669"/>
                <a:gd name="T43" fmla="*/ 2147483646 h 1457"/>
                <a:gd name="T44" fmla="*/ 2147483646 w 1669"/>
                <a:gd name="T45" fmla="*/ 2147483646 h 1457"/>
                <a:gd name="T46" fmla="*/ 2147483646 w 1669"/>
                <a:gd name="T47" fmla="*/ 2147483646 h 1457"/>
                <a:gd name="T48" fmla="*/ 2147483646 w 1669"/>
                <a:gd name="T49" fmla="*/ 2147483646 h 1457"/>
                <a:gd name="T50" fmla="*/ 2147483646 w 1669"/>
                <a:gd name="T51" fmla="*/ 2147483646 h 1457"/>
                <a:gd name="T52" fmla="*/ 2147483646 w 1669"/>
                <a:gd name="T53" fmla="*/ 2147483646 h 1457"/>
                <a:gd name="T54" fmla="*/ 2147483646 w 1669"/>
                <a:gd name="T55" fmla="*/ 2147483646 h 1457"/>
                <a:gd name="T56" fmla="*/ 2147483646 w 1669"/>
                <a:gd name="T57" fmla="*/ 2147483646 h 1457"/>
                <a:gd name="T58" fmla="*/ 2147483646 w 1669"/>
                <a:gd name="T59" fmla="*/ 2147483646 h 1457"/>
                <a:gd name="T60" fmla="*/ 2147483646 w 1669"/>
                <a:gd name="T61" fmla="*/ 2147483646 h 1457"/>
                <a:gd name="T62" fmla="*/ 2147483646 w 1669"/>
                <a:gd name="T63" fmla="*/ 2147483646 h 1457"/>
                <a:gd name="T64" fmla="*/ 2147483646 w 1669"/>
                <a:gd name="T65" fmla="*/ 2147483646 h 1457"/>
                <a:gd name="T66" fmla="*/ 2147483646 w 1669"/>
                <a:gd name="T67" fmla="*/ 2147483646 h 1457"/>
                <a:gd name="T68" fmla="*/ 2147483646 w 1669"/>
                <a:gd name="T69" fmla="*/ 2147483646 h 1457"/>
                <a:gd name="T70" fmla="*/ 2147483646 w 1669"/>
                <a:gd name="T71" fmla="*/ 2147483646 h 1457"/>
                <a:gd name="T72" fmla="*/ 2147483646 w 1669"/>
                <a:gd name="T73" fmla="*/ 2147483646 h 1457"/>
                <a:gd name="T74" fmla="*/ 2147483646 w 1669"/>
                <a:gd name="T75" fmla="*/ 2147483646 h 1457"/>
                <a:gd name="T76" fmla="*/ 2147483646 w 1669"/>
                <a:gd name="T77" fmla="*/ 2147483646 h 1457"/>
                <a:gd name="T78" fmla="*/ 2147483646 w 1669"/>
                <a:gd name="T79" fmla="*/ 2147483646 h 1457"/>
                <a:gd name="T80" fmla="*/ 2147483646 w 1669"/>
                <a:gd name="T81" fmla="*/ 2147483646 h 145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2" name="Google Shape;451;p27">
              <a:extLst>
                <a:ext uri="{FF2B5EF4-FFF2-40B4-BE49-F238E27FC236}">
                  <a16:creationId xmlns:a16="http://schemas.microsoft.com/office/drawing/2014/main" xmlns="" id="{13C76084-1073-D031-13B9-D14A0CF5D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7782" y="4448345"/>
              <a:ext cx="101625" cy="84134"/>
            </a:xfrm>
            <a:custGeom>
              <a:avLst/>
              <a:gdLst>
                <a:gd name="T0" fmla="*/ 2147483646 w 1814"/>
                <a:gd name="T1" fmla="*/ 2147483646 h 1536"/>
                <a:gd name="T2" fmla="*/ 2147483646 w 1814"/>
                <a:gd name="T3" fmla="*/ 2147483646 h 1536"/>
                <a:gd name="T4" fmla="*/ 2147483646 w 1814"/>
                <a:gd name="T5" fmla="*/ 2147483646 h 1536"/>
                <a:gd name="T6" fmla="*/ 2147483646 w 1814"/>
                <a:gd name="T7" fmla="*/ 2147483646 h 1536"/>
                <a:gd name="T8" fmla="*/ 2147483646 w 1814"/>
                <a:gd name="T9" fmla="*/ 2147483646 h 1536"/>
                <a:gd name="T10" fmla="*/ 2147483646 w 1814"/>
                <a:gd name="T11" fmla="*/ 2147483646 h 1536"/>
                <a:gd name="T12" fmla="*/ 2147483646 w 1814"/>
                <a:gd name="T13" fmla="*/ 2147483646 h 1536"/>
                <a:gd name="T14" fmla="*/ 2147483646 w 1814"/>
                <a:gd name="T15" fmla="*/ 2147483646 h 1536"/>
                <a:gd name="T16" fmla="*/ 2147483646 w 1814"/>
                <a:gd name="T17" fmla="*/ 2147483646 h 1536"/>
                <a:gd name="T18" fmla="*/ 2147483646 w 1814"/>
                <a:gd name="T19" fmla="*/ 2147483646 h 1536"/>
                <a:gd name="T20" fmla="*/ 2147483646 w 1814"/>
                <a:gd name="T21" fmla="*/ 2147483646 h 1536"/>
                <a:gd name="T22" fmla="*/ 2147483646 w 1814"/>
                <a:gd name="T23" fmla="*/ 2147483646 h 1536"/>
                <a:gd name="T24" fmla="*/ 2147483646 w 1814"/>
                <a:gd name="T25" fmla="*/ 2147483646 h 1536"/>
                <a:gd name="T26" fmla="*/ 2147483646 w 1814"/>
                <a:gd name="T27" fmla="*/ 2147483646 h 1536"/>
                <a:gd name="T28" fmla="*/ 2147483646 w 1814"/>
                <a:gd name="T29" fmla="*/ 2147483646 h 1536"/>
                <a:gd name="T30" fmla="*/ 2147483646 w 1814"/>
                <a:gd name="T31" fmla="*/ 2147483646 h 1536"/>
                <a:gd name="T32" fmla="*/ 2147483646 w 1814"/>
                <a:gd name="T33" fmla="*/ 2147483646 h 1536"/>
                <a:gd name="T34" fmla="*/ 2147483646 w 1814"/>
                <a:gd name="T35" fmla="*/ 2147483646 h 1536"/>
                <a:gd name="T36" fmla="*/ 2147483646 w 1814"/>
                <a:gd name="T37" fmla="*/ 2147483646 h 1536"/>
                <a:gd name="T38" fmla="*/ 2147483646 w 1814"/>
                <a:gd name="T39" fmla="*/ 2147483646 h 1536"/>
                <a:gd name="T40" fmla="*/ 2147483646 w 1814"/>
                <a:gd name="T41" fmla="*/ 2147483646 h 1536"/>
                <a:gd name="T42" fmla="*/ 2147483646 w 1814"/>
                <a:gd name="T43" fmla="*/ 2147483646 h 1536"/>
                <a:gd name="T44" fmla="*/ 2147483646 w 1814"/>
                <a:gd name="T45" fmla="*/ 2147483646 h 1536"/>
                <a:gd name="T46" fmla="*/ 2147483646 w 1814"/>
                <a:gd name="T47" fmla="*/ 2147483646 h 1536"/>
                <a:gd name="T48" fmla="*/ 2147483646 w 1814"/>
                <a:gd name="T49" fmla="*/ 2147483646 h 1536"/>
                <a:gd name="T50" fmla="*/ 2147483646 w 1814"/>
                <a:gd name="T51" fmla="*/ 2147483646 h 1536"/>
                <a:gd name="T52" fmla="*/ 2147483646 w 1814"/>
                <a:gd name="T53" fmla="*/ 2147483646 h 1536"/>
                <a:gd name="T54" fmla="*/ 2147483646 w 1814"/>
                <a:gd name="T55" fmla="*/ 2147483646 h 1536"/>
                <a:gd name="T56" fmla="*/ 2147483646 w 1814"/>
                <a:gd name="T57" fmla="*/ 2147483646 h 1536"/>
                <a:gd name="T58" fmla="*/ 2147483646 w 1814"/>
                <a:gd name="T59" fmla="*/ 2147483646 h 1536"/>
                <a:gd name="T60" fmla="*/ 2147483646 w 1814"/>
                <a:gd name="T61" fmla="*/ 2147483646 h 1536"/>
                <a:gd name="T62" fmla="*/ 2147483646 w 1814"/>
                <a:gd name="T63" fmla="*/ 2147483646 h 1536"/>
                <a:gd name="T64" fmla="*/ 2147483646 w 1814"/>
                <a:gd name="T65" fmla="*/ 2147483646 h 1536"/>
                <a:gd name="T66" fmla="*/ 2147483646 w 1814"/>
                <a:gd name="T67" fmla="*/ 2147483646 h 1536"/>
                <a:gd name="T68" fmla="*/ 2147483646 w 1814"/>
                <a:gd name="T69" fmla="*/ 2147483646 h 1536"/>
                <a:gd name="T70" fmla="*/ 2147483646 w 1814"/>
                <a:gd name="T71" fmla="*/ 2147483646 h 1536"/>
                <a:gd name="T72" fmla="*/ 2147483646 w 1814"/>
                <a:gd name="T73" fmla="*/ 2147483646 h 1536"/>
                <a:gd name="T74" fmla="*/ 2147483646 w 1814"/>
                <a:gd name="T75" fmla="*/ 2147483646 h 1536"/>
                <a:gd name="T76" fmla="*/ 2147483646 w 1814"/>
                <a:gd name="T77" fmla="*/ 2147483646 h 1536"/>
                <a:gd name="T78" fmla="*/ 2147483646 w 1814"/>
                <a:gd name="T79" fmla="*/ 2147483646 h 1536"/>
                <a:gd name="T80" fmla="*/ 2147483646 w 1814"/>
                <a:gd name="T81" fmla="*/ 2147483646 h 1536"/>
                <a:gd name="T82" fmla="*/ 2147483646 w 1814"/>
                <a:gd name="T83" fmla="*/ 2147483646 h 1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lnTo>
                    <a:pt x="768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3" name="Google Shape;452;p27">
              <a:extLst>
                <a:ext uri="{FF2B5EF4-FFF2-40B4-BE49-F238E27FC236}">
                  <a16:creationId xmlns:a16="http://schemas.microsoft.com/office/drawing/2014/main" xmlns="" id="{01BEB483-54B1-5B32-76E4-48927A11C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733" y="3864176"/>
              <a:ext cx="1238557" cy="1187387"/>
            </a:xfrm>
            <a:custGeom>
              <a:avLst/>
              <a:gdLst>
                <a:gd name="T0" fmla="*/ 2147483646 w 22395"/>
                <a:gd name="T1" fmla="*/ 2147483646 h 21477"/>
                <a:gd name="T2" fmla="*/ 2147483646 w 22395"/>
                <a:gd name="T3" fmla="*/ 2147483646 h 21477"/>
                <a:gd name="T4" fmla="*/ 2147483646 w 22395"/>
                <a:gd name="T5" fmla="*/ 2147483646 h 21477"/>
                <a:gd name="T6" fmla="*/ 2147483646 w 22395"/>
                <a:gd name="T7" fmla="*/ 2147483646 h 21477"/>
                <a:gd name="T8" fmla="*/ 2147483646 w 22395"/>
                <a:gd name="T9" fmla="*/ 2147483646 h 21477"/>
                <a:gd name="T10" fmla="*/ 2147483646 w 22395"/>
                <a:gd name="T11" fmla="*/ 2147483646 h 21477"/>
                <a:gd name="T12" fmla="*/ 2147483646 w 22395"/>
                <a:gd name="T13" fmla="*/ 2147483646 h 21477"/>
                <a:gd name="T14" fmla="*/ 2147483646 w 22395"/>
                <a:gd name="T15" fmla="*/ 2147483646 h 21477"/>
                <a:gd name="T16" fmla="*/ 2147483646 w 22395"/>
                <a:gd name="T17" fmla="*/ 2147483646 h 21477"/>
                <a:gd name="T18" fmla="*/ 2147483646 w 22395"/>
                <a:gd name="T19" fmla="*/ 2147483646 h 21477"/>
                <a:gd name="T20" fmla="*/ 2147483646 w 22395"/>
                <a:gd name="T21" fmla="*/ 2147483646 h 21477"/>
                <a:gd name="T22" fmla="*/ 2147483646 w 22395"/>
                <a:gd name="T23" fmla="*/ 2147483646 h 21477"/>
                <a:gd name="T24" fmla="*/ 2147483646 w 22395"/>
                <a:gd name="T25" fmla="*/ 2147483646 h 21477"/>
                <a:gd name="T26" fmla="*/ 2147483646 w 22395"/>
                <a:gd name="T27" fmla="*/ 2147483646 h 21477"/>
                <a:gd name="T28" fmla="*/ 2147483646 w 22395"/>
                <a:gd name="T29" fmla="*/ 2147483646 h 21477"/>
                <a:gd name="T30" fmla="*/ 2147483646 w 22395"/>
                <a:gd name="T31" fmla="*/ 2147483646 h 21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4" name="Google Shape;453;p27">
              <a:extLst>
                <a:ext uri="{FF2B5EF4-FFF2-40B4-BE49-F238E27FC236}">
                  <a16:creationId xmlns:a16="http://schemas.microsoft.com/office/drawing/2014/main" xmlns="" id="{117EE9B7-3346-1E70-3C39-6FF7D780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311" y="3875288"/>
              <a:ext cx="1026838" cy="1046107"/>
            </a:xfrm>
            <a:custGeom>
              <a:avLst/>
              <a:gdLst>
                <a:gd name="T0" fmla="*/ 2147483646 w 18583"/>
                <a:gd name="T1" fmla="*/ 0 h 18937"/>
                <a:gd name="T2" fmla="*/ 2147483646 w 18583"/>
                <a:gd name="T3" fmla="*/ 2147483646 h 18937"/>
                <a:gd name="T4" fmla="*/ 2147483646 w 18583"/>
                <a:gd name="T5" fmla="*/ 2147483646 h 18937"/>
                <a:gd name="T6" fmla="*/ 0 w 18583"/>
                <a:gd name="T7" fmla="*/ 2147483646 h 18937"/>
                <a:gd name="T8" fmla="*/ 0 w 18583"/>
                <a:gd name="T9" fmla="*/ 2147483646 h 18937"/>
                <a:gd name="T10" fmla="*/ 2147483646 w 18583"/>
                <a:gd name="T11" fmla="*/ 2147483646 h 18937"/>
                <a:gd name="T12" fmla="*/ 2147483646 w 18583"/>
                <a:gd name="T13" fmla="*/ 2147483646 h 18937"/>
                <a:gd name="T14" fmla="*/ 2147483646 w 18583"/>
                <a:gd name="T15" fmla="*/ 2147483646 h 18937"/>
                <a:gd name="T16" fmla="*/ 2147483646 w 18583"/>
                <a:gd name="T17" fmla="*/ 0 h 189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5" name="Google Shape;454;p27">
              <a:extLst>
                <a:ext uri="{FF2B5EF4-FFF2-40B4-BE49-F238E27FC236}">
                  <a16:creationId xmlns:a16="http://schemas.microsoft.com/office/drawing/2014/main" xmlns="" id="{FDB31C45-EF7B-0373-DAAB-6D9F2F7C1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102" y="3941959"/>
              <a:ext cx="76219" cy="66671"/>
            </a:xfrm>
            <a:custGeom>
              <a:avLst/>
              <a:gdLst>
                <a:gd name="T0" fmla="*/ 0 w 1377"/>
                <a:gd name="T1" fmla="*/ 2147483646 h 1219"/>
                <a:gd name="T2" fmla="*/ 0 w 1377"/>
                <a:gd name="T3" fmla="*/ 2147483646 h 1219"/>
                <a:gd name="T4" fmla="*/ 2147483646 w 1377"/>
                <a:gd name="T5" fmla="*/ 2147483646 h 1219"/>
                <a:gd name="T6" fmla="*/ 2147483646 w 1377"/>
                <a:gd name="T7" fmla="*/ 2147483646 h 1219"/>
                <a:gd name="T8" fmla="*/ 2147483646 w 1377"/>
                <a:gd name="T9" fmla="*/ 2147483646 h 1219"/>
                <a:gd name="T10" fmla="*/ 2147483646 w 1377"/>
                <a:gd name="T11" fmla="*/ 2147483646 h 1219"/>
                <a:gd name="T12" fmla="*/ 0 w 1377"/>
                <a:gd name="T13" fmla="*/ 2147483646 h 12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6" name="Google Shape;455;p27">
              <a:extLst>
                <a:ext uri="{FF2B5EF4-FFF2-40B4-BE49-F238E27FC236}">
                  <a16:creationId xmlns:a16="http://schemas.microsoft.com/office/drawing/2014/main" xmlns="" id="{A33C9865-C237-55F1-FE63-D4F6AEEF7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6610" y="4113400"/>
              <a:ext cx="76219" cy="69846"/>
            </a:xfrm>
            <a:custGeom>
              <a:avLst/>
              <a:gdLst>
                <a:gd name="T0" fmla="*/ 2147483646 w 1377"/>
                <a:gd name="T1" fmla="*/ 2147483646 h 1259"/>
                <a:gd name="T2" fmla="*/ 2147483646 w 1377"/>
                <a:gd name="T3" fmla="*/ 2147483646 h 1259"/>
                <a:gd name="T4" fmla="*/ 2147483646 w 1377"/>
                <a:gd name="T5" fmla="*/ 2147483646 h 1259"/>
                <a:gd name="T6" fmla="*/ 2147483646 w 1377"/>
                <a:gd name="T7" fmla="*/ 2147483646 h 1259"/>
                <a:gd name="T8" fmla="*/ 2147483646 w 1377"/>
                <a:gd name="T9" fmla="*/ 2147483646 h 1259"/>
                <a:gd name="T10" fmla="*/ 2147483646 w 1377"/>
                <a:gd name="T11" fmla="*/ 2147483646 h 1259"/>
                <a:gd name="T12" fmla="*/ 2147483646 w 1377"/>
                <a:gd name="T13" fmla="*/ 2147483646 h 1259"/>
                <a:gd name="T14" fmla="*/ 2147483646 w 1377"/>
                <a:gd name="T15" fmla="*/ 2147483646 h 12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7" name="Google Shape;456;p27">
              <a:extLst>
                <a:ext uri="{FF2B5EF4-FFF2-40B4-BE49-F238E27FC236}">
                  <a16:creationId xmlns:a16="http://schemas.microsoft.com/office/drawing/2014/main" xmlns="" id="{1883959A-F8D5-C3EF-C6E2-D7612EB0E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758" y="3984819"/>
              <a:ext cx="55047" cy="4921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8" name="Google Shape;457;p27">
              <a:extLst>
                <a:ext uri="{FF2B5EF4-FFF2-40B4-BE49-F238E27FC236}">
                  <a16:creationId xmlns:a16="http://schemas.microsoft.com/office/drawing/2014/main" xmlns="" id="{E57FECB4-7BD8-1605-CC58-E90C2AA62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532" y="4024505"/>
              <a:ext cx="55047" cy="50797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9" name="Google Shape;458;p27">
              <a:extLst>
                <a:ext uri="{FF2B5EF4-FFF2-40B4-BE49-F238E27FC236}">
                  <a16:creationId xmlns:a16="http://schemas.microsoft.com/office/drawing/2014/main" xmlns="" id="{4CE3D804-2E39-9949-FF4D-C8864F6EA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5305" y="4067365"/>
              <a:ext cx="55047" cy="47622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0" name="Google Shape;459;p27">
              <a:extLst>
                <a:ext uri="{FF2B5EF4-FFF2-40B4-BE49-F238E27FC236}">
                  <a16:creationId xmlns:a16="http://schemas.microsoft.com/office/drawing/2014/main" xmlns="" id="{C36D7D2B-A4AC-AAED-F4DC-67F1C6054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266" y="4157848"/>
              <a:ext cx="55047" cy="49209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1" name="Google Shape;460;p27">
              <a:extLst>
                <a:ext uri="{FF2B5EF4-FFF2-40B4-BE49-F238E27FC236}">
                  <a16:creationId xmlns:a16="http://schemas.microsoft.com/office/drawing/2014/main" xmlns="" id="{46D06DE2-62B0-4F2D-5D37-BCA808F4A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039" y="4199121"/>
              <a:ext cx="55047" cy="49209"/>
            </a:xfrm>
            <a:custGeom>
              <a:avLst/>
              <a:gdLst>
                <a:gd name="T0" fmla="*/ 2147483646 w 994"/>
                <a:gd name="T1" fmla="*/ 2147483646 h 914"/>
                <a:gd name="T2" fmla="*/ 2147483646 w 994"/>
                <a:gd name="T3" fmla="*/ 2147483646 h 914"/>
                <a:gd name="T4" fmla="*/ 2147483646 w 994"/>
                <a:gd name="T5" fmla="*/ 2147483646 h 914"/>
                <a:gd name="T6" fmla="*/ 2147483646 w 994"/>
                <a:gd name="T7" fmla="*/ 2147483646 h 914"/>
                <a:gd name="T8" fmla="*/ 2147483646 w 994"/>
                <a:gd name="T9" fmla="*/ 2147483646 h 914"/>
                <a:gd name="T10" fmla="*/ 2147483646 w 994"/>
                <a:gd name="T11" fmla="*/ 2147483646 h 914"/>
                <a:gd name="T12" fmla="*/ 2147483646 w 994"/>
                <a:gd name="T13" fmla="*/ 2147483646 h 914"/>
                <a:gd name="T14" fmla="*/ 2147483646 w 994"/>
                <a:gd name="T15" fmla="*/ 2147483646 h 914"/>
                <a:gd name="T16" fmla="*/ 2147483646 w 994"/>
                <a:gd name="T17" fmla="*/ 2147483646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2" name="Google Shape;461;p27">
              <a:extLst>
                <a:ext uri="{FF2B5EF4-FFF2-40B4-BE49-F238E27FC236}">
                  <a16:creationId xmlns:a16="http://schemas.microsoft.com/office/drawing/2014/main" xmlns="" id="{BA1180AA-DB21-577A-7B62-4EC571D98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5929" y="4240394"/>
              <a:ext cx="55047" cy="49209"/>
            </a:xfrm>
            <a:custGeom>
              <a:avLst/>
              <a:gdLst>
                <a:gd name="T0" fmla="*/ 2147483646 w 994"/>
                <a:gd name="T1" fmla="*/ 2147483646 h 888"/>
                <a:gd name="T2" fmla="*/ 2147483646 w 994"/>
                <a:gd name="T3" fmla="*/ 2147483646 h 888"/>
                <a:gd name="T4" fmla="*/ 2147483646 w 994"/>
                <a:gd name="T5" fmla="*/ 2147483646 h 888"/>
                <a:gd name="T6" fmla="*/ 2147483646 w 994"/>
                <a:gd name="T7" fmla="*/ 2147483646 h 888"/>
                <a:gd name="T8" fmla="*/ 2147483646 w 994"/>
                <a:gd name="T9" fmla="*/ 2147483646 h 888"/>
                <a:gd name="T10" fmla="*/ 2147483646 w 994"/>
                <a:gd name="T11" fmla="*/ 2147483646 h 888"/>
                <a:gd name="T12" fmla="*/ 2147483646 w 994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3" name="Google Shape;462;p27">
              <a:extLst>
                <a:ext uri="{FF2B5EF4-FFF2-40B4-BE49-F238E27FC236}">
                  <a16:creationId xmlns:a16="http://schemas.microsoft.com/office/drawing/2014/main" xmlns="" id="{4CCBF175-F018-598A-BDFE-799C08BEE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4891" y="4332464"/>
              <a:ext cx="57164" cy="47622"/>
            </a:xfrm>
            <a:custGeom>
              <a:avLst/>
              <a:gdLst>
                <a:gd name="T0" fmla="*/ 2147483646 w 1047"/>
                <a:gd name="T1" fmla="*/ 0 h 888"/>
                <a:gd name="T2" fmla="*/ 2147483646 w 1047"/>
                <a:gd name="T3" fmla="*/ 2147483646 h 888"/>
                <a:gd name="T4" fmla="*/ 2147483646 w 1047"/>
                <a:gd name="T5" fmla="*/ 2147483646 h 888"/>
                <a:gd name="T6" fmla="*/ 2147483646 w 1047"/>
                <a:gd name="T7" fmla="*/ 2147483646 h 888"/>
                <a:gd name="T8" fmla="*/ 2147483646 w 1047"/>
                <a:gd name="T9" fmla="*/ 2147483646 h 888"/>
                <a:gd name="T10" fmla="*/ 2147483646 w 1047"/>
                <a:gd name="T11" fmla="*/ 0 h 888"/>
                <a:gd name="T12" fmla="*/ 2147483646 w 1047"/>
                <a:gd name="T13" fmla="*/ 0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4" name="Google Shape;463;p27">
              <a:extLst>
                <a:ext uri="{FF2B5EF4-FFF2-40B4-BE49-F238E27FC236}">
                  <a16:creationId xmlns:a16="http://schemas.microsoft.com/office/drawing/2014/main" xmlns="" id="{5D7EFFE3-7FE1-33E8-43FA-C8A00E2EA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664" y="4372149"/>
              <a:ext cx="55047" cy="50797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5" name="Google Shape;464;p27">
              <a:extLst>
                <a:ext uri="{FF2B5EF4-FFF2-40B4-BE49-F238E27FC236}">
                  <a16:creationId xmlns:a16="http://schemas.microsoft.com/office/drawing/2014/main" xmlns="" id="{0508023A-7126-7263-F844-C017493F05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4438" y="4415010"/>
              <a:ext cx="55047" cy="47622"/>
            </a:xfrm>
            <a:custGeom>
              <a:avLst/>
              <a:gdLst>
                <a:gd name="T0" fmla="*/ 0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0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6" name="Google Shape;465;p27">
              <a:extLst>
                <a:ext uri="{FF2B5EF4-FFF2-40B4-BE49-F238E27FC236}">
                  <a16:creationId xmlns:a16="http://schemas.microsoft.com/office/drawing/2014/main" xmlns="" id="{4A8559EC-C3DF-269C-C090-C1EE49BDB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515" y="4505492"/>
              <a:ext cx="55047" cy="49210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7" name="Google Shape;466;p27">
              <a:extLst>
                <a:ext uri="{FF2B5EF4-FFF2-40B4-BE49-F238E27FC236}">
                  <a16:creationId xmlns:a16="http://schemas.microsoft.com/office/drawing/2014/main" xmlns="" id="{FD31F49B-3267-B748-BBC7-FE3F318CE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3172" y="4546765"/>
              <a:ext cx="59281" cy="49210"/>
            </a:xfrm>
            <a:custGeom>
              <a:avLst/>
              <a:gdLst>
                <a:gd name="T0" fmla="*/ 2147483646 w 1047"/>
                <a:gd name="T1" fmla="*/ 0 h 914"/>
                <a:gd name="T2" fmla="*/ 2147483646 w 1047"/>
                <a:gd name="T3" fmla="*/ 2147483646 h 914"/>
                <a:gd name="T4" fmla="*/ 2147483646 w 1047"/>
                <a:gd name="T5" fmla="*/ 2147483646 h 914"/>
                <a:gd name="T6" fmla="*/ 2147483646 w 1047"/>
                <a:gd name="T7" fmla="*/ 2147483646 h 914"/>
                <a:gd name="T8" fmla="*/ 2147483646 w 1047"/>
                <a:gd name="T9" fmla="*/ 2147483646 h 914"/>
                <a:gd name="T10" fmla="*/ 2147483646 w 1047"/>
                <a:gd name="T11" fmla="*/ 2147483646 h 914"/>
                <a:gd name="T12" fmla="*/ 2147483646 w 1047"/>
                <a:gd name="T13" fmla="*/ 2147483646 h 914"/>
                <a:gd name="T14" fmla="*/ 2147483646 w 1047"/>
                <a:gd name="T15" fmla="*/ 2147483646 h 914"/>
                <a:gd name="T16" fmla="*/ 2147483646 w 1047"/>
                <a:gd name="T17" fmla="*/ 0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8" name="Google Shape;467;p27">
              <a:extLst>
                <a:ext uri="{FF2B5EF4-FFF2-40B4-BE49-F238E27FC236}">
                  <a16:creationId xmlns:a16="http://schemas.microsoft.com/office/drawing/2014/main" xmlns="" id="{7D07E107-9ECF-E2E3-6509-24442073F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944" y="4588037"/>
              <a:ext cx="55047" cy="4921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9" name="Google Shape;468;p27">
              <a:extLst>
                <a:ext uri="{FF2B5EF4-FFF2-40B4-BE49-F238E27FC236}">
                  <a16:creationId xmlns:a16="http://schemas.microsoft.com/office/drawing/2014/main" xmlns="" id="{202E7D0D-9224-43EB-9C7F-DBE2E7871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140" y="4678521"/>
              <a:ext cx="55047" cy="49209"/>
            </a:xfrm>
            <a:custGeom>
              <a:avLst/>
              <a:gdLst>
                <a:gd name="T0" fmla="*/ 2147483646 w 994"/>
                <a:gd name="T1" fmla="*/ 0 h 887"/>
                <a:gd name="T2" fmla="*/ 2147483646 w 994"/>
                <a:gd name="T3" fmla="*/ 2147483646 h 887"/>
                <a:gd name="T4" fmla="*/ 2147483646 w 994"/>
                <a:gd name="T5" fmla="*/ 2147483646 h 887"/>
                <a:gd name="T6" fmla="*/ 2147483646 w 994"/>
                <a:gd name="T7" fmla="*/ 2147483646 h 887"/>
                <a:gd name="T8" fmla="*/ 2147483646 w 994"/>
                <a:gd name="T9" fmla="*/ 2147483646 h 887"/>
                <a:gd name="T10" fmla="*/ 2147483646 w 994"/>
                <a:gd name="T11" fmla="*/ 0 h 887"/>
                <a:gd name="T12" fmla="*/ 2147483646 w 994"/>
                <a:gd name="T13" fmla="*/ 0 h 8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0" name="Google Shape;469;p27">
              <a:extLst>
                <a:ext uri="{FF2B5EF4-FFF2-40B4-BE49-F238E27FC236}">
                  <a16:creationId xmlns:a16="http://schemas.microsoft.com/office/drawing/2014/main" xmlns="" id="{E4C208D6-1AF9-84EE-D701-B9751DBC0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5913" y="4719793"/>
              <a:ext cx="55047" cy="50797"/>
            </a:xfrm>
            <a:custGeom>
              <a:avLst/>
              <a:gdLst>
                <a:gd name="T0" fmla="*/ 2147483646 w 994"/>
                <a:gd name="T1" fmla="*/ 0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0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1" name="Google Shape;470;p27">
              <a:extLst>
                <a:ext uri="{FF2B5EF4-FFF2-40B4-BE49-F238E27FC236}">
                  <a16:creationId xmlns:a16="http://schemas.microsoft.com/office/drawing/2014/main" xmlns="" id="{9919BF18-6D58-BF9D-842C-FE63DD423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569" y="4761066"/>
              <a:ext cx="55047" cy="49209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2" name="Google Shape;471;p27">
              <a:extLst>
                <a:ext uri="{FF2B5EF4-FFF2-40B4-BE49-F238E27FC236}">
                  <a16:creationId xmlns:a16="http://schemas.microsoft.com/office/drawing/2014/main" xmlns="" id="{CE5295A5-B26C-C062-2028-4001D3E3E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4647" y="4853136"/>
              <a:ext cx="55047" cy="49209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3" name="Google Shape;472;p27">
              <a:extLst>
                <a:ext uri="{FF2B5EF4-FFF2-40B4-BE49-F238E27FC236}">
                  <a16:creationId xmlns:a16="http://schemas.microsoft.com/office/drawing/2014/main" xmlns="" id="{FF3BC53F-0A1B-BE46-A28A-9E8102D43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421" y="4892821"/>
              <a:ext cx="55047" cy="52385"/>
            </a:xfrm>
            <a:custGeom>
              <a:avLst/>
              <a:gdLst>
                <a:gd name="T0" fmla="*/ 2147483646 w 993"/>
                <a:gd name="T1" fmla="*/ 2147483646 h 928"/>
                <a:gd name="T2" fmla="*/ 0 w 993"/>
                <a:gd name="T3" fmla="*/ 2147483646 h 928"/>
                <a:gd name="T4" fmla="*/ 0 w 993"/>
                <a:gd name="T5" fmla="*/ 2147483646 h 928"/>
                <a:gd name="T6" fmla="*/ 2147483646 w 993"/>
                <a:gd name="T7" fmla="*/ 2147483646 h 928"/>
                <a:gd name="T8" fmla="*/ 2147483646 w 993"/>
                <a:gd name="T9" fmla="*/ 2147483646 h 928"/>
                <a:gd name="T10" fmla="*/ 2147483646 w 993"/>
                <a:gd name="T11" fmla="*/ 2147483646 h 928"/>
                <a:gd name="T12" fmla="*/ 2147483646 w 993"/>
                <a:gd name="T13" fmla="*/ 2147483646 h 928"/>
                <a:gd name="T14" fmla="*/ 2147483646 w 993"/>
                <a:gd name="T15" fmla="*/ 2147483646 h 9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4" name="Google Shape;473;p27">
              <a:extLst>
                <a:ext uri="{FF2B5EF4-FFF2-40B4-BE49-F238E27FC236}">
                  <a16:creationId xmlns:a16="http://schemas.microsoft.com/office/drawing/2014/main" xmlns="" id="{AB78349D-BD41-EA38-AB15-57E2FA218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9351" y="4286428"/>
              <a:ext cx="76219" cy="69846"/>
            </a:xfrm>
            <a:custGeom>
              <a:avLst/>
              <a:gdLst>
                <a:gd name="T0" fmla="*/ 2147483646 w 1377"/>
                <a:gd name="T1" fmla="*/ 2147483646 h 1242"/>
                <a:gd name="T2" fmla="*/ 0 w 1377"/>
                <a:gd name="T3" fmla="*/ 2147483646 h 1242"/>
                <a:gd name="T4" fmla="*/ 0 w 1377"/>
                <a:gd name="T5" fmla="*/ 2147483646 h 1242"/>
                <a:gd name="T6" fmla="*/ 2147483646 w 1377"/>
                <a:gd name="T7" fmla="*/ 2147483646 h 1242"/>
                <a:gd name="T8" fmla="*/ 2147483646 w 1377"/>
                <a:gd name="T9" fmla="*/ 2147483646 h 1242"/>
                <a:gd name="T10" fmla="*/ 2147483646 w 1377"/>
                <a:gd name="T11" fmla="*/ 2147483646 h 1242"/>
                <a:gd name="T12" fmla="*/ 2147483646 w 1377"/>
                <a:gd name="T13" fmla="*/ 2147483646 h 1242"/>
                <a:gd name="T14" fmla="*/ 2147483646 w 1377"/>
                <a:gd name="T15" fmla="*/ 2147483646 h 1242"/>
                <a:gd name="T16" fmla="*/ 2147483646 w 1377"/>
                <a:gd name="T17" fmla="*/ 2147483646 h 12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5" name="Google Shape;474;p27">
              <a:extLst>
                <a:ext uri="{FF2B5EF4-FFF2-40B4-BE49-F238E27FC236}">
                  <a16:creationId xmlns:a16="http://schemas.microsoft.com/office/drawing/2014/main" xmlns="" id="{69F6C4BD-F1A4-B7BD-EDF8-28031CC42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59" y="4459457"/>
              <a:ext cx="76219" cy="69846"/>
            </a:xfrm>
            <a:custGeom>
              <a:avLst/>
              <a:gdLst>
                <a:gd name="T0" fmla="*/ 2147483646 w 1377"/>
                <a:gd name="T1" fmla="*/ 0 h 1258"/>
                <a:gd name="T2" fmla="*/ 2147483646 w 1377"/>
                <a:gd name="T3" fmla="*/ 2147483646 h 1258"/>
                <a:gd name="T4" fmla="*/ 2147483646 w 1377"/>
                <a:gd name="T5" fmla="*/ 2147483646 h 1258"/>
                <a:gd name="T6" fmla="*/ 2147483646 w 1377"/>
                <a:gd name="T7" fmla="*/ 2147483646 h 1258"/>
                <a:gd name="T8" fmla="*/ 2147483646 w 1377"/>
                <a:gd name="T9" fmla="*/ 2147483646 h 1258"/>
                <a:gd name="T10" fmla="*/ 2147483646 w 1377"/>
                <a:gd name="T11" fmla="*/ 2147483646 h 1258"/>
                <a:gd name="T12" fmla="*/ 2147483646 w 1377"/>
                <a:gd name="T13" fmla="*/ 0 h 1258"/>
                <a:gd name="T14" fmla="*/ 2147483646 w 1377"/>
                <a:gd name="T15" fmla="*/ 0 h 12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6" name="Google Shape;475;p27">
              <a:extLst>
                <a:ext uri="{FF2B5EF4-FFF2-40B4-BE49-F238E27FC236}">
                  <a16:creationId xmlns:a16="http://schemas.microsoft.com/office/drawing/2014/main" xmlns="" id="{6DBD0FD6-0F45-E4C9-C1F9-4A79D3B85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484" y="4630898"/>
              <a:ext cx="78335" cy="69846"/>
            </a:xfrm>
            <a:custGeom>
              <a:avLst/>
              <a:gdLst>
                <a:gd name="T0" fmla="*/ 2147483646 w 1430"/>
                <a:gd name="T1" fmla="*/ 2147483646 h 1245"/>
                <a:gd name="T2" fmla="*/ 2147483646 w 1430"/>
                <a:gd name="T3" fmla="*/ 2147483646 h 1245"/>
                <a:gd name="T4" fmla="*/ 2147483646 w 1430"/>
                <a:gd name="T5" fmla="*/ 2147483646 h 1245"/>
                <a:gd name="T6" fmla="*/ 2147483646 w 1430"/>
                <a:gd name="T7" fmla="*/ 2147483646 h 1245"/>
                <a:gd name="T8" fmla="*/ 2147483646 w 1430"/>
                <a:gd name="T9" fmla="*/ 2147483646 h 1245"/>
                <a:gd name="T10" fmla="*/ 2147483646 w 1430"/>
                <a:gd name="T11" fmla="*/ 2147483646 h 1245"/>
                <a:gd name="T12" fmla="*/ 2147483646 w 1430"/>
                <a:gd name="T13" fmla="*/ 2147483646 h 1245"/>
                <a:gd name="T14" fmla="*/ 2147483646 w 1430"/>
                <a:gd name="T15" fmla="*/ 2147483646 h 12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7" name="Google Shape;476;p27">
              <a:extLst>
                <a:ext uri="{FF2B5EF4-FFF2-40B4-BE49-F238E27FC236}">
                  <a16:creationId xmlns:a16="http://schemas.microsoft.com/office/drawing/2014/main" xmlns="" id="{D60E6A33-E59A-FA05-17DF-B33A8985E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225" y="4805514"/>
              <a:ext cx="76219" cy="68258"/>
            </a:xfrm>
            <a:custGeom>
              <a:avLst/>
              <a:gdLst>
                <a:gd name="T0" fmla="*/ 2147483646 w 1377"/>
                <a:gd name="T1" fmla="*/ 2147483646 h 1245"/>
                <a:gd name="T2" fmla="*/ 2147483646 w 1377"/>
                <a:gd name="T3" fmla="*/ 2147483646 h 1245"/>
                <a:gd name="T4" fmla="*/ 2147483646 w 1377"/>
                <a:gd name="T5" fmla="*/ 2147483646 h 1245"/>
                <a:gd name="T6" fmla="*/ 2147483646 w 1377"/>
                <a:gd name="T7" fmla="*/ 2147483646 h 1245"/>
                <a:gd name="T8" fmla="*/ 2147483646 w 1377"/>
                <a:gd name="T9" fmla="*/ 2147483646 h 1245"/>
                <a:gd name="T10" fmla="*/ 2147483646 w 1377"/>
                <a:gd name="T11" fmla="*/ 2147483646 h 1245"/>
                <a:gd name="T12" fmla="*/ 2147483646 w 1377"/>
                <a:gd name="T13" fmla="*/ 2147483646 h 1245"/>
                <a:gd name="T14" fmla="*/ 2147483646 w 1377"/>
                <a:gd name="T15" fmla="*/ 2147483646 h 1245"/>
                <a:gd name="T16" fmla="*/ 2147483646 w 1377"/>
                <a:gd name="T17" fmla="*/ 2147483646 h 12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8" name="Google Shape;477;p27">
              <a:extLst>
                <a:ext uri="{FF2B5EF4-FFF2-40B4-BE49-F238E27FC236}">
                  <a16:creationId xmlns:a16="http://schemas.microsoft.com/office/drawing/2014/main" xmlns="" id="{C10D916A-C9E0-E358-6F60-48DF2D39231D}"/>
                </a:ext>
              </a:extLst>
            </p:cNvPr>
            <p:cNvSpPr/>
            <p:nvPr/>
          </p:nvSpPr>
          <p:spPr>
            <a:xfrm>
              <a:off x="5817807" y="4746779"/>
              <a:ext cx="1122900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9" name="Google Shape;478;p27">
              <a:extLst>
                <a:ext uri="{FF2B5EF4-FFF2-40B4-BE49-F238E27FC236}">
                  <a16:creationId xmlns:a16="http://schemas.microsoft.com/office/drawing/2014/main" xmlns="" id="{BCE06D34-7653-3BAC-2118-E98FD7C90C26}"/>
                </a:ext>
              </a:extLst>
            </p:cNvPr>
            <p:cNvSpPr/>
            <p:nvPr/>
          </p:nvSpPr>
          <p:spPr>
            <a:xfrm>
              <a:off x="5978222" y="4746779"/>
              <a:ext cx="1122899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0" name="Google Shape;479;p27">
              <a:extLst>
                <a:ext uri="{FF2B5EF4-FFF2-40B4-BE49-F238E27FC236}">
                  <a16:creationId xmlns:a16="http://schemas.microsoft.com/office/drawing/2014/main" xmlns="" id="{D7C5BB8E-8073-FAF0-51E3-F4AAB3DB5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807101"/>
              <a:ext cx="1012018" cy="182553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1" name="Google Shape;480;p27">
              <a:extLst>
                <a:ext uri="{FF2B5EF4-FFF2-40B4-BE49-F238E27FC236}">
                  <a16:creationId xmlns:a16="http://schemas.microsoft.com/office/drawing/2014/main" xmlns="" id="{A462D717-6E3D-B308-A5E6-6DD9076B1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899171"/>
              <a:ext cx="1012018" cy="90483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2" name="Google Shape;481;p27">
              <a:extLst>
                <a:ext uri="{FF2B5EF4-FFF2-40B4-BE49-F238E27FC236}">
                  <a16:creationId xmlns:a16="http://schemas.microsoft.com/office/drawing/2014/main" xmlns="" id="{953DBFAA-7295-19E5-C0CD-C7CBF13B7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102" y="4137211"/>
              <a:ext cx="1122112" cy="304784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lnTo>
                    <a:pt x="231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3" name="Google Shape;482;p27">
              <a:extLst>
                <a:ext uri="{FF2B5EF4-FFF2-40B4-BE49-F238E27FC236}">
                  <a16:creationId xmlns:a16="http://schemas.microsoft.com/office/drawing/2014/main" xmlns="" id="{53C37BBE-6611-20E6-F465-52560BD52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9009" y="4137211"/>
              <a:ext cx="1122112" cy="304784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2147483646 w 20290"/>
                <a:gd name="T19" fmla="*/ 2147483646 h 5507"/>
                <a:gd name="T20" fmla="*/ 2147483646 w 20290"/>
                <a:gd name="T21" fmla="*/ 2147483646 h 5507"/>
                <a:gd name="T22" fmla="*/ 2147483646 w 20290"/>
                <a:gd name="T23" fmla="*/ 2147483646 h 5507"/>
                <a:gd name="T24" fmla="*/ 2147483646 w 20290"/>
                <a:gd name="T25" fmla="*/ 2147483646 h 55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lnTo>
                    <a:pt x="2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4" name="Google Shape;483;p27">
              <a:extLst>
                <a:ext uri="{FF2B5EF4-FFF2-40B4-BE49-F238E27FC236}">
                  <a16:creationId xmlns:a16="http://schemas.microsoft.com/office/drawing/2014/main" xmlns="" id="{37AC0F27-3467-2ED9-1CC0-A9828AB14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197533"/>
              <a:ext cx="1012018" cy="182553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5" name="Google Shape;484;p27">
              <a:extLst>
                <a:ext uri="{FF2B5EF4-FFF2-40B4-BE49-F238E27FC236}">
                  <a16:creationId xmlns:a16="http://schemas.microsoft.com/office/drawing/2014/main" xmlns="" id="{34DEA50A-F48F-FD71-C8D3-D5338B9B6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289603"/>
              <a:ext cx="1012018" cy="90483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6" name="Google Shape;485;p27">
              <a:extLst>
                <a:ext uri="{FF2B5EF4-FFF2-40B4-BE49-F238E27FC236}">
                  <a16:creationId xmlns:a16="http://schemas.microsoft.com/office/drawing/2014/main" xmlns="" id="{B8645702-2CA3-92F8-6D00-63C94000B592}"/>
                </a:ext>
              </a:extLst>
            </p:cNvPr>
            <p:cNvSpPr/>
            <p:nvPr/>
          </p:nvSpPr>
          <p:spPr>
            <a:xfrm>
              <a:off x="5879750" y="4441995"/>
              <a:ext cx="1121311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7" name="Google Shape;486;p27">
              <a:extLst>
                <a:ext uri="{FF2B5EF4-FFF2-40B4-BE49-F238E27FC236}">
                  <a16:creationId xmlns:a16="http://schemas.microsoft.com/office/drawing/2014/main" xmlns="" id="{554B62B9-09E9-0DE9-3DE0-C8219D2EBBA3}"/>
                </a:ext>
              </a:extLst>
            </p:cNvPr>
            <p:cNvSpPr/>
            <p:nvPr/>
          </p:nvSpPr>
          <p:spPr>
            <a:xfrm>
              <a:off x="5722511" y="4441995"/>
              <a:ext cx="1122900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8" name="Google Shape;487;p27">
              <a:extLst>
                <a:ext uri="{FF2B5EF4-FFF2-40B4-BE49-F238E27FC236}">
                  <a16:creationId xmlns:a16="http://schemas.microsoft.com/office/drawing/2014/main" xmlns="" id="{34D305AE-E24C-99CD-D88F-602B26588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939" y="4502317"/>
              <a:ext cx="1012018" cy="184140"/>
            </a:xfrm>
            <a:custGeom>
              <a:avLst/>
              <a:gdLst>
                <a:gd name="T0" fmla="*/ 0 w 18305"/>
                <a:gd name="T1" fmla="*/ 0 h 3310"/>
                <a:gd name="T2" fmla="*/ 0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0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9" name="Google Shape;488;p27">
              <a:extLst>
                <a:ext uri="{FF2B5EF4-FFF2-40B4-BE49-F238E27FC236}">
                  <a16:creationId xmlns:a16="http://schemas.microsoft.com/office/drawing/2014/main" xmlns="" id="{9BCA7878-8B2B-42AF-26EE-AF999D882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939" y="4594387"/>
              <a:ext cx="1012018" cy="92070"/>
            </a:xfrm>
            <a:custGeom>
              <a:avLst/>
              <a:gdLst>
                <a:gd name="T0" fmla="*/ 0 w 18305"/>
                <a:gd name="T1" fmla="*/ 2147483646 h 1656"/>
                <a:gd name="T2" fmla="*/ 0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0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0" name="Google Shape;489;p27">
              <a:extLst>
                <a:ext uri="{FF2B5EF4-FFF2-40B4-BE49-F238E27FC236}">
                  <a16:creationId xmlns:a16="http://schemas.microsoft.com/office/drawing/2014/main" xmlns="" id="{6CB68AB5-421F-386D-E638-BB72AED4C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703" y="4848374"/>
              <a:ext cx="201133" cy="203189"/>
            </a:xfrm>
            <a:custGeom>
              <a:avLst/>
              <a:gdLst>
                <a:gd name="T0" fmla="*/ 2147483646 w 3620"/>
                <a:gd name="T1" fmla="*/ 0 h 3688"/>
                <a:gd name="T2" fmla="*/ 0 w 3620"/>
                <a:gd name="T3" fmla="*/ 2147483646 h 3688"/>
                <a:gd name="T4" fmla="*/ 2147483646 w 3620"/>
                <a:gd name="T5" fmla="*/ 2147483646 h 3688"/>
                <a:gd name="T6" fmla="*/ 2147483646 w 3620"/>
                <a:gd name="T7" fmla="*/ 2147483646 h 3688"/>
                <a:gd name="T8" fmla="*/ 2147483646 w 3620"/>
                <a:gd name="T9" fmla="*/ 0 h 36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1" name="Google Shape;490;p27">
              <a:extLst>
                <a:ext uri="{FF2B5EF4-FFF2-40B4-BE49-F238E27FC236}">
                  <a16:creationId xmlns:a16="http://schemas.microsoft.com/office/drawing/2014/main" xmlns="" id="{7FFB2F73-A4F9-519F-6A40-32FED9477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8047" y="4988066"/>
              <a:ext cx="65632" cy="63497"/>
            </a:xfrm>
            <a:custGeom>
              <a:avLst/>
              <a:gdLst>
                <a:gd name="T0" fmla="*/ 2147483646 w 1166"/>
                <a:gd name="T1" fmla="*/ 0 h 1147"/>
                <a:gd name="T2" fmla="*/ 2147483646 w 1166"/>
                <a:gd name="T3" fmla="*/ 2147483646 h 1147"/>
                <a:gd name="T4" fmla="*/ 2147483646 w 1166"/>
                <a:gd name="T5" fmla="*/ 2147483646 h 1147"/>
                <a:gd name="T6" fmla="*/ 2147483646 w 1166"/>
                <a:gd name="T7" fmla="*/ 2147483646 h 1147"/>
                <a:gd name="T8" fmla="*/ 2147483646 w 1166"/>
                <a:gd name="T9" fmla="*/ 2147483646 h 1147"/>
                <a:gd name="T10" fmla="*/ 2147483646 w 1166"/>
                <a:gd name="T11" fmla="*/ 0 h 1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2" name="Google Shape;491;p27">
              <a:extLst>
                <a:ext uri="{FF2B5EF4-FFF2-40B4-BE49-F238E27FC236}">
                  <a16:creationId xmlns:a16="http://schemas.microsoft.com/office/drawing/2014/main" xmlns="" id="{4C880C1C-236A-86C6-9699-0CAA57E2DE19}"/>
                </a:ext>
              </a:extLst>
            </p:cNvPr>
            <p:cNvSpPr/>
            <p:nvPr/>
          </p:nvSpPr>
          <p:spPr>
            <a:xfrm>
              <a:off x="5644687" y="4084827"/>
              <a:ext cx="228709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492;p27">
              <a:extLst>
                <a:ext uri="{FF2B5EF4-FFF2-40B4-BE49-F238E27FC236}">
                  <a16:creationId xmlns:a16="http://schemas.microsoft.com/office/drawing/2014/main" xmlns="" id="{ED166CCA-750B-27C8-E88D-32C33161434E}"/>
                </a:ext>
              </a:extLst>
            </p:cNvPr>
            <p:cNvSpPr/>
            <p:nvPr/>
          </p:nvSpPr>
          <p:spPr>
            <a:xfrm>
              <a:off x="5646275" y="4137211"/>
              <a:ext cx="216003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493;p27">
              <a:extLst>
                <a:ext uri="{FF2B5EF4-FFF2-40B4-BE49-F238E27FC236}">
                  <a16:creationId xmlns:a16="http://schemas.microsoft.com/office/drawing/2014/main" xmlns="" id="{88308098-E4BE-6EB0-A22D-31BC71DE6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673" y="4230869"/>
              <a:ext cx="209601" cy="688939"/>
            </a:xfrm>
            <a:custGeom>
              <a:avLst/>
              <a:gdLst>
                <a:gd name="T0" fmla="*/ 2147483646 w 3799"/>
                <a:gd name="T1" fmla="*/ 0 h 12455"/>
                <a:gd name="T2" fmla="*/ 0 w 3799"/>
                <a:gd name="T3" fmla="*/ 2147483646 h 12455"/>
                <a:gd name="T4" fmla="*/ 2147483646 w 3799"/>
                <a:gd name="T5" fmla="*/ 2147483646 h 12455"/>
                <a:gd name="T6" fmla="*/ 2147483646 w 3799"/>
                <a:gd name="T7" fmla="*/ 2147483646 h 12455"/>
                <a:gd name="T8" fmla="*/ 2147483646 w 3799"/>
                <a:gd name="T9" fmla="*/ 0 h 12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5" name="Google Shape;494;p27">
              <a:extLst>
                <a:ext uri="{FF2B5EF4-FFF2-40B4-BE49-F238E27FC236}">
                  <a16:creationId xmlns:a16="http://schemas.microsoft.com/office/drawing/2014/main" xmlns="" id="{C1DE2B7C-4E49-A3BF-B58D-012C7E072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9805" y="4216582"/>
              <a:ext cx="222306" cy="685764"/>
            </a:xfrm>
            <a:custGeom>
              <a:avLst/>
              <a:gdLst>
                <a:gd name="T0" fmla="*/ 2147483646 w 4025"/>
                <a:gd name="T1" fmla="*/ 0 h 12402"/>
                <a:gd name="T2" fmla="*/ 2147483646 w 4025"/>
                <a:gd name="T3" fmla="*/ 2147483646 h 12402"/>
                <a:gd name="T4" fmla="*/ 2147483646 w 4025"/>
                <a:gd name="T5" fmla="*/ 2147483646 h 12402"/>
                <a:gd name="T6" fmla="*/ 2147483646 w 4025"/>
                <a:gd name="T7" fmla="*/ 2147483646 h 12402"/>
                <a:gd name="T8" fmla="*/ 2147483646 w 4025"/>
                <a:gd name="T9" fmla="*/ 2147483646 h 12402"/>
                <a:gd name="T10" fmla="*/ 2147483646 w 4025"/>
                <a:gd name="T11" fmla="*/ 0 h 124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6" name="Google Shape;495;p27">
              <a:extLst>
                <a:ext uri="{FF2B5EF4-FFF2-40B4-BE49-F238E27FC236}">
                  <a16:creationId xmlns:a16="http://schemas.microsoft.com/office/drawing/2014/main" xmlns="" id="{3BA4C132-E322-E568-DEEC-90EA97902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703" y="4200708"/>
              <a:ext cx="226539" cy="673065"/>
            </a:xfrm>
            <a:custGeom>
              <a:avLst/>
              <a:gdLst>
                <a:gd name="T0" fmla="*/ 2147483646 w 4077"/>
                <a:gd name="T1" fmla="*/ 0 h 12190"/>
                <a:gd name="T2" fmla="*/ 0 w 4077"/>
                <a:gd name="T3" fmla="*/ 2147483646 h 12190"/>
                <a:gd name="T4" fmla="*/ 0 w 4077"/>
                <a:gd name="T5" fmla="*/ 2147483646 h 12190"/>
                <a:gd name="T6" fmla="*/ 2147483646 w 4077"/>
                <a:gd name="T7" fmla="*/ 2147483646 h 12190"/>
                <a:gd name="T8" fmla="*/ 2147483646 w 4077"/>
                <a:gd name="T9" fmla="*/ 2147483646 h 12190"/>
                <a:gd name="T10" fmla="*/ 2147483646 w 4077"/>
                <a:gd name="T11" fmla="*/ 0 h 12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7" name="Google Shape;496;p27">
              <a:extLst>
                <a:ext uri="{FF2B5EF4-FFF2-40B4-BE49-F238E27FC236}">
                  <a16:creationId xmlns:a16="http://schemas.microsoft.com/office/drawing/2014/main" xmlns="" id="{DBB6162F-E64B-9175-1D1F-D440D4738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969" y="4167373"/>
              <a:ext cx="241360" cy="161916"/>
            </a:xfrm>
            <a:custGeom>
              <a:avLst/>
              <a:gdLst>
                <a:gd name="T0" fmla="*/ 2147483646 w 4355"/>
                <a:gd name="T1" fmla="*/ 0 h 2926"/>
                <a:gd name="T2" fmla="*/ 2147483646 w 4355"/>
                <a:gd name="T3" fmla="*/ 2147483646 h 2926"/>
                <a:gd name="T4" fmla="*/ 2147483646 w 4355"/>
                <a:gd name="T5" fmla="*/ 2147483646 h 2926"/>
                <a:gd name="T6" fmla="*/ 2147483646 w 4355"/>
                <a:gd name="T7" fmla="*/ 2147483646 h 2926"/>
                <a:gd name="T8" fmla="*/ 2147483646 w 4355"/>
                <a:gd name="T9" fmla="*/ 2147483646 h 2926"/>
                <a:gd name="T10" fmla="*/ 2147483646 w 4355"/>
                <a:gd name="T11" fmla="*/ 2147483646 h 2926"/>
                <a:gd name="T12" fmla="*/ 2147483646 w 4355"/>
                <a:gd name="T13" fmla="*/ 2147483646 h 2926"/>
                <a:gd name="T14" fmla="*/ 2147483646 w 4355"/>
                <a:gd name="T15" fmla="*/ 2147483646 h 2926"/>
                <a:gd name="T16" fmla="*/ 2147483646 w 4355"/>
                <a:gd name="T17" fmla="*/ 2147483646 h 2926"/>
                <a:gd name="T18" fmla="*/ 2147483646 w 4355"/>
                <a:gd name="T19" fmla="*/ 2147483646 h 2926"/>
                <a:gd name="T20" fmla="*/ 2147483646 w 4355"/>
                <a:gd name="T21" fmla="*/ 2147483646 h 2926"/>
                <a:gd name="T22" fmla="*/ 2147483646 w 4355"/>
                <a:gd name="T23" fmla="*/ 0 h 29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8" name="Google Shape;497;p27">
              <a:extLst>
                <a:ext uri="{FF2B5EF4-FFF2-40B4-BE49-F238E27FC236}">
                  <a16:creationId xmlns:a16="http://schemas.microsoft.com/office/drawing/2014/main" xmlns="" id="{86B39F41-763E-B715-D904-85CA55963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673" y="4167373"/>
              <a:ext cx="228657" cy="106356"/>
            </a:xfrm>
            <a:custGeom>
              <a:avLst/>
              <a:gdLst>
                <a:gd name="T0" fmla="*/ 2147483646 w 4130"/>
                <a:gd name="T1" fmla="*/ 0 h 1933"/>
                <a:gd name="T2" fmla="*/ 2147483646 w 4130"/>
                <a:gd name="T3" fmla="*/ 2147483646 h 1933"/>
                <a:gd name="T4" fmla="*/ 2147483646 w 4130"/>
                <a:gd name="T5" fmla="*/ 2147483646 h 1933"/>
                <a:gd name="T6" fmla="*/ 0 w 4130"/>
                <a:gd name="T7" fmla="*/ 2147483646 h 1933"/>
                <a:gd name="T8" fmla="*/ 2147483646 w 4130"/>
                <a:gd name="T9" fmla="*/ 2147483646 h 1933"/>
                <a:gd name="T10" fmla="*/ 2147483646 w 4130"/>
                <a:gd name="T11" fmla="*/ 2147483646 h 1933"/>
                <a:gd name="T12" fmla="*/ 2147483646 w 4130"/>
                <a:gd name="T13" fmla="*/ 2147483646 h 1933"/>
                <a:gd name="T14" fmla="*/ 2147483646 w 4130"/>
                <a:gd name="T15" fmla="*/ 2147483646 h 1933"/>
                <a:gd name="T16" fmla="*/ 2147483646 w 4130"/>
                <a:gd name="T17" fmla="*/ 2147483646 h 1933"/>
                <a:gd name="T18" fmla="*/ 2147483646 w 4130"/>
                <a:gd name="T19" fmla="*/ 0 h 1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9" name="Google Shape;498;p27">
              <a:extLst>
                <a:ext uri="{FF2B5EF4-FFF2-40B4-BE49-F238E27FC236}">
                  <a16:creationId xmlns:a16="http://schemas.microsoft.com/office/drawing/2014/main" xmlns="" id="{7E0B2235-9692-0088-4F82-3573FE2B6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5438" y="4161023"/>
              <a:ext cx="245594" cy="79371"/>
            </a:xfrm>
            <a:custGeom>
              <a:avLst/>
              <a:gdLst>
                <a:gd name="T0" fmla="*/ 2147483646 w 4408"/>
                <a:gd name="T1" fmla="*/ 0 h 1458"/>
                <a:gd name="T2" fmla="*/ 2147483646 w 4408"/>
                <a:gd name="T3" fmla="*/ 2147483646 h 1458"/>
                <a:gd name="T4" fmla="*/ 2147483646 w 4408"/>
                <a:gd name="T5" fmla="*/ 2147483646 h 1458"/>
                <a:gd name="T6" fmla="*/ 2147483646 w 4408"/>
                <a:gd name="T7" fmla="*/ 2147483646 h 1458"/>
                <a:gd name="T8" fmla="*/ 2147483646 w 4408"/>
                <a:gd name="T9" fmla="*/ 2147483646 h 1458"/>
                <a:gd name="T10" fmla="*/ 2147483646 w 4408"/>
                <a:gd name="T11" fmla="*/ 2147483646 h 1458"/>
                <a:gd name="T12" fmla="*/ 2147483646 w 4408"/>
                <a:gd name="T13" fmla="*/ 2147483646 h 1458"/>
                <a:gd name="T14" fmla="*/ 2147483646 w 4408"/>
                <a:gd name="T15" fmla="*/ 2147483646 h 1458"/>
                <a:gd name="T16" fmla="*/ 2147483646 w 4408"/>
                <a:gd name="T17" fmla="*/ 0 h 14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0" name="Google Shape;499;p27">
              <a:extLst>
                <a:ext uri="{FF2B5EF4-FFF2-40B4-BE49-F238E27FC236}">
                  <a16:creationId xmlns:a16="http://schemas.microsoft.com/office/drawing/2014/main" xmlns="" id="{1A1E2D59-4354-3C68-65B8-B660761D4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266" y="4254680"/>
              <a:ext cx="243477" cy="79371"/>
            </a:xfrm>
            <a:custGeom>
              <a:avLst/>
              <a:gdLst>
                <a:gd name="T0" fmla="*/ 2147483646 w 4421"/>
                <a:gd name="T1" fmla="*/ 2147483646 h 1445"/>
                <a:gd name="T2" fmla="*/ 2147483646 w 4421"/>
                <a:gd name="T3" fmla="*/ 2147483646 h 1445"/>
                <a:gd name="T4" fmla="*/ 2147483646 w 4421"/>
                <a:gd name="T5" fmla="*/ 2147483646 h 1445"/>
                <a:gd name="T6" fmla="*/ 2147483646 w 4421"/>
                <a:gd name="T7" fmla="*/ 2147483646 h 1445"/>
                <a:gd name="T8" fmla="*/ 2147483646 w 4421"/>
                <a:gd name="T9" fmla="*/ 2147483646 h 1445"/>
                <a:gd name="T10" fmla="*/ 2147483646 w 4421"/>
                <a:gd name="T11" fmla="*/ 2147483646 h 1445"/>
                <a:gd name="T12" fmla="*/ 2147483646 w 4421"/>
                <a:gd name="T13" fmla="*/ 2147483646 h 1445"/>
                <a:gd name="T14" fmla="*/ 2147483646 w 4421"/>
                <a:gd name="T15" fmla="*/ 2147483646 h 14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1" name="Google Shape;500;p27">
              <a:extLst>
                <a:ext uri="{FF2B5EF4-FFF2-40B4-BE49-F238E27FC236}">
                  <a16:creationId xmlns:a16="http://schemas.microsoft.com/office/drawing/2014/main" xmlns="" id="{2373107E-C88A-7691-064E-A33F92285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7041" y="3457797"/>
              <a:ext cx="156672" cy="233351"/>
            </a:xfrm>
            <a:custGeom>
              <a:avLst/>
              <a:gdLst>
                <a:gd name="T0" fmla="*/ 2147483646 w 2860"/>
                <a:gd name="T1" fmla="*/ 0 h 4232"/>
                <a:gd name="T2" fmla="*/ 2147483646 w 2860"/>
                <a:gd name="T3" fmla="*/ 2147483646 h 4232"/>
                <a:gd name="T4" fmla="*/ 2147483646 w 2860"/>
                <a:gd name="T5" fmla="*/ 2147483646 h 4232"/>
                <a:gd name="T6" fmla="*/ 2147483646 w 2860"/>
                <a:gd name="T7" fmla="*/ 2147483646 h 4232"/>
                <a:gd name="T8" fmla="*/ 2147483646 w 2860"/>
                <a:gd name="T9" fmla="*/ 2147483646 h 4232"/>
                <a:gd name="T10" fmla="*/ 2147483646 w 2860"/>
                <a:gd name="T11" fmla="*/ 2147483646 h 4232"/>
                <a:gd name="T12" fmla="*/ 2147483646 w 2860"/>
                <a:gd name="T13" fmla="*/ 2147483646 h 4232"/>
                <a:gd name="T14" fmla="*/ 2147483646 w 2860"/>
                <a:gd name="T15" fmla="*/ 2147483646 h 4232"/>
                <a:gd name="T16" fmla="*/ 2147483646 w 2860"/>
                <a:gd name="T17" fmla="*/ 0 h 42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2" name="Google Shape;501;p27">
              <a:extLst>
                <a:ext uri="{FF2B5EF4-FFF2-40B4-BE49-F238E27FC236}">
                  <a16:creationId xmlns:a16="http://schemas.microsoft.com/office/drawing/2014/main" xmlns="" id="{E3B81BB4-41C1-BF4C-B3B7-A83A841BF646}"/>
                </a:ext>
              </a:extLst>
            </p:cNvPr>
            <p:cNvSpPr/>
            <p:nvPr/>
          </p:nvSpPr>
          <p:spPr>
            <a:xfrm>
              <a:off x="6179930" y="3610189"/>
              <a:ext cx="527302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3" name="Google Shape;502;p27">
              <a:extLst>
                <a:ext uri="{FF2B5EF4-FFF2-40B4-BE49-F238E27FC236}">
                  <a16:creationId xmlns:a16="http://schemas.microsoft.com/office/drawing/2014/main" xmlns="" id="{744E45BA-8D7E-F9F3-B5B1-9314278010CF}"/>
                </a:ext>
              </a:extLst>
            </p:cNvPr>
            <p:cNvSpPr/>
            <p:nvPr/>
          </p:nvSpPr>
          <p:spPr>
            <a:xfrm>
              <a:off x="6241873" y="3659399"/>
              <a:ext cx="206474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4" name="Google Shape;503;p27">
              <a:extLst>
                <a:ext uri="{FF2B5EF4-FFF2-40B4-BE49-F238E27FC236}">
                  <a16:creationId xmlns:a16="http://schemas.microsoft.com/office/drawing/2014/main" xmlns="" id="{FCFB7F33-8A8D-4653-D282-D0007C053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8612" y="3719721"/>
              <a:ext cx="518712" cy="417490"/>
            </a:xfrm>
            <a:custGeom>
              <a:avLst/>
              <a:gdLst>
                <a:gd name="T0" fmla="*/ 2147483646 w 9385"/>
                <a:gd name="T1" fmla="*/ 0 h 7558"/>
                <a:gd name="T2" fmla="*/ 2147483646 w 9385"/>
                <a:gd name="T3" fmla="*/ 0 h 7558"/>
                <a:gd name="T4" fmla="*/ 2147483646 w 9385"/>
                <a:gd name="T5" fmla="*/ 2147483646 h 7558"/>
                <a:gd name="T6" fmla="*/ 2147483646 w 9385"/>
                <a:gd name="T7" fmla="*/ 2147483646 h 7558"/>
                <a:gd name="T8" fmla="*/ 2147483646 w 9385"/>
                <a:gd name="T9" fmla="*/ 2147483646 h 7558"/>
                <a:gd name="T10" fmla="*/ 2147483646 w 9385"/>
                <a:gd name="T11" fmla="*/ 2147483646 h 7558"/>
                <a:gd name="T12" fmla="*/ 2147483646 w 9385"/>
                <a:gd name="T13" fmla="*/ 2147483646 h 7558"/>
                <a:gd name="T14" fmla="*/ 2147483646 w 9385"/>
                <a:gd name="T15" fmla="*/ 2147483646 h 7558"/>
                <a:gd name="T16" fmla="*/ 2147483646 w 9385"/>
                <a:gd name="T17" fmla="*/ 0 h 75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xmlns="" id="{6CD5E738-CB2B-91C6-0B3D-D4EDAB1367B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98612" y="3608388"/>
            <a:ext cx="2203451" cy="2017712"/>
            <a:chOff x="1598355" y="3608289"/>
            <a:chExt cx="2204156" cy="2018295"/>
          </a:xfrm>
        </p:grpSpPr>
        <p:grpSp>
          <p:nvGrpSpPr>
            <p:cNvPr id="156" name="Google Shape;505;p27">
              <a:extLst>
                <a:ext uri="{FF2B5EF4-FFF2-40B4-BE49-F238E27FC236}">
                  <a16:creationId xmlns:a16="http://schemas.microsoft.com/office/drawing/2014/main" xmlns="" id="{E9AC5BC0-B4E0-494A-EC26-19067DA4C1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8355" y="4368920"/>
              <a:ext cx="868989" cy="1257663"/>
              <a:chOff x="3235834" y="3793899"/>
              <a:chExt cx="868989" cy="1257663"/>
            </a:xfrm>
          </p:grpSpPr>
          <p:sp>
            <p:nvSpPr>
              <p:cNvPr id="202" name="Google Shape;506;p27">
                <a:extLst>
                  <a:ext uri="{FF2B5EF4-FFF2-40B4-BE49-F238E27FC236}">
                    <a16:creationId xmlns:a16="http://schemas.microsoft.com/office/drawing/2014/main" xmlns="" id="{3EDF967C-59DA-D127-8147-75E099D491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5834" y="3795488"/>
                <a:ext cx="868111" cy="1256075"/>
              </a:xfrm>
              <a:custGeom>
                <a:avLst/>
                <a:gdLst>
                  <a:gd name="T0" fmla="*/ 2147483646 w 15711"/>
                  <a:gd name="T1" fmla="*/ 2147483646 h 22726"/>
                  <a:gd name="T2" fmla="*/ 2147483646 w 15711"/>
                  <a:gd name="T3" fmla="*/ 2147483646 h 22726"/>
                  <a:gd name="T4" fmla="*/ 2147483646 w 15711"/>
                  <a:gd name="T5" fmla="*/ 2147483646 h 22726"/>
                  <a:gd name="T6" fmla="*/ 2147483646 w 15711"/>
                  <a:gd name="T7" fmla="*/ 2147483646 h 22726"/>
                  <a:gd name="T8" fmla="*/ 2147483646 w 15711"/>
                  <a:gd name="T9" fmla="*/ 2147483646 h 22726"/>
                  <a:gd name="T10" fmla="*/ 2147483646 w 15711"/>
                  <a:gd name="T11" fmla="*/ 2147483646 h 22726"/>
                  <a:gd name="T12" fmla="*/ 2147483646 w 15711"/>
                  <a:gd name="T13" fmla="*/ 2147483646 h 22726"/>
                  <a:gd name="T14" fmla="*/ 2147483646 w 15711"/>
                  <a:gd name="T15" fmla="*/ 2147483646 h 22726"/>
                  <a:gd name="T16" fmla="*/ 2147483646 w 15711"/>
                  <a:gd name="T17" fmla="*/ 2147483646 h 227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lnTo>
                      <a:pt x="10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grpSp>
            <p:nvGrpSpPr>
              <p:cNvPr id="203" name="Google Shape;507;p27">
                <a:extLst>
                  <a:ext uri="{FF2B5EF4-FFF2-40B4-BE49-F238E27FC236}">
                    <a16:creationId xmlns:a16="http://schemas.microsoft.com/office/drawing/2014/main" xmlns="" id="{6BA344DD-DDE2-A3EF-A70A-FDA65B0CEE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35834" y="3793899"/>
                <a:ext cx="863186" cy="1257663"/>
                <a:chOff x="3235834" y="3793899"/>
                <a:chExt cx="863186" cy="1257663"/>
              </a:xfrm>
            </p:grpSpPr>
            <p:sp>
              <p:nvSpPr>
                <p:cNvPr id="204" name="Google Shape;508;p27">
                  <a:extLst>
                    <a:ext uri="{FF2B5EF4-FFF2-40B4-BE49-F238E27FC236}">
                      <a16:creationId xmlns:a16="http://schemas.microsoft.com/office/drawing/2014/main" xmlns="" id="{ED53AEC9-18BE-AE95-1A02-42A5FA243542}"/>
                    </a:ext>
                  </a:extLst>
                </p:cNvPr>
                <p:cNvSpPr/>
                <p:nvPr/>
              </p:nvSpPr>
              <p:spPr>
                <a:xfrm>
                  <a:off x="3235834" y="3793900"/>
                  <a:ext cx="814647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800" i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05" name="Google Shape;509;p27">
                  <a:extLst>
                    <a:ext uri="{FF2B5EF4-FFF2-40B4-BE49-F238E27FC236}">
                      <a16:creationId xmlns:a16="http://schemas.microsoft.com/office/drawing/2014/main" xmlns="" id="{ACECF7A9-0854-275F-3291-932DEEEC10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5706" y="3905057"/>
                  <a:ext cx="717781" cy="182616"/>
                </a:xfrm>
                <a:custGeom>
                  <a:avLst/>
                  <a:gdLst>
                    <a:gd name="T0" fmla="*/ 2147483646 w 13011"/>
                    <a:gd name="T1" fmla="*/ 0 h 3309"/>
                    <a:gd name="T2" fmla="*/ 0 w 13011"/>
                    <a:gd name="T3" fmla="*/ 2147483646 h 3309"/>
                    <a:gd name="T4" fmla="*/ 0 w 13011"/>
                    <a:gd name="T5" fmla="*/ 2147483646 h 3309"/>
                    <a:gd name="T6" fmla="*/ 2147483646 w 13011"/>
                    <a:gd name="T7" fmla="*/ 2147483646 h 3309"/>
                    <a:gd name="T8" fmla="*/ 2147483646 w 13011"/>
                    <a:gd name="T9" fmla="*/ 2147483646 h 3309"/>
                    <a:gd name="T10" fmla="*/ 2147483646 w 13011"/>
                    <a:gd name="T11" fmla="*/ 2147483646 h 3309"/>
                    <a:gd name="T12" fmla="*/ 2147483646 w 13011"/>
                    <a:gd name="T13" fmla="*/ 2147483646 h 3309"/>
                    <a:gd name="T14" fmla="*/ 2147483646 w 13011"/>
                    <a:gd name="T15" fmla="*/ 0 h 3309"/>
                    <a:gd name="T16" fmla="*/ 2147483646 w 13011"/>
                    <a:gd name="T17" fmla="*/ 0 h 330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lnTo>
                        <a:pt x="662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06" name="Google Shape;510;p27">
                  <a:extLst>
                    <a:ext uri="{FF2B5EF4-FFF2-40B4-BE49-F238E27FC236}">
                      <a16:creationId xmlns:a16="http://schemas.microsoft.com/office/drawing/2014/main" xmlns="" id="{0F818DEA-A0E4-084B-B5FB-76B3BF03A0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260760"/>
                  <a:ext cx="146097" cy="144505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07" name="Google Shape;511;p27">
                  <a:extLst>
                    <a:ext uri="{FF2B5EF4-FFF2-40B4-BE49-F238E27FC236}">
                      <a16:creationId xmlns:a16="http://schemas.microsoft.com/office/drawing/2014/main" xmlns="" id="{4156F0B6-E696-489A-2B10-1639C65900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260760"/>
                  <a:ext cx="143979" cy="144505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08" name="Google Shape;512;p27">
                  <a:extLst>
                    <a:ext uri="{FF2B5EF4-FFF2-40B4-BE49-F238E27FC236}">
                      <a16:creationId xmlns:a16="http://schemas.microsoft.com/office/drawing/2014/main" xmlns="" id="{97540FA3-0160-97AB-BEDB-2052355F82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1" y="4260760"/>
                  <a:ext cx="143979" cy="144505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09" name="Google Shape;513;p27">
                  <a:extLst>
                    <a:ext uri="{FF2B5EF4-FFF2-40B4-BE49-F238E27FC236}">
                      <a16:creationId xmlns:a16="http://schemas.microsoft.com/office/drawing/2014/main" xmlns="" id="{7AFB8881-0F1B-9839-BA16-38F8AE7F85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454491"/>
                  <a:ext cx="146097" cy="142916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0" name="Google Shape;514;p27">
                  <a:extLst>
                    <a:ext uri="{FF2B5EF4-FFF2-40B4-BE49-F238E27FC236}">
                      <a16:creationId xmlns:a16="http://schemas.microsoft.com/office/drawing/2014/main" xmlns="" id="{83389398-8177-D4C3-FA6A-081042DEE5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454491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1" name="Google Shape;515;p27">
                  <a:extLst>
                    <a:ext uri="{FF2B5EF4-FFF2-40B4-BE49-F238E27FC236}">
                      <a16:creationId xmlns:a16="http://schemas.microsoft.com/office/drawing/2014/main" xmlns="" id="{232F443B-F4FD-178E-EC60-E0F5B34075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1" y="4454491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2" name="Google Shape;516;p27">
                  <a:extLst>
                    <a:ext uri="{FF2B5EF4-FFF2-40B4-BE49-F238E27FC236}">
                      <a16:creationId xmlns:a16="http://schemas.microsoft.com/office/drawing/2014/main" xmlns="" id="{FC0FEC77-4B50-5D17-9C18-FE80E1582D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645046"/>
                  <a:ext cx="146097" cy="146092"/>
                </a:xfrm>
                <a:custGeom>
                  <a:avLst/>
                  <a:gdLst>
                    <a:gd name="T0" fmla="*/ 2147483646 w 2648"/>
                    <a:gd name="T1" fmla="*/ 0 h 2648"/>
                    <a:gd name="T2" fmla="*/ 0 w 2648"/>
                    <a:gd name="T3" fmla="*/ 2147483646 h 2648"/>
                    <a:gd name="T4" fmla="*/ 0 w 2648"/>
                    <a:gd name="T5" fmla="*/ 2147483646 h 2648"/>
                    <a:gd name="T6" fmla="*/ 2147483646 w 2648"/>
                    <a:gd name="T7" fmla="*/ 2147483646 h 2648"/>
                    <a:gd name="T8" fmla="*/ 2147483646 w 2648"/>
                    <a:gd name="T9" fmla="*/ 2147483646 h 2648"/>
                    <a:gd name="T10" fmla="*/ 2147483646 w 2648"/>
                    <a:gd name="T11" fmla="*/ 2147483646 h 2648"/>
                    <a:gd name="T12" fmla="*/ 2147483646 w 2648"/>
                    <a:gd name="T13" fmla="*/ 2147483646 h 2648"/>
                    <a:gd name="T14" fmla="*/ 2147483646 w 2648"/>
                    <a:gd name="T15" fmla="*/ 0 h 2648"/>
                    <a:gd name="T16" fmla="*/ 2147483646 w 2648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3" name="Google Shape;517;p27">
                  <a:extLst>
                    <a:ext uri="{FF2B5EF4-FFF2-40B4-BE49-F238E27FC236}">
                      <a16:creationId xmlns:a16="http://schemas.microsoft.com/office/drawing/2014/main" xmlns="" id="{CD14E036-89CA-46EE-B2F1-575FAE1DFC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645046"/>
                  <a:ext cx="143979" cy="146092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4" name="Google Shape;518;p27">
                  <a:extLst>
                    <a:ext uri="{FF2B5EF4-FFF2-40B4-BE49-F238E27FC236}">
                      <a16:creationId xmlns:a16="http://schemas.microsoft.com/office/drawing/2014/main" xmlns="" id="{8AF08E2A-5062-2122-40BD-55C06815F5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1" y="4645046"/>
                  <a:ext cx="143979" cy="146092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5" name="Google Shape;519;p27">
                  <a:extLst>
                    <a:ext uri="{FF2B5EF4-FFF2-40B4-BE49-F238E27FC236}">
                      <a16:creationId xmlns:a16="http://schemas.microsoft.com/office/drawing/2014/main" xmlns="" id="{5299FC71-2E04-9B29-CA8D-52BFCE9DF0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840365"/>
                  <a:ext cx="146097" cy="144504"/>
                </a:xfrm>
                <a:custGeom>
                  <a:avLst/>
                  <a:gdLst>
                    <a:gd name="T0" fmla="*/ 2147483646 w 2648"/>
                    <a:gd name="T1" fmla="*/ 0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0 h 2595"/>
                    <a:gd name="T16" fmla="*/ 2147483646 w 2648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6" name="Google Shape;520;p27">
                  <a:extLst>
                    <a:ext uri="{FF2B5EF4-FFF2-40B4-BE49-F238E27FC236}">
                      <a16:creationId xmlns:a16="http://schemas.microsoft.com/office/drawing/2014/main" xmlns="" id="{42238A00-1746-6A25-BED5-7FE821D5A8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840365"/>
                  <a:ext cx="143979" cy="144504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7" name="Google Shape;521;p27">
                  <a:extLst>
                    <a:ext uri="{FF2B5EF4-FFF2-40B4-BE49-F238E27FC236}">
                      <a16:creationId xmlns:a16="http://schemas.microsoft.com/office/drawing/2014/main" xmlns="" id="{9997D9FF-9609-B2BA-760A-534C9A5EC7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1" y="4840365"/>
                  <a:ext cx="143979" cy="144504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8" name="Google Shape;522;p27">
                  <a:extLst>
                    <a:ext uri="{FF2B5EF4-FFF2-40B4-BE49-F238E27FC236}">
                      <a16:creationId xmlns:a16="http://schemas.microsoft.com/office/drawing/2014/main" xmlns="" id="{8EF373E9-BF99-637A-6CEA-D83D80B31B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4099" y="4186126"/>
                  <a:ext cx="243494" cy="865437"/>
                </a:xfrm>
                <a:custGeom>
                  <a:avLst/>
                  <a:gdLst>
                    <a:gd name="T0" fmla="*/ 2147483646 w 4409"/>
                    <a:gd name="T1" fmla="*/ 2147483646 h 15671"/>
                    <a:gd name="T2" fmla="*/ 2147483646 w 4409"/>
                    <a:gd name="T3" fmla="*/ 2147483646 h 15671"/>
                    <a:gd name="T4" fmla="*/ 2147483646 w 4409"/>
                    <a:gd name="T5" fmla="*/ 2147483646 h 15671"/>
                    <a:gd name="T6" fmla="*/ 2147483646 w 4409"/>
                    <a:gd name="T7" fmla="*/ 2147483646 h 15671"/>
                    <a:gd name="T8" fmla="*/ 2147483646 w 4409"/>
                    <a:gd name="T9" fmla="*/ 2147483646 h 15671"/>
                    <a:gd name="T10" fmla="*/ 2147483646 w 4409"/>
                    <a:gd name="T11" fmla="*/ 2147483646 h 15671"/>
                    <a:gd name="T12" fmla="*/ 2147483646 w 4409"/>
                    <a:gd name="T13" fmla="*/ 2147483646 h 15671"/>
                    <a:gd name="T14" fmla="*/ 2147483646 w 4409"/>
                    <a:gd name="T15" fmla="*/ 2147483646 h 15671"/>
                    <a:gd name="T16" fmla="*/ 2147483646 w 4409"/>
                    <a:gd name="T17" fmla="*/ 2147483646 h 15671"/>
                    <a:gd name="T18" fmla="*/ 2147483646 w 4409"/>
                    <a:gd name="T19" fmla="*/ 2147483646 h 15671"/>
                    <a:gd name="T20" fmla="*/ 2147483646 w 4409"/>
                    <a:gd name="T21" fmla="*/ 2147483646 h 15671"/>
                    <a:gd name="T22" fmla="*/ 2147483646 w 4409"/>
                    <a:gd name="T23" fmla="*/ 2147483646 h 15671"/>
                    <a:gd name="T24" fmla="*/ 2147483646 w 4409"/>
                    <a:gd name="T25" fmla="*/ 2147483646 h 15671"/>
                    <a:gd name="T26" fmla="*/ 2147483646 w 4409"/>
                    <a:gd name="T27" fmla="*/ 2147483646 h 15671"/>
                    <a:gd name="T28" fmla="*/ 2147483646 w 4409"/>
                    <a:gd name="T29" fmla="*/ 2147483646 h 15671"/>
                    <a:gd name="T30" fmla="*/ 2147483646 w 4409"/>
                    <a:gd name="T31" fmla="*/ 2147483646 h 15671"/>
                    <a:gd name="T32" fmla="*/ 2147483646 w 4409"/>
                    <a:gd name="T33" fmla="*/ 2147483646 h 15671"/>
                    <a:gd name="T34" fmla="*/ 2147483646 w 4409"/>
                    <a:gd name="T35" fmla="*/ 2147483646 h 15671"/>
                    <a:gd name="T36" fmla="*/ 2147483646 w 4409"/>
                    <a:gd name="T37" fmla="*/ 2147483646 h 15671"/>
                    <a:gd name="T38" fmla="*/ 2147483646 w 4409"/>
                    <a:gd name="T39" fmla="*/ 2147483646 h 15671"/>
                    <a:gd name="T40" fmla="*/ 2147483646 w 4409"/>
                    <a:gd name="T41" fmla="*/ 2147483646 h 15671"/>
                    <a:gd name="T42" fmla="*/ 2147483646 w 4409"/>
                    <a:gd name="T43" fmla="*/ 2147483646 h 15671"/>
                    <a:gd name="T44" fmla="*/ 2147483646 w 4409"/>
                    <a:gd name="T45" fmla="*/ 2147483646 h 15671"/>
                    <a:gd name="T46" fmla="*/ 2147483646 w 4409"/>
                    <a:gd name="T47" fmla="*/ 2147483646 h 15671"/>
                    <a:gd name="T48" fmla="*/ 2147483646 w 4409"/>
                    <a:gd name="T49" fmla="*/ 2147483646 h 15671"/>
                    <a:gd name="T50" fmla="*/ 2147483646 w 4409"/>
                    <a:gd name="T51" fmla="*/ 2147483646 h 15671"/>
                    <a:gd name="T52" fmla="*/ 2147483646 w 4409"/>
                    <a:gd name="T53" fmla="*/ 2147483646 h 15671"/>
                    <a:gd name="T54" fmla="*/ 2147483646 w 4409"/>
                    <a:gd name="T55" fmla="*/ 0 h 15671"/>
                    <a:gd name="T56" fmla="*/ 2147483646 w 4409"/>
                    <a:gd name="T57" fmla="*/ 2147483646 h 15671"/>
                    <a:gd name="T58" fmla="*/ 2147483646 w 4409"/>
                    <a:gd name="T59" fmla="*/ 2147483646 h 15671"/>
                    <a:gd name="T60" fmla="*/ 2147483646 w 4409"/>
                    <a:gd name="T61" fmla="*/ 2147483646 h 15671"/>
                    <a:gd name="T62" fmla="*/ 2147483646 w 4409"/>
                    <a:gd name="T63" fmla="*/ 2147483646 h 15671"/>
                    <a:gd name="T64" fmla="*/ 2147483646 w 4409"/>
                    <a:gd name="T65" fmla="*/ 0 h 15671"/>
                    <a:gd name="T66" fmla="*/ 2147483646 w 4409"/>
                    <a:gd name="T67" fmla="*/ 0 h 1567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lnTo>
                        <a:pt x="2595" y="1377"/>
                      </a:ln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lnTo>
                        <a:pt x="2595" y="4858"/>
                      </a:ln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lnTo>
                        <a:pt x="2595" y="8325"/>
                      </a:ln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9" name="Google Shape;523;p27">
                  <a:extLst>
                    <a:ext uri="{FF2B5EF4-FFF2-40B4-BE49-F238E27FC236}">
                      <a16:creationId xmlns:a16="http://schemas.microsoft.com/office/drawing/2014/main" xmlns="" id="{985333C5-2E0E-1176-6EAC-5C69226E4F1C}"/>
                    </a:ext>
                  </a:extLst>
                </p:cNvPr>
                <p:cNvSpPr/>
                <p:nvPr/>
              </p:nvSpPr>
              <p:spPr>
                <a:xfrm>
                  <a:off x="3828160" y="3793900"/>
                  <a:ext cx="22073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800" i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20" name="Google Shape;524;p27">
                  <a:extLst>
                    <a:ext uri="{FF2B5EF4-FFF2-40B4-BE49-F238E27FC236}">
                      <a16:creationId xmlns:a16="http://schemas.microsoft.com/office/drawing/2014/main" xmlns="" id="{236926EE-8804-DE30-4F69-178C363FD9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4099" y="3905057"/>
                  <a:ext cx="169388" cy="182616"/>
                </a:xfrm>
                <a:custGeom>
                  <a:avLst/>
                  <a:gdLst>
                    <a:gd name="T0" fmla="*/ 2147483646 w 3085"/>
                    <a:gd name="T1" fmla="*/ 0 h 3309"/>
                    <a:gd name="T2" fmla="*/ 2147483646 w 3085"/>
                    <a:gd name="T3" fmla="*/ 2147483646 h 3309"/>
                    <a:gd name="T4" fmla="*/ 2147483646 w 3085"/>
                    <a:gd name="T5" fmla="*/ 2147483646 h 3309"/>
                    <a:gd name="T6" fmla="*/ 2147483646 w 3085"/>
                    <a:gd name="T7" fmla="*/ 2147483646 h 3309"/>
                    <a:gd name="T8" fmla="*/ 2147483646 w 3085"/>
                    <a:gd name="T9" fmla="*/ 2147483646 h 3309"/>
                    <a:gd name="T10" fmla="*/ 2147483646 w 3085"/>
                    <a:gd name="T11" fmla="*/ 2147483646 h 3309"/>
                    <a:gd name="T12" fmla="*/ 2147483646 w 3085"/>
                    <a:gd name="T13" fmla="*/ 2147483646 h 3309"/>
                    <a:gd name="T14" fmla="*/ 2147483646 w 3085"/>
                    <a:gd name="T15" fmla="*/ 2147483646 h 3309"/>
                    <a:gd name="T16" fmla="*/ 2147483646 w 3085"/>
                    <a:gd name="T17" fmla="*/ 2147483646 h 3309"/>
                    <a:gd name="T18" fmla="*/ 2147483646 w 3085"/>
                    <a:gd name="T19" fmla="*/ 0 h 3309"/>
                    <a:gd name="T20" fmla="*/ 2147483646 w 3085"/>
                    <a:gd name="T21" fmla="*/ 0 h 330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1" name="Google Shape;525;p27">
                  <a:extLst>
                    <a:ext uri="{FF2B5EF4-FFF2-40B4-BE49-F238E27FC236}">
                      <a16:creationId xmlns:a16="http://schemas.microsoft.com/office/drawing/2014/main" xmlns="" id="{D733CB52-A4BF-53EB-81FA-ED5CE9C26A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2823" y="3944757"/>
                  <a:ext cx="35994" cy="101629"/>
                </a:xfrm>
                <a:custGeom>
                  <a:avLst/>
                  <a:gdLst>
                    <a:gd name="T0" fmla="*/ 2147483646 w 649"/>
                    <a:gd name="T1" fmla="*/ 0 h 1814"/>
                    <a:gd name="T2" fmla="*/ 2147483646 w 649"/>
                    <a:gd name="T3" fmla="*/ 2147483646 h 1814"/>
                    <a:gd name="T4" fmla="*/ 0 w 649"/>
                    <a:gd name="T5" fmla="*/ 2147483646 h 1814"/>
                    <a:gd name="T6" fmla="*/ 2147483646 w 649"/>
                    <a:gd name="T7" fmla="*/ 2147483646 h 1814"/>
                    <a:gd name="T8" fmla="*/ 2147483646 w 649"/>
                    <a:gd name="T9" fmla="*/ 2147483646 h 1814"/>
                    <a:gd name="T10" fmla="*/ 2147483646 w 649"/>
                    <a:gd name="T11" fmla="*/ 2147483646 h 1814"/>
                    <a:gd name="T12" fmla="*/ 2147483646 w 649"/>
                    <a:gd name="T13" fmla="*/ 2147483646 h 1814"/>
                    <a:gd name="T14" fmla="*/ 2147483646 w 649"/>
                    <a:gd name="T15" fmla="*/ 2147483646 h 1814"/>
                    <a:gd name="T16" fmla="*/ 2147483646 w 649"/>
                    <a:gd name="T17" fmla="*/ 2147483646 h 1814"/>
                    <a:gd name="T18" fmla="*/ 2147483646 w 649"/>
                    <a:gd name="T19" fmla="*/ 2147483646 h 1814"/>
                    <a:gd name="T20" fmla="*/ 2147483646 w 649"/>
                    <a:gd name="T21" fmla="*/ 2147483646 h 1814"/>
                    <a:gd name="T22" fmla="*/ 2147483646 w 649"/>
                    <a:gd name="T23" fmla="*/ 2147483646 h 1814"/>
                    <a:gd name="T24" fmla="*/ 2147483646 w 649"/>
                    <a:gd name="T25" fmla="*/ 2147483646 h 1814"/>
                    <a:gd name="T26" fmla="*/ 2147483646 w 649"/>
                    <a:gd name="T27" fmla="*/ 2147483646 h 1814"/>
                    <a:gd name="T28" fmla="*/ 2147483646 w 649"/>
                    <a:gd name="T29" fmla="*/ 2147483646 h 1814"/>
                    <a:gd name="T30" fmla="*/ 2147483646 w 649"/>
                    <a:gd name="T31" fmla="*/ 2147483646 h 1814"/>
                    <a:gd name="T32" fmla="*/ 2147483646 w 649"/>
                    <a:gd name="T33" fmla="*/ 2147483646 h 1814"/>
                    <a:gd name="T34" fmla="*/ 2147483646 w 649"/>
                    <a:gd name="T35" fmla="*/ 2147483646 h 1814"/>
                    <a:gd name="T36" fmla="*/ 2147483646 w 649"/>
                    <a:gd name="T37" fmla="*/ 2147483646 h 1814"/>
                    <a:gd name="T38" fmla="*/ 2147483646 w 649"/>
                    <a:gd name="T39" fmla="*/ 2147483646 h 1814"/>
                    <a:gd name="T40" fmla="*/ 2147483646 w 649"/>
                    <a:gd name="T41" fmla="*/ 2147483646 h 1814"/>
                    <a:gd name="T42" fmla="*/ 2147483646 w 649"/>
                    <a:gd name="T43" fmla="*/ 2147483646 h 1814"/>
                    <a:gd name="T44" fmla="*/ 0 w 649"/>
                    <a:gd name="T45" fmla="*/ 2147483646 h 1814"/>
                    <a:gd name="T46" fmla="*/ 2147483646 w 649"/>
                    <a:gd name="T47" fmla="*/ 2147483646 h 1814"/>
                    <a:gd name="T48" fmla="*/ 2147483646 w 649"/>
                    <a:gd name="T49" fmla="*/ 2147483646 h 1814"/>
                    <a:gd name="T50" fmla="*/ 2147483646 w 649"/>
                    <a:gd name="T51" fmla="*/ 2147483646 h 1814"/>
                    <a:gd name="T52" fmla="*/ 2147483646 w 649"/>
                    <a:gd name="T53" fmla="*/ 2147483646 h 1814"/>
                    <a:gd name="T54" fmla="*/ 2147483646 w 649"/>
                    <a:gd name="T55" fmla="*/ 2147483646 h 1814"/>
                    <a:gd name="T56" fmla="*/ 2147483646 w 649"/>
                    <a:gd name="T57" fmla="*/ 2147483646 h 1814"/>
                    <a:gd name="T58" fmla="*/ 2147483646 w 649"/>
                    <a:gd name="T59" fmla="*/ 2147483646 h 1814"/>
                    <a:gd name="T60" fmla="*/ 2147483646 w 649"/>
                    <a:gd name="T61" fmla="*/ 2147483646 h 1814"/>
                    <a:gd name="T62" fmla="*/ 2147483646 w 649"/>
                    <a:gd name="T63" fmla="*/ 2147483646 h 1814"/>
                    <a:gd name="T64" fmla="*/ 2147483646 w 649"/>
                    <a:gd name="T65" fmla="*/ 2147483646 h 1814"/>
                    <a:gd name="T66" fmla="*/ 2147483646 w 649"/>
                    <a:gd name="T67" fmla="*/ 0 h 1814"/>
                    <a:gd name="T68" fmla="*/ 2147483646 w 649"/>
                    <a:gd name="T69" fmla="*/ 0 h 181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2" name="Google Shape;526;p27">
                  <a:extLst>
                    <a:ext uri="{FF2B5EF4-FFF2-40B4-BE49-F238E27FC236}">
                      <a16:creationId xmlns:a16="http://schemas.microsoft.com/office/drawing/2014/main" xmlns="" id="{40A8536D-4505-9AE6-A65B-9F9AC2F023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3052" y="3944757"/>
                  <a:ext cx="63520" cy="101629"/>
                </a:xfrm>
                <a:custGeom>
                  <a:avLst/>
                  <a:gdLst>
                    <a:gd name="T0" fmla="*/ 2147483646 w 1152"/>
                    <a:gd name="T1" fmla="*/ 2147483646 h 1854"/>
                    <a:gd name="T2" fmla="*/ 2147483646 w 1152"/>
                    <a:gd name="T3" fmla="*/ 2147483646 h 1854"/>
                    <a:gd name="T4" fmla="*/ 2147483646 w 1152"/>
                    <a:gd name="T5" fmla="*/ 2147483646 h 1854"/>
                    <a:gd name="T6" fmla="*/ 2147483646 w 1152"/>
                    <a:gd name="T7" fmla="*/ 2147483646 h 1854"/>
                    <a:gd name="T8" fmla="*/ 2147483646 w 1152"/>
                    <a:gd name="T9" fmla="*/ 2147483646 h 1854"/>
                    <a:gd name="T10" fmla="*/ 2147483646 w 1152"/>
                    <a:gd name="T11" fmla="*/ 2147483646 h 1854"/>
                    <a:gd name="T12" fmla="*/ 2147483646 w 1152"/>
                    <a:gd name="T13" fmla="*/ 2147483646 h 1854"/>
                    <a:gd name="T14" fmla="*/ 2147483646 w 1152"/>
                    <a:gd name="T15" fmla="*/ 2147483646 h 1854"/>
                    <a:gd name="T16" fmla="*/ 2147483646 w 1152"/>
                    <a:gd name="T17" fmla="*/ 2147483646 h 1854"/>
                    <a:gd name="T18" fmla="*/ 2147483646 w 1152"/>
                    <a:gd name="T19" fmla="*/ 2147483646 h 1854"/>
                    <a:gd name="T20" fmla="*/ 2147483646 w 1152"/>
                    <a:gd name="T21" fmla="*/ 2147483646 h 1854"/>
                    <a:gd name="T22" fmla="*/ 2147483646 w 1152"/>
                    <a:gd name="T23" fmla="*/ 2147483646 h 1854"/>
                    <a:gd name="T24" fmla="*/ 2147483646 w 1152"/>
                    <a:gd name="T25" fmla="*/ 2147483646 h 1854"/>
                    <a:gd name="T26" fmla="*/ 2147483646 w 1152"/>
                    <a:gd name="T27" fmla="*/ 2147483646 h 1854"/>
                    <a:gd name="T28" fmla="*/ 2147483646 w 1152"/>
                    <a:gd name="T29" fmla="*/ 2147483646 h 1854"/>
                    <a:gd name="T30" fmla="*/ 2147483646 w 1152"/>
                    <a:gd name="T31" fmla="*/ 2147483646 h 1854"/>
                    <a:gd name="T32" fmla="*/ 2147483646 w 1152"/>
                    <a:gd name="T33" fmla="*/ 2147483646 h 1854"/>
                    <a:gd name="T34" fmla="*/ 2147483646 w 1152"/>
                    <a:gd name="T35" fmla="*/ 2147483646 h 1854"/>
                    <a:gd name="T36" fmla="*/ 2147483646 w 1152"/>
                    <a:gd name="T37" fmla="*/ 2147483646 h 1854"/>
                    <a:gd name="T38" fmla="*/ 2147483646 w 1152"/>
                    <a:gd name="T39" fmla="*/ 2147483646 h 1854"/>
                    <a:gd name="T40" fmla="*/ 2147483646 w 1152"/>
                    <a:gd name="T41" fmla="*/ 2147483646 h 1854"/>
                    <a:gd name="T42" fmla="*/ 2147483646 w 1152"/>
                    <a:gd name="T43" fmla="*/ 2147483646 h 1854"/>
                    <a:gd name="T44" fmla="*/ 2147483646 w 1152"/>
                    <a:gd name="T45" fmla="*/ 2147483646 h 1854"/>
                    <a:gd name="T46" fmla="*/ 2147483646 w 1152"/>
                    <a:gd name="T47" fmla="*/ 2147483646 h 1854"/>
                    <a:gd name="T48" fmla="*/ 2147483646 w 1152"/>
                    <a:gd name="T49" fmla="*/ 2147483646 h 1854"/>
                    <a:gd name="T50" fmla="*/ 2147483646 w 1152"/>
                    <a:gd name="T51" fmla="*/ 2147483646 h 1854"/>
                    <a:gd name="T52" fmla="*/ 2147483646 w 1152"/>
                    <a:gd name="T53" fmla="*/ 2147483646 h 1854"/>
                    <a:gd name="T54" fmla="*/ 2147483646 w 1152"/>
                    <a:gd name="T55" fmla="*/ 2147483646 h 1854"/>
                    <a:gd name="T56" fmla="*/ 2147483646 w 1152"/>
                    <a:gd name="T57" fmla="*/ 2147483646 h 1854"/>
                    <a:gd name="T58" fmla="*/ 2147483646 w 1152"/>
                    <a:gd name="T59" fmla="*/ 2147483646 h 1854"/>
                    <a:gd name="T60" fmla="*/ 2147483646 w 1152"/>
                    <a:gd name="T61" fmla="*/ 2147483646 h 1854"/>
                    <a:gd name="T62" fmla="*/ 2147483646 w 1152"/>
                    <a:gd name="T63" fmla="*/ 2147483646 h 1854"/>
                    <a:gd name="T64" fmla="*/ 2147483646 w 1152"/>
                    <a:gd name="T65" fmla="*/ 2147483646 h 1854"/>
                    <a:gd name="T66" fmla="*/ 2147483646 w 1152"/>
                    <a:gd name="T67" fmla="*/ 2147483646 h 1854"/>
                    <a:gd name="T68" fmla="*/ 2147483646 w 1152"/>
                    <a:gd name="T69" fmla="*/ 2147483646 h 1854"/>
                    <a:gd name="T70" fmla="*/ 2147483646 w 1152"/>
                    <a:gd name="T71" fmla="*/ 2147483646 h 1854"/>
                    <a:gd name="T72" fmla="*/ 2147483646 w 1152"/>
                    <a:gd name="T73" fmla="*/ 2147483646 h 1854"/>
                    <a:gd name="T74" fmla="*/ 2147483646 w 1152"/>
                    <a:gd name="T75" fmla="*/ 2147483646 h 1854"/>
                    <a:gd name="T76" fmla="*/ 2147483646 w 1152"/>
                    <a:gd name="T77" fmla="*/ 2147483646 h 1854"/>
                    <a:gd name="T78" fmla="*/ 2147483646 w 1152"/>
                    <a:gd name="T79" fmla="*/ 2147483646 h 1854"/>
                    <a:gd name="T80" fmla="*/ 2147483646 w 1152"/>
                    <a:gd name="T81" fmla="*/ 2147483646 h 1854"/>
                    <a:gd name="T82" fmla="*/ 2147483646 w 1152"/>
                    <a:gd name="T83" fmla="*/ 2147483646 h 1854"/>
                    <a:gd name="T84" fmla="*/ 2147483646 w 1152"/>
                    <a:gd name="T85" fmla="*/ 2147483646 h 1854"/>
                    <a:gd name="T86" fmla="*/ 2147483646 w 1152"/>
                    <a:gd name="T87" fmla="*/ 2147483646 h 1854"/>
                    <a:gd name="T88" fmla="*/ 2147483646 w 1152"/>
                    <a:gd name="T89" fmla="*/ 2147483646 h 1854"/>
                    <a:gd name="T90" fmla="*/ 2147483646 w 1152"/>
                    <a:gd name="T91" fmla="*/ 2147483646 h 1854"/>
                    <a:gd name="T92" fmla="*/ 2147483646 w 1152"/>
                    <a:gd name="T93" fmla="*/ 2147483646 h 1854"/>
                    <a:gd name="T94" fmla="*/ 2147483646 w 1152"/>
                    <a:gd name="T95" fmla="*/ 2147483646 h 1854"/>
                    <a:gd name="T96" fmla="*/ 2147483646 w 1152"/>
                    <a:gd name="T97" fmla="*/ 2147483646 h 1854"/>
                    <a:gd name="T98" fmla="*/ 2147483646 w 1152"/>
                    <a:gd name="T99" fmla="*/ 2147483646 h 1854"/>
                    <a:gd name="T100" fmla="*/ 2147483646 w 1152"/>
                    <a:gd name="T101" fmla="*/ 2147483646 h 1854"/>
                    <a:gd name="T102" fmla="*/ 2147483646 w 1152"/>
                    <a:gd name="T103" fmla="*/ 2147483646 h 1854"/>
                    <a:gd name="T104" fmla="*/ 2147483646 w 1152"/>
                    <a:gd name="T105" fmla="*/ 2147483646 h 1854"/>
                    <a:gd name="T106" fmla="*/ 2147483646 w 1152"/>
                    <a:gd name="T107" fmla="*/ 2147483646 h 1854"/>
                    <a:gd name="T108" fmla="*/ 2147483646 w 1152"/>
                    <a:gd name="T109" fmla="*/ 2147483646 h 1854"/>
                    <a:gd name="T110" fmla="*/ 2147483646 w 1152"/>
                    <a:gd name="T111" fmla="*/ 2147483646 h 1854"/>
                    <a:gd name="T112" fmla="*/ 2147483646 w 1152"/>
                    <a:gd name="T113" fmla="*/ 2147483646 h 1854"/>
                    <a:gd name="T114" fmla="*/ 2147483646 w 1152"/>
                    <a:gd name="T115" fmla="*/ 2147483646 h 1854"/>
                    <a:gd name="T116" fmla="*/ 2147483646 w 1152"/>
                    <a:gd name="T117" fmla="*/ 2147483646 h 1854"/>
                    <a:gd name="T118" fmla="*/ 2147483646 w 1152"/>
                    <a:gd name="T119" fmla="*/ 2147483646 h 1854"/>
                    <a:gd name="T120" fmla="*/ 2147483646 w 1152"/>
                    <a:gd name="T121" fmla="*/ 2147483646 h 185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3" name="Google Shape;527;p27">
                  <a:extLst>
                    <a:ext uri="{FF2B5EF4-FFF2-40B4-BE49-F238E27FC236}">
                      <a16:creationId xmlns:a16="http://schemas.microsoft.com/office/drawing/2014/main" xmlns="" id="{D6019F4B-8DE4-91E0-F231-6AF2B992E9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8691" y="3990807"/>
                  <a:ext cx="65637" cy="57167"/>
                </a:xfrm>
                <a:custGeom>
                  <a:avLst/>
                  <a:gdLst>
                    <a:gd name="T0" fmla="*/ 2147483646 w 1192"/>
                    <a:gd name="T1" fmla="*/ 2147483646 h 1034"/>
                    <a:gd name="T2" fmla="*/ 2147483646 w 1192"/>
                    <a:gd name="T3" fmla="*/ 2147483646 h 1034"/>
                    <a:gd name="T4" fmla="*/ 2147483646 w 1192"/>
                    <a:gd name="T5" fmla="*/ 2147483646 h 1034"/>
                    <a:gd name="T6" fmla="*/ 2147483646 w 1192"/>
                    <a:gd name="T7" fmla="*/ 2147483646 h 1034"/>
                    <a:gd name="T8" fmla="*/ 2147483646 w 1192"/>
                    <a:gd name="T9" fmla="*/ 2147483646 h 1034"/>
                    <a:gd name="T10" fmla="*/ 2147483646 w 1192"/>
                    <a:gd name="T11" fmla="*/ 2147483646 h 1034"/>
                    <a:gd name="T12" fmla="*/ 2147483646 w 1192"/>
                    <a:gd name="T13" fmla="*/ 2147483646 h 1034"/>
                    <a:gd name="T14" fmla="*/ 2147483646 w 1192"/>
                    <a:gd name="T15" fmla="*/ 2147483646 h 1034"/>
                    <a:gd name="T16" fmla="*/ 2147483646 w 1192"/>
                    <a:gd name="T17" fmla="*/ 2147483646 h 1034"/>
                    <a:gd name="T18" fmla="*/ 2147483646 w 1192"/>
                    <a:gd name="T19" fmla="*/ 2147483646 h 1034"/>
                    <a:gd name="T20" fmla="*/ 2147483646 w 1192"/>
                    <a:gd name="T21" fmla="*/ 2147483646 h 1034"/>
                    <a:gd name="T22" fmla="*/ 2147483646 w 1192"/>
                    <a:gd name="T23" fmla="*/ 2147483646 h 1034"/>
                    <a:gd name="T24" fmla="*/ 2147483646 w 1192"/>
                    <a:gd name="T25" fmla="*/ 2147483646 h 1034"/>
                    <a:gd name="T26" fmla="*/ 2147483646 w 1192"/>
                    <a:gd name="T27" fmla="*/ 2147483646 h 1034"/>
                    <a:gd name="T28" fmla="*/ 2147483646 w 1192"/>
                    <a:gd name="T29" fmla="*/ 2147483646 h 1034"/>
                    <a:gd name="T30" fmla="*/ 2147483646 w 1192"/>
                    <a:gd name="T31" fmla="*/ 2147483646 h 1034"/>
                    <a:gd name="T32" fmla="*/ 2147483646 w 1192"/>
                    <a:gd name="T33" fmla="*/ 2147483646 h 1034"/>
                    <a:gd name="T34" fmla="*/ 2147483646 w 1192"/>
                    <a:gd name="T35" fmla="*/ 2147483646 h 1034"/>
                    <a:gd name="T36" fmla="*/ 2147483646 w 1192"/>
                    <a:gd name="T37" fmla="*/ 2147483646 h 1034"/>
                    <a:gd name="T38" fmla="*/ 2147483646 w 1192"/>
                    <a:gd name="T39" fmla="*/ 2147483646 h 1034"/>
                    <a:gd name="T40" fmla="*/ 2147483646 w 1192"/>
                    <a:gd name="T41" fmla="*/ 2147483646 h 1034"/>
                    <a:gd name="T42" fmla="*/ 2147483646 w 1192"/>
                    <a:gd name="T43" fmla="*/ 2147483646 h 1034"/>
                    <a:gd name="T44" fmla="*/ 2147483646 w 1192"/>
                    <a:gd name="T45" fmla="*/ 2147483646 h 1034"/>
                    <a:gd name="T46" fmla="*/ 2147483646 w 1192"/>
                    <a:gd name="T47" fmla="*/ 2147483646 h 1034"/>
                    <a:gd name="T48" fmla="*/ 2147483646 w 1192"/>
                    <a:gd name="T49" fmla="*/ 2147483646 h 1034"/>
                    <a:gd name="T50" fmla="*/ 2147483646 w 1192"/>
                    <a:gd name="T51" fmla="*/ 2147483646 h 1034"/>
                    <a:gd name="T52" fmla="*/ 2147483646 w 1192"/>
                    <a:gd name="T53" fmla="*/ 2147483646 h 1034"/>
                    <a:gd name="T54" fmla="*/ 2147483646 w 1192"/>
                    <a:gd name="T55" fmla="*/ 2147483646 h 1034"/>
                    <a:gd name="T56" fmla="*/ 2147483646 w 1192"/>
                    <a:gd name="T57" fmla="*/ 2147483646 h 1034"/>
                    <a:gd name="T58" fmla="*/ 2147483646 w 1192"/>
                    <a:gd name="T59" fmla="*/ 2147483646 h 1034"/>
                    <a:gd name="T60" fmla="*/ 2147483646 w 1192"/>
                    <a:gd name="T61" fmla="*/ 2147483646 h 1034"/>
                    <a:gd name="T62" fmla="*/ 2147483646 w 1192"/>
                    <a:gd name="T63" fmla="*/ 2147483646 h 1034"/>
                    <a:gd name="T64" fmla="*/ 2147483646 w 1192"/>
                    <a:gd name="T65" fmla="*/ 2147483646 h 1034"/>
                    <a:gd name="T66" fmla="*/ 2147483646 w 1192"/>
                    <a:gd name="T67" fmla="*/ 2147483646 h 1034"/>
                    <a:gd name="T68" fmla="*/ 2147483646 w 1192"/>
                    <a:gd name="T69" fmla="*/ 2147483646 h 1034"/>
                    <a:gd name="T70" fmla="*/ 2147483646 w 1192"/>
                    <a:gd name="T71" fmla="*/ 2147483646 h 1034"/>
                    <a:gd name="T72" fmla="*/ 2147483646 w 1192"/>
                    <a:gd name="T73" fmla="*/ 2147483646 h 1034"/>
                    <a:gd name="T74" fmla="*/ 2147483646 w 1192"/>
                    <a:gd name="T75" fmla="*/ 2147483646 h 1034"/>
                    <a:gd name="T76" fmla="*/ 2147483646 w 1192"/>
                    <a:gd name="T77" fmla="*/ 2147483646 h 1034"/>
                    <a:gd name="T78" fmla="*/ 2147483646 w 1192"/>
                    <a:gd name="T79" fmla="*/ 2147483646 h 103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lnTo>
                        <a:pt x="173" y="1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4" name="Google Shape;528;p27">
                  <a:extLst>
                    <a:ext uri="{FF2B5EF4-FFF2-40B4-BE49-F238E27FC236}">
                      <a16:creationId xmlns:a16="http://schemas.microsoft.com/office/drawing/2014/main" xmlns="" id="{65E2F1EF-BCBA-1743-FD57-9AE27E38A7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0680" y="3946344"/>
                  <a:ext cx="59286" cy="100042"/>
                </a:xfrm>
                <a:custGeom>
                  <a:avLst/>
                  <a:gdLst>
                    <a:gd name="T0" fmla="*/ 2147483646 w 1086"/>
                    <a:gd name="T1" fmla="*/ 2147483646 h 1814"/>
                    <a:gd name="T2" fmla="*/ 2147483646 w 1086"/>
                    <a:gd name="T3" fmla="*/ 2147483646 h 1814"/>
                    <a:gd name="T4" fmla="*/ 2147483646 w 1086"/>
                    <a:gd name="T5" fmla="*/ 2147483646 h 1814"/>
                    <a:gd name="T6" fmla="*/ 2147483646 w 1086"/>
                    <a:gd name="T7" fmla="*/ 2147483646 h 1814"/>
                    <a:gd name="T8" fmla="*/ 2147483646 w 1086"/>
                    <a:gd name="T9" fmla="*/ 2147483646 h 1814"/>
                    <a:gd name="T10" fmla="*/ 2147483646 w 1086"/>
                    <a:gd name="T11" fmla="*/ 2147483646 h 1814"/>
                    <a:gd name="T12" fmla="*/ 2147483646 w 1086"/>
                    <a:gd name="T13" fmla="*/ 2147483646 h 1814"/>
                    <a:gd name="T14" fmla="*/ 2147483646 w 1086"/>
                    <a:gd name="T15" fmla="*/ 2147483646 h 1814"/>
                    <a:gd name="T16" fmla="*/ 2147483646 w 1086"/>
                    <a:gd name="T17" fmla="*/ 2147483646 h 1814"/>
                    <a:gd name="T18" fmla="*/ 2147483646 w 1086"/>
                    <a:gd name="T19" fmla="*/ 2147483646 h 1814"/>
                    <a:gd name="T20" fmla="*/ 2147483646 w 1086"/>
                    <a:gd name="T21" fmla="*/ 2147483646 h 1814"/>
                    <a:gd name="T22" fmla="*/ 2147483646 w 1086"/>
                    <a:gd name="T23" fmla="*/ 2147483646 h 1814"/>
                    <a:gd name="T24" fmla="*/ 2147483646 w 1086"/>
                    <a:gd name="T25" fmla="*/ 2147483646 h 1814"/>
                    <a:gd name="T26" fmla="*/ 2147483646 w 1086"/>
                    <a:gd name="T27" fmla="*/ 2147483646 h 1814"/>
                    <a:gd name="T28" fmla="*/ 2147483646 w 1086"/>
                    <a:gd name="T29" fmla="*/ 2147483646 h 1814"/>
                    <a:gd name="T30" fmla="*/ 2147483646 w 1086"/>
                    <a:gd name="T31" fmla="*/ 2147483646 h 1814"/>
                    <a:gd name="T32" fmla="*/ 2147483646 w 1086"/>
                    <a:gd name="T33" fmla="*/ 2147483646 h 1814"/>
                    <a:gd name="T34" fmla="*/ 2147483646 w 1086"/>
                    <a:gd name="T35" fmla="*/ 2147483646 h 1814"/>
                    <a:gd name="T36" fmla="*/ 2147483646 w 1086"/>
                    <a:gd name="T37" fmla="*/ 2147483646 h 1814"/>
                    <a:gd name="T38" fmla="*/ 2147483646 w 1086"/>
                    <a:gd name="T39" fmla="*/ 2147483646 h 1814"/>
                    <a:gd name="T40" fmla="*/ 2147483646 w 1086"/>
                    <a:gd name="T41" fmla="*/ 2147483646 h 1814"/>
                    <a:gd name="T42" fmla="*/ 2147483646 w 1086"/>
                    <a:gd name="T43" fmla="*/ 2147483646 h 1814"/>
                    <a:gd name="T44" fmla="*/ 2147483646 w 1086"/>
                    <a:gd name="T45" fmla="*/ 2147483646 h 1814"/>
                    <a:gd name="T46" fmla="*/ 2147483646 w 1086"/>
                    <a:gd name="T47" fmla="*/ 2147483646 h 1814"/>
                    <a:gd name="T48" fmla="*/ 2147483646 w 1086"/>
                    <a:gd name="T49" fmla="*/ 2147483646 h 1814"/>
                    <a:gd name="T50" fmla="*/ 2147483646 w 1086"/>
                    <a:gd name="T51" fmla="*/ 2147483646 h 1814"/>
                    <a:gd name="T52" fmla="*/ 2147483646 w 1086"/>
                    <a:gd name="T53" fmla="*/ 2147483646 h 1814"/>
                    <a:gd name="T54" fmla="*/ 2147483646 w 1086"/>
                    <a:gd name="T55" fmla="*/ 2147483646 h 1814"/>
                    <a:gd name="T56" fmla="*/ 2147483646 w 1086"/>
                    <a:gd name="T57" fmla="*/ 2147483646 h 1814"/>
                    <a:gd name="T58" fmla="*/ 2147483646 w 1086"/>
                    <a:gd name="T59" fmla="*/ 2147483646 h 1814"/>
                    <a:gd name="T60" fmla="*/ 2147483646 w 1086"/>
                    <a:gd name="T61" fmla="*/ 2147483646 h 1814"/>
                    <a:gd name="T62" fmla="*/ 2147483646 w 1086"/>
                    <a:gd name="T63" fmla="*/ 0 h 181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5" name="Google Shape;529;p27">
                  <a:extLst>
                    <a:ext uri="{FF2B5EF4-FFF2-40B4-BE49-F238E27FC236}">
                      <a16:creationId xmlns:a16="http://schemas.microsoft.com/office/drawing/2014/main" xmlns="" id="{6F6F80B6-6C5E-136C-359A-E680B34EE7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3742" y="4260760"/>
                  <a:ext cx="143979" cy="144505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6" name="Google Shape;530;p27">
                  <a:extLst>
                    <a:ext uri="{FF2B5EF4-FFF2-40B4-BE49-F238E27FC236}">
                      <a16:creationId xmlns:a16="http://schemas.microsoft.com/office/drawing/2014/main" xmlns="" id="{C46F9A4C-9AF4-8D4B-0477-522871E7CD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3742" y="4454491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7" name="Google Shape;531;p27">
                  <a:extLst>
                    <a:ext uri="{FF2B5EF4-FFF2-40B4-BE49-F238E27FC236}">
                      <a16:creationId xmlns:a16="http://schemas.microsoft.com/office/drawing/2014/main" xmlns="" id="{D8B3E8E7-BDBC-C02D-7C41-3C9408D3AA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3742" y="4645046"/>
                  <a:ext cx="143979" cy="339823"/>
                </a:xfrm>
                <a:custGeom>
                  <a:avLst/>
                  <a:gdLst>
                    <a:gd name="T0" fmla="*/ 2147483646 w 2595"/>
                    <a:gd name="T1" fmla="*/ 0 h 6129"/>
                    <a:gd name="T2" fmla="*/ 0 w 2595"/>
                    <a:gd name="T3" fmla="*/ 2147483646 h 6129"/>
                    <a:gd name="T4" fmla="*/ 0 w 2595"/>
                    <a:gd name="T5" fmla="*/ 2147483646 h 6129"/>
                    <a:gd name="T6" fmla="*/ 2147483646 w 2595"/>
                    <a:gd name="T7" fmla="*/ 2147483646 h 6129"/>
                    <a:gd name="T8" fmla="*/ 2147483646 w 2595"/>
                    <a:gd name="T9" fmla="*/ 2147483646 h 6129"/>
                    <a:gd name="T10" fmla="*/ 2147483646 w 2595"/>
                    <a:gd name="T11" fmla="*/ 2147483646 h 6129"/>
                    <a:gd name="T12" fmla="*/ 2147483646 w 2595"/>
                    <a:gd name="T13" fmla="*/ 2147483646 h 6129"/>
                    <a:gd name="T14" fmla="*/ 2147483646 w 2595"/>
                    <a:gd name="T15" fmla="*/ 0 h 6129"/>
                    <a:gd name="T16" fmla="*/ 2147483646 w 2595"/>
                    <a:gd name="T17" fmla="*/ 0 h 61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lnTo>
                        <a:pt x="503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</p:grpSp>
        </p:grpSp>
        <p:sp>
          <p:nvSpPr>
            <p:cNvPr id="157" name="Google Shape;532;p27">
              <a:extLst>
                <a:ext uri="{FF2B5EF4-FFF2-40B4-BE49-F238E27FC236}">
                  <a16:creationId xmlns:a16="http://schemas.microsoft.com/office/drawing/2014/main" xmlns="" id="{7632C97A-17F3-38A8-721C-524F4E6DE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5650" y="3608289"/>
              <a:ext cx="277372" cy="1899199"/>
            </a:xfrm>
            <a:custGeom>
              <a:avLst/>
              <a:gdLst>
                <a:gd name="T0" fmla="*/ 2147483646 w 5030"/>
                <a:gd name="T1" fmla="*/ 2147483646 h 34360"/>
                <a:gd name="T2" fmla="*/ 2147483646 w 5030"/>
                <a:gd name="T3" fmla="*/ 2147483646 h 34360"/>
                <a:gd name="T4" fmla="*/ 2147483646 w 5030"/>
                <a:gd name="T5" fmla="*/ 2147483646 h 34360"/>
                <a:gd name="T6" fmla="*/ 2147483646 w 5030"/>
                <a:gd name="T7" fmla="*/ 2147483646 h 34360"/>
                <a:gd name="T8" fmla="*/ 2147483646 w 5030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8" name="Google Shape;533;p27">
              <a:extLst>
                <a:ext uri="{FF2B5EF4-FFF2-40B4-BE49-F238E27FC236}">
                  <a16:creationId xmlns:a16="http://schemas.microsoft.com/office/drawing/2014/main" xmlns="" id="{14C71F14-FB90-A09B-AF38-DF4A738E4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793" y="3608289"/>
              <a:ext cx="40229" cy="1899199"/>
            </a:xfrm>
            <a:custGeom>
              <a:avLst/>
              <a:gdLst>
                <a:gd name="T0" fmla="*/ 0 w 728"/>
                <a:gd name="T1" fmla="*/ 2147483646 h 34360"/>
                <a:gd name="T2" fmla="*/ 0 w 728"/>
                <a:gd name="T3" fmla="*/ 2147483646 h 34360"/>
                <a:gd name="T4" fmla="*/ 2147483646 w 728"/>
                <a:gd name="T5" fmla="*/ 2147483646 h 34360"/>
                <a:gd name="T6" fmla="*/ 2147483646 w 728"/>
                <a:gd name="T7" fmla="*/ 2147483646 h 34360"/>
                <a:gd name="T8" fmla="*/ 0 w 728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9" name="Google Shape;534;p27">
              <a:extLst>
                <a:ext uri="{FF2B5EF4-FFF2-40B4-BE49-F238E27FC236}">
                  <a16:creationId xmlns:a16="http://schemas.microsoft.com/office/drawing/2014/main" xmlns="" id="{6E824A42-E37B-97CD-93ED-7A8E9DD99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3670219"/>
              <a:ext cx="182092" cy="7940"/>
            </a:xfrm>
            <a:custGeom>
              <a:avLst/>
              <a:gdLst>
                <a:gd name="T0" fmla="*/ 0 w 3309"/>
                <a:gd name="T1" fmla="*/ 2147483646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2147483646 h 160"/>
                <a:gd name="T8" fmla="*/ 0 w 3309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0" name="Google Shape;535;p27">
              <a:extLst>
                <a:ext uri="{FF2B5EF4-FFF2-40B4-BE49-F238E27FC236}">
                  <a16:creationId xmlns:a16="http://schemas.microsoft.com/office/drawing/2014/main" xmlns="" id="{21009758-6E37-BE36-FD8A-D21102A7E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3746441"/>
              <a:ext cx="120688" cy="7940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1" name="Google Shape;536;p27">
              <a:extLst>
                <a:ext uri="{FF2B5EF4-FFF2-40B4-BE49-F238E27FC236}">
                  <a16:creationId xmlns:a16="http://schemas.microsoft.com/office/drawing/2014/main" xmlns="" id="{861B256E-53D0-9D35-A7E9-C58D259EA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3849659"/>
              <a:ext cx="120688" cy="11115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2" name="Google Shape;537;p27">
              <a:extLst>
                <a:ext uri="{FF2B5EF4-FFF2-40B4-BE49-F238E27FC236}">
                  <a16:creationId xmlns:a16="http://schemas.microsoft.com/office/drawing/2014/main" xmlns="" id="{DE13B4CB-7F28-BC68-6D2D-9EC50B31C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3956051"/>
              <a:ext cx="120688" cy="9528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3" name="Google Shape;538;p27">
              <a:extLst>
                <a:ext uri="{FF2B5EF4-FFF2-40B4-BE49-F238E27FC236}">
                  <a16:creationId xmlns:a16="http://schemas.microsoft.com/office/drawing/2014/main" xmlns="" id="{7FFC45D4-362E-F277-D747-1224F47FC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119612"/>
              <a:ext cx="120688" cy="9528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4" name="Google Shape;539;p27">
              <a:extLst>
                <a:ext uri="{FF2B5EF4-FFF2-40B4-BE49-F238E27FC236}">
                  <a16:creationId xmlns:a16="http://schemas.microsoft.com/office/drawing/2014/main" xmlns="" id="{D5D95AAF-1EB0-D734-0FF4-BDDB54A8D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227593"/>
              <a:ext cx="120688" cy="9528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5" name="Google Shape;540;p27">
              <a:extLst>
                <a:ext uri="{FF2B5EF4-FFF2-40B4-BE49-F238E27FC236}">
                  <a16:creationId xmlns:a16="http://schemas.microsoft.com/office/drawing/2014/main" xmlns="" id="{3BA92025-E5A4-C3B6-150B-40B17CC38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333986"/>
              <a:ext cx="120688" cy="9528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6" name="Google Shape;541;p27">
              <a:extLst>
                <a:ext uri="{FF2B5EF4-FFF2-40B4-BE49-F238E27FC236}">
                  <a16:creationId xmlns:a16="http://schemas.microsoft.com/office/drawing/2014/main" xmlns="" id="{606CA237-0374-5711-BF74-CD915EF95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495957"/>
              <a:ext cx="120688" cy="7940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7" name="Google Shape;542;p27">
              <a:extLst>
                <a:ext uri="{FF2B5EF4-FFF2-40B4-BE49-F238E27FC236}">
                  <a16:creationId xmlns:a16="http://schemas.microsoft.com/office/drawing/2014/main" xmlns="" id="{5039165C-1B93-0463-3DC9-E1E3026CC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599175"/>
              <a:ext cx="120688" cy="12704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8" name="Google Shape;543;p27">
              <a:extLst>
                <a:ext uri="{FF2B5EF4-FFF2-40B4-BE49-F238E27FC236}">
                  <a16:creationId xmlns:a16="http://schemas.microsoft.com/office/drawing/2014/main" xmlns="" id="{A714CE98-2A74-086F-FDFE-B483B0F9B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705568"/>
              <a:ext cx="120688" cy="9528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9" name="Google Shape;544;p27">
              <a:extLst>
                <a:ext uri="{FF2B5EF4-FFF2-40B4-BE49-F238E27FC236}">
                  <a16:creationId xmlns:a16="http://schemas.microsoft.com/office/drawing/2014/main" xmlns="" id="{E384EC37-DFC4-D037-7726-1D6C9CCCB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867540"/>
              <a:ext cx="120688" cy="12704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0" name="Google Shape;545;p27">
              <a:extLst>
                <a:ext uri="{FF2B5EF4-FFF2-40B4-BE49-F238E27FC236}">
                  <a16:creationId xmlns:a16="http://schemas.microsoft.com/office/drawing/2014/main" xmlns="" id="{72A7FD4F-DD9A-9C1D-BF7A-66E8C37BA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973933"/>
              <a:ext cx="120688" cy="9528"/>
            </a:xfrm>
            <a:custGeom>
              <a:avLst/>
              <a:gdLst>
                <a:gd name="T0" fmla="*/ 2147483646 w 2211"/>
                <a:gd name="T1" fmla="*/ 2147483646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2147483646 h 160"/>
                <a:gd name="T8" fmla="*/ 2147483646 w 2211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1" name="Google Shape;546;p27">
              <a:extLst>
                <a:ext uri="{FF2B5EF4-FFF2-40B4-BE49-F238E27FC236}">
                  <a16:creationId xmlns:a16="http://schemas.microsoft.com/office/drawing/2014/main" xmlns="" id="{C2F2BFD2-17FD-22C5-6660-F06D6156C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080326"/>
              <a:ext cx="120688" cy="9528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2" name="Google Shape;547;p27">
              <a:extLst>
                <a:ext uri="{FF2B5EF4-FFF2-40B4-BE49-F238E27FC236}">
                  <a16:creationId xmlns:a16="http://schemas.microsoft.com/office/drawing/2014/main" xmlns="" id="{6C676103-207C-A323-2708-E6321EB94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242298"/>
              <a:ext cx="120688" cy="9528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3" name="Google Shape;548;p27">
              <a:extLst>
                <a:ext uri="{FF2B5EF4-FFF2-40B4-BE49-F238E27FC236}">
                  <a16:creationId xmlns:a16="http://schemas.microsoft.com/office/drawing/2014/main" xmlns="" id="{07905605-7564-1E7E-BF45-8C35BDCAD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348692"/>
              <a:ext cx="120688" cy="9528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4" name="Google Shape;549;p27">
              <a:extLst>
                <a:ext uri="{FF2B5EF4-FFF2-40B4-BE49-F238E27FC236}">
                  <a16:creationId xmlns:a16="http://schemas.microsoft.com/office/drawing/2014/main" xmlns="" id="{526E6049-6AC4-4066-FCE4-C9B628C83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451909"/>
              <a:ext cx="120688" cy="12704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5" name="Google Shape;550;p27">
              <a:extLst>
                <a:ext uri="{FF2B5EF4-FFF2-40B4-BE49-F238E27FC236}">
                  <a16:creationId xmlns:a16="http://schemas.microsoft.com/office/drawing/2014/main" xmlns="" id="{5EEDA86F-8A66-7B29-FCA2-E854218C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4041801"/>
              <a:ext cx="182092" cy="12704"/>
            </a:xfrm>
            <a:custGeom>
              <a:avLst/>
              <a:gdLst>
                <a:gd name="T0" fmla="*/ 0 w 3309"/>
                <a:gd name="T1" fmla="*/ 0 h 226"/>
                <a:gd name="T2" fmla="*/ 0 w 3309"/>
                <a:gd name="T3" fmla="*/ 2147483646 h 226"/>
                <a:gd name="T4" fmla="*/ 2147483646 w 3309"/>
                <a:gd name="T5" fmla="*/ 2147483646 h 226"/>
                <a:gd name="T6" fmla="*/ 2147483646 w 3309"/>
                <a:gd name="T7" fmla="*/ 0 h 226"/>
                <a:gd name="T8" fmla="*/ 0 w 3309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6" name="Google Shape;551;p27">
              <a:extLst>
                <a:ext uri="{FF2B5EF4-FFF2-40B4-BE49-F238E27FC236}">
                  <a16:creationId xmlns:a16="http://schemas.microsoft.com/office/drawing/2014/main" xmlns="" id="{70F275BB-A54F-5BC1-B217-C5DDAD4A4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4416559"/>
              <a:ext cx="182092" cy="9528"/>
            </a:xfrm>
            <a:custGeom>
              <a:avLst/>
              <a:gdLst>
                <a:gd name="T0" fmla="*/ 0 w 3309"/>
                <a:gd name="T1" fmla="*/ 0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0 h 173"/>
                <a:gd name="T8" fmla="*/ 0 w 3309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7" name="Google Shape;552;p27">
              <a:extLst>
                <a:ext uri="{FF2B5EF4-FFF2-40B4-BE49-F238E27FC236}">
                  <a16:creationId xmlns:a16="http://schemas.microsoft.com/office/drawing/2014/main" xmlns="" id="{4580EE87-F636-FAAA-22BF-1892F942E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4788142"/>
              <a:ext cx="182092" cy="9528"/>
            </a:xfrm>
            <a:custGeom>
              <a:avLst/>
              <a:gdLst>
                <a:gd name="T0" fmla="*/ 0 w 3309"/>
                <a:gd name="T1" fmla="*/ 0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0 h 160"/>
                <a:gd name="T8" fmla="*/ 0 w 3309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8" name="Google Shape;553;p27">
              <a:extLst>
                <a:ext uri="{FF2B5EF4-FFF2-40B4-BE49-F238E27FC236}">
                  <a16:creationId xmlns:a16="http://schemas.microsoft.com/office/drawing/2014/main" xmlns="" id="{367D08EE-E57C-BFFD-91E9-D208E7772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5162900"/>
              <a:ext cx="182092" cy="9528"/>
            </a:xfrm>
            <a:custGeom>
              <a:avLst/>
              <a:gdLst>
                <a:gd name="T0" fmla="*/ 0 w 3309"/>
                <a:gd name="T1" fmla="*/ 2147483646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2147483646 h 173"/>
                <a:gd name="T8" fmla="*/ 0 w 3309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9" name="Google Shape;554;p27">
              <a:extLst>
                <a:ext uri="{FF2B5EF4-FFF2-40B4-BE49-F238E27FC236}">
                  <a16:creationId xmlns:a16="http://schemas.microsoft.com/office/drawing/2014/main" xmlns="" id="{EF32347C-335B-3469-8C11-88DC2CA7729C}"/>
                </a:ext>
              </a:extLst>
            </p:cNvPr>
            <p:cNvSpPr/>
            <p:nvPr/>
          </p:nvSpPr>
          <p:spPr>
            <a:xfrm>
              <a:off x="2597212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0" name="Google Shape;555;p27">
              <a:extLst>
                <a:ext uri="{FF2B5EF4-FFF2-40B4-BE49-F238E27FC236}">
                  <a16:creationId xmlns:a16="http://schemas.microsoft.com/office/drawing/2014/main" xmlns="" id="{9E587009-1E63-54CA-18C1-41F7135EB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328" y="4616642"/>
              <a:ext cx="285842" cy="744753"/>
            </a:xfrm>
            <a:custGeom>
              <a:avLst/>
              <a:gdLst>
                <a:gd name="T0" fmla="*/ 0 w 5189"/>
                <a:gd name="T1" fmla="*/ 0 h 13466"/>
                <a:gd name="T2" fmla="*/ 2147483646 w 5189"/>
                <a:gd name="T3" fmla="*/ 2147483646 h 13466"/>
                <a:gd name="T4" fmla="*/ 2147483646 w 5189"/>
                <a:gd name="T5" fmla="*/ 2147483646 h 13466"/>
                <a:gd name="T6" fmla="*/ 2147483646 w 5189"/>
                <a:gd name="T7" fmla="*/ 2147483646 h 13466"/>
                <a:gd name="T8" fmla="*/ 2147483646 w 5189"/>
                <a:gd name="T9" fmla="*/ 2147483646 h 13466"/>
                <a:gd name="T10" fmla="*/ 2147483646 w 5189"/>
                <a:gd name="T11" fmla="*/ 2147483646 h 13466"/>
                <a:gd name="T12" fmla="*/ 2147483646 w 5189"/>
                <a:gd name="T13" fmla="*/ 2147483646 h 13466"/>
                <a:gd name="T14" fmla="*/ 0 w 5189"/>
                <a:gd name="T15" fmla="*/ 0 h 134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1" name="Google Shape;556;p27">
              <a:extLst>
                <a:ext uri="{FF2B5EF4-FFF2-40B4-BE49-F238E27FC236}">
                  <a16:creationId xmlns:a16="http://schemas.microsoft.com/office/drawing/2014/main" xmlns="" id="{CD5C5A5B-B760-218A-06FA-F3B4C171C370}"/>
                </a:ext>
              </a:extLst>
            </p:cNvPr>
            <p:cNvSpPr/>
            <p:nvPr/>
          </p:nvSpPr>
          <p:spPr>
            <a:xfrm>
              <a:off x="2722665" y="4414972"/>
              <a:ext cx="101633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2" name="Google Shape;557;p27">
              <a:extLst>
                <a:ext uri="{FF2B5EF4-FFF2-40B4-BE49-F238E27FC236}">
                  <a16:creationId xmlns:a16="http://schemas.microsoft.com/office/drawing/2014/main" xmlns="" id="{5398DF93-67CF-1C50-07E1-A1C17AD71A16}"/>
                </a:ext>
              </a:extLst>
            </p:cNvPr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3" name="Google Shape;558;p27">
              <a:extLst>
                <a:ext uri="{FF2B5EF4-FFF2-40B4-BE49-F238E27FC236}">
                  <a16:creationId xmlns:a16="http://schemas.microsoft.com/office/drawing/2014/main" xmlns="" id="{AD75D172-59EF-9FF9-3655-07DE1788C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099" y="4064033"/>
              <a:ext cx="247729" cy="223903"/>
            </a:xfrm>
            <a:custGeom>
              <a:avLst/>
              <a:gdLst>
                <a:gd name="T0" fmla="*/ 2147483646 w 4461"/>
                <a:gd name="T1" fmla="*/ 0 h 4053"/>
                <a:gd name="T2" fmla="*/ 2147483646 w 4461"/>
                <a:gd name="T3" fmla="*/ 2147483646 h 4053"/>
                <a:gd name="T4" fmla="*/ 2147483646 w 4461"/>
                <a:gd name="T5" fmla="*/ 2147483646 h 4053"/>
                <a:gd name="T6" fmla="*/ 2147483646 w 4461"/>
                <a:gd name="T7" fmla="*/ 2147483646 h 4053"/>
                <a:gd name="T8" fmla="*/ 2147483646 w 4461"/>
                <a:gd name="T9" fmla="*/ 2147483646 h 4053"/>
                <a:gd name="T10" fmla="*/ 2147483646 w 4461"/>
                <a:gd name="T11" fmla="*/ 2147483646 h 4053"/>
                <a:gd name="T12" fmla="*/ 2147483646 w 4461"/>
                <a:gd name="T13" fmla="*/ 2147483646 h 4053"/>
                <a:gd name="T14" fmla="*/ 2147483646 w 4461"/>
                <a:gd name="T15" fmla="*/ 2147483646 h 4053"/>
                <a:gd name="T16" fmla="*/ 2147483646 w 4461"/>
                <a:gd name="T17" fmla="*/ 2147483646 h 4053"/>
                <a:gd name="T18" fmla="*/ 2147483646 w 4461"/>
                <a:gd name="T19" fmla="*/ 2147483646 h 4053"/>
                <a:gd name="T20" fmla="*/ 2147483646 w 4461"/>
                <a:gd name="T21" fmla="*/ 2147483646 h 4053"/>
                <a:gd name="T22" fmla="*/ 2147483646 w 4461"/>
                <a:gd name="T23" fmla="*/ 2147483646 h 4053"/>
                <a:gd name="T24" fmla="*/ 2147483646 w 4461"/>
                <a:gd name="T25" fmla="*/ 2147483646 h 4053"/>
                <a:gd name="T26" fmla="*/ 2147483646 w 4461"/>
                <a:gd name="T27" fmla="*/ 0 h 40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4" name="Google Shape;559;p27">
              <a:extLst>
                <a:ext uri="{FF2B5EF4-FFF2-40B4-BE49-F238E27FC236}">
                  <a16:creationId xmlns:a16="http://schemas.microsoft.com/office/drawing/2014/main" xmlns="" id="{89831DAC-A972-E364-B9C5-C9D830C76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155" y="4259352"/>
              <a:ext cx="215969" cy="130213"/>
            </a:xfrm>
            <a:custGeom>
              <a:avLst/>
              <a:gdLst>
                <a:gd name="T0" fmla="*/ 2147483646 w 3919"/>
                <a:gd name="T1" fmla="*/ 2147483646 h 2359"/>
                <a:gd name="T2" fmla="*/ 2147483646 w 3919"/>
                <a:gd name="T3" fmla="*/ 2147483646 h 2359"/>
                <a:gd name="T4" fmla="*/ 2147483646 w 3919"/>
                <a:gd name="T5" fmla="*/ 2147483646 h 2359"/>
                <a:gd name="T6" fmla="*/ 2147483646 w 3919"/>
                <a:gd name="T7" fmla="*/ 2147483646 h 2359"/>
                <a:gd name="T8" fmla="*/ 2147483646 w 3919"/>
                <a:gd name="T9" fmla="*/ 2147483646 h 2359"/>
                <a:gd name="T10" fmla="*/ 2147483646 w 3919"/>
                <a:gd name="T11" fmla="*/ 2147483646 h 2359"/>
                <a:gd name="T12" fmla="*/ 2147483646 w 3919"/>
                <a:gd name="T13" fmla="*/ 2147483646 h 2359"/>
                <a:gd name="T14" fmla="*/ 2147483646 w 3919"/>
                <a:gd name="T15" fmla="*/ 2147483646 h 2359"/>
                <a:gd name="T16" fmla="*/ 2147483646 w 3919"/>
                <a:gd name="T17" fmla="*/ 2147483646 h 2359"/>
                <a:gd name="T18" fmla="*/ 2147483646 w 3919"/>
                <a:gd name="T19" fmla="*/ 2147483646 h 2359"/>
                <a:gd name="T20" fmla="*/ 2147483646 w 3919"/>
                <a:gd name="T21" fmla="*/ 2147483646 h 23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5" name="Google Shape;560;p27">
              <a:extLst>
                <a:ext uri="{FF2B5EF4-FFF2-40B4-BE49-F238E27FC236}">
                  <a16:creationId xmlns:a16="http://schemas.microsoft.com/office/drawing/2014/main" xmlns="" id="{49BC6C0A-8EB7-3A06-E95D-7B623587EFEF}"/>
                </a:ext>
              </a:extLst>
            </p:cNvPr>
            <p:cNvSpPr>
              <a:spLocks/>
            </p:cNvSpPr>
            <p:nvPr/>
          </p:nvSpPr>
          <p:spPr bwMode="auto">
            <a:xfrm rot="41933">
              <a:off x="2589273" y="4314930"/>
              <a:ext cx="215969" cy="76222"/>
            </a:xfrm>
            <a:custGeom>
              <a:avLst/>
              <a:gdLst>
                <a:gd name="T0" fmla="*/ 2147483646 w 3866"/>
                <a:gd name="T1" fmla="*/ 0 h 1398"/>
                <a:gd name="T2" fmla="*/ 2147483646 w 3866"/>
                <a:gd name="T3" fmla="*/ 2147483646 h 1398"/>
                <a:gd name="T4" fmla="*/ 2147483646 w 3866"/>
                <a:gd name="T5" fmla="*/ 2147483646 h 1398"/>
                <a:gd name="T6" fmla="*/ 2147483646 w 3866"/>
                <a:gd name="T7" fmla="*/ 2147483646 h 1398"/>
                <a:gd name="T8" fmla="*/ 2147483646 w 3866"/>
                <a:gd name="T9" fmla="*/ 2147483646 h 1398"/>
                <a:gd name="T10" fmla="*/ 2147483646 w 3866"/>
                <a:gd name="T11" fmla="*/ 2147483646 h 1398"/>
                <a:gd name="T12" fmla="*/ 2147483646 w 3866"/>
                <a:gd name="T13" fmla="*/ 2147483646 h 1398"/>
                <a:gd name="T14" fmla="*/ 2147483646 w 3866"/>
                <a:gd name="T15" fmla="*/ 0 h 13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6" name="Google Shape;561;p27">
              <a:extLst>
                <a:ext uri="{FF2B5EF4-FFF2-40B4-BE49-F238E27FC236}">
                  <a16:creationId xmlns:a16="http://schemas.microsoft.com/office/drawing/2014/main" xmlns="" id="{47F61228-41BC-B0D9-C190-26B3E0D26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4783" y="5007280"/>
              <a:ext cx="239259" cy="242958"/>
            </a:xfrm>
            <a:custGeom>
              <a:avLst/>
              <a:gdLst>
                <a:gd name="T0" fmla="*/ 2147483646 w 4342"/>
                <a:gd name="T1" fmla="*/ 2147483646 h 4381"/>
                <a:gd name="T2" fmla="*/ 2147483646 w 4342"/>
                <a:gd name="T3" fmla="*/ 2147483646 h 4381"/>
                <a:gd name="T4" fmla="*/ 2147483646 w 4342"/>
                <a:gd name="T5" fmla="*/ 2147483646 h 4381"/>
                <a:gd name="T6" fmla="*/ 2147483646 w 4342"/>
                <a:gd name="T7" fmla="*/ 2147483646 h 4381"/>
                <a:gd name="T8" fmla="*/ 2147483646 w 4342"/>
                <a:gd name="T9" fmla="*/ 2147483646 h 43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7" name="Google Shape;562;p27">
              <a:extLst>
                <a:ext uri="{FF2B5EF4-FFF2-40B4-BE49-F238E27FC236}">
                  <a16:creationId xmlns:a16="http://schemas.microsoft.com/office/drawing/2014/main" xmlns="" id="{873B2C2E-EC8F-0D54-79BF-DDFB166A7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017" y="4357806"/>
              <a:ext cx="357831" cy="854322"/>
            </a:xfrm>
            <a:custGeom>
              <a:avLst/>
              <a:gdLst>
                <a:gd name="T0" fmla="*/ 2147483646 w 6447"/>
                <a:gd name="T1" fmla="*/ 2147483646 h 15447"/>
                <a:gd name="T2" fmla="*/ 2147483646 w 6447"/>
                <a:gd name="T3" fmla="*/ 2147483646 h 15447"/>
                <a:gd name="T4" fmla="*/ 2147483646 w 6447"/>
                <a:gd name="T5" fmla="*/ 2147483646 h 15447"/>
                <a:gd name="T6" fmla="*/ 2147483646 w 6447"/>
                <a:gd name="T7" fmla="*/ 2147483646 h 15447"/>
                <a:gd name="T8" fmla="*/ 2147483646 w 6447"/>
                <a:gd name="T9" fmla="*/ 2147483646 h 154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8" name="Google Shape;563;p27">
              <a:extLst>
                <a:ext uri="{FF2B5EF4-FFF2-40B4-BE49-F238E27FC236}">
                  <a16:creationId xmlns:a16="http://schemas.microsoft.com/office/drawing/2014/main" xmlns="" id="{F8120400-AE7E-0F23-D7DA-5C18491AC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354" y="4373685"/>
              <a:ext cx="243494" cy="838442"/>
            </a:xfrm>
            <a:custGeom>
              <a:avLst/>
              <a:gdLst>
                <a:gd name="T0" fmla="*/ 2147483646 w 4409"/>
                <a:gd name="T1" fmla="*/ 2147483646 h 15169"/>
                <a:gd name="T2" fmla="*/ 2147483646 w 4409"/>
                <a:gd name="T3" fmla="*/ 2147483646 h 15169"/>
                <a:gd name="T4" fmla="*/ 2147483646 w 4409"/>
                <a:gd name="T5" fmla="*/ 2147483646 h 15169"/>
                <a:gd name="T6" fmla="*/ 2147483646 w 4409"/>
                <a:gd name="T7" fmla="*/ 2147483646 h 15169"/>
                <a:gd name="T8" fmla="*/ 2147483646 w 4409"/>
                <a:gd name="T9" fmla="*/ 2147483646 h 15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9" name="Google Shape;564;p27">
              <a:extLst>
                <a:ext uri="{FF2B5EF4-FFF2-40B4-BE49-F238E27FC236}">
                  <a16:creationId xmlns:a16="http://schemas.microsoft.com/office/drawing/2014/main" xmlns="" id="{B9FCE891-F7FC-47A7-E0A8-4008DF804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471" y="4187893"/>
              <a:ext cx="241377" cy="241370"/>
            </a:xfrm>
            <a:custGeom>
              <a:avLst/>
              <a:gdLst>
                <a:gd name="T0" fmla="*/ 2147483646 w 4348"/>
                <a:gd name="T1" fmla="*/ 0 h 4380"/>
                <a:gd name="T2" fmla="*/ 2147483646 w 4348"/>
                <a:gd name="T3" fmla="*/ 2147483646 h 4380"/>
                <a:gd name="T4" fmla="*/ 2147483646 w 4348"/>
                <a:gd name="T5" fmla="*/ 2147483646 h 4380"/>
                <a:gd name="T6" fmla="*/ 2147483646 w 4348"/>
                <a:gd name="T7" fmla="*/ 2147483646 h 4380"/>
                <a:gd name="T8" fmla="*/ 2147483646 w 4348"/>
                <a:gd name="T9" fmla="*/ 0 h 43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0" name="Google Shape;565;p27">
              <a:extLst>
                <a:ext uri="{FF2B5EF4-FFF2-40B4-BE49-F238E27FC236}">
                  <a16:creationId xmlns:a16="http://schemas.microsoft.com/office/drawing/2014/main" xmlns="" id="{FF6A70CF-4E2B-CC67-656E-C6AB61546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869" y="4186306"/>
              <a:ext cx="80459" cy="77809"/>
            </a:xfrm>
            <a:custGeom>
              <a:avLst/>
              <a:gdLst>
                <a:gd name="T0" fmla="*/ 2147483646 w 1443"/>
                <a:gd name="T1" fmla="*/ 0 h 1398"/>
                <a:gd name="T2" fmla="*/ 0 w 1443"/>
                <a:gd name="T3" fmla="*/ 2147483646 h 1398"/>
                <a:gd name="T4" fmla="*/ 2147483646 w 1443"/>
                <a:gd name="T5" fmla="*/ 2147483646 h 1398"/>
                <a:gd name="T6" fmla="*/ 2147483646 w 1443"/>
                <a:gd name="T7" fmla="*/ 2147483646 h 1398"/>
                <a:gd name="T8" fmla="*/ 2147483646 w 1443"/>
                <a:gd name="T9" fmla="*/ 2147483646 h 1398"/>
                <a:gd name="T10" fmla="*/ 2147483646 w 1443"/>
                <a:gd name="T11" fmla="*/ 0 h 13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1" name="Google Shape;566;p27">
              <a:extLst>
                <a:ext uri="{FF2B5EF4-FFF2-40B4-BE49-F238E27FC236}">
                  <a16:creationId xmlns:a16="http://schemas.microsoft.com/office/drawing/2014/main" xmlns="" id="{B1E85CDE-8511-F7BC-EE16-86CD721EC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426" y="4662694"/>
              <a:ext cx="777065" cy="963890"/>
            </a:xfrm>
            <a:custGeom>
              <a:avLst/>
              <a:gdLst>
                <a:gd name="T0" fmla="*/ 0 w 14070"/>
                <a:gd name="T1" fmla="*/ 2147483646 h 17432"/>
                <a:gd name="T2" fmla="*/ 0 w 14070"/>
                <a:gd name="T3" fmla="*/ 2147483646 h 17432"/>
                <a:gd name="T4" fmla="*/ 2147483646 w 14070"/>
                <a:gd name="T5" fmla="*/ 2147483646 h 17432"/>
                <a:gd name="T6" fmla="*/ 2147483646 w 14070"/>
                <a:gd name="T7" fmla="*/ 2147483646 h 17432"/>
                <a:gd name="T8" fmla="*/ 2147483646 w 14070"/>
                <a:gd name="T9" fmla="*/ 2147483646 h 17432"/>
                <a:gd name="T10" fmla="*/ 2147483646 w 14070"/>
                <a:gd name="T11" fmla="*/ 2147483646 h 17432"/>
                <a:gd name="T12" fmla="*/ 0 w 14070"/>
                <a:gd name="T13" fmla="*/ 2147483646 h 174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2" name="Google Shape;567;p27">
              <a:extLst>
                <a:ext uri="{FF2B5EF4-FFF2-40B4-BE49-F238E27FC236}">
                  <a16:creationId xmlns:a16="http://schemas.microsoft.com/office/drawing/2014/main" xmlns="" id="{8258BF23-869A-A2BE-6A40-9566D1BD4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420" y="4821489"/>
              <a:ext cx="741071" cy="805095"/>
            </a:xfrm>
            <a:custGeom>
              <a:avLst/>
              <a:gdLst>
                <a:gd name="T0" fmla="*/ 2147483646 w 13409"/>
                <a:gd name="T1" fmla="*/ 2147483646 h 17432"/>
                <a:gd name="T2" fmla="*/ 2147483646 w 13409"/>
                <a:gd name="T3" fmla="*/ 2147483646 h 17432"/>
                <a:gd name="T4" fmla="*/ 2147483646 w 13409"/>
                <a:gd name="T5" fmla="*/ 2147483646 h 17432"/>
                <a:gd name="T6" fmla="*/ 2147483646 w 13409"/>
                <a:gd name="T7" fmla="*/ 2147483646 h 17432"/>
                <a:gd name="T8" fmla="*/ 2147483646 w 13409"/>
                <a:gd name="T9" fmla="*/ 2147483646 h 17432"/>
                <a:gd name="T10" fmla="*/ 2147483646 w 13409"/>
                <a:gd name="T11" fmla="*/ 2147483646 h 17432"/>
                <a:gd name="T12" fmla="*/ 2147483646 w 13409"/>
                <a:gd name="T13" fmla="*/ 2147483646 h 17432"/>
                <a:gd name="T14" fmla="*/ 2147483646 w 13409"/>
                <a:gd name="T15" fmla="*/ 2147483646 h 17432"/>
                <a:gd name="T16" fmla="*/ 2147483646 w 13409"/>
                <a:gd name="T17" fmla="*/ 2147483646 h 17432"/>
                <a:gd name="T18" fmla="*/ 2147483646 w 13409"/>
                <a:gd name="T19" fmla="*/ 2147483646 h 17432"/>
                <a:gd name="T20" fmla="*/ 2147483646 w 13409"/>
                <a:gd name="T21" fmla="*/ 2147483646 h 17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lnTo>
                    <a:pt x="11701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3" name="Google Shape;568;p27">
              <a:extLst>
                <a:ext uri="{FF2B5EF4-FFF2-40B4-BE49-F238E27FC236}">
                  <a16:creationId xmlns:a16="http://schemas.microsoft.com/office/drawing/2014/main" xmlns="" id="{6019B107-F8D9-06B3-4A2C-71BCCC159B82}"/>
                </a:ext>
              </a:extLst>
            </p:cNvPr>
            <p:cNvSpPr/>
            <p:nvPr/>
          </p:nvSpPr>
          <p:spPr>
            <a:xfrm>
              <a:off x="2435235" y="4872304"/>
              <a:ext cx="458935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4" name="Google Shape;569;p27">
              <a:extLst>
                <a:ext uri="{FF2B5EF4-FFF2-40B4-BE49-F238E27FC236}">
                  <a16:creationId xmlns:a16="http://schemas.microsoft.com/office/drawing/2014/main" xmlns="" id="{4280BA9D-B1A3-87D5-7ADC-F62093D1C777}"/>
                </a:ext>
              </a:extLst>
            </p:cNvPr>
            <p:cNvSpPr/>
            <p:nvPr/>
          </p:nvSpPr>
          <p:spPr>
            <a:xfrm>
              <a:off x="3376925" y="4937410"/>
              <a:ext cx="425586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5" name="Google Shape;570;p27">
              <a:extLst>
                <a:ext uri="{FF2B5EF4-FFF2-40B4-BE49-F238E27FC236}">
                  <a16:creationId xmlns:a16="http://schemas.microsoft.com/office/drawing/2014/main" xmlns="" id="{59046897-F4D1-2C71-6B20-264DFC827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170" y="4821489"/>
              <a:ext cx="658494" cy="768572"/>
            </a:xfrm>
            <a:custGeom>
              <a:avLst/>
              <a:gdLst>
                <a:gd name="T0" fmla="*/ 2147483646 w 11913"/>
                <a:gd name="T1" fmla="*/ 0 h 13898"/>
                <a:gd name="T2" fmla="*/ 2147483646 w 11913"/>
                <a:gd name="T3" fmla="*/ 2147483646 h 13898"/>
                <a:gd name="T4" fmla="*/ 2147483646 w 11913"/>
                <a:gd name="T5" fmla="*/ 2147483646 h 13898"/>
                <a:gd name="T6" fmla="*/ 2147483646 w 11913"/>
                <a:gd name="T7" fmla="*/ 2147483646 h 13898"/>
                <a:gd name="T8" fmla="*/ 2147483646 w 11913"/>
                <a:gd name="T9" fmla="*/ 2147483646 h 13898"/>
                <a:gd name="T10" fmla="*/ 2147483646 w 11913"/>
                <a:gd name="T11" fmla="*/ 0 h 13898"/>
                <a:gd name="T12" fmla="*/ 2147483646 w 11913"/>
                <a:gd name="T13" fmla="*/ 0 h 138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6" name="Google Shape;571;p27">
              <a:extLst>
                <a:ext uri="{FF2B5EF4-FFF2-40B4-BE49-F238E27FC236}">
                  <a16:creationId xmlns:a16="http://schemas.microsoft.com/office/drawing/2014/main" xmlns="" id="{29799D16-B953-EE1C-CFD5-EADC7FEF1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8048" y="4821489"/>
              <a:ext cx="624616" cy="768572"/>
            </a:xfrm>
            <a:custGeom>
              <a:avLst/>
              <a:gdLst>
                <a:gd name="T0" fmla="*/ 2147483646 w 11317"/>
                <a:gd name="T1" fmla="*/ 0 h 13898"/>
                <a:gd name="T2" fmla="*/ 2147483646 w 11317"/>
                <a:gd name="T3" fmla="*/ 2147483646 h 13898"/>
                <a:gd name="T4" fmla="*/ 2147483646 w 11317"/>
                <a:gd name="T5" fmla="*/ 2147483646 h 13898"/>
                <a:gd name="T6" fmla="*/ 2147483646 w 11317"/>
                <a:gd name="T7" fmla="*/ 2147483646 h 13898"/>
                <a:gd name="T8" fmla="*/ 0 w 11317"/>
                <a:gd name="T9" fmla="*/ 2147483646 h 13898"/>
                <a:gd name="T10" fmla="*/ 0 w 11317"/>
                <a:gd name="T11" fmla="*/ 2147483646 h 13898"/>
                <a:gd name="T12" fmla="*/ 2147483646 w 11317"/>
                <a:gd name="T13" fmla="*/ 2147483646 h 13898"/>
                <a:gd name="T14" fmla="*/ 2147483646 w 11317"/>
                <a:gd name="T15" fmla="*/ 2147483646 h 13898"/>
                <a:gd name="T16" fmla="*/ 2147483646 w 11317"/>
                <a:gd name="T17" fmla="*/ 2147483646 h 13898"/>
                <a:gd name="T18" fmla="*/ 2147483646 w 11317"/>
                <a:gd name="T19" fmla="*/ 0 h 13898"/>
                <a:gd name="T20" fmla="*/ 2147483646 w 11317"/>
                <a:gd name="T21" fmla="*/ 0 h 138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lnTo>
                    <a:pt x="9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197" name="Google Shape;572;p27">
              <a:extLst>
                <a:ext uri="{FF2B5EF4-FFF2-40B4-BE49-F238E27FC236}">
                  <a16:creationId xmlns:a16="http://schemas.microsoft.com/office/drawing/2014/main" xmlns="" id="{7790CBBF-94D5-06BA-9713-00FB988932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99" name="Google Shape;573;p27">
                <a:extLst>
                  <a:ext uri="{FF2B5EF4-FFF2-40B4-BE49-F238E27FC236}">
                    <a16:creationId xmlns:a16="http://schemas.microsoft.com/office/drawing/2014/main" xmlns="" id="{B484838D-BB7C-E83E-1DA1-C4BC5BDEE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863" y="4562471"/>
                <a:ext cx="112219" cy="98453"/>
              </a:xfrm>
              <a:custGeom>
                <a:avLst/>
                <a:gdLst>
                  <a:gd name="T0" fmla="*/ 2147483646 w 2040"/>
                  <a:gd name="T1" fmla="*/ 2147483646 h 1775"/>
                  <a:gd name="T2" fmla="*/ 2147483646 w 2040"/>
                  <a:gd name="T3" fmla="*/ 2147483646 h 1775"/>
                  <a:gd name="T4" fmla="*/ 2147483646 w 2040"/>
                  <a:gd name="T5" fmla="*/ 2147483646 h 1775"/>
                  <a:gd name="T6" fmla="*/ 2147483646 w 2040"/>
                  <a:gd name="T7" fmla="*/ 2147483646 h 1775"/>
                  <a:gd name="T8" fmla="*/ 2147483646 w 2040"/>
                  <a:gd name="T9" fmla="*/ 2147483646 h 1775"/>
                  <a:gd name="T10" fmla="*/ 2147483646 w 2040"/>
                  <a:gd name="T11" fmla="*/ 2147483646 h 1775"/>
                  <a:gd name="T12" fmla="*/ 2147483646 w 2040"/>
                  <a:gd name="T13" fmla="*/ 2147483646 h 1775"/>
                  <a:gd name="T14" fmla="*/ 2147483646 w 2040"/>
                  <a:gd name="T15" fmla="*/ 2147483646 h 1775"/>
                  <a:gd name="T16" fmla="*/ 2147483646 w 2040"/>
                  <a:gd name="T17" fmla="*/ 2147483646 h 1775"/>
                  <a:gd name="T18" fmla="*/ 2147483646 w 2040"/>
                  <a:gd name="T19" fmla="*/ 2147483646 h 1775"/>
                  <a:gd name="T20" fmla="*/ 2147483646 w 2040"/>
                  <a:gd name="T21" fmla="*/ 2147483646 h 1775"/>
                  <a:gd name="T22" fmla="*/ 2147483646 w 2040"/>
                  <a:gd name="T23" fmla="*/ 2147483646 h 1775"/>
                  <a:gd name="T24" fmla="*/ 2147483646 w 2040"/>
                  <a:gd name="T25" fmla="*/ 2147483646 h 1775"/>
                  <a:gd name="T26" fmla="*/ 2147483646 w 2040"/>
                  <a:gd name="T27" fmla="*/ 2147483646 h 1775"/>
                  <a:gd name="T28" fmla="*/ 2147483646 w 2040"/>
                  <a:gd name="T29" fmla="*/ 2147483646 h 1775"/>
                  <a:gd name="T30" fmla="*/ 2147483646 w 2040"/>
                  <a:gd name="T31" fmla="*/ 2147483646 h 1775"/>
                  <a:gd name="T32" fmla="*/ 2147483646 w 2040"/>
                  <a:gd name="T33" fmla="*/ 2147483646 h 1775"/>
                  <a:gd name="T34" fmla="*/ 2147483646 w 2040"/>
                  <a:gd name="T35" fmla="*/ 2147483646 h 1775"/>
                  <a:gd name="T36" fmla="*/ 2147483646 w 2040"/>
                  <a:gd name="T37" fmla="*/ 2147483646 h 1775"/>
                  <a:gd name="T38" fmla="*/ 2147483646 w 2040"/>
                  <a:gd name="T39" fmla="*/ 2147483646 h 1775"/>
                  <a:gd name="T40" fmla="*/ 2147483646 w 2040"/>
                  <a:gd name="T41" fmla="*/ 2147483646 h 1775"/>
                  <a:gd name="T42" fmla="*/ 2147483646 w 2040"/>
                  <a:gd name="T43" fmla="*/ 2147483646 h 1775"/>
                  <a:gd name="T44" fmla="*/ 2147483646 w 2040"/>
                  <a:gd name="T45" fmla="*/ 2147483646 h 1775"/>
                  <a:gd name="T46" fmla="*/ 2147483646 w 2040"/>
                  <a:gd name="T47" fmla="*/ 2147483646 h 1775"/>
                  <a:gd name="T48" fmla="*/ 2147483646 w 2040"/>
                  <a:gd name="T49" fmla="*/ 2147483646 h 1775"/>
                  <a:gd name="T50" fmla="*/ 2147483646 w 2040"/>
                  <a:gd name="T51" fmla="*/ 2147483646 h 1775"/>
                  <a:gd name="T52" fmla="*/ 2147483646 w 2040"/>
                  <a:gd name="T53" fmla="*/ 2147483646 h 1775"/>
                  <a:gd name="T54" fmla="*/ 2147483646 w 2040"/>
                  <a:gd name="T55" fmla="*/ 2147483646 h 1775"/>
                  <a:gd name="T56" fmla="*/ 2147483646 w 2040"/>
                  <a:gd name="T57" fmla="*/ 2147483646 h 1775"/>
                  <a:gd name="T58" fmla="*/ 2147483646 w 2040"/>
                  <a:gd name="T59" fmla="*/ 2147483646 h 1775"/>
                  <a:gd name="T60" fmla="*/ 2147483646 w 2040"/>
                  <a:gd name="T61" fmla="*/ 2147483646 h 1775"/>
                  <a:gd name="T62" fmla="*/ 2147483646 w 2040"/>
                  <a:gd name="T63" fmla="*/ 2147483646 h 1775"/>
                  <a:gd name="T64" fmla="*/ 2147483646 w 2040"/>
                  <a:gd name="T65" fmla="*/ 2147483646 h 1775"/>
                  <a:gd name="T66" fmla="*/ 2147483646 w 2040"/>
                  <a:gd name="T67" fmla="*/ 2147483646 h 1775"/>
                  <a:gd name="T68" fmla="*/ 2147483646 w 2040"/>
                  <a:gd name="T69" fmla="*/ 2147483646 h 1775"/>
                  <a:gd name="T70" fmla="*/ 2147483646 w 2040"/>
                  <a:gd name="T71" fmla="*/ 2147483646 h 1775"/>
                  <a:gd name="T72" fmla="*/ 2147483646 w 2040"/>
                  <a:gd name="T73" fmla="*/ 2147483646 h 1775"/>
                  <a:gd name="T74" fmla="*/ 2147483646 w 2040"/>
                  <a:gd name="T75" fmla="*/ 2147483646 h 1775"/>
                  <a:gd name="T76" fmla="*/ 2147483646 w 2040"/>
                  <a:gd name="T77" fmla="*/ 2147483646 h 1775"/>
                  <a:gd name="T78" fmla="*/ 2147483646 w 2040"/>
                  <a:gd name="T79" fmla="*/ 2147483646 h 1775"/>
                  <a:gd name="T80" fmla="*/ 2147483646 w 2040"/>
                  <a:gd name="T81" fmla="*/ 2147483646 h 1775"/>
                  <a:gd name="T82" fmla="*/ 2147483646 w 2040"/>
                  <a:gd name="T83" fmla="*/ 2147483646 h 1775"/>
                  <a:gd name="T84" fmla="*/ 2147483646 w 2040"/>
                  <a:gd name="T85" fmla="*/ 2147483646 h 17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lnTo>
                      <a:pt x="292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0" name="Google Shape;574;p27">
                <a:extLst>
                  <a:ext uri="{FF2B5EF4-FFF2-40B4-BE49-F238E27FC236}">
                    <a16:creationId xmlns:a16="http://schemas.microsoft.com/office/drawing/2014/main" xmlns="" id="{FC5EF815-D3F0-0A95-4A38-5C27B0FED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669" y="4537064"/>
                <a:ext cx="65637" cy="66694"/>
              </a:xfrm>
              <a:custGeom>
                <a:avLst/>
                <a:gdLst>
                  <a:gd name="T0" fmla="*/ 2147483646 w 1192"/>
                  <a:gd name="T1" fmla="*/ 0 h 1205"/>
                  <a:gd name="T2" fmla="*/ 2147483646 w 1192"/>
                  <a:gd name="T3" fmla="*/ 2147483646 h 1205"/>
                  <a:gd name="T4" fmla="*/ 2147483646 w 1192"/>
                  <a:gd name="T5" fmla="*/ 2147483646 h 1205"/>
                  <a:gd name="T6" fmla="*/ 2147483646 w 1192"/>
                  <a:gd name="T7" fmla="*/ 2147483646 h 1205"/>
                  <a:gd name="T8" fmla="*/ 2147483646 w 1192"/>
                  <a:gd name="T9" fmla="*/ 2147483646 h 1205"/>
                  <a:gd name="T10" fmla="*/ 2147483646 w 1192"/>
                  <a:gd name="T11" fmla="*/ 2147483646 h 1205"/>
                  <a:gd name="T12" fmla="*/ 2147483646 w 1192"/>
                  <a:gd name="T13" fmla="*/ 2147483646 h 1205"/>
                  <a:gd name="T14" fmla="*/ 2147483646 w 1192"/>
                  <a:gd name="T15" fmla="*/ 2147483646 h 1205"/>
                  <a:gd name="T16" fmla="*/ 2147483646 w 1192"/>
                  <a:gd name="T17" fmla="*/ 2147483646 h 1205"/>
                  <a:gd name="T18" fmla="*/ 2147483646 w 1192"/>
                  <a:gd name="T19" fmla="*/ 2147483646 h 1205"/>
                  <a:gd name="T20" fmla="*/ 2147483646 w 1192"/>
                  <a:gd name="T21" fmla="*/ 2147483646 h 1205"/>
                  <a:gd name="T22" fmla="*/ 2147483646 w 1192"/>
                  <a:gd name="T23" fmla="*/ 2147483646 h 1205"/>
                  <a:gd name="T24" fmla="*/ 2147483646 w 1192"/>
                  <a:gd name="T25" fmla="*/ 2147483646 h 1205"/>
                  <a:gd name="T26" fmla="*/ 2147483646 w 1192"/>
                  <a:gd name="T27" fmla="*/ 2147483646 h 1205"/>
                  <a:gd name="T28" fmla="*/ 2147483646 w 1192"/>
                  <a:gd name="T29" fmla="*/ 2147483646 h 1205"/>
                  <a:gd name="T30" fmla="*/ 2147483646 w 1192"/>
                  <a:gd name="T31" fmla="*/ 2147483646 h 1205"/>
                  <a:gd name="T32" fmla="*/ 2147483646 w 1192"/>
                  <a:gd name="T33" fmla="*/ 2147483646 h 1205"/>
                  <a:gd name="T34" fmla="*/ 2147483646 w 1192"/>
                  <a:gd name="T35" fmla="*/ 2147483646 h 1205"/>
                  <a:gd name="T36" fmla="*/ 2147483646 w 1192"/>
                  <a:gd name="T37" fmla="*/ 2147483646 h 1205"/>
                  <a:gd name="T38" fmla="*/ 2147483646 w 1192"/>
                  <a:gd name="T39" fmla="*/ 2147483646 h 1205"/>
                  <a:gd name="T40" fmla="*/ 2147483646 w 1192"/>
                  <a:gd name="T41" fmla="*/ 2147483646 h 1205"/>
                  <a:gd name="T42" fmla="*/ 2147483646 w 1192"/>
                  <a:gd name="T43" fmla="*/ 2147483646 h 1205"/>
                  <a:gd name="T44" fmla="*/ 2147483646 w 1192"/>
                  <a:gd name="T45" fmla="*/ 2147483646 h 1205"/>
                  <a:gd name="T46" fmla="*/ 2147483646 w 1192"/>
                  <a:gd name="T47" fmla="*/ 2147483646 h 1205"/>
                  <a:gd name="T48" fmla="*/ 2147483646 w 1192"/>
                  <a:gd name="T49" fmla="*/ 2147483646 h 1205"/>
                  <a:gd name="T50" fmla="*/ 2147483646 w 1192"/>
                  <a:gd name="T51" fmla="*/ 2147483646 h 1205"/>
                  <a:gd name="T52" fmla="*/ 2147483646 w 1192"/>
                  <a:gd name="T53" fmla="*/ 2147483646 h 1205"/>
                  <a:gd name="T54" fmla="*/ 2147483646 w 1192"/>
                  <a:gd name="T55" fmla="*/ 2147483646 h 1205"/>
                  <a:gd name="T56" fmla="*/ 2147483646 w 1192"/>
                  <a:gd name="T57" fmla="*/ 2147483646 h 1205"/>
                  <a:gd name="T58" fmla="*/ 2147483646 w 1192"/>
                  <a:gd name="T59" fmla="*/ 2147483646 h 1205"/>
                  <a:gd name="T60" fmla="*/ 2147483646 w 1192"/>
                  <a:gd name="T61" fmla="*/ 0 h 1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1" name="Google Shape;575;p27">
                <a:extLst>
                  <a:ext uri="{FF2B5EF4-FFF2-40B4-BE49-F238E27FC236}">
                    <a16:creationId xmlns:a16="http://schemas.microsoft.com/office/drawing/2014/main" xmlns="" id="{36437781-020D-61D6-F8CB-095895895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541" y="4565647"/>
                <a:ext cx="127041" cy="127037"/>
              </a:xfrm>
              <a:custGeom>
                <a:avLst/>
                <a:gdLst>
                  <a:gd name="T0" fmla="*/ 2147483646 w 2303"/>
                  <a:gd name="T1" fmla="*/ 2147483646 h 2304"/>
                  <a:gd name="T2" fmla="*/ 2147483646 w 2303"/>
                  <a:gd name="T3" fmla="*/ 2147483646 h 2304"/>
                  <a:gd name="T4" fmla="*/ 0 w 2303"/>
                  <a:gd name="T5" fmla="*/ 2147483646 h 2304"/>
                  <a:gd name="T6" fmla="*/ 2147483646 w 2303"/>
                  <a:gd name="T7" fmla="*/ 2147483646 h 2304"/>
                  <a:gd name="T8" fmla="*/ 2147483646 w 2303"/>
                  <a:gd name="T9" fmla="*/ 2147483646 h 2304"/>
                  <a:gd name="T10" fmla="*/ 2147483646 w 2303"/>
                  <a:gd name="T11" fmla="*/ 2147483646 h 2304"/>
                  <a:gd name="T12" fmla="*/ 2147483646 w 2303"/>
                  <a:gd name="T13" fmla="*/ 2147483646 h 2304"/>
                  <a:gd name="T14" fmla="*/ 2147483646 w 2303"/>
                  <a:gd name="T15" fmla="*/ 2147483646 h 2304"/>
                  <a:gd name="T16" fmla="*/ 2147483646 w 2303"/>
                  <a:gd name="T17" fmla="*/ 2147483646 h 2304"/>
                  <a:gd name="T18" fmla="*/ 2147483646 w 2303"/>
                  <a:gd name="T19" fmla="*/ 2147483646 h 2304"/>
                  <a:gd name="T20" fmla="*/ 2147483646 w 2303"/>
                  <a:gd name="T21" fmla="*/ 2147483646 h 2304"/>
                  <a:gd name="T22" fmla="*/ 2147483646 w 2303"/>
                  <a:gd name="T23" fmla="*/ 2147483646 h 2304"/>
                  <a:gd name="T24" fmla="*/ 2147483646 w 2303"/>
                  <a:gd name="T25" fmla="*/ 2147483646 h 2304"/>
                  <a:gd name="T26" fmla="*/ 2147483646 w 2303"/>
                  <a:gd name="T27" fmla="*/ 2147483646 h 2304"/>
                  <a:gd name="T28" fmla="*/ 2147483646 w 2303"/>
                  <a:gd name="T29" fmla="*/ 2147483646 h 2304"/>
                  <a:gd name="T30" fmla="*/ 2147483646 w 2303"/>
                  <a:gd name="T31" fmla="*/ 2147483646 h 2304"/>
                  <a:gd name="T32" fmla="*/ 2147483646 w 2303"/>
                  <a:gd name="T33" fmla="*/ 2147483646 h 2304"/>
                  <a:gd name="T34" fmla="*/ 2147483646 w 2303"/>
                  <a:gd name="T35" fmla="*/ 2147483646 h 2304"/>
                  <a:gd name="T36" fmla="*/ 2147483646 w 2303"/>
                  <a:gd name="T37" fmla="*/ 2147483646 h 2304"/>
                  <a:gd name="T38" fmla="*/ 2147483646 w 2303"/>
                  <a:gd name="T39" fmla="*/ 2147483646 h 2304"/>
                  <a:gd name="T40" fmla="*/ 2147483646 w 2303"/>
                  <a:gd name="T41" fmla="*/ 2147483646 h 2304"/>
                  <a:gd name="T42" fmla="*/ 2147483646 w 2303"/>
                  <a:gd name="T43" fmla="*/ 2147483646 h 2304"/>
                  <a:gd name="T44" fmla="*/ 2147483646 w 2303"/>
                  <a:gd name="T45" fmla="*/ 2147483646 h 2304"/>
                  <a:gd name="T46" fmla="*/ 2147483646 w 2303"/>
                  <a:gd name="T47" fmla="*/ 2147483646 h 2304"/>
                  <a:gd name="T48" fmla="*/ 2147483646 w 2303"/>
                  <a:gd name="T49" fmla="*/ 2147483646 h 2304"/>
                  <a:gd name="T50" fmla="*/ 2147483646 w 2303"/>
                  <a:gd name="T51" fmla="*/ 2147483646 h 2304"/>
                  <a:gd name="T52" fmla="*/ 2147483646 w 2303"/>
                  <a:gd name="T53" fmla="*/ 2147483646 h 2304"/>
                  <a:gd name="T54" fmla="*/ 2147483646 w 2303"/>
                  <a:gd name="T55" fmla="*/ 2147483646 h 2304"/>
                  <a:gd name="T56" fmla="*/ 2147483646 w 2303"/>
                  <a:gd name="T57" fmla="*/ 2147483646 h 2304"/>
                  <a:gd name="T58" fmla="*/ 2147483646 w 2303"/>
                  <a:gd name="T59" fmla="*/ 2147483646 h 2304"/>
                  <a:gd name="T60" fmla="*/ 2147483646 w 2303"/>
                  <a:gd name="T61" fmla="*/ 2147483646 h 2304"/>
                  <a:gd name="T62" fmla="*/ 2147483646 w 2303"/>
                  <a:gd name="T63" fmla="*/ 2147483646 h 2304"/>
                  <a:gd name="T64" fmla="*/ 2147483646 w 2303"/>
                  <a:gd name="T65" fmla="*/ 2147483646 h 2304"/>
                  <a:gd name="T66" fmla="*/ 2147483646 w 2303"/>
                  <a:gd name="T67" fmla="*/ 2147483646 h 2304"/>
                  <a:gd name="T68" fmla="*/ 2147483646 w 2303"/>
                  <a:gd name="T69" fmla="*/ 2147483646 h 2304"/>
                  <a:gd name="T70" fmla="*/ 2147483646 w 2303"/>
                  <a:gd name="T71" fmla="*/ 2147483646 h 2304"/>
                  <a:gd name="T72" fmla="*/ 2147483646 w 2303"/>
                  <a:gd name="T73" fmla="*/ 2147483646 h 2304"/>
                  <a:gd name="T74" fmla="*/ 2147483646 w 2303"/>
                  <a:gd name="T75" fmla="*/ 2147483646 h 2304"/>
                  <a:gd name="T76" fmla="*/ 2147483646 w 2303"/>
                  <a:gd name="T77" fmla="*/ 2147483646 h 2304"/>
                  <a:gd name="T78" fmla="*/ 2147483646 w 2303"/>
                  <a:gd name="T79" fmla="*/ 2147483646 h 2304"/>
                  <a:gd name="T80" fmla="*/ 2147483646 w 2303"/>
                  <a:gd name="T81" fmla="*/ 2147483646 h 2304"/>
                  <a:gd name="T82" fmla="*/ 2147483646 w 2303"/>
                  <a:gd name="T83" fmla="*/ 2147483646 h 2304"/>
                  <a:gd name="T84" fmla="*/ 2147483646 w 2303"/>
                  <a:gd name="T85" fmla="*/ 2147483646 h 2304"/>
                  <a:gd name="T86" fmla="*/ 2147483646 w 2303"/>
                  <a:gd name="T87" fmla="*/ 2147483646 h 2304"/>
                  <a:gd name="T88" fmla="*/ 2147483646 w 2303"/>
                  <a:gd name="T89" fmla="*/ 2147483646 h 2304"/>
                  <a:gd name="T90" fmla="*/ 2147483646 w 2303"/>
                  <a:gd name="T91" fmla="*/ 2147483646 h 2304"/>
                  <a:gd name="T92" fmla="*/ 2147483646 w 2303"/>
                  <a:gd name="T93" fmla="*/ 2147483646 h 2304"/>
                  <a:gd name="T94" fmla="*/ 2147483646 w 2303"/>
                  <a:gd name="T95" fmla="*/ 2147483646 h 2304"/>
                  <a:gd name="T96" fmla="*/ 2147483646 w 2303"/>
                  <a:gd name="T97" fmla="*/ 2147483646 h 2304"/>
                  <a:gd name="T98" fmla="*/ 2147483646 w 2303"/>
                  <a:gd name="T99" fmla="*/ 2147483646 h 2304"/>
                  <a:gd name="T100" fmla="*/ 2147483646 w 2303"/>
                  <a:gd name="T101" fmla="*/ 2147483646 h 2304"/>
                  <a:gd name="T102" fmla="*/ 2147483646 w 2303"/>
                  <a:gd name="T103" fmla="*/ 2147483646 h 2304"/>
                  <a:gd name="T104" fmla="*/ 2147483646 w 2303"/>
                  <a:gd name="T105" fmla="*/ 2147483646 h 2304"/>
                  <a:gd name="T106" fmla="*/ 2147483646 w 2303"/>
                  <a:gd name="T107" fmla="*/ 2147483646 h 2304"/>
                  <a:gd name="T108" fmla="*/ 2147483646 w 2303"/>
                  <a:gd name="T109" fmla="*/ 2147483646 h 2304"/>
                  <a:gd name="T110" fmla="*/ 2147483646 w 2303"/>
                  <a:gd name="T111" fmla="*/ 2147483646 h 2304"/>
                  <a:gd name="T112" fmla="*/ 2147483646 w 2303"/>
                  <a:gd name="T113" fmla="*/ 2147483646 h 2304"/>
                  <a:gd name="T114" fmla="*/ 2147483646 w 2303"/>
                  <a:gd name="T115" fmla="*/ 2147483646 h 2304"/>
                  <a:gd name="T116" fmla="*/ 2147483646 w 2303"/>
                  <a:gd name="T117" fmla="*/ 2147483646 h 2304"/>
                  <a:gd name="T118" fmla="*/ 2147483646 w 2303"/>
                  <a:gd name="T119" fmla="*/ 2147483646 h 2304"/>
                  <a:gd name="T120" fmla="*/ 2147483646 w 2303"/>
                  <a:gd name="T121" fmla="*/ 2147483646 h 2304"/>
                  <a:gd name="T122" fmla="*/ 2147483646 w 2303"/>
                  <a:gd name="T123" fmla="*/ 2147483646 h 230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lnTo>
                      <a:pt x="225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sp>
          <p:nvSpPr>
            <p:cNvPr id="198" name="Google Shape;576;p27">
              <a:extLst>
                <a:ext uri="{FF2B5EF4-FFF2-40B4-BE49-F238E27FC236}">
                  <a16:creationId xmlns:a16="http://schemas.microsoft.com/office/drawing/2014/main" xmlns="" id="{D0BF60C8-59D8-C320-2D6A-D08150E72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7563" y="5577358"/>
              <a:ext cx="391710" cy="49226"/>
            </a:xfrm>
            <a:custGeom>
              <a:avLst/>
              <a:gdLst>
                <a:gd name="T0" fmla="*/ 2147483646 w 7056"/>
                <a:gd name="T1" fmla="*/ 0 h 887"/>
                <a:gd name="T2" fmla="*/ 2147483646 w 7056"/>
                <a:gd name="T3" fmla="*/ 2147483646 h 887"/>
                <a:gd name="T4" fmla="*/ 2147483646 w 7056"/>
                <a:gd name="T5" fmla="*/ 2147483646 h 887"/>
                <a:gd name="T6" fmla="*/ 2147483646 w 7056"/>
                <a:gd name="T7" fmla="*/ 0 h 887"/>
                <a:gd name="T8" fmla="*/ 2147483646 w 7056"/>
                <a:gd name="T9" fmla="*/ 0 h 8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228" name="Google Shape;578;p27">
            <a:extLst>
              <a:ext uri="{FF2B5EF4-FFF2-40B4-BE49-F238E27FC236}">
                <a16:creationId xmlns:a16="http://schemas.microsoft.com/office/drawing/2014/main" xmlns="" id="{A0485699-7794-2D52-BC91-D8A2E5621969}"/>
              </a:ext>
            </a:extLst>
          </p:cNvPr>
          <p:cNvSpPr>
            <a:spLocks/>
          </p:cNvSpPr>
          <p:nvPr/>
        </p:nvSpPr>
        <p:spPr bwMode="auto">
          <a:xfrm>
            <a:off x="3308352" y="6418263"/>
            <a:ext cx="265113" cy="165100"/>
          </a:xfrm>
          <a:custGeom>
            <a:avLst/>
            <a:gdLst>
              <a:gd name="T0" fmla="*/ 2147483646 w 4806"/>
              <a:gd name="T1" fmla="*/ 2147483646 h 2979"/>
              <a:gd name="T2" fmla="*/ 2147483646 w 4806"/>
              <a:gd name="T3" fmla="*/ 2147483646 h 2979"/>
              <a:gd name="T4" fmla="*/ 2147483646 w 4806"/>
              <a:gd name="T5" fmla="*/ 2147483646 h 2979"/>
              <a:gd name="T6" fmla="*/ 2147483646 w 4806"/>
              <a:gd name="T7" fmla="*/ 2147483646 h 2979"/>
              <a:gd name="T8" fmla="*/ 2147483646 w 4806"/>
              <a:gd name="T9" fmla="*/ 2147483646 h 29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lnTo>
                  <a:pt x="1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grpSp>
        <p:nvGrpSpPr>
          <p:cNvPr id="229" name="Group 228">
            <a:extLst>
              <a:ext uri="{FF2B5EF4-FFF2-40B4-BE49-F238E27FC236}">
                <a16:creationId xmlns:a16="http://schemas.microsoft.com/office/drawing/2014/main" xmlns="" id="{C5F86DDF-3DF9-D7F0-12C3-C52B95B35A9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24000" y="5626101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>
              <a:extLst>
                <a:ext uri="{FF2B5EF4-FFF2-40B4-BE49-F238E27FC236}">
                  <a16:creationId xmlns:a16="http://schemas.microsoft.com/office/drawing/2014/main" xmlns="" id="{07AC3E71-7733-4DB9-0675-CB2B09CBC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758" y="6402649"/>
              <a:ext cx="264598" cy="452178"/>
            </a:xfrm>
            <a:custGeom>
              <a:avLst/>
              <a:gdLst>
                <a:gd name="T0" fmla="*/ 2147483646 w 4806"/>
                <a:gd name="T1" fmla="*/ 2147483646 h 8167"/>
                <a:gd name="T2" fmla="*/ 2147483646 w 4806"/>
                <a:gd name="T3" fmla="*/ 2147483646 h 8167"/>
                <a:gd name="T4" fmla="*/ 2147483646 w 4806"/>
                <a:gd name="T5" fmla="*/ 2147483646 h 8167"/>
                <a:gd name="T6" fmla="*/ 2147483646 w 4806"/>
                <a:gd name="T7" fmla="*/ 2147483646 h 8167"/>
                <a:gd name="T8" fmla="*/ 2147483646 w 4806"/>
                <a:gd name="T9" fmla="*/ 2147483646 h 8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231" name="Google Shape;579;p27">
              <a:extLst>
                <a:ext uri="{FF2B5EF4-FFF2-40B4-BE49-F238E27FC236}">
                  <a16:creationId xmlns:a16="http://schemas.microsoft.com/office/drawing/2014/main" xmlns="" id="{63823C86-D9D2-9711-16E0-67FBC5B00BC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32" name="Google Shape;580;p27">
                <a:extLst>
                  <a:ext uri="{FF2B5EF4-FFF2-40B4-BE49-F238E27FC236}">
                    <a16:creationId xmlns:a16="http://schemas.microsoft.com/office/drawing/2014/main" xmlns="" id="{F6226FD2-E60D-E8F6-066D-2A549B9A1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420447"/>
              </a:xfrm>
              <a:custGeom>
                <a:avLst/>
                <a:gdLst>
                  <a:gd name="T0" fmla="*/ 2147483646 w 132354"/>
                  <a:gd name="T1" fmla="*/ 2147483646 h 7612"/>
                  <a:gd name="T2" fmla="*/ 2147483646 w 132354"/>
                  <a:gd name="T3" fmla="*/ 2147483646 h 7612"/>
                  <a:gd name="T4" fmla="*/ 2147483646 w 132354"/>
                  <a:gd name="T5" fmla="*/ 2147483646 h 7612"/>
                  <a:gd name="T6" fmla="*/ 2147483646 w 132354"/>
                  <a:gd name="T7" fmla="*/ 2147483646 h 7612"/>
                  <a:gd name="T8" fmla="*/ 2147483646 w 132354"/>
                  <a:gd name="T9" fmla="*/ 2147483646 h 76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33" name="Google Shape;581;p27">
                <a:extLst>
                  <a:ext uri="{FF2B5EF4-FFF2-40B4-BE49-F238E27FC236}">
                    <a16:creationId xmlns:a16="http://schemas.microsoft.com/office/drawing/2014/main" xmlns="" id="{96D6C644-E098-1BF9-5728-882CAA97E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133274"/>
              </a:xfrm>
              <a:custGeom>
                <a:avLst/>
                <a:gdLst>
                  <a:gd name="T0" fmla="*/ 2147483646 w 132354"/>
                  <a:gd name="T1" fmla="*/ 2147483646 h 2423"/>
                  <a:gd name="T2" fmla="*/ 2147483646 w 132354"/>
                  <a:gd name="T3" fmla="*/ 2147483646 h 2423"/>
                  <a:gd name="T4" fmla="*/ 2147483646 w 132354"/>
                  <a:gd name="T5" fmla="*/ 2147483646 h 2423"/>
                  <a:gd name="T6" fmla="*/ 2147483646 w 132354"/>
                  <a:gd name="T7" fmla="*/ 2147483646 h 2423"/>
                  <a:gd name="T8" fmla="*/ 2147483646 w 132354"/>
                  <a:gd name="T9" fmla="*/ 2147483646 h 24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34" name="Google Shape;582;p27">
                <a:extLst>
                  <a:ext uri="{FF2B5EF4-FFF2-40B4-BE49-F238E27FC236}">
                    <a16:creationId xmlns:a16="http://schemas.microsoft.com/office/drawing/2014/main" xmlns="" id="{71F5682E-ECB6-3BD4-55C6-B58644A2B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9471" y="5830524"/>
                <a:ext cx="264164" cy="452178"/>
              </a:xfrm>
              <a:custGeom>
                <a:avLst/>
                <a:gdLst>
                  <a:gd name="T0" fmla="*/ 2147483646 w 4792"/>
                  <a:gd name="T1" fmla="*/ 2147483646 h 8167"/>
                  <a:gd name="T2" fmla="*/ 2147483646 w 4792"/>
                  <a:gd name="T3" fmla="*/ 2147483646 h 8167"/>
                  <a:gd name="T4" fmla="*/ 2147483646 w 4792"/>
                  <a:gd name="T5" fmla="*/ 2147483646 h 8167"/>
                  <a:gd name="T6" fmla="*/ 2147483646 w 4792"/>
                  <a:gd name="T7" fmla="*/ 2147483646 h 8167"/>
                  <a:gd name="T8" fmla="*/ 2147483646 w 4792"/>
                  <a:gd name="T9" fmla="*/ 2147483646 h 8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35" name="Google Shape;583;p27">
                <a:extLst>
                  <a:ext uri="{FF2B5EF4-FFF2-40B4-BE49-F238E27FC236}">
                    <a16:creationId xmlns:a16="http://schemas.microsoft.com/office/drawing/2014/main" xmlns="" id="{D79F208E-8B7E-301C-AA09-615D1ED79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9471" y="5830524"/>
                <a:ext cx="264164" cy="165006"/>
              </a:xfrm>
              <a:custGeom>
                <a:avLst/>
                <a:gdLst>
                  <a:gd name="T0" fmla="*/ 2147483646 w 4792"/>
                  <a:gd name="T1" fmla="*/ 2147483646 h 2979"/>
                  <a:gd name="T2" fmla="*/ 2147483646 w 4792"/>
                  <a:gd name="T3" fmla="*/ 2147483646 h 2979"/>
                  <a:gd name="T4" fmla="*/ 2147483646 w 4792"/>
                  <a:gd name="T5" fmla="*/ 2147483646 h 2979"/>
                  <a:gd name="T6" fmla="*/ 2147483646 w 4792"/>
                  <a:gd name="T7" fmla="*/ 2147483646 h 2979"/>
                  <a:gd name="T8" fmla="*/ 2147483646 w 4792"/>
                  <a:gd name="T9" fmla="*/ 2147483646 h 29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36" name="Google Shape;584;p27">
                <a:extLst>
                  <a:ext uri="{FF2B5EF4-FFF2-40B4-BE49-F238E27FC236}">
                    <a16:creationId xmlns:a16="http://schemas.microsoft.com/office/drawing/2014/main" xmlns="" id="{65549CCC-51E0-91BA-D524-2600C92EC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661" y="5471954"/>
                <a:ext cx="5864791" cy="360156"/>
              </a:xfrm>
              <a:custGeom>
                <a:avLst/>
                <a:gdLst>
                  <a:gd name="T0" fmla="*/ 2147483646 w 106109"/>
                  <a:gd name="T1" fmla="*/ 0 h 6499"/>
                  <a:gd name="T2" fmla="*/ 2147483646 w 106109"/>
                  <a:gd name="T3" fmla="*/ 2147483646 h 6499"/>
                  <a:gd name="T4" fmla="*/ 2147483646 w 106109"/>
                  <a:gd name="T5" fmla="*/ 2147483646 h 6499"/>
                  <a:gd name="T6" fmla="*/ 2147483646 w 106109"/>
                  <a:gd name="T7" fmla="*/ 0 h 6499"/>
                  <a:gd name="T8" fmla="*/ 2147483646 w 106109"/>
                  <a:gd name="T9" fmla="*/ 0 h 64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37" name="Google Shape;585;p27">
                <a:extLst>
                  <a:ext uri="{FF2B5EF4-FFF2-40B4-BE49-F238E27FC236}">
                    <a16:creationId xmlns:a16="http://schemas.microsoft.com/office/drawing/2014/main" xmlns="" id="{AA559936-7E22-EA83-BC05-A2F37E98D2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661" y="5471954"/>
                <a:ext cx="5864791" cy="176111"/>
              </a:xfrm>
              <a:custGeom>
                <a:avLst/>
                <a:gdLst>
                  <a:gd name="T0" fmla="*/ 2147483646 w 106109"/>
                  <a:gd name="T1" fmla="*/ 0 h 3190"/>
                  <a:gd name="T2" fmla="*/ 2147483646 w 106109"/>
                  <a:gd name="T3" fmla="*/ 2147483646 h 3190"/>
                  <a:gd name="T4" fmla="*/ 2147483646 w 106109"/>
                  <a:gd name="T5" fmla="*/ 2147483646 h 3190"/>
                  <a:gd name="T6" fmla="*/ 2147483646 w 106109"/>
                  <a:gd name="T7" fmla="*/ 0 h 3190"/>
                  <a:gd name="T8" fmla="*/ 2147483646 w 106109"/>
                  <a:gd name="T9" fmla="*/ 0 h 31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410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9180B67B-88B0-8162-08A4-251E18732F0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9" y="219077"/>
            <a:ext cx="11614151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AD8A4281-A770-DB66-CA6E-1F84D0D86911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E7CB94C0-414A-3BFF-B817-6B97EE30CD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6A34DC5C-948A-1FC1-0BB6-4E69C353F2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7191BBB3-DBB3-61C1-B561-A7BC1E174C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A84FBDD1-88A7-B258-2899-33A17DD29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995B42EF-9F25-BBA2-5CBA-C6285DE92F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415"/>
              <a:ext cx="570111" cy="380291"/>
              <a:chOff x="8341543" y="1721415"/>
              <a:chExt cx="570111" cy="380291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3B788453-D55D-3D43-44B3-DB0B6EDC41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89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A0DFCD7C-AE41-2F65-D092-887FCA573260}"/>
                  </a:ext>
                </a:extLst>
              </p:cNvPr>
              <p:cNvSpPr/>
              <p:nvPr/>
            </p:nvSpPr>
            <p:spPr>
              <a:xfrm>
                <a:off x="8341866" y="1721414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D48C5062-43AA-A2E6-B15A-7F4E275E00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E5E22168-C6CB-A2E3-2313-E7E2BA035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725EA461-DAE0-FA5E-B489-0B6C84221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7A0F36FF-69AE-37B9-510D-21359DB22C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869"/>
              <a:ext cx="570111" cy="387780"/>
              <a:chOff x="8341543" y="606869"/>
              <a:chExt cx="570111" cy="387780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53B792D8-31C2-C3A1-707D-BCCED62092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76A3BDA4-69BA-60CB-91C4-D97CBE56896A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F821B4E1-792D-4640-D6B5-E94704A9F3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E5C68F3D-219D-0350-DDC5-2A43AC540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7AA0B4A4-39AB-1073-6AE0-8B1E89B66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7A635624-B177-DC22-7262-89D23D20B6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586"/>
              <a:ext cx="570111" cy="380884"/>
              <a:chOff x="8341543" y="2281736"/>
              <a:chExt cx="570111" cy="380884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C0A6795B-6953-FFB4-E9B5-4504FD85B9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F8CCA5A4-9FB3-7CC9-8EB4-54FF722F4A48}"/>
                  </a:ext>
                </a:extLst>
              </p:cNvPr>
              <p:cNvSpPr/>
              <p:nvPr/>
            </p:nvSpPr>
            <p:spPr>
              <a:xfrm>
                <a:off x="8341866" y="2281735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297CD2E1-87C8-4B77-49A4-154F12490E99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0CA22551-8B11-135D-A1D4-D6D15E04C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60005F48-A517-8B33-2BE6-DAC5EA5893E6}"/>
              </a:ext>
            </a:extLst>
          </p:cNvPr>
          <p:cNvSpPr>
            <a:spLocks/>
          </p:cNvSpPr>
          <p:nvPr userDrawn="1"/>
        </p:nvSpPr>
        <p:spPr bwMode="auto">
          <a:xfrm>
            <a:off x="465139" y="882651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2904826E-3A83-4E83-048F-AC960D01633F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4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C34548B6-728A-C149-F61B-7029C83E2302}"/>
              </a:ext>
            </a:extLst>
          </p:cNvPr>
          <p:cNvSpPr>
            <a:spLocks/>
          </p:cNvSpPr>
          <p:nvPr userDrawn="1"/>
        </p:nvSpPr>
        <p:spPr bwMode="auto">
          <a:xfrm>
            <a:off x="22383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51B7C246-012D-ECF2-06F3-5540EB10A86F}"/>
              </a:ext>
            </a:extLst>
          </p:cNvPr>
          <p:cNvSpPr>
            <a:spLocks/>
          </p:cNvSpPr>
          <p:nvPr userDrawn="1"/>
        </p:nvSpPr>
        <p:spPr bwMode="auto">
          <a:xfrm>
            <a:off x="525464" y="947739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C64AD2BC-70F2-10C3-BEB5-C4BBA7C1DBB7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509E851A-1FAF-87E2-5221-94B8AA666A3C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1495425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400F64BE-846E-4322-9E70-EFC29AAA0853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F177F8C2-341A-1D31-F7FE-E245D942DBEB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06209AEA-BA44-E393-E9E4-EE4BFC453C5C}"/>
              </a:ext>
            </a:extLst>
          </p:cNvPr>
          <p:cNvSpPr>
            <a:spLocks/>
          </p:cNvSpPr>
          <p:nvPr userDrawn="1"/>
        </p:nvSpPr>
        <p:spPr bwMode="auto">
          <a:xfrm>
            <a:off x="522289" y="1562100"/>
            <a:ext cx="47625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52366120-2726-D5C6-7596-418BE97F1AB9}"/>
              </a:ext>
            </a:extLst>
          </p:cNvPr>
          <p:cNvSpPr>
            <a:spLocks/>
          </p:cNvSpPr>
          <p:nvPr userDrawn="1"/>
        </p:nvSpPr>
        <p:spPr bwMode="auto">
          <a:xfrm>
            <a:off x="201614" y="1531937"/>
            <a:ext cx="446087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36BB2365-30EC-2DCA-04B5-D6387A4241F7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2109788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8C3F6714-0308-7F7D-87D0-4B6825939C9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193463DB-8A76-4285-3F6E-0D2A8456E78A}"/>
              </a:ext>
            </a:extLst>
          </p:cNvPr>
          <p:cNvSpPr>
            <a:spLocks/>
          </p:cNvSpPr>
          <p:nvPr userDrawn="1"/>
        </p:nvSpPr>
        <p:spPr bwMode="auto">
          <a:xfrm>
            <a:off x="222249" y="2217737"/>
            <a:ext cx="44451" cy="44451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36C275CC-B676-64D0-D95B-BB49672AD3AA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1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2F33F2E9-063B-6A00-4FB2-69FAC3E82AA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3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BF977479-CD19-D4CF-C390-9C15456737DD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2724151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CFC7D0FD-1CD1-DAC5-57F0-47D83D13984D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7AA4670F-BC1D-D447-B5BE-CBAE2566B20E}"/>
              </a:ext>
            </a:extLst>
          </p:cNvPr>
          <p:cNvSpPr>
            <a:spLocks/>
          </p:cNvSpPr>
          <p:nvPr userDrawn="1"/>
        </p:nvSpPr>
        <p:spPr bwMode="auto">
          <a:xfrm>
            <a:off x="220664" y="2830514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9C6E331B-4BE9-C133-F33F-562B8DCAFCB4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03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B332917D-C007-C8C0-97DF-AC0FC9873A04}"/>
              </a:ext>
            </a:extLst>
          </p:cNvPr>
          <p:cNvSpPr>
            <a:spLocks/>
          </p:cNvSpPr>
          <p:nvPr userDrawn="1"/>
        </p:nvSpPr>
        <p:spPr bwMode="auto">
          <a:xfrm>
            <a:off x="198439" y="27590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72D6D3B2-631A-3C9A-F405-2492E1E4A8DE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E6445582-8486-96BE-1CD0-00A93F91337A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10EBDEC3-A37F-EB19-5DCD-47168ADB8940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1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66C1E208-D113-A9FB-3CE4-72E6406FAE45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DB8B33C3-C9A0-3049-CB41-BD8D7A59E7F7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64121097-4572-5465-1F1E-7ECF4A1E4F05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3E91901A-DF82-BFE5-0BC9-38EB45AAC6DC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67CE9153-3E11-8822-3B39-E20E418A2F0C}"/>
              </a:ext>
            </a:extLst>
          </p:cNvPr>
          <p:cNvSpPr>
            <a:spLocks/>
          </p:cNvSpPr>
          <p:nvPr userDrawn="1"/>
        </p:nvSpPr>
        <p:spPr bwMode="auto">
          <a:xfrm>
            <a:off x="217489" y="4059239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E65E7E87-0B8E-1274-400D-C134175BEE5E}"/>
              </a:ext>
            </a:extLst>
          </p:cNvPr>
          <p:cNvSpPr>
            <a:spLocks/>
          </p:cNvSpPr>
          <p:nvPr userDrawn="1"/>
        </p:nvSpPr>
        <p:spPr bwMode="auto">
          <a:xfrm>
            <a:off x="519114" y="4016375"/>
            <a:ext cx="46037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39920282-83A0-797B-D106-356A4B958C1B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878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DFAABD9A-86B9-5F75-662E-E46F464EC217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1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58E9CCAB-2238-AAC9-4655-3CBE9D229082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4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DF1780FC-4CAF-FD71-DE9F-3DE71B178A6A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4"/>
            <a:ext cx="46039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03EF4C37-B0D9-9FE8-6B44-93260FC739FE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9"/>
            <a:ext cx="44451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04CA91ED-7E64-25B3-C6F7-D6F7636F1953}"/>
              </a:ext>
            </a:extLst>
          </p:cNvPr>
          <p:cNvSpPr>
            <a:spLocks/>
          </p:cNvSpPr>
          <p:nvPr userDrawn="1"/>
        </p:nvSpPr>
        <p:spPr bwMode="auto">
          <a:xfrm>
            <a:off x="195265" y="4600575"/>
            <a:ext cx="446087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76098FDC-1CD0-E4FB-A888-46511D8D1DE0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4"/>
            <a:ext cx="109539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35FF5BD6-E3C8-2D43-815C-48149830B252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03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D98B76C6-9290-DF5C-9637-7B712040432F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95D67CC1-68FE-89A8-741D-3855E555C54D}"/>
              </a:ext>
            </a:extLst>
          </p:cNvPr>
          <p:cNvSpPr>
            <a:spLocks/>
          </p:cNvSpPr>
          <p:nvPr userDrawn="1"/>
        </p:nvSpPr>
        <p:spPr bwMode="auto">
          <a:xfrm>
            <a:off x="515940" y="5245101"/>
            <a:ext cx="47625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7851505B-4A2A-82BF-51AC-38009A7E15EA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149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F62C9588-2F6E-486E-26E6-77654F19567F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26F39DBE-F2B9-5E73-3B58-E6B4482B1CF3}"/>
              </a:ext>
            </a:extLst>
          </p:cNvPr>
          <p:cNvSpPr>
            <a:spLocks/>
          </p:cNvSpPr>
          <p:nvPr userDrawn="1"/>
        </p:nvSpPr>
        <p:spPr bwMode="auto">
          <a:xfrm>
            <a:off x="190502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1EFDBDF4-23C8-C6DD-EE0D-6898D04434A0}"/>
              </a:ext>
            </a:extLst>
          </p:cNvPr>
          <p:cNvSpPr>
            <a:spLocks/>
          </p:cNvSpPr>
          <p:nvPr userDrawn="1"/>
        </p:nvSpPr>
        <p:spPr bwMode="auto">
          <a:xfrm>
            <a:off x="214314" y="5900739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A72E312A-E335-F210-1F78-20144114D16D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9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19A33184-B1D4-DCE6-6EF5-7A0C2031ED10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8293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xmlns="" id="{91802ADA-ACA3-1045-4D30-F41BD91D3797}"/>
              </a:ext>
            </a:extLst>
          </p:cNvPr>
          <p:cNvSpPr/>
          <p:nvPr userDrawn="1"/>
        </p:nvSpPr>
        <p:spPr>
          <a:xfrm rot="126755">
            <a:off x="3092451" y="1090614"/>
            <a:ext cx="5549900" cy="4730751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xmlns="" id="{F6764D08-7384-1ECC-1768-7E20AB1CE754}"/>
              </a:ext>
            </a:extLst>
          </p:cNvPr>
          <p:cNvSpPr/>
          <p:nvPr userDrawn="1"/>
        </p:nvSpPr>
        <p:spPr>
          <a:xfrm rot="21464125">
            <a:off x="2811465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xmlns="" id="{66A4B809-E067-7F97-C7C8-713644E78CFB}"/>
              </a:ext>
            </a:extLst>
          </p:cNvPr>
          <p:cNvSpPr/>
          <p:nvPr userDrawn="1"/>
        </p:nvSpPr>
        <p:spPr>
          <a:xfrm rot="4829593">
            <a:off x="7640640" y="1030289"/>
            <a:ext cx="1546225" cy="11080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211;p3">
            <a:extLst>
              <a:ext uri="{FF2B5EF4-FFF2-40B4-BE49-F238E27FC236}">
                <a16:creationId xmlns:a16="http://schemas.microsoft.com/office/drawing/2014/main" xmlns="" id="{DF719A43-A41B-0509-313E-9EBBCDC2A02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9" y="1581151"/>
            <a:ext cx="444500" cy="398463"/>
            <a:chOff x="2495125" y="2142250"/>
            <a:chExt cx="444275" cy="398525"/>
          </a:xfrm>
        </p:grpSpPr>
        <p:sp>
          <p:nvSpPr>
            <p:cNvPr id="74" name="Google Shape;212;p3">
              <a:extLst>
                <a:ext uri="{FF2B5EF4-FFF2-40B4-BE49-F238E27FC236}">
                  <a16:creationId xmlns:a16="http://schemas.microsoft.com/office/drawing/2014/main" xmlns="" id="{C9F7ADAA-ED83-053F-E5D2-68A23707A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5" name="Google Shape;213;p3">
              <a:extLst>
                <a:ext uri="{FF2B5EF4-FFF2-40B4-BE49-F238E27FC236}">
                  <a16:creationId xmlns:a16="http://schemas.microsoft.com/office/drawing/2014/main" xmlns="" id="{AEB31C8E-A81A-CB2F-F987-28085D2419F9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76" name="Google Shape;214;p3">
            <a:extLst>
              <a:ext uri="{FF2B5EF4-FFF2-40B4-BE49-F238E27FC236}">
                <a16:creationId xmlns:a16="http://schemas.microsoft.com/office/drawing/2014/main" xmlns="" id="{2B3712F6-6A11-1A89-9E45-8D93368B066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1" y="5038726"/>
            <a:ext cx="292100" cy="280988"/>
            <a:chOff x="3243875" y="2372825"/>
            <a:chExt cx="291375" cy="281375"/>
          </a:xfrm>
        </p:grpSpPr>
        <p:sp>
          <p:nvSpPr>
            <p:cNvPr id="77" name="Google Shape;215;p3">
              <a:extLst>
                <a:ext uri="{FF2B5EF4-FFF2-40B4-BE49-F238E27FC236}">
                  <a16:creationId xmlns:a16="http://schemas.microsoft.com/office/drawing/2014/main" xmlns="" id="{9552E10E-8181-7876-81A7-5CB924B3B9E7}"/>
                </a:ext>
              </a:extLst>
            </p:cNvPr>
            <p:cNvSpPr/>
            <p:nvPr/>
          </p:nvSpPr>
          <p:spPr>
            <a:xfrm>
              <a:off x="3286632" y="2403030"/>
              <a:ext cx="205863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8" name="Google Shape;216;p3">
              <a:extLst>
                <a:ext uri="{FF2B5EF4-FFF2-40B4-BE49-F238E27FC236}">
                  <a16:creationId xmlns:a16="http://schemas.microsoft.com/office/drawing/2014/main" xmlns="" id="{D5293473-BC35-FB78-8A3B-55E94597C26E}"/>
                </a:ext>
              </a:extLst>
            </p:cNvPr>
            <p:cNvSpPr/>
            <p:nvPr/>
          </p:nvSpPr>
          <p:spPr>
            <a:xfrm>
              <a:off x="3302467" y="2403030"/>
              <a:ext cx="193194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9" name="Google Shape;217;p3">
              <a:extLst>
                <a:ext uri="{FF2B5EF4-FFF2-40B4-BE49-F238E27FC236}">
                  <a16:creationId xmlns:a16="http://schemas.microsoft.com/office/drawing/2014/main" xmlns="" id="{9166DABD-46B7-15D7-5919-54C07C89773C}"/>
                </a:ext>
              </a:extLst>
            </p:cNvPr>
            <p:cNvSpPr/>
            <p:nvPr/>
          </p:nvSpPr>
          <p:spPr>
            <a:xfrm>
              <a:off x="3395897" y="2372825"/>
              <a:ext cx="1108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0" name="Google Shape;218;p3">
              <a:extLst>
                <a:ext uri="{FF2B5EF4-FFF2-40B4-BE49-F238E27FC236}">
                  <a16:creationId xmlns:a16="http://schemas.microsoft.com/office/drawing/2014/main" xmlns="" id="{8D069B9F-F537-0F08-007D-C5251EFCC11C}"/>
                </a:ext>
              </a:extLst>
            </p:cNvPr>
            <p:cNvSpPr/>
            <p:nvPr/>
          </p:nvSpPr>
          <p:spPr>
            <a:xfrm>
              <a:off x="3243875" y="2495231"/>
              <a:ext cx="285041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1" name="Google Shape;219;p3">
              <a:extLst>
                <a:ext uri="{FF2B5EF4-FFF2-40B4-BE49-F238E27FC236}">
                  <a16:creationId xmlns:a16="http://schemas.microsoft.com/office/drawing/2014/main" xmlns="" id="{4A8ACB55-F734-D29E-B346-0FB08F82DC94}"/>
                </a:ext>
              </a:extLst>
            </p:cNvPr>
            <p:cNvSpPr/>
            <p:nvPr/>
          </p:nvSpPr>
          <p:spPr>
            <a:xfrm>
              <a:off x="3340473" y="2379184"/>
              <a:ext cx="10451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2" name="Google Shape;220;p3">
              <a:extLst>
                <a:ext uri="{FF2B5EF4-FFF2-40B4-BE49-F238E27FC236}">
                  <a16:creationId xmlns:a16="http://schemas.microsoft.com/office/drawing/2014/main" xmlns="" id="{D1552D1F-C170-A411-551C-7F261B2DA464}"/>
                </a:ext>
              </a:extLst>
            </p:cNvPr>
            <p:cNvSpPr/>
            <p:nvPr/>
          </p:nvSpPr>
          <p:spPr>
            <a:xfrm>
              <a:off x="3267629" y="2458668"/>
              <a:ext cx="267621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3" name="Google Shape;221;p3">
              <a:extLst>
                <a:ext uri="{FF2B5EF4-FFF2-40B4-BE49-F238E27FC236}">
                  <a16:creationId xmlns:a16="http://schemas.microsoft.com/office/drawing/2014/main" xmlns="" id="{5AB3385A-C6FE-2C70-E504-7308C43E5A3E}"/>
                </a:ext>
              </a:extLst>
            </p:cNvPr>
            <p:cNvSpPr/>
            <p:nvPr/>
          </p:nvSpPr>
          <p:spPr>
            <a:xfrm>
              <a:off x="3275546" y="2452309"/>
              <a:ext cx="258121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4" name="Google Shape;222;p3">
              <a:extLst>
                <a:ext uri="{FF2B5EF4-FFF2-40B4-BE49-F238E27FC236}">
                  <a16:creationId xmlns:a16="http://schemas.microsoft.com/office/drawing/2014/main" xmlns="" id="{41B679AE-3326-3210-217D-5DF6629A4347}"/>
                </a:ext>
              </a:extLst>
            </p:cNvPr>
            <p:cNvSpPr/>
            <p:nvPr/>
          </p:nvSpPr>
          <p:spPr>
            <a:xfrm>
              <a:off x="3327804" y="2385542"/>
              <a:ext cx="120351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5" name="Google Shape;223;p3">
              <a:extLst>
                <a:ext uri="{FF2B5EF4-FFF2-40B4-BE49-F238E27FC236}">
                  <a16:creationId xmlns:a16="http://schemas.microsoft.com/office/drawing/2014/main" xmlns="" id="{4B47C4A9-F3B1-5664-2A54-21653CD00467}"/>
                </a:ext>
              </a:extLst>
            </p:cNvPr>
            <p:cNvSpPr/>
            <p:nvPr/>
          </p:nvSpPr>
          <p:spPr>
            <a:xfrm>
              <a:off x="3327804" y="2438003"/>
              <a:ext cx="133019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224;p3">
              <a:extLst>
                <a:ext uri="{FF2B5EF4-FFF2-40B4-BE49-F238E27FC236}">
                  <a16:creationId xmlns:a16="http://schemas.microsoft.com/office/drawing/2014/main" xmlns="" id="{38B1DE11-014D-8AA4-884D-1AC9ECDB0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891" y="2469796"/>
              <a:ext cx="71788" cy="7153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87" name="Google Shape;225;p3">
            <a:extLst>
              <a:ext uri="{FF2B5EF4-FFF2-40B4-BE49-F238E27FC236}">
                <a16:creationId xmlns:a16="http://schemas.microsoft.com/office/drawing/2014/main" xmlns="" id="{ABFCA35E-EA78-09A2-7760-0DA1C4387DF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7539" y="714376"/>
            <a:ext cx="168275" cy="168275"/>
            <a:chOff x="4954425" y="2036375"/>
            <a:chExt cx="166675" cy="168575"/>
          </a:xfrm>
        </p:grpSpPr>
        <p:sp>
          <p:nvSpPr>
            <p:cNvPr id="88" name="Google Shape;226;p3">
              <a:extLst>
                <a:ext uri="{FF2B5EF4-FFF2-40B4-BE49-F238E27FC236}">
                  <a16:creationId xmlns:a16="http://schemas.microsoft.com/office/drawing/2014/main" xmlns="" id="{64E4C801-CF56-52CE-1170-181F5FA25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9" name="Google Shape;227;p3">
              <a:extLst>
                <a:ext uri="{FF2B5EF4-FFF2-40B4-BE49-F238E27FC236}">
                  <a16:creationId xmlns:a16="http://schemas.microsoft.com/office/drawing/2014/main" xmlns="" id="{77774696-A834-3246-713F-FEA5A1D34B23}"/>
                </a:ext>
              </a:extLst>
            </p:cNvPr>
            <p:cNvSpPr/>
            <p:nvPr/>
          </p:nvSpPr>
          <p:spPr>
            <a:xfrm>
              <a:off x="5009459" y="2104760"/>
              <a:ext cx="51890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90" name="Google Shape;228;p3">
            <a:extLst>
              <a:ext uri="{FF2B5EF4-FFF2-40B4-BE49-F238E27FC236}">
                <a16:creationId xmlns:a16="http://schemas.microsoft.com/office/drawing/2014/main" xmlns="" id="{5A5EEE6A-7E70-9891-4013-E0B2D98D3C83}"/>
              </a:ext>
            </a:extLst>
          </p:cNvPr>
          <p:cNvSpPr>
            <a:spLocks/>
          </p:cNvSpPr>
          <p:nvPr userDrawn="1"/>
        </p:nvSpPr>
        <p:spPr bwMode="auto">
          <a:xfrm>
            <a:off x="1576389" y="3597276"/>
            <a:ext cx="119063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91" name="Google Shape;229;p3">
            <a:extLst>
              <a:ext uri="{FF2B5EF4-FFF2-40B4-BE49-F238E27FC236}">
                <a16:creationId xmlns:a16="http://schemas.microsoft.com/office/drawing/2014/main" xmlns="" id="{1D196BF8-FF39-40C2-F82B-CC18701C0762}"/>
              </a:ext>
            </a:extLst>
          </p:cNvPr>
          <p:cNvSpPr/>
          <p:nvPr userDrawn="1"/>
        </p:nvSpPr>
        <p:spPr>
          <a:xfrm>
            <a:off x="9847264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92" name="Google Shape;230;p3">
            <a:extLst>
              <a:ext uri="{FF2B5EF4-FFF2-40B4-BE49-F238E27FC236}">
                <a16:creationId xmlns:a16="http://schemas.microsoft.com/office/drawing/2014/main" xmlns="" id="{672FC77B-39A5-0B3F-BA81-2FB5C6087C0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5" y="5541964"/>
            <a:ext cx="166687" cy="168275"/>
            <a:chOff x="4954425" y="2036375"/>
            <a:chExt cx="166675" cy="168575"/>
          </a:xfrm>
        </p:grpSpPr>
        <p:sp>
          <p:nvSpPr>
            <p:cNvPr id="93" name="Google Shape;231;p3">
              <a:extLst>
                <a:ext uri="{FF2B5EF4-FFF2-40B4-BE49-F238E27FC236}">
                  <a16:creationId xmlns:a16="http://schemas.microsoft.com/office/drawing/2014/main" xmlns="" id="{A8136BFC-2FD0-7EC3-6EB1-8661B365EF26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4" name="Google Shape;232;p3">
              <a:extLst>
                <a:ext uri="{FF2B5EF4-FFF2-40B4-BE49-F238E27FC236}">
                  <a16:creationId xmlns:a16="http://schemas.microsoft.com/office/drawing/2014/main" xmlns="" id="{A86AAB84-CE4E-115D-8724-DA615933C123}"/>
                </a:ext>
              </a:extLst>
            </p:cNvPr>
            <p:cNvSpPr/>
            <p:nvPr/>
          </p:nvSpPr>
          <p:spPr>
            <a:xfrm>
              <a:off x="5009983" y="2104759"/>
              <a:ext cx="52384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95" name="Google Shape;769;p31">
            <a:extLst>
              <a:ext uri="{FF2B5EF4-FFF2-40B4-BE49-F238E27FC236}">
                <a16:creationId xmlns:a16="http://schemas.microsoft.com/office/drawing/2014/main" xmlns="" id="{62EE4811-8F39-1601-01ED-4CA65E3D017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547939" y="3587749"/>
            <a:ext cx="2600325" cy="2522539"/>
            <a:chOff x="5641385" y="2381306"/>
            <a:chExt cx="2599446" cy="2521829"/>
          </a:xfrm>
        </p:grpSpPr>
        <p:sp>
          <p:nvSpPr>
            <p:cNvPr id="96" name="Google Shape;770;p31">
              <a:extLst>
                <a:ext uri="{FF2B5EF4-FFF2-40B4-BE49-F238E27FC236}">
                  <a16:creationId xmlns:a16="http://schemas.microsoft.com/office/drawing/2014/main" xmlns="" id="{7D31CD0E-0F7F-368D-7B86-831B7AA57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74" y="4460346"/>
              <a:ext cx="2364479" cy="360262"/>
            </a:xfrm>
            <a:custGeom>
              <a:avLst/>
              <a:gdLst>
                <a:gd name="T0" fmla="*/ 2147483646 w 38516"/>
                <a:gd name="T1" fmla="*/ 2147483646 h 5883"/>
                <a:gd name="T2" fmla="*/ 0 w 38516"/>
                <a:gd name="T3" fmla="*/ 2147483646 h 5883"/>
                <a:gd name="T4" fmla="*/ 2147483646 w 38516"/>
                <a:gd name="T5" fmla="*/ 2147483646 h 5883"/>
                <a:gd name="T6" fmla="*/ 2147483646 w 38516"/>
                <a:gd name="T7" fmla="*/ 2147483646 h 5883"/>
                <a:gd name="T8" fmla="*/ 2147483646 w 38516"/>
                <a:gd name="T9" fmla="*/ 2147483646 h 5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97" name="Google Shape;771;p31">
              <a:extLst>
                <a:ext uri="{FF2B5EF4-FFF2-40B4-BE49-F238E27FC236}">
                  <a16:creationId xmlns:a16="http://schemas.microsoft.com/office/drawing/2014/main" xmlns="" id="{A1C5BA1F-255E-074B-52D0-3E28C0A4EA0E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792933" y="3690838"/>
              <a:ext cx="1447901" cy="1002797"/>
              <a:chOff x="4799733" y="3457797"/>
              <a:chExt cx="2301935" cy="1594294"/>
            </a:xfrm>
          </p:grpSpPr>
          <p:sp>
            <p:nvSpPr>
              <p:cNvPr id="152" name="Google Shape;772;p31">
                <a:extLst>
                  <a:ext uri="{FF2B5EF4-FFF2-40B4-BE49-F238E27FC236}">
                    <a16:creationId xmlns:a16="http://schemas.microsoft.com/office/drawing/2014/main" xmlns="" id="{8CB598EF-7E8A-4A7B-7511-2CD907C31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3202" y="4441497"/>
                <a:ext cx="134616" cy="121112"/>
              </a:xfrm>
              <a:custGeom>
                <a:avLst/>
                <a:gdLst>
                  <a:gd name="T0" fmla="*/ 2147483646 w 2437"/>
                  <a:gd name="T1" fmla="*/ 2147483646 h 2211"/>
                  <a:gd name="T2" fmla="*/ 2147483646 w 2437"/>
                  <a:gd name="T3" fmla="*/ 2147483646 h 2211"/>
                  <a:gd name="T4" fmla="*/ 2147483646 w 2437"/>
                  <a:gd name="T5" fmla="*/ 2147483646 h 2211"/>
                  <a:gd name="T6" fmla="*/ 2147483646 w 2437"/>
                  <a:gd name="T7" fmla="*/ 2147483646 h 2211"/>
                  <a:gd name="T8" fmla="*/ 2147483646 w 2437"/>
                  <a:gd name="T9" fmla="*/ 2147483646 h 2211"/>
                  <a:gd name="T10" fmla="*/ 2147483646 w 2437"/>
                  <a:gd name="T11" fmla="*/ 2147483646 h 22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3" name="Google Shape;773;p31">
                <a:extLst>
                  <a:ext uri="{FF2B5EF4-FFF2-40B4-BE49-F238E27FC236}">
                    <a16:creationId xmlns:a16="http://schemas.microsoft.com/office/drawing/2014/main" xmlns="" id="{0DCF5B78-4CA5-C7F3-62AD-B80368A345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1375" y="4451590"/>
                <a:ext cx="90867" cy="78218"/>
              </a:xfrm>
              <a:custGeom>
                <a:avLst/>
                <a:gdLst>
                  <a:gd name="T0" fmla="*/ 2147483646 w 1656"/>
                  <a:gd name="T1" fmla="*/ 2147483646 h 1431"/>
                  <a:gd name="T2" fmla="*/ 2147483646 w 1656"/>
                  <a:gd name="T3" fmla="*/ 2147483646 h 1431"/>
                  <a:gd name="T4" fmla="*/ 2147483646 w 1656"/>
                  <a:gd name="T5" fmla="*/ 2147483646 h 1431"/>
                  <a:gd name="T6" fmla="*/ 2147483646 w 1656"/>
                  <a:gd name="T7" fmla="*/ 2147483646 h 1431"/>
                  <a:gd name="T8" fmla="*/ 2147483646 w 1656"/>
                  <a:gd name="T9" fmla="*/ 2147483646 h 14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4" name="Google Shape;774;p31">
                <a:extLst>
                  <a:ext uri="{FF2B5EF4-FFF2-40B4-BE49-F238E27FC236}">
                    <a16:creationId xmlns:a16="http://schemas.microsoft.com/office/drawing/2014/main" xmlns="" id="{DC225630-38E7-22EB-7419-671660AA70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1375" y="4449066"/>
                <a:ext cx="90867" cy="78219"/>
              </a:xfrm>
              <a:custGeom>
                <a:avLst/>
                <a:gdLst>
                  <a:gd name="T0" fmla="*/ 2147483646 w 1669"/>
                  <a:gd name="T1" fmla="*/ 2147483646 h 1457"/>
                  <a:gd name="T2" fmla="*/ 2147483646 w 1669"/>
                  <a:gd name="T3" fmla="*/ 2147483646 h 1457"/>
                  <a:gd name="T4" fmla="*/ 2147483646 w 1669"/>
                  <a:gd name="T5" fmla="*/ 2147483646 h 1457"/>
                  <a:gd name="T6" fmla="*/ 2147483646 w 1669"/>
                  <a:gd name="T7" fmla="*/ 2147483646 h 1457"/>
                  <a:gd name="T8" fmla="*/ 2147483646 w 1669"/>
                  <a:gd name="T9" fmla="*/ 2147483646 h 1457"/>
                  <a:gd name="T10" fmla="*/ 2147483646 w 1669"/>
                  <a:gd name="T11" fmla="*/ 2147483646 h 1457"/>
                  <a:gd name="T12" fmla="*/ 2147483646 w 1669"/>
                  <a:gd name="T13" fmla="*/ 2147483646 h 1457"/>
                  <a:gd name="T14" fmla="*/ 2147483646 w 1669"/>
                  <a:gd name="T15" fmla="*/ 2147483646 h 1457"/>
                  <a:gd name="T16" fmla="*/ 2147483646 w 1669"/>
                  <a:gd name="T17" fmla="*/ 2147483646 h 1457"/>
                  <a:gd name="T18" fmla="*/ 2147483646 w 1669"/>
                  <a:gd name="T19" fmla="*/ 2147483646 h 1457"/>
                  <a:gd name="T20" fmla="*/ 2147483646 w 1669"/>
                  <a:gd name="T21" fmla="*/ 2147483646 h 1457"/>
                  <a:gd name="T22" fmla="*/ 2147483646 w 1669"/>
                  <a:gd name="T23" fmla="*/ 2147483646 h 1457"/>
                  <a:gd name="T24" fmla="*/ 2147483646 w 1669"/>
                  <a:gd name="T25" fmla="*/ 2147483646 h 1457"/>
                  <a:gd name="T26" fmla="*/ 2147483646 w 1669"/>
                  <a:gd name="T27" fmla="*/ 2147483646 h 1457"/>
                  <a:gd name="T28" fmla="*/ 2147483646 w 1669"/>
                  <a:gd name="T29" fmla="*/ 2147483646 h 1457"/>
                  <a:gd name="T30" fmla="*/ 2147483646 w 1669"/>
                  <a:gd name="T31" fmla="*/ 2147483646 h 1457"/>
                  <a:gd name="T32" fmla="*/ 2147483646 w 1669"/>
                  <a:gd name="T33" fmla="*/ 2147483646 h 1457"/>
                  <a:gd name="T34" fmla="*/ 2147483646 w 1669"/>
                  <a:gd name="T35" fmla="*/ 2147483646 h 1457"/>
                  <a:gd name="T36" fmla="*/ 2147483646 w 1669"/>
                  <a:gd name="T37" fmla="*/ 2147483646 h 1457"/>
                  <a:gd name="T38" fmla="*/ 2147483646 w 1669"/>
                  <a:gd name="T39" fmla="*/ 2147483646 h 1457"/>
                  <a:gd name="T40" fmla="*/ 2147483646 w 1669"/>
                  <a:gd name="T41" fmla="*/ 2147483646 h 1457"/>
                  <a:gd name="T42" fmla="*/ 2147483646 w 1669"/>
                  <a:gd name="T43" fmla="*/ 2147483646 h 1457"/>
                  <a:gd name="T44" fmla="*/ 2147483646 w 1669"/>
                  <a:gd name="T45" fmla="*/ 2147483646 h 1457"/>
                  <a:gd name="T46" fmla="*/ 2147483646 w 1669"/>
                  <a:gd name="T47" fmla="*/ 2147483646 h 1457"/>
                  <a:gd name="T48" fmla="*/ 2147483646 w 1669"/>
                  <a:gd name="T49" fmla="*/ 2147483646 h 1457"/>
                  <a:gd name="T50" fmla="*/ 2147483646 w 1669"/>
                  <a:gd name="T51" fmla="*/ 2147483646 h 1457"/>
                  <a:gd name="T52" fmla="*/ 2147483646 w 1669"/>
                  <a:gd name="T53" fmla="*/ 2147483646 h 1457"/>
                  <a:gd name="T54" fmla="*/ 2147483646 w 1669"/>
                  <a:gd name="T55" fmla="*/ 2147483646 h 1457"/>
                  <a:gd name="T56" fmla="*/ 2147483646 w 1669"/>
                  <a:gd name="T57" fmla="*/ 2147483646 h 1457"/>
                  <a:gd name="T58" fmla="*/ 2147483646 w 1669"/>
                  <a:gd name="T59" fmla="*/ 2147483646 h 1457"/>
                  <a:gd name="T60" fmla="*/ 2147483646 w 1669"/>
                  <a:gd name="T61" fmla="*/ 2147483646 h 1457"/>
                  <a:gd name="T62" fmla="*/ 2147483646 w 1669"/>
                  <a:gd name="T63" fmla="*/ 2147483646 h 1457"/>
                  <a:gd name="T64" fmla="*/ 2147483646 w 1669"/>
                  <a:gd name="T65" fmla="*/ 2147483646 h 1457"/>
                  <a:gd name="T66" fmla="*/ 2147483646 w 1669"/>
                  <a:gd name="T67" fmla="*/ 2147483646 h 1457"/>
                  <a:gd name="T68" fmla="*/ 2147483646 w 1669"/>
                  <a:gd name="T69" fmla="*/ 2147483646 h 1457"/>
                  <a:gd name="T70" fmla="*/ 2147483646 w 1669"/>
                  <a:gd name="T71" fmla="*/ 2147483646 h 1457"/>
                  <a:gd name="T72" fmla="*/ 2147483646 w 1669"/>
                  <a:gd name="T73" fmla="*/ 2147483646 h 1457"/>
                  <a:gd name="T74" fmla="*/ 2147483646 w 1669"/>
                  <a:gd name="T75" fmla="*/ 2147483646 h 1457"/>
                  <a:gd name="T76" fmla="*/ 2147483646 w 1669"/>
                  <a:gd name="T77" fmla="*/ 2147483646 h 1457"/>
                  <a:gd name="T78" fmla="*/ 2147483646 w 1669"/>
                  <a:gd name="T79" fmla="*/ 2147483646 h 1457"/>
                  <a:gd name="T80" fmla="*/ 2147483646 w 1669"/>
                  <a:gd name="T81" fmla="*/ 2147483646 h 145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lnTo>
                      <a:pt x="239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5" name="Google Shape;775;p31">
                <a:extLst>
                  <a:ext uri="{FF2B5EF4-FFF2-40B4-BE49-F238E27FC236}">
                    <a16:creationId xmlns:a16="http://schemas.microsoft.com/office/drawing/2014/main" xmlns="" id="{C034343D-506D-3A34-267E-B1DD034929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8010" y="4449066"/>
                <a:ext cx="100962" cy="83265"/>
              </a:xfrm>
              <a:custGeom>
                <a:avLst/>
                <a:gdLst>
                  <a:gd name="T0" fmla="*/ 2147483646 w 1814"/>
                  <a:gd name="T1" fmla="*/ 2147483646 h 1536"/>
                  <a:gd name="T2" fmla="*/ 2147483646 w 1814"/>
                  <a:gd name="T3" fmla="*/ 2147483646 h 1536"/>
                  <a:gd name="T4" fmla="*/ 2147483646 w 1814"/>
                  <a:gd name="T5" fmla="*/ 2147483646 h 1536"/>
                  <a:gd name="T6" fmla="*/ 2147483646 w 1814"/>
                  <a:gd name="T7" fmla="*/ 2147483646 h 1536"/>
                  <a:gd name="T8" fmla="*/ 2147483646 w 1814"/>
                  <a:gd name="T9" fmla="*/ 2147483646 h 1536"/>
                  <a:gd name="T10" fmla="*/ 2147483646 w 1814"/>
                  <a:gd name="T11" fmla="*/ 2147483646 h 1536"/>
                  <a:gd name="T12" fmla="*/ 2147483646 w 1814"/>
                  <a:gd name="T13" fmla="*/ 2147483646 h 1536"/>
                  <a:gd name="T14" fmla="*/ 2147483646 w 1814"/>
                  <a:gd name="T15" fmla="*/ 2147483646 h 1536"/>
                  <a:gd name="T16" fmla="*/ 2147483646 w 1814"/>
                  <a:gd name="T17" fmla="*/ 2147483646 h 1536"/>
                  <a:gd name="T18" fmla="*/ 2147483646 w 1814"/>
                  <a:gd name="T19" fmla="*/ 2147483646 h 1536"/>
                  <a:gd name="T20" fmla="*/ 2147483646 w 1814"/>
                  <a:gd name="T21" fmla="*/ 2147483646 h 1536"/>
                  <a:gd name="T22" fmla="*/ 2147483646 w 1814"/>
                  <a:gd name="T23" fmla="*/ 2147483646 h 1536"/>
                  <a:gd name="T24" fmla="*/ 2147483646 w 1814"/>
                  <a:gd name="T25" fmla="*/ 2147483646 h 1536"/>
                  <a:gd name="T26" fmla="*/ 2147483646 w 1814"/>
                  <a:gd name="T27" fmla="*/ 2147483646 h 1536"/>
                  <a:gd name="T28" fmla="*/ 2147483646 w 1814"/>
                  <a:gd name="T29" fmla="*/ 2147483646 h 1536"/>
                  <a:gd name="T30" fmla="*/ 2147483646 w 1814"/>
                  <a:gd name="T31" fmla="*/ 2147483646 h 1536"/>
                  <a:gd name="T32" fmla="*/ 2147483646 w 1814"/>
                  <a:gd name="T33" fmla="*/ 2147483646 h 1536"/>
                  <a:gd name="T34" fmla="*/ 2147483646 w 1814"/>
                  <a:gd name="T35" fmla="*/ 2147483646 h 1536"/>
                  <a:gd name="T36" fmla="*/ 2147483646 w 1814"/>
                  <a:gd name="T37" fmla="*/ 2147483646 h 1536"/>
                  <a:gd name="T38" fmla="*/ 2147483646 w 1814"/>
                  <a:gd name="T39" fmla="*/ 2147483646 h 1536"/>
                  <a:gd name="T40" fmla="*/ 2147483646 w 1814"/>
                  <a:gd name="T41" fmla="*/ 2147483646 h 1536"/>
                  <a:gd name="T42" fmla="*/ 2147483646 w 1814"/>
                  <a:gd name="T43" fmla="*/ 2147483646 h 1536"/>
                  <a:gd name="T44" fmla="*/ 2147483646 w 1814"/>
                  <a:gd name="T45" fmla="*/ 2147483646 h 1536"/>
                  <a:gd name="T46" fmla="*/ 2147483646 w 1814"/>
                  <a:gd name="T47" fmla="*/ 2147483646 h 1536"/>
                  <a:gd name="T48" fmla="*/ 2147483646 w 1814"/>
                  <a:gd name="T49" fmla="*/ 2147483646 h 1536"/>
                  <a:gd name="T50" fmla="*/ 2147483646 w 1814"/>
                  <a:gd name="T51" fmla="*/ 2147483646 h 1536"/>
                  <a:gd name="T52" fmla="*/ 2147483646 w 1814"/>
                  <a:gd name="T53" fmla="*/ 2147483646 h 1536"/>
                  <a:gd name="T54" fmla="*/ 2147483646 w 1814"/>
                  <a:gd name="T55" fmla="*/ 2147483646 h 1536"/>
                  <a:gd name="T56" fmla="*/ 2147483646 w 1814"/>
                  <a:gd name="T57" fmla="*/ 2147483646 h 1536"/>
                  <a:gd name="T58" fmla="*/ 2147483646 w 1814"/>
                  <a:gd name="T59" fmla="*/ 2147483646 h 1536"/>
                  <a:gd name="T60" fmla="*/ 2147483646 w 1814"/>
                  <a:gd name="T61" fmla="*/ 2147483646 h 1536"/>
                  <a:gd name="T62" fmla="*/ 2147483646 w 1814"/>
                  <a:gd name="T63" fmla="*/ 2147483646 h 1536"/>
                  <a:gd name="T64" fmla="*/ 2147483646 w 1814"/>
                  <a:gd name="T65" fmla="*/ 2147483646 h 1536"/>
                  <a:gd name="T66" fmla="*/ 2147483646 w 1814"/>
                  <a:gd name="T67" fmla="*/ 2147483646 h 1536"/>
                  <a:gd name="T68" fmla="*/ 2147483646 w 1814"/>
                  <a:gd name="T69" fmla="*/ 2147483646 h 1536"/>
                  <a:gd name="T70" fmla="*/ 2147483646 w 1814"/>
                  <a:gd name="T71" fmla="*/ 2147483646 h 1536"/>
                  <a:gd name="T72" fmla="*/ 2147483646 w 1814"/>
                  <a:gd name="T73" fmla="*/ 2147483646 h 1536"/>
                  <a:gd name="T74" fmla="*/ 2147483646 w 1814"/>
                  <a:gd name="T75" fmla="*/ 2147483646 h 1536"/>
                  <a:gd name="T76" fmla="*/ 2147483646 w 1814"/>
                  <a:gd name="T77" fmla="*/ 2147483646 h 1536"/>
                  <a:gd name="T78" fmla="*/ 2147483646 w 1814"/>
                  <a:gd name="T79" fmla="*/ 2147483646 h 1536"/>
                  <a:gd name="T80" fmla="*/ 2147483646 w 1814"/>
                  <a:gd name="T81" fmla="*/ 2147483646 h 1536"/>
                  <a:gd name="T82" fmla="*/ 2147483646 w 1814"/>
                  <a:gd name="T83" fmla="*/ 2147483646 h 1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lnTo>
                      <a:pt x="768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6" name="Google Shape;776;p31">
                <a:extLst>
                  <a:ext uri="{FF2B5EF4-FFF2-40B4-BE49-F238E27FC236}">
                    <a16:creationId xmlns:a16="http://schemas.microsoft.com/office/drawing/2014/main" xmlns="" id="{6C00EC1D-B7FF-4044-484D-22E55CDD92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9737" y="3863690"/>
                <a:ext cx="1238467" cy="1188415"/>
              </a:xfrm>
              <a:custGeom>
                <a:avLst/>
                <a:gdLst>
                  <a:gd name="T0" fmla="*/ 2147483646 w 22395"/>
                  <a:gd name="T1" fmla="*/ 2147483646 h 21477"/>
                  <a:gd name="T2" fmla="*/ 2147483646 w 22395"/>
                  <a:gd name="T3" fmla="*/ 2147483646 h 21477"/>
                  <a:gd name="T4" fmla="*/ 2147483646 w 22395"/>
                  <a:gd name="T5" fmla="*/ 2147483646 h 21477"/>
                  <a:gd name="T6" fmla="*/ 2147483646 w 22395"/>
                  <a:gd name="T7" fmla="*/ 2147483646 h 21477"/>
                  <a:gd name="T8" fmla="*/ 2147483646 w 22395"/>
                  <a:gd name="T9" fmla="*/ 2147483646 h 21477"/>
                  <a:gd name="T10" fmla="*/ 2147483646 w 22395"/>
                  <a:gd name="T11" fmla="*/ 2147483646 h 21477"/>
                  <a:gd name="T12" fmla="*/ 2147483646 w 22395"/>
                  <a:gd name="T13" fmla="*/ 2147483646 h 21477"/>
                  <a:gd name="T14" fmla="*/ 2147483646 w 22395"/>
                  <a:gd name="T15" fmla="*/ 2147483646 h 21477"/>
                  <a:gd name="T16" fmla="*/ 2147483646 w 22395"/>
                  <a:gd name="T17" fmla="*/ 2147483646 h 21477"/>
                  <a:gd name="T18" fmla="*/ 2147483646 w 22395"/>
                  <a:gd name="T19" fmla="*/ 2147483646 h 21477"/>
                  <a:gd name="T20" fmla="*/ 2147483646 w 22395"/>
                  <a:gd name="T21" fmla="*/ 2147483646 h 21477"/>
                  <a:gd name="T22" fmla="*/ 2147483646 w 22395"/>
                  <a:gd name="T23" fmla="*/ 2147483646 h 21477"/>
                  <a:gd name="T24" fmla="*/ 2147483646 w 22395"/>
                  <a:gd name="T25" fmla="*/ 2147483646 h 21477"/>
                  <a:gd name="T26" fmla="*/ 2147483646 w 22395"/>
                  <a:gd name="T27" fmla="*/ 2147483646 h 21477"/>
                  <a:gd name="T28" fmla="*/ 2147483646 w 22395"/>
                  <a:gd name="T29" fmla="*/ 2147483646 h 21477"/>
                  <a:gd name="T30" fmla="*/ 2147483646 w 22395"/>
                  <a:gd name="T31" fmla="*/ 2147483646 h 21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7" name="Google Shape;777;p31">
                <a:extLst>
                  <a:ext uri="{FF2B5EF4-FFF2-40B4-BE49-F238E27FC236}">
                    <a16:creationId xmlns:a16="http://schemas.microsoft.com/office/drawing/2014/main" xmlns="" id="{443F2FC2-F5AE-20DD-FFC5-DCAD8646A3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6853" y="3873783"/>
                <a:ext cx="1026446" cy="1047118"/>
              </a:xfrm>
              <a:custGeom>
                <a:avLst/>
                <a:gdLst>
                  <a:gd name="T0" fmla="*/ 2147483646 w 18583"/>
                  <a:gd name="T1" fmla="*/ 0 h 18937"/>
                  <a:gd name="T2" fmla="*/ 2147483646 w 18583"/>
                  <a:gd name="T3" fmla="*/ 2147483646 h 18937"/>
                  <a:gd name="T4" fmla="*/ 2147483646 w 18583"/>
                  <a:gd name="T5" fmla="*/ 2147483646 h 18937"/>
                  <a:gd name="T6" fmla="*/ 0 w 18583"/>
                  <a:gd name="T7" fmla="*/ 2147483646 h 18937"/>
                  <a:gd name="T8" fmla="*/ 0 w 18583"/>
                  <a:gd name="T9" fmla="*/ 2147483646 h 18937"/>
                  <a:gd name="T10" fmla="*/ 2147483646 w 18583"/>
                  <a:gd name="T11" fmla="*/ 2147483646 h 18937"/>
                  <a:gd name="T12" fmla="*/ 2147483646 w 18583"/>
                  <a:gd name="T13" fmla="*/ 2147483646 h 18937"/>
                  <a:gd name="T14" fmla="*/ 2147483646 w 18583"/>
                  <a:gd name="T15" fmla="*/ 2147483646 h 18937"/>
                  <a:gd name="T16" fmla="*/ 2147483646 w 18583"/>
                  <a:gd name="T17" fmla="*/ 0 h 189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8" name="Google Shape;778;p31">
                <a:extLst>
                  <a:ext uri="{FF2B5EF4-FFF2-40B4-BE49-F238E27FC236}">
                    <a16:creationId xmlns:a16="http://schemas.microsoft.com/office/drawing/2014/main" xmlns="" id="{71D5CBFB-0549-E997-5546-1766F67558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9452" y="3941909"/>
                <a:ext cx="74039" cy="68125"/>
              </a:xfrm>
              <a:custGeom>
                <a:avLst/>
                <a:gdLst>
                  <a:gd name="T0" fmla="*/ 0 w 1377"/>
                  <a:gd name="T1" fmla="*/ 2147483646 h 1219"/>
                  <a:gd name="T2" fmla="*/ 0 w 1377"/>
                  <a:gd name="T3" fmla="*/ 2147483646 h 1219"/>
                  <a:gd name="T4" fmla="*/ 2147483646 w 1377"/>
                  <a:gd name="T5" fmla="*/ 2147483646 h 1219"/>
                  <a:gd name="T6" fmla="*/ 2147483646 w 1377"/>
                  <a:gd name="T7" fmla="*/ 2147483646 h 1219"/>
                  <a:gd name="T8" fmla="*/ 2147483646 w 1377"/>
                  <a:gd name="T9" fmla="*/ 2147483646 h 1219"/>
                  <a:gd name="T10" fmla="*/ 2147483646 w 1377"/>
                  <a:gd name="T11" fmla="*/ 2147483646 h 1219"/>
                  <a:gd name="T12" fmla="*/ 0 w 1377"/>
                  <a:gd name="T13" fmla="*/ 2147483646 h 12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9" name="Google Shape;779;p31">
                <a:extLst>
                  <a:ext uri="{FF2B5EF4-FFF2-40B4-BE49-F238E27FC236}">
                    <a16:creationId xmlns:a16="http://schemas.microsoft.com/office/drawing/2014/main" xmlns="" id="{F377C73C-F607-E30F-93D0-6E607D79B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7818" y="4113485"/>
                <a:ext cx="77403" cy="68125"/>
              </a:xfrm>
              <a:custGeom>
                <a:avLst/>
                <a:gdLst>
                  <a:gd name="T0" fmla="*/ 2147483646 w 1377"/>
                  <a:gd name="T1" fmla="*/ 2147483646 h 1259"/>
                  <a:gd name="T2" fmla="*/ 2147483646 w 1377"/>
                  <a:gd name="T3" fmla="*/ 2147483646 h 1259"/>
                  <a:gd name="T4" fmla="*/ 2147483646 w 1377"/>
                  <a:gd name="T5" fmla="*/ 2147483646 h 1259"/>
                  <a:gd name="T6" fmla="*/ 2147483646 w 1377"/>
                  <a:gd name="T7" fmla="*/ 2147483646 h 1259"/>
                  <a:gd name="T8" fmla="*/ 2147483646 w 1377"/>
                  <a:gd name="T9" fmla="*/ 2147483646 h 1259"/>
                  <a:gd name="T10" fmla="*/ 2147483646 w 1377"/>
                  <a:gd name="T11" fmla="*/ 2147483646 h 1259"/>
                  <a:gd name="T12" fmla="*/ 2147483646 w 1377"/>
                  <a:gd name="T13" fmla="*/ 2147483646 h 1259"/>
                  <a:gd name="T14" fmla="*/ 2147483646 w 1377"/>
                  <a:gd name="T15" fmla="*/ 2147483646 h 12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0" name="Google Shape;780;p31">
                <a:extLst>
                  <a:ext uri="{FF2B5EF4-FFF2-40B4-BE49-F238E27FC236}">
                    <a16:creationId xmlns:a16="http://schemas.microsoft.com/office/drawing/2014/main" xmlns="" id="{93CD88A0-752B-0446-93F4-0974877939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5703" y="3984802"/>
                <a:ext cx="53846" cy="47941"/>
              </a:xfrm>
              <a:custGeom>
                <a:avLst/>
                <a:gdLst>
                  <a:gd name="T0" fmla="*/ 2147483646 w 993"/>
                  <a:gd name="T1" fmla="*/ 2147483646 h 888"/>
                  <a:gd name="T2" fmla="*/ 2147483646 w 993"/>
                  <a:gd name="T3" fmla="*/ 2147483646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2147483646 w 993"/>
                  <a:gd name="T11" fmla="*/ 2147483646 h 888"/>
                  <a:gd name="T12" fmla="*/ 2147483646 w 993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1" name="Google Shape;781;p31">
                <a:extLst>
                  <a:ext uri="{FF2B5EF4-FFF2-40B4-BE49-F238E27FC236}">
                    <a16:creationId xmlns:a16="http://schemas.microsoft.com/office/drawing/2014/main" xmlns="" id="{186E678A-B23D-5F96-0BD8-DC82121522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5318" y="4025173"/>
                <a:ext cx="57211" cy="50463"/>
              </a:xfrm>
              <a:custGeom>
                <a:avLst/>
                <a:gdLst>
                  <a:gd name="T0" fmla="*/ 2147483646 w 994"/>
                  <a:gd name="T1" fmla="*/ 2147483646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214748364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2" name="Google Shape;782;p31">
                <a:extLst>
                  <a:ext uri="{FF2B5EF4-FFF2-40B4-BE49-F238E27FC236}">
                    <a16:creationId xmlns:a16="http://schemas.microsoft.com/office/drawing/2014/main" xmlns="" id="{E75674E2-4A09-9BDD-4E8E-07042A9A7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4933" y="4065544"/>
                <a:ext cx="57211" cy="50463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3" name="Google Shape;783;p31">
                <a:extLst>
                  <a:ext uri="{FF2B5EF4-FFF2-40B4-BE49-F238E27FC236}">
                    <a16:creationId xmlns:a16="http://schemas.microsoft.com/office/drawing/2014/main" xmlns="" id="{462DE9F9-A3EE-7E02-A583-27B73DCAE1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067" y="4158902"/>
                <a:ext cx="53846" cy="47939"/>
              </a:xfrm>
              <a:custGeom>
                <a:avLst/>
                <a:gdLst>
                  <a:gd name="T0" fmla="*/ 2147483646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2147483646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4" name="Google Shape;784;p31">
                <a:extLst>
                  <a:ext uri="{FF2B5EF4-FFF2-40B4-BE49-F238E27FC236}">
                    <a16:creationId xmlns:a16="http://schemas.microsoft.com/office/drawing/2014/main" xmlns="" id="{E8D4FEE1-C207-84AB-F67F-6A92B1E930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3682" y="4199273"/>
                <a:ext cx="57213" cy="50463"/>
              </a:xfrm>
              <a:custGeom>
                <a:avLst/>
                <a:gdLst>
                  <a:gd name="T0" fmla="*/ 2147483646 w 994"/>
                  <a:gd name="T1" fmla="*/ 2147483646 h 914"/>
                  <a:gd name="T2" fmla="*/ 2147483646 w 994"/>
                  <a:gd name="T3" fmla="*/ 2147483646 h 914"/>
                  <a:gd name="T4" fmla="*/ 2147483646 w 994"/>
                  <a:gd name="T5" fmla="*/ 2147483646 h 914"/>
                  <a:gd name="T6" fmla="*/ 2147483646 w 994"/>
                  <a:gd name="T7" fmla="*/ 2147483646 h 914"/>
                  <a:gd name="T8" fmla="*/ 2147483646 w 994"/>
                  <a:gd name="T9" fmla="*/ 2147483646 h 914"/>
                  <a:gd name="T10" fmla="*/ 2147483646 w 994"/>
                  <a:gd name="T11" fmla="*/ 2147483646 h 914"/>
                  <a:gd name="T12" fmla="*/ 2147483646 w 994"/>
                  <a:gd name="T13" fmla="*/ 2147483646 h 914"/>
                  <a:gd name="T14" fmla="*/ 2147483646 w 994"/>
                  <a:gd name="T15" fmla="*/ 2147483646 h 914"/>
                  <a:gd name="T16" fmla="*/ 2147483646 w 994"/>
                  <a:gd name="T17" fmla="*/ 2147483646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5" name="Google Shape;785;p31">
                <a:extLst>
                  <a:ext uri="{FF2B5EF4-FFF2-40B4-BE49-F238E27FC236}">
                    <a16:creationId xmlns:a16="http://schemas.microsoft.com/office/drawing/2014/main" xmlns="" id="{72D7E996-AD6F-967B-2316-3C613A38FB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663" y="4239644"/>
                <a:ext cx="53846" cy="50463"/>
              </a:xfrm>
              <a:custGeom>
                <a:avLst/>
                <a:gdLst>
                  <a:gd name="T0" fmla="*/ 2147483646 w 994"/>
                  <a:gd name="T1" fmla="*/ 2147483646 h 888"/>
                  <a:gd name="T2" fmla="*/ 2147483646 w 994"/>
                  <a:gd name="T3" fmla="*/ 2147483646 h 888"/>
                  <a:gd name="T4" fmla="*/ 2147483646 w 994"/>
                  <a:gd name="T5" fmla="*/ 2147483646 h 888"/>
                  <a:gd name="T6" fmla="*/ 2147483646 w 994"/>
                  <a:gd name="T7" fmla="*/ 2147483646 h 888"/>
                  <a:gd name="T8" fmla="*/ 2147483646 w 994"/>
                  <a:gd name="T9" fmla="*/ 2147483646 h 888"/>
                  <a:gd name="T10" fmla="*/ 2147483646 w 994"/>
                  <a:gd name="T11" fmla="*/ 2147483646 h 888"/>
                  <a:gd name="T12" fmla="*/ 2147483646 w 994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6" name="Google Shape;786;p31">
                <a:extLst>
                  <a:ext uri="{FF2B5EF4-FFF2-40B4-BE49-F238E27FC236}">
                    <a16:creationId xmlns:a16="http://schemas.microsoft.com/office/drawing/2014/main" xmlns="" id="{CBEC8F04-5B23-EB03-AF20-A41D6E1F3E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2432" y="4330478"/>
                <a:ext cx="60577" cy="50463"/>
              </a:xfrm>
              <a:custGeom>
                <a:avLst/>
                <a:gdLst>
                  <a:gd name="T0" fmla="*/ 2147483646 w 1047"/>
                  <a:gd name="T1" fmla="*/ 0 h 888"/>
                  <a:gd name="T2" fmla="*/ 2147483646 w 1047"/>
                  <a:gd name="T3" fmla="*/ 2147483646 h 888"/>
                  <a:gd name="T4" fmla="*/ 2147483646 w 1047"/>
                  <a:gd name="T5" fmla="*/ 2147483646 h 888"/>
                  <a:gd name="T6" fmla="*/ 2147483646 w 1047"/>
                  <a:gd name="T7" fmla="*/ 2147483646 h 888"/>
                  <a:gd name="T8" fmla="*/ 2147483646 w 1047"/>
                  <a:gd name="T9" fmla="*/ 2147483646 h 888"/>
                  <a:gd name="T10" fmla="*/ 2147483646 w 1047"/>
                  <a:gd name="T11" fmla="*/ 0 h 888"/>
                  <a:gd name="T12" fmla="*/ 2147483646 w 1047"/>
                  <a:gd name="T13" fmla="*/ 0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7" name="Google Shape;787;p31">
                <a:extLst>
                  <a:ext uri="{FF2B5EF4-FFF2-40B4-BE49-F238E27FC236}">
                    <a16:creationId xmlns:a16="http://schemas.microsoft.com/office/drawing/2014/main" xmlns="" id="{927BF923-2784-05DF-5D12-6E90A6B9C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412" y="4370849"/>
                <a:ext cx="53846" cy="50463"/>
              </a:xfrm>
              <a:custGeom>
                <a:avLst/>
                <a:gdLst>
                  <a:gd name="T0" fmla="*/ 2147483646 w 994"/>
                  <a:gd name="T1" fmla="*/ 2147483646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214748364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8" name="Google Shape;788;p31">
                <a:extLst>
                  <a:ext uri="{FF2B5EF4-FFF2-40B4-BE49-F238E27FC236}">
                    <a16:creationId xmlns:a16="http://schemas.microsoft.com/office/drawing/2014/main" xmlns="" id="{68350FF6-3A86-89CA-91BA-1AE43156A8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5027" y="4413742"/>
                <a:ext cx="53846" cy="47941"/>
              </a:xfrm>
              <a:custGeom>
                <a:avLst/>
                <a:gdLst>
                  <a:gd name="T0" fmla="*/ 0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0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9" name="Google Shape;789;p31">
                <a:extLst>
                  <a:ext uri="{FF2B5EF4-FFF2-40B4-BE49-F238E27FC236}">
                    <a16:creationId xmlns:a16="http://schemas.microsoft.com/office/drawing/2014/main" xmlns="" id="{E59CD432-6A3A-6E08-F485-D7161C8A4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7527" y="4504576"/>
                <a:ext cx="53846" cy="50463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0" name="Google Shape;790;p31">
                <a:extLst>
                  <a:ext uri="{FF2B5EF4-FFF2-40B4-BE49-F238E27FC236}">
                    <a16:creationId xmlns:a16="http://schemas.microsoft.com/office/drawing/2014/main" xmlns="" id="{CCC64D51-343D-EEBE-AA9E-E44D4329AB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778" y="4544947"/>
                <a:ext cx="57211" cy="50463"/>
              </a:xfrm>
              <a:custGeom>
                <a:avLst/>
                <a:gdLst>
                  <a:gd name="T0" fmla="*/ 2147483646 w 1047"/>
                  <a:gd name="T1" fmla="*/ 0 h 914"/>
                  <a:gd name="T2" fmla="*/ 2147483646 w 1047"/>
                  <a:gd name="T3" fmla="*/ 2147483646 h 914"/>
                  <a:gd name="T4" fmla="*/ 2147483646 w 1047"/>
                  <a:gd name="T5" fmla="*/ 2147483646 h 914"/>
                  <a:gd name="T6" fmla="*/ 2147483646 w 1047"/>
                  <a:gd name="T7" fmla="*/ 2147483646 h 914"/>
                  <a:gd name="T8" fmla="*/ 2147483646 w 1047"/>
                  <a:gd name="T9" fmla="*/ 2147483646 h 914"/>
                  <a:gd name="T10" fmla="*/ 2147483646 w 1047"/>
                  <a:gd name="T11" fmla="*/ 2147483646 h 914"/>
                  <a:gd name="T12" fmla="*/ 2147483646 w 1047"/>
                  <a:gd name="T13" fmla="*/ 2147483646 h 914"/>
                  <a:gd name="T14" fmla="*/ 2147483646 w 1047"/>
                  <a:gd name="T15" fmla="*/ 2147483646 h 914"/>
                  <a:gd name="T16" fmla="*/ 2147483646 w 1047"/>
                  <a:gd name="T17" fmla="*/ 0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1" name="Google Shape;791;p31">
                <a:extLst>
                  <a:ext uri="{FF2B5EF4-FFF2-40B4-BE49-F238E27FC236}">
                    <a16:creationId xmlns:a16="http://schemas.microsoft.com/office/drawing/2014/main" xmlns="" id="{F8ED80B4-9CFD-F4DC-93DA-CA3C2E5513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393" y="4587841"/>
                <a:ext cx="53846" cy="47939"/>
              </a:xfrm>
              <a:custGeom>
                <a:avLst/>
                <a:gdLst>
                  <a:gd name="T0" fmla="*/ 2147483646 w 993"/>
                  <a:gd name="T1" fmla="*/ 2147483646 h 888"/>
                  <a:gd name="T2" fmla="*/ 2147483646 w 993"/>
                  <a:gd name="T3" fmla="*/ 2147483646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2147483646 w 993"/>
                  <a:gd name="T11" fmla="*/ 2147483646 h 888"/>
                  <a:gd name="T12" fmla="*/ 2147483646 w 993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2" name="Google Shape;792;p31">
                <a:extLst>
                  <a:ext uri="{FF2B5EF4-FFF2-40B4-BE49-F238E27FC236}">
                    <a16:creationId xmlns:a16="http://schemas.microsoft.com/office/drawing/2014/main" xmlns="" id="{A56EB51C-243A-BEAC-AD6B-466CC99A0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5892" y="4678676"/>
                <a:ext cx="53846" cy="50463"/>
              </a:xfrm>
              <a:custGeom>
                <a:avLst/>
                <a:gdLst>
                  <a:gd name="T0" fmla="*/ 2147483646 w 994"/>
                  <a:gd name="T1" fmla="*/ 0 h 887"/>
                  <a:gd name="T2" fmla="*/ 2147483646 w 994"/>
                  <a:gd name="T3" fmla="*/ 2147483646 h 887"/>
                  <a:gd name="T4" fmla="*/ 2147483646 w 994"/>
                  <a:gd name="T5" fmla="*/ 2147483646 h 887"/>
                  <a:gd name="T6" fmla="*/ 2147483646 w 994"/>
                  <a:gd name="T7" fmla="*/ 2147483646 h 887"/>
                  <a:gd name="T8" fmla="*/ 2147483646 w 994"/>
                  <a:gd name="T9" fmla="*/ 2147483646 h 887"/>
                  <a:gd name="T10" fmla="*/ 2147483646 w 994"/>
                  <a:gd name="T11" fmla="*/ 0 h 887"/>
                  <a:gd name="T12" fmla="*/ 2147483646 w 994"/>
                  <a:gd name="T13" fmla="*/ 0 h 8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3" name="Google Shape;793;p31">
                <a:extLst>
                  <a:ext uri="{FF2B5EF4-FFF2-40B4-BE49-F238E27FC236}">
                    <a16:creationId xmlns:a16="http://schemas.microsoft.com/office/drawing/2014/main" xmlns="" id="{D02858BE-E7DE-3515-568D-B0E17E12C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5508" y="4719046"/>
                <a:ext cx="53846" cy="50463"/>
              </a:xfrm>
              <a:custGeom>
                <a:avLst/>
                <a:gdLst>
                  <a:gd name="T0" fmla="*/ 2147483646 w 994"/>
                  <a:gd name="T1" fmla="*/ 0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0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4" name="Google Shape;794;p31">
                <a:extLst>
                  <a:ext uri="{FF2B5EF4-FFF2-40B4-BE49-F238E27FC236}">
                    <a16:creationId xmlns:a16="http://schemas.microsoft.com/office/drawing/2014/main" xmlns="" id="{F81BAD86-6DCA-EF0C-19B7-6C92E3DD6C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1756" y="4761940"/>
                <a:ext cx="57213" cy="47941"/>
              </a:xfrm>
              <a:custGeom>
                <a:avLst/>
                <a:gdLst>
                  <a:gd name="T0" fmla="*/ 2147483646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2147483646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5" name="Google Shape;795;p31">
                <a:extLst>
                  <a:ext uri="{FF2B5EF4-FFF2-40B4-BE49-F238E27FC236}">
                    <a16:creationId xmlns:a16="http://schemas.microsoft.com/office/drawing/2014/main" xmlns="" id="{EC7E48D2-07ED-0EE3-9E6B-BD13FCB03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256" y="4852774"/>
                <a:ext cx="53846" cy="47941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6" name="Google Shape;796;p31">
                <a:extLst>
                  <a:ext uri="{FF2B5EF4-FFF2-40B4-BE49-F238E27FC236}">
                    <a16:creationId xmlns:a16="http://schemas.microsoft.com/office/drawing/2014/main" xmlns="" id="{F2773F86-E2AF-2D96-7F6B-F19E8E9407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3871" y="4893145"/>
                <a:ext cx="57213" cy="50463"/>
              </a:xfrm>
              <a:custGeom>
                <a:avLst/>
                <a:gdLst>
                  <a:gd name="T0" fmla="*/ 2147483646 w 993"/>
                  <a:gd name="T1" fmla="*/ 2147483646 h 928"/>
                  <a:gd name="T2" fmla="*/ 0 w 993"/>
                  <a:gd name="T3" fmla="*/ 2147483646 h 928"/>
                  <a:gd name="T4" fmla="*/ 0 w 993"/>
                  <a:gd name="T5" fmla="*/ 2147483646 h 928"/>
                  <a:gd name="T6" fmla="*/ 2147483646 w 993"/>
                  <a:gd name="T7" fmla="*/ 2147483646 h 928"/>
                  <a:gd name="T8" fmla="*/ 2147483646 w 993"/>
                  <a:gd name="T9" fmla="*/ 2147483646 h 928"/>
                  <a:gd name="T10" fmla="*/ 2147483646 w 993"/>
                  <a:gd name="T11" fmla="*/ 2147483646 h 928"/>
                  <a:gd name="T12" fmla="*/ 2147483646 w 993"/>
                  <a:gd name="T13" fmla="*/ 2147483646 h 928"/>
                  <a:gd name="T14" fmla="*/ 2147483646 w 993"/>
                  <a:gd name="T15" fmla="*/ 2147483646 h 9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7" name="Google Shape;797;p31">
                <a:extLst>
                  <a:ext uri="{FF2B5EF4-FFF2-40B4-BE49-F238E27FC236}">
                    <a16:creationId xmlns:a16="http://schemas.microsoft.com/office/drawing/2014/main" xmlns="" id="{1256ACBC-50F7-8277-906A-620A768DE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9548" y="4287583"/>
                <a:ext cx="77403" cy="68126"/>
              </a:xfrm>
              <a:custGeom>
                <a:avLst/>
                <a:gdLst>
                  <a:gd name="T0" fmla="*/ 2147483646 w 1377"/>
                  <a:gd name="T1" fmla="*/ 2147483646 h 1242"/>
                  <a:gd name="T2" fmla="*/ 0 w 1377"/>
                  <a:gd name="T3" fmla="*/ 2147483646 h 1242"/>
                  <a:gd name="T4" fmla="*/ 0 w 1377"/>
                  <a:gd name="T5" fmla="*/ 2147483646 h 1242"/>
                  <a:gd name="T6" fmla="*/ 2147483646 w 1377"/>
                  <a:gd name="T7" fmla="*/ 2147483646 h 1242"/>
                  <a:gd name="T8" fmla="*/ 2147483646 w 1377"/>
                  <a:gd name="T9" fmla="*/ 2147483646 h 1242"/>
                  <a:gd name="T10" fmla="*/ 2147483646 w 1377"/>
                  <a:gd name="T11" fmla="*/ 2147483646 h 1242"/>
                  <a:gd name="T12" fmla="*/ 2147483646 w 1377"/>
                  <a:gd name="T13" fmla="*/ 2147483646 h 1242"/>
                  <a:gd name="T14" fmla="*/ 2147483646 w 1377"/>
                  <a:gd name="T15" fmla="*/ 2147483646 h 1242"/>
                  <a:gd name="T16" fmla="*/ 2147483646 w 1377"/>
                  <a:gd name="T17" fmla="*/ 2147483646 h 12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8" name="Google Shape;798;p31">
                <a:extLst>
                  <a:ext uri="{FF2B5EF4-FFF2-40B4-BE49-F238E27FC236}">
                    <a16:creationId xmlns:a16="http://schemas.microsoft.com/office/drawing/2014/main" xmlns="" id="{D7A4BDCC-D21B-B65D-D960-D554F32B8C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7911" y="4459159"/>
                <a:ext cx="77405" cy="70649"/>
              </a:xfrm>
              <a:custGeom>
                <a:avLst/>
                <a:gdLst>
                  <a:gd name="T0" fmla="*/ 2147483646 w 1377"/>
                  <a:gd name="T1" fmla="*/ 0 h 1258"/>
                  <a:gd name="T2" fmla="*/ 2147483646 w 1377"/>
                  <a:gd name="T3" fmla="*/ 2147483646 h 1258"/>
                  <a:gd name="T4" fmla="*/ 2147483646 w 1377"/>
                  <a:gd name="T5" fmla="*/ 2147483646 h 1258"/>
                  <a:gd name="T6" fmla="*/ 2147483646 w 1377"/>
                  <a:gd name="T7" fmla="*/ 2147483646 h 1258"/>
                  <a:gd name="T8" fmla="*/ 2147483646 w 1377"/>
                  <a:gd name="T9" fmla="*/ 2147483646 h 1258"/>
                  <a:gd name="T10" fmla="*/ 2147483646 w 1377"/>
                  <a:gd name="T11" fmla="*/ 2147483646 h 1258"/>
                  <a:gd name="T12" fmla="*/ 2147483646 w 1377"/>
                  <a:gd name="T13" fmla="*/ 0 h 1258"/>
                  <a:gd name="T14" fmla="*/ 2147483646 w 1377"/>
                  <a:gd name="T15" fmla="*/ 0 h 12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9" name="Google Shape;799;p31">
                <a:extLst>
                  <a:ext uri="{FF2B5EF4-FFF2-40B4-BE49-F238E27FC236}">
                    <a16:creationId xmlns:a16="http://schemas.microsoft.com/office/drawing/2014/main" xmlns="" id="{F92327FD-9536-1521-0E5E-33DDE98ABA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9641" y="4630735"/>
                <a:ext cx="77405" cy="70649"/>
              </a:xfrm>
              <a:custGeom>
                <a:avLst/>
                <a:gdLst>
                  <a:gd name="T0" fmla="*/ 2147483646 w 1430"/>
                  <a:gd name="T1" fmla="*/ 2147483646 h 1245"/>
                  <a:gd name="T2" fmla="*/ 2147483646 w 1430"/>
                  <a:gd name="T3" fmla="*/ 2147483646 h 1245"/>
                  <a:gd name="T4" fmla="*/ 2147483646 w 1430"/>
                  <a:gd name="T5" fmla="*/ 2147483646 h 1245"/>
                  <a:gd name="T6" fmla="*/ 2147483646 w 1430"/>
                  <a:gd name="T7" fmla="*/ 2147483646 h 1245"/>
                  <a:gd name="T8" fmla="*/ 2147483646 w 1430"/>
                  <a:gd name="T9" fmla="*/ 2147483646 h 1245"/>
                  <a:gd name="T10" fmla="*/ 2147483646 w 1430"/>
                  <a:gd name="T11" fmla="*/ 2147483646 h 1245"/>
                  <a:gd name="T12" fmla="*/ 2147483646 w 1430"/>
                  <a:gd name="T13" fmla="*/ 2147483646 h 1245"/>
                  <a:gd name="T14" fmla="*/ 2147483646 w 1430"/>
                  <a:gd name="T15" fmla="*/ 2147483646 h 12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0" name="Google Shape;800;p31">
                <a:extLst>
                  <a:ext uri="{FF2B5EF4-FFF2-40B4-BE49-F238E27FC236}">
                    <a16:creationId xmlns:a16="http://schemas.microsoft.com/office/drawing/2014/main" xmlns="" id="{0A4D755C-8040-578E-E3C0-26A09249D8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1372" y="4804834"/>
                <a:ext cx="74039" cy="68125"/>
              </a:xfrm>
              <a:custGeom>
                <a:avLst/>
                <a:gdLst>
                  <a:gd name="T0" fmla="*/ 2147483646 w 1377"/>
                  <a:gd name="T1" fmla="*/ 2147483646 h 1245"/>
                  <a:gd name="T2" fmla="*/ 2147483646 w 1377"/>
                  <a:gd name="T3" fmla="*/ 2147483646 h 1245"/>
                  <a:gd name="T4" fmla="*/ 2147483646 w 1377"/>
                  <a:gd name="T5" fmla="*/ 2147483646 h 1245"/>
                  <a:gd name="T6" fmla="*/ 2147483646 w 1377"/>
                  <a:gd name="T7" fmla="*/ 2147483646 h 1245"/>
                  <a:gd name="T8" fmla="*/ 2147483646 w 1377"/>
                  <a:gd name="T9" fmla="*/ 2147483646 h 1245"/>
                  <a:gd name="T10" fmla="*/ 2147483646 w 1377"/>
                  <a:gd name="T11" fmla="*/ 2147483646 h 1245"/>
                  <a:gd name="T12" fmla="*/ 2147483646 w 1377"/>
                  <a:gd name="T13" fmla="*/ 2147483646 h 1245"/>
                  <a:gd name="T14" fmla="*/ 2147483646 w 1377"/>
                  <a:gd name="T15" fmla="*/ 2147483646 h 1245"/>
                  <a:gd name="T16" fmla="*/ 2147483646 w 1377"/>
                  <a:gd name="T17" fmla="*/ 2147483646 h 1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1" name="Google Shape;801;p31">
                <a:extLst>
                  <a:ext uri="{FF2B5EF4-FFF2-40B4-BE49-F238E27FC236}">
                    <a16:creationId xmlns:a16="http://schemas.microsoft.com/office/drawing/2014/main" xmlns="" id="{4D2636CB-3B05-498A-BF47-A87423831CEE}"/>
                  </a:ext>
                </a:extLst>
              </p:cNvPr>
              <p:cNvSpPr/>
              <p:nvPr/>
            </p:nvSpPr>
            <p:spPr>
              <a:xfrm>
                <a:off x="5819039" y="4746801"/>
                <a:ext cx="1120222" cy="305305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2" name="Google Shape;802;p31">
                <a:extLst>
                  <a:ext uri="{FF2B5EF4-FFF2-40B4-BE49-F238E27FC236}">
                    <a16:creationId xmlns:a16="http://schemas.microsoft.com/office/drawing/2014/main" xmlns="" id="{4D1501B1-72B8-47D9-04AD-2E3336D8C00B}"/>
                  </a:ext>
                </a:extLst>
              </p:cNvPr>
              <p:cNvSpPr/>
              <p:nvPr/>
            </p:nvSpPr>
            <p:spPr>
              <a:xfrm>
                <a:off x="5980512" y="4746801"/>
                <a:ext cx="1120222" cy="305305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3" name="Google Shape;803;p31">
                <a:extLst>
                  <a:ext uri="{FF2B5EF4-FFF2-40B4-BE49-F238E27FC236}">
                    <a16:creationId xmlns:a16="http://schemas.microsoft.com/office/drawing/2014/main" xmlns="" id="{FC4B4217-01A9-2B5F-BA78-EC8BE8CC1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6" y="4807357"/>
                <a:ext cx="1012984" cy="181668"/>
              </a:xfrm>
              <a:custGeom>
                <a:avLst/>
                <a:gdLst>
                  <a:gd name="T0" fmla="*/ 2147483646 w 18305"/>
                  <a:gd name="T1" fmla="*/ 0 h 3310"/>
                  <a:gd name="T2" fmla="*/ 2147483646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4" name="Google Shape;804;p31">
                <a:extLst>
                  <a:ext uri="{FF2B5EF4-FFF2-40B4-BE49-F238E27FC236}">
                    <a16:creationId xmlns:a16="http://schemas.microsoft.com/office/drawing/2014/main" xmlns="" id="{1204FC64-1D9D-A1E6-1771-14F3A313A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6" y="4898191"/>
                <a:ext cx="1012984" cy="90834"/>
              </a:xfrm>
              <a:custGeom>
                <a:avLst/>
                <a:gdLst>
                  <a:gd name="T0" fmla="*/ 2147483646 w 18305"/>
                  <a:gd name="T1" fmla="*/ 2147483646 h 1656"/>
                  <a:gd name="T2" fmla="*/ 2147483646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2147483646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5" name="Google Shape;805;p31">
                <a:extLst>
                  <a:ext uri="{FF2B5EF4-FFF2-40B4-BE49-F238E27FC236}">
                    <a16:creationId xmlns:a16="http://schemas.microsoft.com/office/drawing/2014/main" xmlns="" id="{1F7274E5-0E7C-314D-BE9E-189F354BE5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9452" y="4136193"/>
                <a:ext cx="1120679" cy="305305"/>
              </a:xfrm>
              <a:custGeom>
                <a:avLst/>
                <a:gdLst>
                  <a:gd name="T0" fmla="*/ 2147483646 w 20290"/>
                  <a:gd name="T1" fmla="*/ 2147483646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lnTo>
                      <a:pt x="2316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6" name="Google Shape;806;p31">
                <a:extLst>
                  <a:ext uri="{FF2B5EF4-FFF2-40B4-BE49-F238E27FC236}">
                    <a16:creationId xmlns:a16="http://schemas.microsoft.com/office/drawing/2014/main" xmlns="" id="{A97728A2-3E38-E9CA-8722-A3512B25F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0991" y="4136193"/>
                <a:ext cx="1120679" cy="305305"/>
              </a:xfrm>
              <a:custGeom>
                <a:avLst/>
                <a:gdLst>
                  <a:gd name="T0" fmla="*/ 2147483646 w 20290"/>
                  <a:gd name="T1" fmla="*/ 2147483646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2147483646 w 20290"/>
                  <a:gd name="T19" fmla="*/ 2147483646 h 5507"/>
                  <a:gd name="T20" fmla="*/ 2147483646 w 20290"/>
                  <a:gd name="T21" fmla="*/ 2147483646 h 5507"/>
                  <a:gd name="T22" fmla="*/ 2147483646 w 20290"/>
                  <a:gd name="T23" fmla="*/ 2147483646 h 5507"/>
                  <a:gd name="T24" fmla="*/ 2147483646 w 20290"/>
                  <a:gd name="T25" fmla="*/ 2147483646 h 550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lnTo>
                      <a:pt x="22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7" name="Google Shape;807;p31">
                <a:extLst>
                  <a:ext uri="{FF2B5EF4-FFF2-40B4-BE49-F238E27FC236}">
                    <a16:creationId xmlns:a16="http://schemas.microsoft.com/office/drawing/2014/main" xmlns="" id="{7D67D150-98A5-C62E-2B6A-47401D1C48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6" y="4196749"/>
                <a:ext cx="1012984" cy="184192"/>
              </a:xfrm>
              <a:custGeom>
                <a:avLst/>
                <a:gdLst>
                  <a:gd name="T0" fmla="*/ 2147483646 w 18305"/>
                  <a:gd name="T1" fmla="*/ 0 h 3310"/>
                  <a:gd name="T2" fmla="*/ 2147483646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8" name="Google Shape;808;p31">
                <a:extLst>
                  <a:ext uri="{FF2B5EF4-FFF2-40B4-BE49-F238E27FC236}">
                    <a16:creationId xmlns:a16="http://schemas.microsoft.com/office/drawing/2014/main" xmlns="" id="{7C6E287E-B035-0411-3DE9-DC099C63E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6" y="4290107"/>
                <a:ext cx="1012984" cy="90834"/>
              </a:xfrm>
              <a:custGeom>
                <a:avLst/>
                <a:gdLst>
                  <a:gd name="T0" fmla="*/ 2147483646 w 18305"/>
                  <a:gd name="T1" fmla="*/ 2147483646 h 1656"/>
                  <a:gd name="T2" fmla="*/ 2147483646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2147483646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9" name="Google Shape;809;p31">
                <a:extLst>
                  <a:ext uri="{FF2B5EF4-FFF2-40B4-BE49-F238E27FC236}">
                    <a16:creationId xmlns:a16="http://schemas.microsoft.com/office/drawing/2014/main" xmlns="" id="{DBB16DDE-93EE-23E3-E2CD-D22664F1A3F5}"/>
                  </a:ext>
                </a:extLst>
              </p:cNvPr>
              <p:cNvSpPr/>
              <p:nvPr/>
            </p:nvSpPr>
            <p:spPr>
              <a:xfrm>
                <a:off x="5879591" y="4441497"/>
                <a:ext cx="1120222" cy="305303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0" name="Google Shape;810;p31">
                <a:extLst>
                  <a:ext uri="{FF2B5EF4-FFF2-40B4-BE49-F238E27FC236}">
                    <a16:creationId xmlns:a16="http://schemas.microsoft.com/office/drawing/2014/main" xmlns="" id="{C94E38AC-7BE5-7B3B-1E9C-09890C92E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5221" y="4441497"/>
                <a:ext cx="1120679" cy="305303"/>
              </a:xfrm>
              <a:custGeom>
                <a:avLst/>
                <a:gdLst>
                  <a:gd name="T0" fmla="*/ 2147483646 w 20291"/>
                  <a:gd name="T1" fmla="*/ 2147483646 h 5520"/>
                  <a:gd name="T2" fmla="*/ 2147483646 w 20291"/>
                  <a:gd name="T3" fmla="*/ 2147483646 h 5520"/>
                  <a:gd name="T4" fmla="*/ 2147483646 w 20291"/>
                  <a:gd name="T5" fmla="*/ 2147483646 h 5520"/>
                  <a:gd name="T6" fmla="*/ 2147483646 w 20291"/>
                  <a:gd name="T7" fmla="*/ 2147483646 h 5520"/>
                  <a:gd name="T8" fmla="*/ 2147483646 w 20291"/>
                  <a:gd name="T9" fmla="*/ 2147483646 h 5520"/>
                  <a:gd name="T10" fmla="*/ 2147483646 w 20291"/>
                  <a:gd name="T11" fmla="*/ 2147483646 h 5520"/>
                  <a:gd name="T12" fmla="*/ 2147483646 w 20291"/>
                  <a:gd name="T13" fmla="*/ 2147483646 h 5520"/>
                  <a:gd name="T14" fmla="*/ 2147483646 w 20291"/>
                  <a:gd name="T15" fmla="*/ 2147483646 h 5520"/>
                  <a:gd name="T16" fmla="*/ 2147483646 w 20291"/>
                  <a:gd name="T17" fmla="*/ 2147483646 h 5520"/>
                  <a:gd name="T18" fmla="*/ 2147483646 w 20291"/>
                  <a:gd name="T19" fmla="*/ 2147483646 h 5520"/>
                  <a:gd name="T20" fmla="*/ 2147483646 w 20291"/>
                  <a:gd name="T21" fmla="*/ 2147483646 h 5520"/>
                  <a:gd name="T22" fmla="*/ 2147483646 w 20291"/>
                  <a:gd name="T23" fmla="*/ 2147483646 h 5520"/>
                  <a:gd name="T24" fmla="*/ 2147483646 w 20291"/>
                  <a:gd name="T25" fmla="*/ 2147483646 h 55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1" name="Google Shape;811;p31">
                <a:extLst>
                  <a:ext uri="{FF2B5EF4-FFF2-40B4-BE49-F238E27FC236}">
                    <a16:creationId xmlns:a16="http://schemas.microsoft.com/office/drawing/2014/main" xmlns="" id="{A9703D88-E26B-40D0-3E62-CE8EB4A4D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8875" y="4502054"/>
                <a:ext cx="1012986" cy="184191"/>
              </a:xfrm>
              <a:custGeom>
                <a:avLst/>
                <a:gdLst>
                  <a:gd name="T0" fmla="*/ 0 w 18305"/>
                  <a:gd name="T1" fmla="*/ 0 h 3310"/>
                  <a:gd name="T2" fmla="*/ 0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0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2" name="Google Shape;812;p31">
                <a:extLst>
                  <a:ext uri="{FF2B5EF4-FFF2-40B4-BE49-F238E27FC236}">
                    <a16:creationId xmlns:a16="http://schemas.microsoft.com/office/drawing/2014/main" xmlns="" id="{7324AA84-B1BF-0D83-EAE9-6E4D7FBB36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8875" y="4595410"/>
                <a:ext cx="1012986" cy="90834"/>
              </a:xfrm>
              <a:custGeom>
                <a:avLst/>
                <a:gdLst>
                  <a:gd name="T0" fmla="*/ 0 w 18305"/>
                  <a:gd name="T1" fmla="*/ 2147483646 h 1656"/>
                  <a:gd name="T2" fmla="*/ 0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0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3" name="Google Shape;813;p31">
                <a:extLst>
                  <a:ext uri="{FF2B5EF4-FFF2-40B4-BE49-F238E27FC236}">
                    <a16:creationId xmlns:a16="http://schemas.microsoft.com/office/drawing/2014/main" xmlns="" id="{7BC2433A-A91F-5F90-153A-FFDACCFD0F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279" y="4847728"/>
                <a:ext cx="198557" cy="204378"/>
              </a:xfrm>
              <a:custGeom>
                <a:avLst/>
                <a:gdLst>
                  <a:gd name="T0" fmla="*/ 2147483646 w 3620"/>
                  <a:gd name="T1" fmla="*/ 0 h 3688"/>
                  <a:gd name="T2" fmla="*/ 0 w 3620"/>
                  <a:gd name="T3" fmla="*/ 2147483646 h 3688"/>
                  <a:gd name="T4" fmla="*/ 2147483646 w 3620"/>
                  <a:gd name="T5" fmla="*/ 2147483646 h 3688"/>
                  <a:gd name="T6" fmla="*/ 2147483646 w 3620"/>
                  <a:gd name="T7" fmla="*/ 2147483646 h 3688"/>
                  <a:gd name="T8" fmla="*/ 2147483646 w 3620"/>
                  <a:gd name="T9" fmla="*/ 0 h 36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4" name="Google Shape;814;p31">
                <a:extLst>
                  <a:ext uri="{FF2B5EF4-FFF2-40B4-BE49-F238E27FC236}">
                    <a16:creationId xmlns:a16="http://schemas.microsoft.com/office/drawing/2014/main" xmlns="" id="{6196B947-5C0B-74C7-0915-671002A481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663" y="4989025"/>
                <a:ext cx="67308" cy="63080"/>
              </a:xfrm>
              <a:custGeom>
                <a:avLst/>
                <a:gdLst>
                  <a:gd name="T0" fmla="*/ 2147483646 w 1166"/>
                  <a:gd name="T1" fmla="*/ 0 h 1147"/>
                  <a:gd name="T2" fmla="*/ 2147483646 w 1166"/>
                  <a:gd name="T3" fmla="*/ 2147483646 h 1147"/>
                  <a:gd name="T4" fmla="*/ 2147483646 w 1166"/>
                  <a:gd name="T5" fmla="*/ 2147483646 h 1147"/>
                  <a:gd name="T6" fmla="*/ 2147483646 w 1166"/>
                  <a:gd name="T7" fmla="*/ 2147483646 h 1147"/>
                  <a:gd name="T8" fmla="*/ 2147483646 w 1166"/>
                  <a:gd name="T9" fmla="*/ 2147483646 h 1147"/>
                  <a:gd name="T10" fmla="*/ 2147483646 w 1166"/>
                  <a:gd name="T11" fmla="*/ 0 h 11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5" name="Google Shape;815;p31">
                <a:extLst>
                  <a:ext uri="{FF2B5EF4-FFF2-40B4-BE49-F238E27FC236}">
                    <a16:creationId xmlns:a16="http://schemas.microsoft.com/office/drawing/2014/main" xmlns="" id="{374080C9-FD38-BC7B-5469-B44E31844B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451" y="4085729"/>
                <a:ext cx="228847" cy="151390"/>
              </a:xfrm>
              <a:custGeom>
                <a:avLst/>
                <a:gdLst>
                  <a:gd name="T0" fmla="*/ 2147483646 w 4130"/>
                  <a:gd name="T1" fmla="*/ 0 h 2753"/>
                  <a:gd name="T2" fmla="*/ 2147483646 w 4130"/>
                  <a:gd name="T3" fmla="*/ 2147483646 h 2753"/>
                  <a:gd name="T4" fmla="*/ 2147483646 w 4130"/>
                  <a:gd name="T5" fmla="*/ 2147483646 h 2753"/>
                  <a:gd name="T6" fmla="*/ 2147483646 w 4130"/>
                  <a:gd name="T7" fmla="*/ 2147483646 h 2753"/>
                  <a:gd name="T8" fmla="*/ 2147483646 w 4130"/>
                  <a:gd name="T9" fmla="*/ 2147483646 h 2753"/>
                  <a:gd name="T10" fmla="*/ 2147483646 w 4130"/>
                  <a:gd name="T11" fmla="*/ 2147483646 h 2753"/>
                  <a:gd name="T12" fmla="*/ 2147483646 w 4130"/>
                  <a:gd name="T13" fmla="*/ 2147483646 h 2753"/>
                  <a:gd name="T14" fmla="*/ 2147483646 w 4130"/>
                  <a:gd name="T15" fmla="*/ 2147483646 h 2753"/>
                  <a:gd name="T16" fmla="*/ 2147483646 w 4130"/>
                  <a:gd name="T17" fmla="*/ 2147483646 h 2753"/>
                  <a:gd name="T18" fmla="*/ 2147483646 w 4130"/>
                  <a:gd name="T19" fmla="*/ 2147483646 h 2753"/>
                  <a:gd name="T20" fmla="*/ 2147483646 w 4130"/>
                  <a:gd name="T21" fmla="*/ 2147483646 h 2753"/>
                  <a:gd name="T22" fmla="*/ 2147483646 w 4130"/>
                  <a:gd name="T23" fmla="*/ 0 h 275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6" name="Google Shape;816;p31">
                <a:extLst>
                  <a:ext uri="{FF2B5EF4-FFF2-40B4-BE49-F238E27FC236}">
                    <a16:creationId xmlns:a16="http://schemas.microsoft.com/office/drawing/2014/main" xmlns="" id="{6A100BFC-6938-166B-58FC-90F73BA8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451" y="4136193"/>
                <a:ext cx="215386" cy="100927"/>
              </a:xfrm>
              <a:custGeom>
                <a:avLst/>
                <a:gdLst>
                  <a:gd name="T0" fmla="*/ 2147483646 w 3905"/>
                  <a:gd name="T1" fmla="*/ 2147483646 h 1814"/>
                  <a:gd name="T2" fmla="*/ 2147483646 w 3905"/>
                  <a:gd name="T3" fmla="*/ 2147483646 h 1814"/>
                  <a:gd name="T4" fmla="*/ 2147483646 w 3905"/>
                  <a:gd name="T5" fmla="*/ 2147483646 h 1814"/>
                  <a:gd name="T6" fmla="*/ 2147483646 w 3905"/>
                  <a:gd name="T7" fmla="*/ 2147483646 h 1814"/>
                  <a:gd name="T8" fmla="*/ 2147483646 w 3905"/>
                  <a:gd name="T9" fmla="*/ 2147483646 h 1814"/>
                  <a:gd name="T10" fmla="*/ 2147483646 w 3905"/>
                  <a:gd name="T11" fmla="*/ 2147483646 h 1814"/>
                  <a:gd name="T12" fmla="*/ 2147483646 w 3905"/>
                  <a:gd name="T13" fmla="*/ 2147483646 h 1814"/>
                  <a:gd name="T14" fmla="*/ 2147483646 w 3905"/>
                  <a:gd name="T15" fmla="*/ 2147483646 h 1814"/>
                  <a:gd name="T16" fmla="*/ 2147483646 w 3905"/>
                  <a:gd name="T17" fmla="*/ 2147483646 h 1814"/>
                  <a:gd name="T18" fmla="*/ 2147483646 w 3905"/>
                  <a:gd name="T19" fmla="*/ 2147483646 h 18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7" name="Google Shape;817;p31">
                <a:extLst>
                  <a:ext uri="{FF2B5EF4-FFF2-40B4-BE49-F238E27FC236}">
                    <a16:creationId xmlns:a16="http://schemas.microsoft.com/office/drawing/2014/main" xmlns="" id="{EAF74FBA-1EF9-673F-059C-420F148C32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7625" y="4232073"/>
                <a:ext cx="212019" cy="688827"/>
              </a:xfrm>
              <a:custGeom>
                <a:avLst/>
                <a:gdLst>
                  <a:gd name="T0" fmla="*/ 2147483646 w 3799"/>
                  <a:gd name="T1" fmla="*/ 0 h 12455"/>
                  <a:gd name="T2" fmla="*/ 0 w 3799"/>
                  <a:gd name="T3" fmla="*/ 2147483646 h 12455"/>
                  <a:gd name="T4" fmla="*/ 2147483646 w 3799"/>
                  <a:gd name="T5" fmla="*/ 2147483646 h 12455"/>
                  <a:gd name="T6" fmla="*/ 2147483646 w 3799"/>
                  <a:gd name="T7" fmla="*/ 2147483646 h 12455"/>
                  <a:gd name="T8" fmla="*/ 2147483646 w 3799"/>
                  <a:gd name="T9" fmla="*/ 0 h 12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8" name="Google Shape;818;p31">
                <a:extLst>
                  <a:ext uri="{FF2B5EF4-FFF2-40B4-BE49-F238E27FC236}">
                    <a16:creationId xmlns:a16="http://schemas.microsoft.com/office/drawing/2014/main" xmlns="" id="{F41B889E-4861-D03A-9D11-64470BC05C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0317" y="4216934"/>
                <a:ext cx="222116" cy="683781"/>
              </a:xfrm>
              <a:custGeom>
                <a:avLst/>
                <a:gdLst>
                  <a:gd name="T0" fmla="*/ 2147483646 w 4025"/>
                  <a:gd name="T1" fmla="*/ 0 h 12402"/>
                  <a:gd name="T2" fmla="*/ 2147483646 w 4025"/>
                  <a:gd name="T3" fmla="*/ 2147483646 h 12402"/>
                  <a:gd name="T4" fmla="*/ 2147483646 w 4025"/>
                  <a:gd name="T5" fmla="*/ 2147483646 h 12402"/>
                  <a:gd name="T6" fmla="*/ 2147483646 w 4025"/>
                  <a:gd name="T7" fmla="*/ 2147483646 h 12402"/>
                  <a:gd name="T8" fmla="*/ 2147483646 w 4025"/>
                  <a:gd name="T9" fmla="*/ 2147483646 h 12402"/>
                  <a:gd name="T10" fmla="*/ 2147483646 w 4025"/>
                  <a:gd name="T11" fmla="*/ 0 h 124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9" name="Google Shape;819;p31">
                <a:extLst>
                  <a:ext uri="{FF2B5EF4-FFF2-40B4-BE49-F238E27FC236}">
                    <a16:creationId xmlns:a16="http://schemas.microsoft.com/office/drawing/2014/main" xmlns="" id="{1C0EEEB5-B236-619B-5EA2-2DFF7E7C9B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279" y="4201795"/>
                <a:ext cx="225481" cy="673688"/>
              </a:xfrm>
              <a:custGeom>
                <a:avLst/>
                <a:gdLst>
                  <a:gd name="T0" fmla="*/ 2147483646 w 4077"/>
                  <a:gd name="T1" fmla="*/ 0 h 12190"/>
                  <a:gd name="T2" fmla="*/ 0 w 4077"/>
                  <a:gd name="T3" fmla="*/ 2147483646 h 12190"/>
                  <a:gd name="T4" fmla="*/ 0 w 4077"/>
                  <a:gd name="T5" fmla="*/ 2147483646 h 12190"/>
                  <a:gd name="T6" fmla="*/ 2147483646 w 4077"/>
                  <a:gd name="T7" fmla="*/ 2147483646 h 12190"/>
                  <a:gd name="T8" fmla="*/ 2147483646 w 4077"/>
                  <a:gd name="T9" fmla="*/ 2147483646 h 12190"/>
                  <a:gd name="T10" fmla="*/ 2147483646 w 4077"/>
                  <a:gd name="T11" fmla="*/ 0 h 121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0" name="Google Shape;820;p31">
                <a:extLst>
                  <a:ext uri="{FF2B5EF4-FFF2-40B4-BE49-F238E27FC236}">
                    <a16:creationId xmlns:a16="http://schemas.microsoft.com/office/drawing/2014/main" xmlns="" id="{4BFE1495-AA45-43C9-69D1-8BCEFAA0FC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7528" y="4166471"/>
                <a:ext cx="238944" cy="161483"/>
              </a:xfrm>
              <a:custGeom>
                <a:avLst/>
                <a:gdLst>
                  <a:gd name="T0" fmla="*/ 2147483646 w 4355"/>
                  <a:gd name="T1" fmla="*/ 0 h 2926"/>
                  <a:gd name="T2" fmla="*/ 2147483646 w 4355"/>
                  <a:gd name="T3" fmla="*/ 2147483646 h 2926"/>
                  <a:gd name="T4" fmla="*/ 2147483646 w 4355"/>
                  <a:gd name="T5" fmla="*/ 2147483646 h 2926"/>
                  <a:gd name="T6" fmla="*/ 2147483646 w 4355"/>
                  <a:gd name="T7" fmla="*/ 2147483646 h 2926"/>
                  <a:gd name="T8" fmla="*/ 2147483646 w 4355"/>
                  <a:gd name="T9" fmla="*/ 2147483646 h 2926"/>
                  <a:gd name="T10" fmla="*/ 2147483646 w 4355"/>
                  <a:gd name="T11" fmla="*/ 2147483646 h 2926"/>
                  <a:gd name="T12" fmla="*/ 2147483646 w 4355"/>
                  <a:gd name="T13" fmla="*/ 2147483646 h 2926"/>
                  <a:gd name="T14" fmla="*/ 2147483646 w 4355"/>
                  <a:gd name="T15" fmla="*/ 2147483646 h 2926"/>
                  <a:gd name="T16" fmla="*/ 2147483646 w 4355"/>
                  <a:gd name="T17" fmla="*/ 2147483646 h 2926"/>
                  <a:gd name="T18" fmla="*/ 2147483646 w 4355"/>
                  <a:gd name="T19" fmla="*/ 2147483646 h 2926"/>
                  <a:gd name="T20" fmla="*/ 2147483646 w 4355"/>
                  <a:gd name="T21" fmla="*/ 2147483646 h 2926"/>
                  <a:gd name="T22" fmla="*/ 2147483646 w 4355"/>
                  <a:gd name="T23" fmla="*/ 0 h 29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1" name="Google Shape;821;p31">
                <a:extLst>
                  <a:ext uri="{FF2B5EF4-FFF2-40B4-BE49-F238E27FC236}">
                    <a16:creationId xmlns:a16="http://schemas.microsoft.com/office/drawing/2014/main" xmlns="" id="{45C09F6C-9A53-285C-CAF0-00CB77342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7625" y="4166471"/>
                <a:ext cx="228847" cy="108497"/>
              </a:xfrm>
              <a:custGeom>
                <a:avLst/>
                <a:gdLst>
                  <a:gd name="T0" fmla="*/ 2147483646 w 4130"/>
                  <a:gd name="T1" fmla="*/ 0 h 1933"/>
                  <a:gd name="T2" fmla="*/ 2147483646 w 4130"/>
                  <a:gd name="T3" fmla="*/ 2147483646 h 1933"/>
                  <a:gd name="T4" fmla="*/ 2147483646 w 4130"/>
                  <a:gd name="T5" fmla="*/ 2147483646 h 1933"/>
                  <a:gd name="T6" fmla="*/ 0 w 4130"/>
                  <a:gd name="T7" fmla="*/ 2147483646 h 1933"/>
                  <a:gd name="T8" fmla="*/ 2147483646 w 4130"/>
                  <a:gd name="T9" fmla="*/ 2147483646 h 1933"/>
                  <a:gd name="T10" fmla="*/ 2147483646 w 4130"/>
                  <a:gd name="T11" fmla="*/ 2147483646 h 1933"/>
                  <a:gd name="T12" fmla="*/ 2147483646 w 4130"/>
                  <a:gd name="T13" fmla="*/ 2147483646 h 1933"/>
                  <a:gd name="T14" fmla="*/ 2147483646 w 4130"/>
                  <a:gd name="T15" fmla="*/ 2147483646 h 1933"/>
                  <a:gd name="T16" fmla="*/ 2147483646 w 4130"/>
                  <a:gd name="T17" fmla="*/ 2147483646 h 1933"/>
                  <a:gd name="T18" fmla="*/ 2147483646 w 4130"/>
                  <a:gd name="T19" fmla="*/ 0 h 19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2" name="Google Shape;822;p31">
                <a:extLst>
                  <a:ext uri="{FF2B5EF4-FFF2-40B4-BE49-F238E27FC236}">
                    <a16:creationId xmlns:a16="http://schemas.microsoft.com/office/drawing/2014/main" xmlns="" id="{3D7D1AA3-536A-B0EA-29EE-A41CE2E5F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7625" y="4161424"/>
                <a:ext cx="242309" cy="80742"/>
              </a:xfrm>
              <a:custGeom>
                <a:avLst/>
                <a:gdLst>
                  <a:gd name="T0" fmla="*/ 2147483646 w 4408"/>
                  <a:gd name="T1" fmla="*/ 0 h 1458"/>
                  <a:gd name="T2" fmla="*/ 2147483646 w 4408"/>
                  <a:gd name="T3" fmla="*/ 2147483646 h 1458"/>
                  <a:gd name="T4" fmla="*/ 2147483646 w 4408"/>
                  <a:gd name="T5" fmla="*/ 2147483646 h 1458"/>
                  <a:gd name="T6" fmla="*/ 2147483646 w 4408"/>
                  <a:gd name="T7" fmla="*/ 2147483646 h 1458"/>
                  <a:gd name="T8" fmla="*/ 2147483646 w 4408"/>
                  <a:gd name="T9" fmla="*/ 2147483646 h 1458"/>
                  <a:gd name="T10" fmla="*/ 2147483646 w 4408"/>
                  <a:gd name="T11" fmla="*/ 2147483646 h 1458"/>
                  <a:gd name="T12" fmla="*/ 2147483646 w 4408"/>
                  <a:gd name="T13" fmla="*/ 2147483646 h 1458"/>
                  <a:gd name="T14" fmla="*/ 2147483646 w 4408"/>
                  <a:gd name="T15" fmla="*/ 2147483646 h 1458"/>
                  <a:gd name="T16" fmla="*/ 2147483646 w 4408"/>
                  <a:gd name="T17" fmla="*/ 0 h 14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3" name="Google Shape;823;p31">
                <a:extLst>
                  <a:ext uri="{FF2B5EF4-FFF2-40B4-BE49-F238E27FC236}">
                    <a16:creationId xmlns:a16="http://schemas.microsoft.com/office/drawing/2014/main" xmlns="" id="{15E1CAF3-9419-C5D4-C365-812C23FC4E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067" y="4252259"/>
                <a:ext cx="245675" cy="80742"/>
              </a:xfrm>
              <a:custGeom>
                <a:avLst/>
                <a:gdLst>
                  <a:gd name="T0" fmla="*/ 2147483646 w 4421"/>
                  <a:gd name="T1" fmla="*/ 2147483646 h 1445"/>
                  <a:gd name="T2" fmla="*/ 2147483646 w 4421"/>
                  <a:gd name="T3" fmla="*/ 2147483646 h 1445"/>
                  <a:gd name="T4" fmla="*/ 2147483646 w 4421"/>
                  <a:gd name="T5" fmla="*/ 2147483646 h 1445"/>
                  <a:gd name="T6" fmla="*/ 2147483646 w 4421"/>
                  <a:gd name="T7" fmla="*/ 2147483646 h 1445"/>
                  <a:gd name="T8" fmla="*/ 2147483646 w 4421"/>
                  <a:gd name="T9" fmla="*/ 2147483646 h 1445"/>
                  <a:gd name="T10" fmla="*/ 2147483646 w 4421"/>
                  <a:gd name="T11" fmla="*/ 2147483646 h 1445"/>
                  <a:gd name="T12" fmla="*/ 2147483646 w 4421"/>
                  <a:gd name="T13" fmla="*/ 2147483646 h 1445"/>
                  <a:gd name="T14" fmla="*/ 2147483646 w 4421"/>
                  <a:gd name="T15" fmla="*/ 2147483646 h 14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4" name="Google Shape;824;p31">
                <a:extLst>
                  <a:ext uri="{FF2B5EF4-FFF2-40B4-BE49-F238E27FC236}">
                    <a16:creationId xmlns:a16="http://schemas.microsoft.com/office/drawing/2014/main" xmlns="" id="{DCD4ABF8-E423-7068-A4A4-49C652EF5E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4744" y="3457460"/>
                <a:ext cx="158173" cy="234654"/>
              </a:xfrm>
              <a:custGeom>
                <a:avLst/>
                <a:gdLst>
                  <a:gd name="T0" fmla="*/ 2147483646 w 2860"/>
                  <a:gd name="T1" fmla="*/ 0 h 4232"/>
                  <a:gd name="T2" fmla="*/ 2147483646 w 2860"/>
                  <a:gd name="T3" fmla="*/ 2147483646 h 4232"/>
                  <a:gd name="T4" fmla="*/ 2147483646 w 2860"/>
                  <a:gd name="T5" fmla="*/ 2147483646 h 4232"/>
                  <a:gd name="T6" fmla="*/ 2147483646 w 2860"/>
                  <a:gd name="T7" fmla="*/ 2147483646 h 4232"/>
                  <a:gd name="T8" fmla="*/ 2147483646 w 2860"/>
                  <a:gd name="T9" fmla="*/ 2147483646 h 4232"/>
                  <a:gd name="T10" fmla="*/ 2147483646 w 2860"/>
                  <a:gd name="T11" fmla="*/ 2147483646 h 4232"/>
                  <a:gd name="T12" fmla="*/ 2147483646 w 2860"/>
                  <a:gd name="T13" fmla="*/ 2147483646 h 4232"/>
                  <a:gd name="T14" fmla="*/ 2147483646 w 2860"/>
                  <a:gd name="T15" fmla="*/ 2147483646 h 4232"/>
                  <a:gd name="T16" fmla="*/ 2147483646 w 2860"/>
                  <a:gd name="T17" fmla="*/ 0 h 42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5" name="Google Shape;825;p31">
                <a:extLst>
                  <a:ext uri="{FF2B5EF4-FFF2-40B4-BE49-F238E27FC236}">
                    <a16:creationId xmlns:a16="http://schemas.microsoft.com/office/drawing/2014/main" xmlns="" id="{0ED0887E-A86D-1BD7-1DED-F53AC52FC8E0}"/>
                  </a:ext>
                </a:extLst>
              </p:cNvPr>
              <p:cNvSpPr/>
              <p:nvPr/>
            </p:nvSpPr>
            <p:spPr>
              <a:xfrm>
                <a:off x="6179831" y="3608850"/>
                <a:ext cx="527311" cy="5273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6" name="Google Shape;826;p31">
                <a:extLst>
                  <a:ext uri="{FF2B5EF4-FFF2-40B4-BE49-F238E27FC236}">
                    <a16:creationId xmlns:a16="http://schemas.microsoft.com/office/drawing/2014/main" xmlns="" id="{19166AE9-9AC6-E7CE-C5C7-73ADC9FBEB5C}"/>
                  </a:ext>
                </a:extLst>
              </p:cNvPr>
              <p:cNvSpPr/>
              <p:nvPr/>
            </p:nvSpPr>
            <p:spPr>
              <a:xfrm>
                <a:off x="6242906" y="3659314"/>
                <a:ext cx="204366" cy="146344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7" name="Google Shape;827;p31">
                <a:extLst>
                  <a:ext uri="{FF2B5EF4-FFF2-40B4-BE49-F238E27FC236}">
                    <a16:creationId xmlns:a16="http://schemas.microsoft.com/office/drawing/2014/main" xmlns="" id="{2D1B140D-663C-975D-BFDE-958E8A4D048C}"/>
                  </a:ext>
                </a:extLst>
              </p:cNvPr>
              <p:cNvSpPr/>
              <p:nvPr/>
            </p:nvSpPr>
            <p:spPr>
              <a:xfrm>
                <a:off x="6189923" y="3719870"/>
                <a:ext cx="517219" cy="416323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98" name="Google Shape;828;p31">
              <a:extLst>
                <a:ext uri="{FF2B5EF4-FFF2-40B4-BE49-F238E27FC236}">
                  <a16:creationId xmlns:a16="http://schemas.microsoft.com/office/drawing/2014/main" xmlns="" id="{8D1D8652-1A95-4E77-8B9B-9E5ACE761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385" y="4715863"/>
              <a:ext cx="205331" cy="152357"/>
            </a:xfrm>
            <a:custGeom>
              <a:avLst/>
              <a:gdLst>
                <a:gd name="T0" fmla="*/ 2147483646 w 6588"/>
                <a:gd name="T1" fmla="*/ 2147483646 h 4903"/>
                <a:gd name="T2" fmla="*/ 2147483646 w 6588"/>
                <a:gd name="T3" fmla="*/ 2147483646 h 4903"/>
                <a:gd name="T4" fmla="*/ 2147483646 w 6588"/>
                <a:gd name="T5" fmla="*/ 2147483646 h 4903"/>
                <a:gd name="T6" fmla="*/ 2147483646 w 6588"/>
                <a:gd name="T7" fmla="*/ 2147483646 h 4903"/>
                <a:gd name="T8" fmla="*/ 2147483646 w 6588"/>
                <a:gd name="T9" fmla="*/ 2147483646 h 4903"/>
                <a:gd name="T10" fmla="*/ 2147483646 w 6588"/>
                <a:gd name="T11" fmla="*/ 2147483646 h 4903"/>
                <a:gd name="T12" fmla="*/ 2147483646 w 6588"/>
                <a:gd name="T13" fmla="*/ 2147483646 h 4903"/>
                <a:gd name="T14" fmla="*/ 2147483646 w 6588"/>
                <a:gd name="T15" fmla="*/ 2147483646 h 4903"/>
                <a:gd name="T16" fmla="*/ 2147483646 w 6588"/>
                <a:gd name="T17" fmla="*/ 2147483646 h 49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9" name="Google Shape;829;p31">
              <a:extLst>
                <a:ext uri="{FF2B5EF4-FFF2-40B4-BE49-F238E27FC236}">
                  <a16:creationId xmlns:a16="http://schemas.microsoft.com/office/drawing/2014/main" xmlns="" id="{509C59F2-5332-11BD-FE93-A420905A6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8394" y="4250855"/>
              <a:ext cx="622343" cy="512619"/>
            </a:xfrm>
            <a:custGeom>
              <a:avLst/>
              <a:gdLst>
                <a:gd name="T0" fmla="*/ 2147483646 w 20032"/>
                <a:gd name="T1" fmla="*/ 2147483646 h 16500"/>
                <a:gd name="T2" fmla="*/ 2147483646 w 20032"/>
                <a:gd name="T3" fmla="*/ 2147483646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2147483646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0" name="Google Shape;830;p31">
              <a:extLst>
                <a:ext uri="{FF2B5EF4-FFF2-40B4-BE49-F238E27FC236}">
                  <a16:creationId xmlns:a16="http://schemas.microsoft.com/office/drawing/2014/main" xmlns="" id="{10BC3312-2767-3F16-B9FC-6B8D4C132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8394" y="4250855"/>
              <a:ext cx="622343" cy="512619"/>
            </a:xfrm>
            <a:custGeom>
              <a:avLst/>
              <a:gdLst>
                <a:gd name="T0" fmla="*/ 2147483646 w 20032"/>
                <a:gd name="T1" fmla="*/ 2147483646 h 16500"/>
                <a:gd name="T2" fmla="*/ 2147483646 w 20032"/>
                <a:gd name="T3" fmla="*/ 2147483646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2147483646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2147483646 w 20032"/>
                <a:gd name="T31" fmla="*/ 2147483646 h 16500"/>
                <a:gd name="T32" fmla="*/ 2147483646 w 20032"/>
                <a:gd name="T33" fmla="*/ 2147483646 h 165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1" name="Google Shape;831;p31">
              <a:extLst>
                <a:ext uri="{FF2B5EF4-FFF2-40B4-BE49-F238E27FC236}">
                  <a16:creationId xmlns:a16="http://schemas.microsoft.com/office/drawing/2014/main" xmlns="" id="{66BE9DF1-186E-3B44-9735-96FA5C792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263" y="4428605"/>
              <a:ext cx="436063" cy="334869"/>
            </a:xfrm>
            <a:custGeom>
              <a:avLst/>
              <a:gdLst>
                <a:gd name="T0" fmla="*/ 2147483646 w 14016"/>
                <a:gd name="T1" fmla="*/ 0 h 10789"/>
                <a:gd name="T2" fmla="*/ 2147483646 w 14016"/>
                <a:gd name="T3" fmla="*/ 2147483646 h 10789"/>
                <a:gd name="T4" fmla="*/ 2147483646 w 14016"/>
                <a:gd name="T5" fmla="*/ 2147483646 h 10789"/>
                <a:gd name="T6" fmla="*/ 2147483646 w 14016"/>
                <a:gd name="T7" fmla="*/ 2147483646 h 10789"/>
                <a:gd name="T8" fmla="*/ 2147483646 w 14016"/>
                <a:gd name="T9" fmla="*/ 2147483646 h 10789"/>
                <a:gd name="T10" fmla="*/ 2147483646 w 14016"/>
                <a:gd name="T11" fmla="*/ 2147483646 h 10789"/>
                <a:gd name="T12" fmla="*/ 2147483646 w 14016"/>
                <a:gd name="T13" fmla="*/ 2147483646 h 10789"/>
                <a:gd name="T14" fmla="*/ 2147483646 w 14016"/>
                <a:gd name="T15" fmla="*/ 2147483646 h 10789"/>
                <a:gd name="T16" fmla="*/ 2147483646 w 14016"/>
                <a:gd name="T17" fmla="*/ 2147483646 h 10789"/>
                <a:gd name="T18" fmla="*/ 2147483646 w 14016"/>
                <a:gd name="T19" fmla="*/ 2147483646 h 10789"/>
                <a:gd name="T20" fmla="*/ 2147483646 w 14016"/>
                <a:gd name="T21" fmla="*/ 0 h 107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2" name="Google Shape;832;p31">
              <a:extLst>
                <a:ext uri="{FF2B5EF4-FFF2-40B4-BE49-F238E27FC236}">
                  <a16:creationId xmlns:a16="http://schemas.microsoft.com/office/drawing/2014/main" xmlns="" id="{FE96A632-9DF7-B2BC-11C4-70D9B6303D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776" y="3849331"/>
              <a:ext cx="436063" cy="325346"/>
            </a:xfrm>
            <a:custGeom>
              <a:avLst/>
              <a:gdLst>
                <a:gd name="T0" fmla="*/ 2147483646 w 14016"/>
                <a:gd name="T1" fmla="*/ 0 h 10487"/>
                <a:gd name="T2" fmla="*/ 2147483646 w 14016"/>
                <a:gd name="T3" fmla="*/ 2147483646 h 10487"/>
                <a:gd name="T4" fmla="*/ 2147483646 w 14016"/>
                <a:gd name="T5" fmla="*/ 2147483646 h 10487"/>
                <a:gd name="T6" fmla="*/ 2147483646 w 14016"/>
                <a:gd name="T7" fmla="*/ 2147483646 h 10487"/>
                <a:gd name="T8" fmla="*/ 0 w 14016"/>
                <a:gd name="T9" fmla="*/ 2147483646 h 10487"/>
                <a:gd name="T10" fmla="*/ 2147483646 w 14016"/>
                <a:gd name="T11" fmla="*/ 2147483646 h 10487"/>
                <a:gd name="T12" fmla="*/ 2147483646 w 14016"/>
                <a:gd name="T13" fmla="*/ 2147483646 h 10487"/>
                <a:gd name="T14" fmla="*/ 2147483646 w 14016"/>
                <a:gd name="T15" fmla="*/ 2147483646 h 10487"/>
                <a:gd name="T16" fmla="*/ 2147483646 w 14016"/>
                <a:gd name="T17" fmla="*/ 2147483646 h 10487"/>
                <a:gd name="T18" fmla="*/ 2147483646 w 14016"/>
                <a:gd name="T19" fmla="*/ 2147483646 h 10487"/>
                <a:gd name="T20" fmla="*/ 2147483646 w 14016"/>
                <a:gd name="T21" fmla="*/ 0 h 104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3" name="Google Shape;833;p31">
              <a:extLst>
                <a:ext uri="{FF2B5EF4-FFF2-40B4-BE49-F238E27FC236}">
                  <a16:creationId xmlns:a16="http://schemas.microsoft.com/office/drawing/2014/main" xmlns="" id="{CA03803F-277C-6538-0BC7-DD62E27DA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084" y="3869962"/>
              <a:ext cx="177812" cy="306302"/>
            </a:xfrm>
            <a:custGeom>
              <a:avLst/>
              <a:gdLst>
                <a:gd name="T0" fmla="*/ 2147483646 w 5748"/>
                <a:gd name="T1" fmla="*/ 0 h 9814"/>
                <a:gd name="T2" fmla="*/ 2147483646 w 5748"/>
                <a:gd name="T3" fmla="*/ 0 h 9814"/>
                <a:gd name="T4" fmla="*/ 2147483646 w 5748"/>
                <a:gd name="T5" fmla="*/ 2147483646 h 9814"/>
                <a:gd name="T6" fmla="*/ 2147483646 w 5748"/>
                <a:gd name="T7" fmla="*/ 2147483646 h 9814"/>
                <a:gd name="T8" fmla="*/ 2147483646 w 5748"/>
                <a:gd name="T9" fmla="*/ 2147483646 h 9814"/>
                <a:gd name="T10" fmla="*/ 2147483646 w 5748"/>
                <a:gd name="T11" fmla="*/ 2147483646 h 9814"/>
                <a:gd name="T12" fmla="*/ 2147483646 w 5748"/>
                <a:gd name="T13" fmla="*/ 2147483646 h 9814"/>
                <a:gd name="T14" fmla="*/ 2147483646 w 5748"/>
                <a:gd name="T15" fmla="*/ 2147483646 h 9814"/>
                <a:gd name="T16" fmla="*/ 2147483646 w 5748"/>
                <a:gd name="T17" fmla="*/ 2147483646 h 9814"/>
                <a:gd name="T18" fmla="*/ 2147483646 w 5748"/>
                <a:gd name="T19" fmla="*/ 0 h 98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4" name="Google Shape;834;p31">
              <a:extLst>
                <a:ext uri="{FF2B5EF4-FFF2-40B4-BE49-F238E27FC236}">
                  <a16:creationId xmlns:a16="http://schemas.microsoft.com/office/drawing/2014/main" xmlns="" id="{A62485A4-6A35-78C7-C6BE-8ECC56F09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4822" y="3779501"/>
              <a:ext cx="440297" cy="506270"/>
            </a:xfrm>
            <a:custGeom>
              <a:avLst/>
              <a:gdLst>
                <a:gd name="T0" fmla="*/ 2147483646 w 14151"/>
                <a:gd name="T1" fmla="*/ 0 h 16292"/>
                <a:gd name="T2" fmla="*/ 2147483646 w 14151"/>
                <a:gd name="T3" fmla="*/ 2147483646 h 16292"/>
                <a:gd name="T4" fmla="*/ 2147483646 w 14151"/>
                <a:gd name="T5" fmla="*/ 2147483646 h 16292"/>
                <a:gd name="T6" fmla="*/ 2147483646 w 14151"/>
                <a:gd name="T7" fmla="*/ 2147483646 h 16292"/>
                <a:gd name="T8" fmla="*/ 2147483646 w 14151"/>
                <a:gd name="T9" fmla="*/ 2147483646 h 16292"/>
                <a:gd name="T10" fmla="*/ 2147483646 w 14151"/>
                <a:gd name="T11" fmla="*/ 2147483646 h 16292"/>
                <a:gd name="T12" fmla="*/ 2147483646 w 14151"/>
                <a:gd name="T13" fmla="*/ 2147483646 h 16292"/>
                <a:gd name="T14" fmla="*/ 2147483646 w 14151"/>
                <a:gd name="T15" fmla="*/ 2147483646 h 16292"/>
                <a:gd name="T16" fmla="*/ 2147483646 w 14151"/>
                <a:gd name="T17" fmla="*/ 2147483646 h 16292"/>
                <a:gd name="T18" fmla="*/ 2147483646 w 14151"/>
                <a:gd name="T19" fmla="*/ 0 h 162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5" name="Google Shape;835;p31">
              <a:extLst>
                <a:ext uri="{FF2B5EF4-FFF2-40B4-BE49-F238E27FC236}">
                  <a16:creationId xmlns:a16="http://schemas.microsoft.com/office/drawing/2014/main" xmlns="" id="{7190E141-580F-9E47-4973-01A0523E4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5774" y="3823938"/>
              <a:ext cx="169345" cy="460246"/>
            </a:xfrm>
            <a:custGeom>
              <a:avLst/>
              <a:gdLst>
                <a:gd name="T0" fmla="*/ 2147483646 w 5446"/>
                <a:gd name="T1" fmla="*/ 2147483646 h 14823"/>
                <a:gd name="T2" fmla="*/ 2147483646 w 5446"/>
                <a:gd name="T3" fmla="*/ 2147483646 h 14823"/>
                <a:gd name="T4" fmla="*/ 2147483646 w 5446"/>
                <a:gd name="T5" fmla="*/ 2147483646 h 14823"/>
                <a:gd name="T6" fmla="*/ 2147483646 w 5446"/>
                <a:gd name="T7" fmla="*/ 2147483646 h 14823"/>
                <a:gd name="T8" fmla="*/ 2147483646 w 5446"/>
                <a:gd name="T9" fmla="*/ 2147483646 h 14823"/>
                <a:gd name="T10" fmla="*/ 2147483646 w 5446"/>
                <a:gd name="T11" fmla="*/ 2147483646 h 14823"/>
                <a:gd name="T12" fmla="*/ 2147483646 w 5446"/>
                <a:gd name="T13" fmla="*/ 2147483646 h 14823"/>
                <a:gd name="T14" fmla="*/ 2147483646 w 5446"/>
                <a:gd name="T15" fmla="*/ 2147483646 h 148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6" name="Google Shape;836;p31">
              <a:extLst>
                <a:ext uri="{FF2B5EF4-FFF2-40B4-BE49-F238E27FC236}">
                  <a16:creationId xmlns:a16="http://schemas.microsoft.com/office/drawing/2014/main" xmlns="" id="{95BD8518-8EC0-CB8A-FD80-F97B4E87A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4018" y="4195309"/>
              <a:ext cx="501685" cy="360261"/>
            </a:xfrm>
            <a:custGeom>
              <a:avLst/>
              <a:gdLst>
                <a:gd name="T0" fmla="*/ 2147483646 w 16133"/>
                <a:gd name="T1" fmla="*/ 2147483646 h 11630"/>
                <a:gd name="T2" fmla="*/ 2147483646 w 16133"/>
                <a:gd name="T3" fmla="*/ 2147483646 h 11630"/>
                <a:gd name="T4" fmla="*/ 2147483646 w 16133"/>
                <a:gd name="T5" fmla="*/ 2147483646 h 11630"/>
                <a:gd name="T6" fmla="*/ 2147483646 w 16133"/>
                <a:gd name="T7" fmla="*/ 2147483646 h 11630"/>
                <a:gd name="T8" fmla="*/ 2147483646 w 16133"/>
                <a:gd name="T9" fmla="*/ 2147483646 h 11630"/>
                <a:gd name="T10" fmla="*/ 2147483646 w 16133"/>
                <a:gd name="T11" fmla="*/ 2147483646 h 11630"/>
                <a:gd name="T12" fmla="*/ 2147483646 w 16133"/>
                <a:gd name="T13" fmla="*/ 2147483646 h 11630"/>
                <a:gd name="T14" fmla="*/ 2147483646 w 16133"/>
                <a:gd name="T15" fmla="*/ 2147483646 h 11630"/>
                <a:gd name="T16" fmla="*/ 2147483646 w 16133"/>
                <a:gd name="T17" fmla="*/ 2147483646 h 11630"/>
                <a:gd name="T18" fmla="*/ 2147483646 w 16133"/>
                <a:gd name="T19" fmla="*/ 2147483646 h 11630"/>
                <a:gd name="T20" fmla="*/ 2147483646 w 16133"/>
                <a:gd name="T21" fmla="*/ 2147483646 h 11630"/>
                <a:gd name="T22" fmla="*/ 2147483646 w 16133"/>
                <a:gd name="T23" fmla="*/ 2147483646 h 116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7" name="Google Shape;837;p31">
              <a:extLst>
                <a:ext uri="{FF2B5EF4-FFF2-40B4-BE49-F238E27FC236}">
                  <a16:creationId xmlns:a16="http://schemas.microsoft.com/office/drawing/2014/main" xmlns="" id="{CC2DC07C-B419-2CB6-0BEC-81736FAC0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0883" y="3623970"/>
              <a:ext cx="141826" cy="252341"/>
            </a:xfrm>
            <a:custGeom>
              <a:avLst/>
              <a:gdLst>
                <a:gd name="T0" fmla="*/ 2147483646 w 4606"/>
                <a:gd name="T1" fmla="*/ 0 h 8148"/>
                <a:gd name="T2" fmla="*/ 2147483646 w 4606"/>
                <a:gd name="T3" fmla="*/ 2147483646 h 8148"/>
                <a:gd name="T4" fmla="*/ 2147483646 w 4606"/>
                <a:gd name="T5" fmla="*/ 2147483646 h 8148"/>
                <a:gd name="T6" fmla="*/ 2147483646 w 4606"/>
                <a:gd name="T7" fmla="*/ 2147483646 h 8148"/>
                <a:gd name="T8" fmla="*/ 2147483646 w 4606"/>
                <a:gd name="T9" fmla="*/ 2147483646 h 8148"/>
                <a:gd name="T10" fmla="*/ 2147483646 w 4606"/>
                <a:gd name="T11" fmla="*/ 2147483646 h 8148"/>
                <a:gd name="T12" fmla="*/ 2147483646 w 4606"/>
                <a:gd name="T13" fmla="*/ 2147483646 h 8148"/>
                <a:gd name="T14" fmla="*/ 2147483646 w 4606"/>
                <a:gd name="T15" fmla="*/ 2147483646 h 8148"/>
                <a:gd name="T16" fmla="*/ 2147483646 w 4606"/>
                <a:gd name="T17" fmla="*/ 0 h 8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8" name="Google Shape;838;p31">
              <a:extLst>
                <a:ext uri="{FF2B5EF4-FFF2-40B4-BE49-F238E27FC236}">
                  <a16:creationId xmlns:a16="http://schemas.microsoft.com/office/drawing/2014/main" xmlns="" id="{BAB1AC0F-053F-69D7-83A7-07884F61F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263" y="4763474"/>
              <a:ext cx="234967" cy="139661"/>
            </a:xfrm>
            <a:custGeom>
              <a:avLst/>
              <a:gdLst>
                <a:gd name="T0" fmla="*/ 2147483646 w 6420"/>
                <a:gd name="T1" fmla="*/ 2147483646 h 4389"/>
                <a:gd name="T2" fmla="*/ 2147483646 w 6420"/>
                <a:gd name="T3" fmla="*/ 2147483646 h 4389"/>
                <a:gd name="T4" fmla="*/ 2147483646 w 6420"/>
                <a:gd name="T5" fmla="*/ 2147483646 h 4389"/>
                <a:gd name="T6" fmla="*/ 2147483646 w 6420"/>
                <a:gd name="T7" fmla="*/ 2147483646 h 4389"/>
                <a:gd name="T8" fmla="*/ 2147483646 w 6420"/>
                <a:gd name="T9" fmla="*/ 2147483646 h 4389"/>
                <a:gd name="T10" fmla="*/ 2147483646 w 6420"/>
                <a:gd name="T11" fmla="*/ 2147483646 h 4389"/>
                <a:gd name="T12" fmla="*/ 2147483646 w 6420"/>
                <a:gd name="T13" fmla="*/ 2147483646 h 4389"/>
                <a:gd name="T14" fmla="*/ 2147483646 w 6420"/>
                <a:gd name="T15" fmla="*/ 2147483646 h 4389"/>
                <a:gd name="T16" fmla="*/ 2147483646 w 6420"/>
                <a:gd name="T17" fmla="*/ 2147483646 h 43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9" name="Google Shape;839;p31">
              <a:extLst>
                <a:ext uri="{FF2B5EF4-FFF2-40B4-BE49-F238E27FC236}">
                  <a16:creationId xmlns:a16="http://schemas.microsoft.com/office/drawing/2014/main" xmlns="" id="{0A893621-7506-D845-EE72-623BBEF2B3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0440" y="4369885"/>
              <a:ext cx="675264" cy="458658"/>
            </a:xfrm>
            <a:custGeom>
              <a:avLst/>
              <a:gdLst>
                <a:gd name="T0" fmla="*/ 2147483646 w 21712"/>
                <a:gd name="T1" fmla="*/ 2147483646 h 14732"/>
                <a:gd name="T2" fmla="*/ 2147483646 w 21712"/>
                <a:gd name="T3" fmla="*/ 2147483646 h 14732"/>
                <a:gd name="T4" fmla="*/ 2147483646 w 21712"/>
                <a:gd name="T5" fmla="*/ 2147483646 h 14732"/>
                <a:gd name="T6" fmla="*/ 2147483646 w 21712"/>
                <a:gd name="T7" fmla="*/ 2147483646 h 14732"/>
                <a:gd name="T8" fmla="*/ 2147483646 w 21712"/>
                <a:gd name="T9" fmla="*/ 2147483646 h 14732"/>
                <a:gd name="T10" fmla="*/ 2147483646 w 21712"/>
                <a:gd name="T11" fmla="*/ 2147483646 h 14732"/>
                <a:gd name="T12" fmla="*/ 0 w 21712"/>
                <a:gd name="T13" fmla="*/ 2147483646 h 14732"/>
                <a:gd name="T14" fmla="*/ 2147483646 w 21712"/>
                <a:gd name="T15" fmla="*/ 2147483646 h 14732"/>
                <a:gd name="T16" fmla="*/ 2147483646 w 21712"/>
                <a:gd name="T17" fmla="*/ 2147483646 h 14732"/>
                <a:gd name="T18" fmla="*/ 2147483646 w 21712"/>
                <a:gd name="T19" fmla="*/ 2147483646 h 14732"/>
                <a:gd name="T20" fmla="*/ 2147483646 w 21712"/>
                <a:gd name="T21" fmla="*/ 2147483646 h 14732"/>
                <a:gd name="T22" fmla="*/ 2147483646 w 21712"/>
                <a:gd name="T23" fmla="*/ 2147483646 h 14732"/>
                <a:gd name="T24" fmla="*/ 2147483646 w 21712"/>
                <a:gd name="T25" fmla="*/ 2147483646 h 14732"/>
                <a:gd name="T26" fmla="*/ 2147483646 w 21712"/>
                <a:gd name="T27" fmla="*/ 2147483646 h 14732"/>
                <a:gd name="T28" fmla="*/ 2147483646 w 21712"/>
                <a:gd name="T29" fmla="*/ 2147483646 h 147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0" name="Google Shape;840;p31">
              <a:extLst>
                <a:ext uri="{FF2B5EF4-FFF2-40B4-BE49-F238E27FC236}">
                  <a16:creationId xmlns:a16="http://schemas.microsoft.com/office/drawing/2014/main" xmlns="" id="{C3763341-AA02-44AC-2800-0B66BDDA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8839" y="4371471"/>
              <a:ext cx="196864" cy="274561"/>
            </a:xfrm>
            <a:custGeom>
              <a:avLst/>
              <a:gdLst>
                <a:gd name="T0" fmla="*/ 2147483646 w 6319"/>
                <a:gd name="T1" fmla="*/ 0 h 8806"/>
                <a:gd name="T2" fmla="*/ 2147483646 w 6319"/>
                <a:gd name="T3" fmla="*/ 2147483646 h 8806"/>
                <a:gd name="T4" fmla="*/ 2147483646 w 6319"/>
                <a:gd name="T5" fmla="*/ 2147483646 h 8806"/>
                <a:gd name="T6" fmla="*/ 2147483646 w 6319"/>
                <a:gd name="T7" fmla="*/ 2147483646 h 8806"/>
                <a:gd name="T8" fmla="*/ 0 w 6319"/>
                <a:gd name="T9" fmla="*/ 2147483646 h 8806"/>
                <a:gd name="T10" fmla="*/ 0 w 6319"/>
                <a:gd name="T11" fmla="*/ 2147483646 h 8806"/>
                <a:gd name="T12" fmla="*/ 2147483646 w 6319"/>
                <a:gd name="T13" fmla="*/ 2147483646 h 8806"/>
                <a:gd name="T14" fmla="*/ 2147483646 w 6319"/>
                <a:gd name="T15" fmla="*/ 2147483646 h 8806"/>
                <a:gd name="T16" fmla="*/ 2147483646 w 6319"/>
                <a:gd name="T17" fmla="*/ 2147483646 h 8806"/>
                <a:gd name="T18" fmla="*/ 2147483646 w 6319"/>
                <a:gd name="T19" fmla="*/ 2147483646 h 8806"/>
                <a:gd name="T20" fmla="*/ 2147483646 w 6319"/>
                <a:gd name="T21" fmla="*/ 2147483646 h 8806"/>
                <a:gd name="T22" fmla="*/ 2147483646 w 6319"/>
                <a:gd name="T23" fmla="*/ 2147483646 h 8806"/>
                <a:gd name="T24" fmla="*/ 2147483646 w 6319"/>
                <a:gd name="T25" fmla="*/ 0 h 8806"/>
                <a:gd name="T26" fmla="*/ 2147483646 w 6319"/>
                <a:gd name="T27" fmla="*/ 0 h 88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lnTo>
                    <a:pt x="2790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1" name="Google Shape;841;p31">
              <a:extLst>
                <a:ext uri="{FF2B5EF4-FFF2-40B4-BE49-F238E27FC236}">
                  <a16:creationId xmlns:a16="http://schemas.microsoft.com/office/drawing/2014/main" xmlns="" id="{C2DB32C7-6EF8-828C-4BFC-7BA979C7D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7527" y="3874724"/>
              <a:ext cx="226498" cy="539598"/>
            </a:xfrm>
            <a:custGeom>
              <a:avLst/>
              <a:gdLst>
                <a:gd name="T0" fmla="*/ 2147483646 w 7294"/>
                <a:gd name="T1" fmla="*/ 0 h 17402"/>
                <a:gd name="T2" fmla="*/ 2147483646 w 7294"/>
                <a:gd name="T3" fmla="*/ 2147483646 h 17402"/>
                <a:gd name="T4" fmla="*/ 2147483646 w 7294"/>
                <a:gd name="T5" fmla="*/ 2147483646 h 17402"/>
                <a:gd name="T6" fmla="*/ 2147483646 w 7294"/>
                <a:gd name="T7" fmla="*/ 2147483646 h 17402"/>
                <a:gd name="T8" fmla="*/ 2147483646 w 7294"/>
                <a:gd name="T9" fmla="*/ 2147483646 h 17402"/>
                <a:gd name="T10" fmla="*/ 2147483646 w 7294"/>
                <a:gd name="T11" fmla="*/ 2147483646 h 17402"/>
                <a:gd name="T12" fmla="*/ 2147483646 w 7294"/>
                <a:gd name="T13" fmla="*/ 2147483646 h 17402"/>
                <a:gd name="T14" fmla="*/ 2147483646 w 7294"/>
                <a:gd name="T15" fmla="*/ 0 h 174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2" name="Google Shape;842;p31">
              <a:extLst>
                <a:ext uri="{FF2B5EF4-FFF2-40B4-BE49-F238E27FC236}">
                  <a16:creationId xmlns:a16="http://schemas.microsoft.com/office/drawing/2014/main" xmlns="" id="{A5AAE954-A75B-4B14-EFE2-04E203BFD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754" y="4401626"/>
              <a:ext cx="148177" cy="95223"/>
            </a:xfrm>
            <a:custGeom>
              <a:avLst/>
              <a:gdLst>
                <a:gd name="T0" fmla="*/ 2147483646 w 4774"/>
                <a:gd name="T1" fmla="*/ 0 h 3059"/>
                <a:gd name="T2" fmla="*/ 2147483646 w 4774"/>
                <a:gd name="T3" fmla="*/ 2147483646 h 3059"/>
                <a:gd name="T4" fmla="*/ 2147483646 w 4774"/>
                <a:gd name="T5" fmla="*/ 2147483646 h 3059"/>
                <a:gd name="T6" fmla="*/ 2147483646 w 4774"/>
                <a:gd name="T7" fmla="*/ 2147483646 h 3059"/>
                <a:gd name="T8" fmla="*/ 2147483646 w 4774"/>
                <a:gd name="T9" fmla="*/ 2147483646 h 3059"/>
                <a:gd name="T10" fmla="*/ 2147483646 w 4774"/>
                <a:gd name="T11" fmla="*/ 2147483646 h 3059"/>
                <a:gd name="T12" fmla="*/ 2147483646 w 4774"/>
                <a:gd name="T13" fmla="*/ 2147483646 h 3059"/>
                <a:gd name="T14" fmla="*/ 2147483646 w 4774"/>
                <a:gd name="T15" fmla="*/ 0 h 30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3" name="Google Shape;843;p31">
              <a:extLst>
                <a:ext uri="{FF2B5EF4-FFF2-40B4-BE49-F238E27FC236}">
                  <a16:creationId xmlns:a16="http://schemas.microsoft.com/office/drawing/2014/main" xmlns="" id="{525A4426-A218-9EE6-1224-5FE5CFD2E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241" y="3754108"/>
              <a:ext cx="4234" cy="25393"/>
            </a:xfrm>
            <a:custGeom>
              <a:avLst/>
              <a:gdLst>
                <a:gd name="T0" fmla="*/ 0 w 135"/>
                <a:gd name="T1" fmla="*/ 0 h 841"/>
                <a:gd name="T2" fmla="*/ 0 w 135"/>
                <a:gd name="T3" fmla="*/ 0 h 841"/>
                <a:gd name="T4" fmla="*/ 2147483646 w 135"/>
                <a:gd name="T5" fmla="*/ 2147483646 h 841"/>
                <a:gd name="T6" fmla="*/ 2147483646 w 135"/>
                <a:gd name="T7" fmla="*/ 2147483646 h 841"/>
                <a:gd name="T8" fmla="*/ 2147483646 w 135"/>
                <a:gd name="T9" fmla="*/ 2147483646 h 841"/>
                <a:gd name="T10" fmla="*/ 0 w 135"/>
                <a:gd name="T11" fmla="*/ 0 h 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4" name="Google Shape;844;p31">
              <a:extLst>
                <a:ext uri="{FF2B5EF4-FFF2-40B4-BE49-F238E27FC236}">
                  <a16:creationId xmlns:a16="http://schemas.microsoft.com/office/drawing/2014/main" xmlns="" id="{4C7CFA95-E527-3DE7-CEC7-EC4B5F2DC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8475" y="3779501"/>
              <a:ext cx="0" cy="0"/>
            </a:xfrm>
            <a:custGeom>
              <a:avLst/>
              <a:gdLst>
                <a:gd name="T0" fmla="*/ 2147483646 w 1"/>
                <a:gd name="T1" fmla="*/ 0 h 1"/>
                <a:gd name="T2" fmla="*/ 2147483646 w 1"/>
                <a:gd name="T3" fmla="*/ 0 h 1"/>
                <a:gd name="T4" fmla="*/ 2147483646 w 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5" name="Google Shape;845;p31">
              <a:extLst>
                <a:ext uri="{FF2B5EF4-FFF2-40B4-BE49-F238E27FC236}">
                  <a16:creationId xmlns:a16="http://schemas.microsoft.com/office/drawing/2014/main" xmlns="" id="{6A03806F-37AA-072D-E5E5-004B8BB5D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232" y="3762043"/>
              <a:ext cx="4234" cy="22219"/>
            </a:xfrm>
            <a:custGeom>
              <a:avLst/>
              <a:gdLst>
                <a:gd name="T0" fmla="*/ 2147483646 w 136"/>
                <a:gd name="T1" fmla="*/ 2147483646 h 707"/>
                <a:gd name="T2" fmla="*/ 2147483646 w 136"/>
                <a:gd name="T3" fmla="*/ 2147483646 h 707"/>
                <a:gd name="T4" fmla="*/ 2147483646 w 136"/>
                <a:gd name="T5" fmla="*/ 2147483646 h 707"/>
                <a:gd name="T6" fmla="*/ 2147483646 w 136"/>
                <a:gd name="T7" fmla="*/ 2147483646 h 70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6" name="Google Shape;846;p31">
              <a:extLst>
                <a:ext uri="{FF2B5EF4-FFF2-40B4-BE49-F238E27FC236}">
                  <a16:creationId xmlns:a16="http://schemas.microsoft.com/office/drawing/2014/main" xmlns="" id="{2577FBD4-7D28-9E18-F40B-8713E9E07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232" y="3754108"/>
              <a:ext cx="131242" cy="55546"/>
            </a:xfrm>
            <a:custGeom>
              <a:avLst/>
              <a:gdLst>
                <a:gd name="T0" fmla="*/ 2147483646 w 4202"/>
                <a:gd name="T1" fmla="*/ 0 h 1815"/>
                <a:gd name="T2" fmla="*/ 2147483646 w 4202"/>
                <a:gd name="T3" fmla="*/ 2147483646 h 1815"/>
                <a:gd name="T4" fmla="*/ 2147483646 w 4202"/>
                <a:gd name="T5" fmla="*/ 2147483646 h 1815"/>
                <a:gd name="T6" fmla="*/ 2147483646 w 4202"/>
                <a:gd name="T7" fmla="*/ 2147483646 h 1815"/>
                <a:gd name="T8" fmla="*/ 2147483646 w 4202"/>
                <a:gd name="T9" fmla="*/ 2147483646 h 1815"/>
                <a:gd name="T10" fmla="*/ 2147483646 w 4202"/>
                <a:gd name="T11" fmla="*/ 2147483646 h 1815"/>
                <a:gd name="T12" fmla="*/ 2147483646 w 4202"/>
                <a:gd name="T13" fmla="*/ 0 h 18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7" name="Google Shape;847;p31">
              <a:extLst>
                <a:ext uri="{FF2B5EF4-FFF2-40B4-BE49-F238E27FC236}">
                  <a16:creationId xmlns:a16="http://schemas.microsoft.com/office/drawing/2014/main" xmlns="" id="{EF4444F7-B3F7-C4A4-EF0D-62217DF79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8029" y="2519380"/>
              <a:ext cx="1225635" cy="1242663"/>
            </a:xfrm>
            <a:custGeom>
              <a:avLst/>
              <a:gdLst>
                <a:gd name="T0" fmla="*/ 2147483646 w 39491"/>
                <a:gd name="T1" fmla="*/ 0 h 40034"/>
                <a:gd name="T2" fmla="*/ 2147483646 w 39491"/>
                <a:gd name="T3" fmla="*/ 2147483646 h 40034"/>
                <a:gd name="T4" fmla="*/ 2147483646 w 39491"/>
                <a:gd name="T5" fmla="*/ 2147483646 h 40034"/>
                <a:gd name="T6" fmla="*/ 2147483646 w 39491"/>
                <a:gd name="T7" fmla="*/ 2147483646 h 40034"/>
                <a:gd name="T8" fmla="*/ 2147483646 w 39491"/>
                <a:gd name="T9" fmla="*/ 2147483646 h 40034"/>
                <a:gd name="T10" fmla="*/ 2147483646 w 39491"/>
                <a:gd name="T11" fmla="*/ 2147483646 h 40034"/>
                <a:gd name="T12" fmla="*/ 2147483646 w 39491"/>
                <a:gd name="T13" fmla="*/ 2147483646 h 40034"/>
                <a:gd name="T14" fmla="*/ 2147483646 w 39491"/>
                <a:gd name="T15" fmla="*/ 2147483646 h 40034"/>
                <a:gd name="T16" fmla="*/ 2147483646 w 39491"/>
                <a:gd name="T17" fmla="*/ 2147483646 h 40034"/>
                <a:gd name="T18" fmla="*/ 2147483646 w 39491"/>
                <a:gd name="T19" fmla="*/ 2147483646 h 40034"/>
                <a:gd name="T20" fmla="*/ 2147483646 w 39491"/>
                <a:gd name="T21" fmla="*/ 2147483646 h 40034"/>
                <a:gd name="T22" fmla="*/ 2147483646 w 39491"/>
                <a:gd name="T23" fmla="*/ 2147483646 h 40034"/>
                <a:gd name="T24" fmla="*/ 2147483646 w 39491"/>
                <a:gd name="T25" fmla="*/ 2147483646 h 40034"/>
                <a:gd name="T26" fmla="*/ 2147483646 w 39491"/>
                <a:gd name="T27" fmla="*/ 2147483646 h 40034"/>
                <a:gd name="T28" fmla="*/ 2147483646 w 39491"/>
                <a:gd name="T29" fmla="*/ 0 h 400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8" name="Google Shape;848;p31">
              <a:extLst>
                <a:ext uri="{FF2B5EF4-FFF2-40B4-BE49-F238E27FC236}">
                  <a16:creationId xmlns:a16="http://schemas.microsoft.com/office/drawing/2014/main" xmlns="" id="{D7A9FE8D-8D27-40C4-5F94-1286B588C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349409"/>
              <a:ext cx="1024537" cy="330107"/>
            </a:xfrm>
            <a:custGeom>
              <a:avLst/>
              <a:gdLst>
                <a:gd name="T0" fmla="*/ 2147483646 w 33038"/>
                <a:gd name="T1" fmla="*/ 2147483646 h 10655"/>
                <a:gd name="T2" fmla="*/ 2147483646 w 33038"/>
                <a:gd name="T3" fmla="*/ 2147483646 h 10655"/>
                <a:gd name="T4" fmla="*/ 2147483646 w 33038"/>
                <a:gd name="T5" fmla="*/ 2147483646 h 10655"/>
                <a:gd name="T6" fmla="*/ 2147483646 w 33038"/>
                <a:gd name="T7" fmla="*/ 2147483646 h 10655"/>
                <a:gd name="T8" fmla="*/ 2147483646 w 33038"/>
                <a:gd name="T9" fmla="*/ 2147483646 h 10655"/>
                <a:gd name="T10" fmla="*/ 2147483646 w 33038"/>
                <a:gd name="T11" fmla="*/ 2147483646 h 10655"/>
                <a:gd name="T12" fmla="*/ 2147483646 w 33038"/>
                <a:gd name="T13" fmla="*/ 2147483646 h 10655"/>
                <a:gd name="T14" fmla="*/ 2147483646 w 33038"/>
                <a:gd name="T15" fmla="*/ 2147483646 h 10655"/>
                <a:gd name="T16" fmla="*/ 0 w 33038"/>
                <a:gd name="T17" fmla="*/ 2147483646 h 10655"/>
                <a:gd name="T18" fmla="*/ 0 w 33038"/>
                <a:gd name="T19" fmla="*/ 2147483646 h 10655"/>
                <a:gd name="T20" fmla="*/ 2147483646 w 33038"/>
                <a:gd name="T21" fmla="*/ 2147483646 h 10655"/>
                <a:gd name="T22" fmla="*/ 2147483646 w 33038"/>
                <a:gd name="T23" fmla="*/ 2147483646 h 10655"/>
                <a:gd name="T24" fmla="*/ 2147483646 w 33038"/>
                <a:gd name="T25" fmla="*/ 2147483646 h 10655"/>
                <a:gd name="T26" fmla="*/ 0 w 33038"/>
                <a:gd name="T27" fmla="*/ 2147483646 h 106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9" name="Google Shape;849;p31">
              <a:extLst>
                <a:ext uri="{FF2B5EF4-FFF2-40B4-BE49-F238E27FC236}">
                  <a16:creationId xmlns:a16="http://schemas.microsoft.com/office/drawing/2014/main" xmlns="" id="{7B7A111E-18B0-FB5F-3A46-F01AE1471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127221"/>
              <a:ext cx="1121911" cy="552295"/>
            </a:xfrm>
            <a:custGeom>
              <a:avLst/>
              <a:gdLst>
                <a:gd name="T0" fmla="*/ 2147483646 w 36130"/>
                <a:gd name="T1" fmla="*/ 2147483646 h 17780"/>
                <a:gd name="T2" fmla="*/ 2147483646 w 36130"/>
                <a:gd name="T3" fmla="*/ 2147483646 h 17780"/>
                <a:gd name="T4" fmla="*/ 2147483646 w 36130"/>
                <a:gd name="T5" fmla="*/ 2147483646 h 17780"/>
                <a:gd name="T6" fmla="*/ 0 w 36130"/>
                <a:gd name="T7" fmla="*/ 2147483646 h 17780"/>
                <a:gd name="T8" fmla="*/ 2147483646 w 36130"/>
                <a:gd name="T9" fmla="*/ 2147483646 h 17780"/>
                <a:gd name="T10" fmla="*/ 2147483646 w 36130"/>
                <a:gd name="T11" fmla="*/ 2147483646 h 17780"/>
                <a:gd name="T12" fmla="*/ 2147483646 w 36130"/>
                <a:gd name="T13" fmla="*/ 2147483646 h 17780"/>
                <a:gd name="T14" fmla="*/ 2147483646 w 36130"/>
                <a:gd name="T15" fmla="*/ 2147483646 h 17780"/>
                <a:gd name="T16" fmla="*/ 2147483646 w 36130"/>
                <a:gd name="T17" fmla="*/ 2147483646 h 17780"/>
                <a:gd name="T18" fmla="*/ 2147483646 w 36130"/>
                <a:gd name="T19" fmla="*/ 2147483646 h 17780"/>
                <a:gd name="T20" fmla="*/ 2147483646 w 36130"/>
                <a:gd name="T21" fmla="*/ 2147483646 h 17780"/>
                <a:gd name="T22" fmla="*/ 2147483646 w 36130"/>
                <a:gd name="T23" fmla="*/ 2147483646 h 17780"/>
                <a:gd name="T24" fmla="*/ 2147483646 w 36130"/>
                <a:gd name="T25" fmla="*/ 2147483646 h 17780"/>
                <a:gd name="T26" fmla="*/ 2147483646 w 36130"/>
                <a:gd name="T27" fmla="*/ 2147483646 h 17780"/>
                <a:gd name="T28" fmla="*/ 2147483646 w 36130"/>
                <a:gd name="T29" fmla="*/ 2147483646 h 17780"/>
                <a:gd name="T30" fmla="*/ 2147483646 w 36130"/>
                <a:gd name="T31" fmla="*/ 2147483646 h 17780"/>
                <a:gd name="T32" fmla="*/ 2147483646 w 36130"/>
                <a:gd name="T33" fmla="*/ 2147483646 h 17780"/>
                <a:gd name="T34" fmla="*/ 2147483646 w 36130"/>
                <a:gd name="T35" fmla="*/ 2147483646 h 17780"/>
                <a:gd name="T36" fmla="*/ 2147483646 w 36130"/>
                <a:gd name="T37" fmla="*/ 2147483646 h 17780"/>
                <a:gd name="T38" fmla="*/ 2147483646 w 36130"/>
                <a:gd name="T39" fmla="*/ 2147483646 h 17780"/>
                <a:gd name="T40" fmla="*/ 2147483646 w 36130"/>
                <a:gd name="T41" fmla="*/ 2147483646 h 17780"/>
                <a:gd name="T42" fmla="*/ 2147483646 w 36130"/>
                <a:gd name="T43" fmla="*/ 2147483646 h 17780"/>
                <a:gd name="T44" fmla="*/ 2147483646 w 36130"/>
                <a:gd name="T45" fmla="*/ 2147483646 h 17780"/>
                <a:gd name="T46" fmla="*/ 2147483646 w 36130"/>
                <a:gd name="T47" fmla="*/ 2147483646 h 17780"/>
                <a:gd name="T48" fmla="*/ 2147483646 w 36130"/>
                <a:gd name="T49" fmla="*/ 2147483646 h 17780"/>
                <a:gd name="T50" fmla="*/ 2147483646 w 36130"/>
                <a:gd name="T51" fmla="*/ 2147483646 h 17780"/>
                <a:gd name="T52" fmla="*/ 2147483646 w 36130"/>
                <a:gd name="T53" fmla="*/ 2147483646 h 17780"/>
                <a:gd name="T54" fmla="*/ 2147483646 w 36130"/>
                <a:gd name="T55" fmla="*/ 2147483646 h 17780"/>
                <a:gd name="T56" fmla="*/ 2147483646 w 36130"/>
                <a:gd name="T57" fmla="*/ 2147483646 h 1778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0" name="Google Shape;850;p31">
              <a:extLst>
                <a:ext uri="{FF2B5EF4-FFF2-40B4-BE49-F238E27FC236}">
                  <a16:creationId xmlns:a16="http://schemas.microsoft.com/office/drawing/2014/main" xmlns="" id="{C512C634-BDD0-2F81-47DB-EC5980F2C131}"/>
                </a:ext>
              </a:extLst>
            </p:cNvPr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851;p31">
              <a:extLst>
                <a:ext uri="{FF2B5EF4-FFF2-40B4-BE49-F238E27FC236}">
                  <a16:creationId xmlns:a16="http://schemas.microsoft.com/office/drawing/2014/main" xmlns="" id="{AF3409E7-1AE8-8CEA-A7D5-F9B9C5619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74" y="3062153"/>
              <a:ext cx="8467" cy="4761"/>
            </a:xfrm>
            <a:custGeom>
              <a:avLst/>
              <a:gdLst>
                <a:gd name="T0" fmla="*/ 2147483646 w 270"/>
                <a:gd name="T1" fmla="*/ 2147483646 h 169"/>
                <a:gd name="T2" fmla="*/ 0 w 270"/>
                <a:gd name="T3" fmla="*/ 2147483646 h 169"/>
                <a:gd name="T4" fmla="*/ 2147483646 w 270"/>
                <a:gd name="T5" fmla="*/ 2147483646 h 16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2" name="Google Shape;852;p31">
              <a:extLst>
                <a:ext uri="{FF2B5EF4-FFF2-40B4-BE49-F238E27FC236}">
                  <a16:creationId xmlns:a16="http://schemas.microsoft.com/office/drawing/2014/main" xmlns="" id="{EC8FBB71-7261-BD9B-80B8-D11A87075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5116" y="3197052"/>
              <a:ext cx="95256" cy="52373"/>
            </a:xfrm>
            <a:custGeom>
              <a:avLst/>
              <a:gdLst>
                <a:gd name="T0" fmla="*/ 2147483646 w 3093"/>
                <a:gd name="T1" fmla="*/ 2147483646 h 1682"/>
                <a:gd name="T2" fmla="*/ 2147483646 w 3093"/>
                <a:gd name="T3" fmla="*/ 2147483646 h 1682"/>
                <a:gd name="T4" fmla="*/ 0 w 3093"/>
                <a:gd name="T5" fmla="*/ 2147483646 h 1682"/>
                <a:gd name="T6" fmla="*/ 2147483646 w 3093"/>
                <a:gd name="T7" fmla="*/ 2147483646 h 16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3" name="Google Shape;853;p31">
              <a:extLst>
                <a:ext uri="{FF2B5EF4-FFF2-40B4-BE49-F238E27FC236}">
                  <a16:creationId xmlns:a16="http://schemas.microsoft.com/office/drawing/2014/main" xmlns="" id="{C1B6A05B-DAC1-40C2-EB16-CBC43C137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0372" y="3127221"/>
              <a:ext cx="220149" cy="77766"/>
            </a:xfrm>
            <a:custGeom>
              <a:avLst/>
              <a:gdLst>
                <a:gd name="T0" fmla="*/ 2147483646 w 7126"/>
                <a:gd name="T1" fmla="*/ 2147483646 h 2522"/>
                <a:gd name="T2" fmla="*/ 2147483646 w 7126"/>
                <a:gd name="T3" fmla="*/ 2147483646 h 2522"/>
                <a:gd name="T4" fmla="*/ 2147483646 w 7126"/>
                <a:gd name="T5" fmla="*/ 2147483646 h 2522"/>
                <a:gd name="T6" fmla="*/ 2147483646 w 7126"/>
                <a:gd name="T7" fmla="*/ 2147483646 h 2522"/>
                <a:gd name="T8" fmla="*/ 2147483646 w 7126"/>
                <a:gd name="T9" fmla="*/ 2147483646 h 2522"/>
                <a:gd name="T10" fmla="*/ 2147483646 w 7126"/>
                <a:gd name="T11" fmla="*/ 2147483646 h 2522"/>
                <a:gd name="T12" fmla="*/ 2147483646 w 7126"/>
                <a:gd name="T13" fmla="*/ 2147483646 h 2522"/>
                <a:gd name="T14" fmla="*/ 0 w 7126"/>
                <a:gd name="T15" fmla="*/ 2147483646 h 2522"/>
                <a:gd name="T16" fmla="*/ 0 w 7126"/>
                <a:gd name="T17" fmla="*/ 2147483646 h 2522"/>
                <a:gd name="T18" fmla="*/ 2147483646 w 7126"/>
                <a:gd name="T19" fmla="*/ 2147483646 h 25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4" name="Google Shape;854;p31">
              <a:extLst>
                <a:ext uri="{FF2B5EF4-FFF2-40B4-BE49-F238E27FC236}">
                  <a16:creationId xmlns:a16="http://schemas.microsoft.com/office/drawing/2014/main" xmlns="" id="{7EBF51D1-78AC-80EF-F8E3-C532C0F49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9785" y="3187529"/>
              <a:ext cx="127009" cy="61896"/>
            </a:xfrm>
            <a:custGeom>
              <a:avLst/>
              <a:gdLst>
                <a:gd name="T0" fmla="*/ 2147483646 w 4068"/>
                <a:gd name="T1" fmla="*/ 0 h 1984"/>
                <a:gd name="T2" fmla="*/ 2147483646 w 4068"/>
                <a:gd name="T3" fmla="*/ 2147483646 h 1984"/>
                <a:gd name="T4" fmla="*/ 2147483646 w 4068"/>
                <a:gd name="T5" fmla="*/ 0 h 1984"/>
                <a:gd name="T6" fmla="*/ 2147483646 w 4068"/>
                <a:gd name="T7" fmla="*/ 0 h 19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lnTo>
                    <a:pt x="3933" y="0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5" name="Google Shape;855;p31">
              <a:extLst>
                <a:ext uri="{FF2B5EF4-FFF2-40B4-BE49-F238E27FC236}">
                  <a16:creationId xmlns:a16="http://schemas.microsoft.com/office/drawing/2014/main" xmlns="" id="{602EA1D4-A0F1-B8F0-67B9-F83D76359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344648"/>
              <a:ext cx="0" cy="4761"/>
            </a:xfrm>
            <a:custGeom>
              <a:avLst/>
              <a:gdLst>
                <a:gd name="T0" fmla="*/ 0 w 1"/>
                <a:gd name="T1" fmla="*/ 0 h 135"/>
                <a:gd name="T2" fmla="*/ 0 w 1"/>
                <a:gd name="T3" fmla="*/ 0 h 135"/>
                <a:gd name="T4" fmla="*/ 0 w 1"/>
                <a:gd name="T5" fmla="*/ 2147483646 h 135"/>
                <a:gd name="T6" fmla="*/ 0 w 1"/>
                <a:gd name="T7" fmla="*/ 2147483646 h 135"/>
                <a:gd name="T8" fmla="*/ 0 w 1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6" name="Google Shape;856;p31">
              <a:extLst>
                <a:ext uri="{FF2B5EF4-FFF2-40B4-BE49-F238E27FC236}">
                  <a16:creationId xmlns:a16="http://schemas.microsoft.com/office/drawing/2014/main" xmlns="" id="{AE1B6339-0D63-35ED-AFCF-E20DF9775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276404"/>
              <a:ext cx="42336" cy="73004"/>
            </a:xfrm>
            <a:custGeom>
              <a:avLst/>
              <a:gdLst>
                <a:gd name="T0" fmla="*/ 2147483646 w 1405"/>
                <a:gd name="T1" fmla="*/ 2147483646 h 2334"/>
                <a:gd name="T2" fmla="*/ 2147483646 w 1405"/>
                <a:gd name="T3" fmla="*/ 2147483646 h 2334"/>
                <a:gd name="T4" fmla="*/ 0 w 1405"/>
                <a:gd name="T5" fmla="*/ 2147483646 h 2334"/>
                <a:gd name="T6" fmla="*/ 0 w 1405"/>
                <a:gd name="T7" fmla="*/ 2147483646 h 2334"/>
                <a:gd name="T8" fmla="*/ 2147483646 w 1405"/>
                <a:gd name="T9" fmla="*/ 2147483646 h 2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7" name="Google Shape;857;p31">
              <a:extLst>
                <a:ext uri="{FF2B5EF4-FFF2-40B4-BE49-F238E27FC236}">
                  <a16:creationId xmlns:a16="http://schemas.microsoft.com/office/drawing/2014/main" xmlns="" id="{8489E103-ABC5-21D2-7523-1E13D2D90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8320" y="3179595"/>
              <a:ext cx="1466952" cy="209491"/>
            </a:xfrm>
            <a:custGeom>
              <a:avLst/>
              <a:gdLst>
                <a:gd name="T0" fmla="*/ 2147483646 w 47188"/>
                <a:gd name="T1" fmla="*/ 2147483646 h 6723"/>
                <a:gd name="T2" fmla="*/ 2147483646 w 47188"/>
                <a:gd name="T3" fmla="*/ 2147483646 h 6723"/>
                <a:gd name="T4" fmla="*/ 2147483646 w 47188"/>
                <a:gd name="T5" fmla="*/ 2147483646 h 6723"/>
                <a:gd name="T6" fmla="*/ 2147483646 w 47188"/>
                <a:gd name="T7" fmla="*/ 2147483646 h 6723"/>
                <a:gd name="T8" fmla="*/ 2147483646 w 47188"/>
                <a:gd name="T9" fmla="*/ 2147483646 h 6723"/>
                <a:gd name="T10" fmla="*/ 2147483646 w 47188"/>
                <a:gd name="T11" fmla="*/ 2147483646 h 6723"/>
                <a:gd name="T12" fmla="*/ 2147483646 w 47188"/>
                <a:gd name="T13" fmla="*/ 2147483646 h 6723"/>
                <a:gd name="T14" fmla="*/ 2147483646 w 47188"/>
                <a:gd name="T15" fmla="*/ 2147483646 h 6723"/>
                <a:gd name="T16" fmla="*/ 2147483646 w 47188"/>
                <a:gd name="T17" fmla="*/ 2147483646 h 6723"/>
                <a:gd name="T18" fmla="*/ 2147483646 w 47188"/>
                <a:gd name="T19" fmla="*/ 2147483646 h 6723"/>
                <a:gd name="T20" fmla="*/ 2147483646 w 47188"/>
                <a:gd name="T21" fmla="*/ 2147483646 h 6723"/>
                <a:gd name="T22" fmla="*/ 2147483646 w 47188"/>
                <a:gd name="T23" fmla="*/ 2147483646 h 6723"/>
                <a:gd name="T24" fmla="*/ 2147483646 w 47188"/>
                <a:gd name="T25" fmla="*/ 2147483646 h 6723"/>
                <a:gd name="T26" fmla="*/ 2147483646 w 47188"/>
                <a:gd name="T27" fmla="*/ 2147483646 h 6723"/>
                <a:gd name="T28" fmla="*/ 2147483646 w 47188"/>
                <a:gd name="T29" fmla="*/ 2147483646 h 6723"/>
                <a:gd name="T30" fmla="*/ 2147483646 w 47188"/>
                <a:gd name="T31" fmla="*/ 2147483646 h 6723"/>
                <a:gd name="T32" fmla="*/ 2147483646 w 47188"/>
                <a:gd name="T33" fmla="*/ 2147483646 h 6723"/>
                <a:gd name="T34" fmla="*/ 2147483646 w 47188"/>
                <a:gd name="T35" fmla="*/ 2147483646 h 6723"/>
                <a:gd name="T36" fmla="*/ 2147483646 w 47188"/>
                <a:gd name="T37" fmla="*/ 0 h 6723"/>
                <a:gd name="T38" fmla="*/ 2147483646 w 47188"/>
                <a:gd name="T39" fmla="*/ 2147483646 h 6723"/>
                <a:gd name="T40" fmla="*/ 2147483646 w 47188"/>
                <a:gd name="T41" fmla="*/ 2147483646 h 6723"/>
                <a:gd name="T42" fmla="*/ 2147483646 w 47188"/>
                <a:gd name="T43" fmla="*/ 0 h 67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8" name="Google Shape;858;p31">
              <a:extLst>
                <a:ext uri="{FF2B5EF4-FFF2-40B4-BE49-F238E27FC236}">
                  <a16:creationId xmlns:a16="http://schemas.microsoft.com/office/drawing/2014/main" xmlns="" id="{96409C66-C84B-B16C-4FFB-7BBBE5072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8627" y="3384324"/>
              <a:ext cx="0" cy="0"/>
            </a:xfrm>
            <a:custGeom>
              <a:avLst/>
              <a:gdLst>
                <a:gd name="T0" fmla="*/ 2147483646 w 1"/>
                <a:gd name="T1" fmla="*/ 2147483646 h 1"/>
                <a:gd name="T2" fmla="*/ 2147483646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9" name="Google Shape;859;p31">
              <a:extLst>
                <a:ext uri="{FF2B5EF4-FFF2-40B4-BE49-F238E27FC236}">
                  <a16:creationId xmlns:a16="http://schemas.microsoft.com/office/drawing/2014/main" xmlns="" id="{D1FA4F21-4809-F434-2CB7-C8757BEAB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721" y="3314494"/>
              <a:ext cx="88906" cy="69830"/>
            </a:xfrm>
            <a:custGeom>
              <a:avLst/>
              <a:gdLst>
                <a:gd name="T0" fmla="*/ 0 w 2823"/>
                <a:gd name="T1" fmla="*/ 2147483646 h 2253"/>
                <a:gd name="T2" fmla="*/ 2147483646 w 2823"/>
                <a:gd name="T3" fmla="*/ 2147483646 h 2253"/>
                <a:gd name="T4" fmla="*/ 0 w 2823"/>
                <a:gd name="T5" fmla="*/ 2147483646 h 22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0" name="Google Shape;860;p31">
              <a:extLst>
                <a:ext uri="{FF2B5EF4-FFF2-40B4-BE49-F238E27FC236}">
                  <a16:creationId xmlns:a16="http://schemas.microsoft.com/office/drawing/2014/main" xmlns="" id="{7AAFE6DE-FC21-AE68-83B3-B782B6FE740F}"/>
                </a:ext>
              </a:extLst>
            </p:cNvPr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1" name="Google Shape;861;p31">
              <a:extLst>
                <a:ext uri="{FF2B5EF4-FFF2-40B4-BE49-F238E27FC236}">
                  <a16:creationId xmlns:a16="http://schemas.microsoft.com/office/drawing/2014/main" xmlns="" id="{3DEC2F43-811F-D17A-3DC8-94BFF415A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2486" y="3492244"/>
              <a:ext cx="179930" cy="122204"/>
            </a:xfrm>
            <a:custGeom>
              <a:avLst/>
              <a:gdLst>
                <a:gd name="T0" fmla="*/ 2147483646 w 5748"/>
                <a:gd name="T1" fmla="*/ 2147483646 h 3934"/>
                <a:gd name="T2" fmla="*/ 2147483646 w 5748"/>
                <a:gd name="T3" fmla="*/ 2147483646 h 3934"/>
                <a:gd name="T4" fmla="*/ 2147483646 w 5748"/>
                <a:gd name="T5" fmla="*/ 2147483646 h 3934"/>
                <a:gd name="T6" fmla="*/ 2147483646 w 5748"/>
                <a:gd name="T7" fmla="*/ 2147483646 h 3934"/>
                <a:gd name="T8" fmla="*/ 2147483646 w 5748"/>
                <a:gd name="T9" fmla="*/ 2147483646 h 3934"/>
                <a:gd name="T10" fmla="*/ 2147483646 w 5748"/>
                <a:gd name="T11" fmla="*/ 2147483646 h 3934"/>
                <a:gd name="T12" fmla="*/ 2147483646 w 5748"/>
                <a:gd name="T13" fmla="*/ 2147483646 h 3934"/>
                <a:gd name="T14" fmla="*/ 2147483646 w 5748"/>
                <a:gd name="T15" fmla="*/ 2147483646 h 3934"/>
                <a:gd name="T16" fmla="*/ 2147483646 w 5748"/>
                <a:gd name="T17" fmla="*/ 2147483646 h 3934"/>
                <a:gd name="T18" fmla="*/ 2147483646 w 5748"/>
                <a:gd name="T19" fmla="*/ 2147483646 h 3934"/>
                <a:gd name="T20" fmla="*/ 2147483646 w 5748"/>
                <a:gd name="T21" fmla="*/ 2147483646 h 3934"/>
                <a:gd name="T22" fmla="*/ 2147483646 w 5748"/>
                <a:gd name="T23" fmla="*/ 2147483646 h 39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2" name="Google Shape;862;p31">
              <a:extLst>
                <a:ext uri="{FF2B5EF4-FFF2-40B4-BE49-F238E27FC236}">
                  <a16:creationId xmlns:a16="http://schemas.microsoft.com/office/drawing/2014/main" xmlns="" id="{E6309634-11C1-498D-6E79-011FF6B21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817" y="3257360"/>
              <a:ext cx="234966" cy="209491"/>
            </a:xfrm>
            <a:custGeom>
              <a:avLst/>
              <a:gdLst>
                <a:gd name="T0" fmla="*/ 2147483646 w 7563"/>
                <a:gd name="T1" fmla="*/ 0 h 6741"/>
                <a:gd name="T2" fmla="*/ 2147483646 w 7563"/>
                <a:gd name="T3" fmla="*/ 2147483646 h 6741"/>
                <a:gd name="T4" fmla="*/ 2147483646 w 7563"/>
                <a:gd name="T5" fmla="*/ 2147483646 h 6741"/>
                <a:gd name="T6" fmla="*/ 2147483646 w 7563"/>
                <a:gd name="T7" fmla="*/ 2147483646 h 6741"/>
                <a:gd name="T8" fmla="*/ 2147483646 w 7563"/>
                <a:gd name="T9" fmla="*/ 2147483646 h 6741"/>
                <a:gd name="T10" fmla="*/ 2147483646 w 7563"/>
                <a:gd name="T11" fmla="*/ 2147483646 h 6741"/>
                <a:gd name="T12" fmla="*/ 2147483646 w 7563"/>
                <a:gd name="T13" fmla="*/ 0 h 67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3" name="Google Shape;863;p31">
              <a:extLst>
                <a:ext uri="{FF2B5EF4-FFF2-40B4-BE49-F238E27FC236}">
                  <a16:creationId xmlns:a16="http://schemas.microsoft.com/office/drawing/2014/main" xmlns="" id="{5DCDBDC8-F8EA-3884-9AD4-624FB9130183}"/>
                </a:ext>
              </a:extLst>
            </p:cNvPr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4" name="Google Shape;864;p31">
              <a:extLst>
                <a:ext uri="{FF2B5EF4-FFF2-40B4-BE49-F238E27FC236}">
                  <a16:creationId xmlns:a16="http://schemas.microsoft.com/office/drawing/2014/main" xmlns="" id="{AC0C75E8-B02B-F908-C843-537F1285E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3286" y="3289101"/>
              <a:ext cx="218031" cy="192034"/>
            </a:xfrm>
            <a:custGeom>
              <a:avLst/>
              <a:gdLst>
                <a:gd name="T0" fmla="*/ 2147483646 w 6992"/>
                <a:gd name="T1" fmla="*/ 2147483646 h 6211"/>
                <a:gd name="T2" fmla="*/ 2147483646 w 6992"/>
                <a:gd name="T3" fmla="*/ 2147483646 h 6211"/>
                <a:gd name="T4" fmla="*/ 2147483646 w 6992"/>
                <a:gd name="T5" fmla="*/ 2147483646 h 6211"/>
                <a:gd name="T6" fmla="*/ 2147483646 w 6992"/>
                <a:gd name="T7" fmla="*/ 2147483646 h 6211"/>
                <a:gd name="T8" fmla="*/ 2147483646 w 6992"/>
                <a:gd name="T9" fmla="*/ 2147483646 h 6211"/>
                <a:gd name="T10" fmla="*/ 2147483646 w 6992"/>
                <a:gd name="T11" fmla="*/ 2147483646 h 6211"/>
                <a:gd name="T12" fmla="*/ 2147483646 w 6992"/>
                <a:gd name="T13" fmla="*/ 2147483646 h 62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5" name="Google Shape;865;p31">
              <a:extLst>
                <a:ext uri="{FF2B5EF4-FFF2-40B4-BE49-F238E27FC236}">
                  <a16:creationId xmlns:a16="http://schemas.microsoft.com/office/drawing/2014/main" xmlns="" id="{6E86A442-928B-B875-B89C-5CAAE03AE63C}"/>
                </a:ext>
              </a:extLst>
            </p:cNvPr>
            <p:cNvSpPr/>
            <p:nvPr/>
          </p:nvSpPr>
          <p:spPr>
            <a:xfrm>
              <a:off x="5881016" y="3458916"/>
              <a:ext cx="180914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866;p31">
              <a:extLst>
                <a:ext uri="{FF2B5EF4-FFF2-40B4-BE49-F238E27FC236}">
                  <a16:creationId xmlns:a16="http://schemas.microsoft.com/office/drawing/2014/main" xmlns="" id="{B68CD8D2-C843-D65C-1964-A44C8FAEB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819177"/>
              <a:ext cx="247666" cy="358674"/>
            </a:xfrm>
            <a:custGeom>
              <a:avLst/>
              <a:gdLst>
                <a:gd name="T0" fmla="*/ 2147483646 w 8000"/>
                <a:gd name="T1" fmla="*/ 2147483646 h 11551"/>
                <a:gd name="T2" fmla="*/ 2147483646 w 8000"/>
                <a:gd name="T3" fmla="*/ 2147483646 h 11551"/>
                <a:gd name="T4" fmla="*/ 2147483646 w 8000"/>
                <a:gd name="T5" fmla="*/ 2147483646 h 11551"/>
                <a:gd name="T6" fmla="*/ 2147483646 w 8000"/>
                <a:gd name="T7" fmla="*/ 2147483646 h 11551"/>
                <a:gd name="T8" fmla="*/ 2147483646 w 8000"/>
                <a:gd name="T9" fmla="*/ 2147483646 h 11551"/>
                <a:gd name="T10" fmla="*/ 2147483646 w 8000"/>
                <a:gd name="T11" fmla="*/ 2147483646 h 11551"/>
                <a:gd name="T12" fmla="*/ 2147483646 w 8000"/>
                <a:gd name="T13" fmla="*/ 2147483646 h 11551"/>
                <a:gd name="T14" fmla="*/ 2147483646 w 8000"/>
                <a:gd name="T15" fmla="*/ 2147483646 h 11551"/>
                <a:gd name="T16" fmla="*/ 2147483646 w 8000"/>
                <a:gd name="T17" fmla="*/ 2147483646 h 115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7" name="Google Shape;867;p31">
              <a:extLst>
                <a:ext uri="{FF2B5EF4-FFF2-40B4-BE49-F238E27FC236}">
                  <a16:creationId xmlns:a16="http://schemas.microsoft.com/office/drawing/2014/main" xmlns="" id="{A5831B3C-9A8C-F2A7-1200-3E6491DE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819177"/>
              <a:ext cx="247666" cy="357088"/>
            </a:xfrm>
            <a:custGeom>
              <a:avLst/>
              <a:gdLst>
                <a:gd name="T0" fmla="*/ 2147483646 w 8000"/>
                <a:gd name="T1" fmla="*/ 2147483646 h 11495"/>
                <a:gd name="T2" fmla="*/ 2147483646 w 8000"/>
                <a:gd name="T3" fmla="*/ 2147483646 h 11495"/>
                <a:gd name="T4" fmla="*/ 2147483646 w 8000"/>
                <a:gd name="T5" fmla="*/ 2147483646 h 11495"/>
                <a:gd name="T6" fmla="*/ 2147483646 w 8000"/>
                <a:gd name="T7" fmla="*/ 2147483646 h 11495"/>
                <a:gd name="T8" fmla="*/ 2147483646 w 8000"/>
                <a:gd name="T9" fmla="*/ 2147483646 h 11495"/>
                <a:gd name="T10" fmla="*/ 2147483646 w 8000"/>
                <a:gd name="T11" fmla="*/ 2147483646 h 11495"/>
                <a:gd name="T12" fmla="*/ 2147483646 w 8000"/>
                <a:gd name="T13" fmla="*/ 2147483646 h 11495"/>
                <a:gd name="T14" fmla="*/ 2147483646 w 8000"/>
                <a:gd name="T15" fmla="*/ 2147483646 h 11495"/>
                <a:gd name="T16" fmla="*/ 2147483646 w 8000"/>
                <a:gd name="T17" fmla="*/ 2147483646 h 11495"/>
                <a:gd name="T18" fmla="*/ 2147483646 w 8000"/>
                <a:gd name="T19" fmla="*/ 2147483646 h 11495"/>
                <a:gd name="T20" fmla="*/ 2147483646 w 8000"/>
                <a:gd name="T21" fmla="*/ 2147483646 h 11495"/>
                <a:gd name="T22" fmla="*/ 2147483646 w 8000"/>
                <a:gd name="T23" fmla="*/ 2147483646 h 11495"/>
                <a:gd name="T24" fmla="*/ 2147483646 w 8000"/>
                <a:gd name="T25" fmla="*/ 2147483646 h 11495"/>
                <a:gd name="T26" fmla="*/ 2147483646 w 8000"/>
                <a:gd name="T27" fmla="*/ 2147483646 h 11495"/>
                <a:gd name="T28" fmla="*/ 2147483646 w 8000"/>
                <a:gd name="T29" fmla="*/ 2147483646 h 11495"/>
                <a:gd name="T30" fmla="*/ 2147483646 w 8000"/>
                <a:gd name="T31" fmla="*/ 2147483646 h 11495"/>
                <a:gd name="T32" fmla="*/ 2147483646 w 8000"/>
                <a:gd name="T33" fmla="*/ 2147483646 h 11495"/>
                <a:gd name="T34" fmla="*/ 2147483646 w 8000"/>
                <a:gd name="T35" fmla="*/ 2147483646 h 11495"/>
                <a:gd name="T36" fmla="*/ 2147483646 w 8000"/>
                <a:gd name="T37" fmla="*/ 2147483646 h 114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8" name="Google Shape;868;p31">
              <a:extLst>
                <a:ext uri="{FF2B5EF4-FFF2-40B4-BE49-F238E27FC236}">
                  <a16:creationId xmlns:a16="http://schemas.microsoft.com/office/drawing/2014/main" xmlns="" id="{69FA21D4-2820-F361-65B3-690C45066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084" y="3981056"/>
              <a:ext cx="0" cy="138074"/>
            </a:xfrm>
            <a:custGeom>
              <a:avLst/>
              <a:gdLst>
                <a:gd name="T0" fmla="*/ 2147483646 w 1"/>
                <a:gd name="T1" fmla="*/ 0 h 4471"/>
                <a:gd name="T2" fmla="*/ 2147483646 w 1"/>
                <a:gd name="T3" fmla="*/ 2147483646 h 4471"/>
                <a:gd name="T4" fmla="*/ 2147483646 w 1"/>
                <a:gd name="T5" fmla="*/ 2147483646 h 4471"/>
                <a:gd name="T6" fmla="*/ 2147483646 w 1"/>
                <a:gd name="T7" fmla="*/ 0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9" name="Google Shape;869;p31">
              <a:extLst>
                <a:ext uri="{FF2B5EF4-FFF2-40B4-BE49-F238E27FC236}">
                  <a16:creationId xmlns:a16="http://schemas.microsoft.com/office/drawing/2014/main" xmlns="" id="{8FC010B2-779E-DFC8-C921-F7290B89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1682" y="3827113"/>
              <a:ext cx="25402" cy="12696"/>
            </a:xfrm>
            <a:custGeom>
              <a:avLst/>
              <a:gdLst>
                <a:gd name="T0" fmla="*/ 2147483646 w 841"/>
                <a:gd name="T1" fmla="*/ 0 h 404"/>
                <a:gd name="T2" fmla="*/ 2147483646 w 841"/>
                <a:gd name="T3" fmla="*/ 2147483646 h 404"/>
                <a:gd name="T4" fmla="*/ 2147483646 w 841"/>
                <a:gd name="T5" fmla="*/ 2147483646 h 404"/>
                <a:gd name="T6" fmla="*/ 2147483646 w 841"/>
                <a:gd name="T7" fmla="*/ 0 h 404"/>
                <a:gd name="T8" fmla="*/ 2147483646 w 841"/>
                <a:gd name="T9" fmla="*/ 2147483646 h 404"/>
                <a:gd name="T10" fmla="*/ 2147483646 w 841"/>
                <a:gd name="T11" fmla="*/ 2147483646 h 404"/>
                <a:gd name="T12" fmla="*/ 2147483646 w 841"/>
                <a:gd name="T13" fmla="*/ 2147483646 h 404"/>
                <a:gd name="T14" fmla="*/ 2147483646 w 841"/>
                <a:gd name="T15" fmla="*/ 2147483646 h 404"/>
                <a:gd name="T16" fmla="*/ 2147483646 w 841"/>
                <a:gd name="T17" fmla="*/ 2147483646 h 404"/>
                <a:gd name="T18" fmla="*/ 2147483646 w 841"/>
                <a:gd name="T19" fmla="*/ 2147483646 h 404"/>
                <a:gd name="T20" fmla="*/ 2147483646 w 841"/>
                <a:gd name="T21" fmla="*/ 2147483646 h 404"/>
                <a:gd name="T22" fmla="*/ 0 w 841"/>
                <a:gd name="T23" fmla="*/ 2147483646 h 404"/>
                <a:gd name="T24" fmla="*/ 2147483646 w 841"/>
                <a:gd name="T25" fmla="*/ 2147483646 h 4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0" name="Google Shape;870;p31">
              <a:extLst>
                <a:ext uri="{FF2B5EF4-FFF2-40B4-BE49-F238E27FC236}">
                  <a16:creationId xmlns:a16="http://schemas.microsoft.com/office/drawing/2014/main" xmlns="" id="{1EEE606F-8017-8CB1-9BC7-03F8FDE0F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827113"/>
              <a:ext cx="247666" cy="349152"/>
            </a:xfrm>
            <a:custGeom>
              <a:avLst/>
              <a:gdLst>
                <a:gd name="T0" fmla="*/ 2147483646 w 8000"/>
                <a:gd name="T1" fmla="*/ 0 h 11192"/>
                <a:gd name="T2" fmla="*/ 2147483646 w 8000"/>
                <a:gd name="T3" fmla="*/ 2147483646 h 11192"/>
                <a:gd name="T4" fmla="*/ 2147483646 w 8000"/>
                <a:gd name="T5" fmla="*/ 2147483646 h 11192"/>
                <a:gd name="T6" fmla="*/ 2147483646 w 8000"/>
                <a:gd name="T7" fmla="*/ 2147483646 h 11192"/>
                <a:gd name="T8" fmla="*/ 2147483646 w 8000"/>
                <a:gd name="T9" fmla="*/ 2147483646 h 11192"/>
                <a:gd name="T10" fmla="*/ 2147483646 w 8000"/>
                <a:gd name="T11" fmla="*/ 2147483646 h 11192"/>
                <a:gd name="T12" fmla="*/ 2147483646 w 8000"/>
                <a:gd name="T13" fmla="*/ 2147483646 h 11192"/>
                <a:gd name="T14" fmla="*/ 2147483646 w 8000"/>
                <a:gd name="T15" fmla="*/ 2147483646 h 11192"/>
                <a:gd name="T16" fmla="*/ 2147483646 w 8000"/>
                <a:gd name="T17" fmla="*/ 0 h 11192"/>
                <a:gd name="T18" fmla="*/ 2147483646 w 8000"/>
                <a:gd name="T19" fmla="*/ 2147483646 h 11192"/>
                <a:gd name="T20" fmla="*/ 2147483646 w 8000"/>
                <a:gd name="T21" fmla="*/ 2147483646 h 11192"/>
                <a:gd name="T22" fmla="*/ 2147483646 w 8000"/>
                <a:gd name="T23" fmla="*/ 2147483646 h 11192"/>
                <a:gd name="T24" fmla="*/ 2147483646 w 8000"/>
                <a:gd name="T25" fmla="*/ 2147483646 h 11192"/>
                <a:gd name="T26" fmla="*/ 2147483646 w 8000"/>
                <a:gd name="T27" fmla="*/ 2147483646 h 11192"/>
                <a:gd name="T28" fmla="*/ 2147483646 w 8000"/>
                <a:gd name="T29" fmla="*/ 2147483646 h 11192"/>
                <a:gd name="T30" fmla="*/ 2147483646 w 8000"/>
                <a:gd name="T31" fmla="*/ 2147483646 h 11192"/>
                <a:gd name="T32" fmla="*/ 2147483646 w 8000"/>
                <a:gd name="T33" fmla="*/ 2147483646 h 11192"/>
                <a:gd name="T34" fmla="*/ 2147483646 w 8000"/>
                <a:gd name="T35" fmla="*/ 2147483646 h 11192"/>
                <a:gd name="T36" fmla="*/ 2147483646 w 8000"/>
                <a:gd name="T37" fmla="*/ 2147483646 h 11192"/>
                <a:gd name="T38" fmla="*/ 2147483646 w 8000"/>
                <a:gd name="T39" fmla="*/ 2147483646 h 11192"/>
                <a:gd name="T40" fmla="*/ 2147483646 w 8000"/>
                <a:gd name="T41" fmla="*/ 0 h 1119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1" name="Google Shape;871;p31">
              <a:extLst>
                <a:ext uri="{FF2B5EF4-FFF2-40B4-BE49-F238E27FC236}">
                  <a16:creationId xmlns:a16="http://schemas.microsoft.com/office/drawing/2014/main" xmlns="" id="{A93C47A8-B7A2-C736-0D74-28D166D1D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784262"/>
              <a:ext cx="247666" cy="69830"/>
            </a:xfrm>
            <a:custGeom>
              <a:avLst/>
              <a:gdLst>
                <a:gd name="T0" fmla="*/ 2147483646 w 8000"/>
                <a:gd name="T1" fmla="*/ 2147483646 h 2253"/>
                <a:gd name="T2" fmla="*/ 2147483646 w 8000"/>
                <a:gd name="T3" fmla="*/ 2147483646 h 2253"/>
                <a:gd name="T4" fmla="*/ 2147483646 w 8000"/>
                <a:gd name="T5" fmla="*/ 2147483646 h 2253"/>
                <a:gd name="T6" fmla="*/ 2147483646 w 8000"/>
                <a:gd name="T7" fmla="*/ 2147483646 h 2253"/>
                <a:gd name="T8" fmla="*/ 2147483646 w 8000"/>
                <a:gd name="T9" fmla="*/ 2147483646 h 2253"/>
                <a:gd name="T10" fmla="*/ 2147483646 w 8000"/>
                <a:gd name="T11" fmla="*/ 2147483646 h 2253"/>
                <a:gd name="T12" fmla="*/ 2147483646 w 8000"/>
                <a:gd name="T13" fmla="*/ 2147483646 h 2253"/>
                <a:gd name="T14" fmla="*/ 2147483646 w 8000"/>
                <a:gd name="T15" fmla="*/ 2147483646 h 2253"/>
                <a:gd name="T16" fmla="*/ 2147483646 w 8000"/>
                <a:gd name="T17" fmla="*/ 2147483646 h 2253"/>
                <a:gd name="T18" fmla="*/ 2147483646 w 8000"/>
                <a:gd name="T19" fmla="*/ 2147483646 h 2253"/>
                <a:gd name="T20" fmla="*/ 2147483646 w 8000"/>
                <a:gd name="T21" fmla="*/ 2147483646 h 22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2" name="Google Shape;872;p31">
              <a:extLst>
                <a:ext uri="{FF2B5EF4-FFF2-40B4-BE49-F238E27FC236}">
                  <a16:creationId xmlns:a16="http://schemas.microsoft.com/office/drawing/2014/main" xmlns="" id="{95353027-9224-EAE1-DEB1-1608EEABD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2118" y="3796958"/>
              <a:ext cx="222265" cy="42851"/>
            </a:xfrm>
            <a:custGeom>
              <a:avLst/>
              <a:gdLst>
                <a:gd name="T0" fmla="*/ 2147483646 w 7126"/>
                <a:gd name="T1" fmla="*/ 2147483646 h 1379"/>
                <a:gd name="T2" fmla="*/ 2147483646 w 7126"/>
                <a:gd name="T3" fmla="*/ 2147483646 h 1379"/>
                <a:gd name="T4" fmla="*/ 2147483646 w 7126"/>
                <a:gd name="T5" fmla="*/ 2147483646 h 1379"/>
                <a:gd name="T6" fmla="*/ 2147483646 w 7126"/>
                <a:gd name="T7" fmla="*/ 2147483646 h 1379"/>
                <a:gd name="T8" fmla="*/ 2147483646 w 7126"/>
                <a:gd name="T9" fmla="*/ 2147483646 h 1379"/>
                <a:gd name="T10" fmla="*/ 2147483646 w 7126"/>
                <a:gd name="T11" fmla="*/ 2147483646 h 1379"/>
                <a:gd name="T12" fmla="*/ 2147483646 w 7126"/>
                <a:gd name="T13" fmla="*/ 2147483646 h 1379"/>
                <a:gd name="T14" fmla="*/ 2147483646 w 7126"/>
                <a:gd name="T15" fmla="*/ 2147483646 h 1379"/>
                <a:gd name="T16" fmla="*/ 2147483646 w 7126"/>
                <a:gd name="T17" fmla="*/ 2147483646 h 1379"/>
                <a:gd name="T18" fmla="*/ 2147483646 w 7126"/>
                <a:gd name="T19" fmla="*/ 2147483646 h 1379"/>
                <a:gd name="T20" fmla="*/ 2147483646 w 7126"/>
                <a:gd name="T21" fmla="*/ 2147483646 h 13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lnTo>
                    <a:pt x="3630" y="1"/>
                  </a:ln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3" name="Google Shape;873;p31">
              <a:extLst>
                <a:ext uri="{FF2B5EF4-FFF2-40B4-BE49-F238E27FC236}">
                  <a16:creationId xmlns:a16="http://schemas.microsoft.com/office/drawing/2014/main" xmlns="" id="{D607EF50-FFB9-0AE3-DD4B-5F8E8729A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053" y="3814416"/>
              <a:ext cx="188396" cy="39676"/>
            </a:xfrm>
            <a:custGeom>
              <a:avLst/>
              <a:gdLst>
                <a:gd name="T0" fmla="*/ 2147483646 w 6050"/>
                <a:gd name="T1" fmla="*/ 0 h 1278"/>
                <a:gd name="T2" fmla="*/ 0 w 6050"/>
                <a:gd name="T3" fmla="*/ 2147483646 h 1278"/>
                <a:gd name="T4" fmla="*/ 0 w 6050"/>
                <a:gd name="T5" fmla="*/ 2147483646 h 1278"/>
                <a:gd name="T6" fmla="*/ 2147483646 w 6050"/>
                <a:gd name="T7" fmla="*/ 2147483646 h 1278"/>
                <a:gd name="T8" fmla="*/ 2147483646 w 6050"/>
                <a:gd name="T9" fmla="*/ 2147483646 h 1278"/>
                <a:gd name="T10" fmla="*/ 2147483646 w 6050"/>
                <a:gd name="T11" fmla="*/ 2147483646 h 1278"/>
                <a:gd name="T12" fmla="*/ 2147483646 w 6050"/>
                <a:gd name="T13" fmla="*/ 0 h 12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4" name="Google Shape;874;p31">
              <a:extLst>
                <a:ext uri="{FF2B5EF4-FFF2-40B4-BE49-F238E27FC236}">
                  <a16:creationId xmlns:a16="http://schemas.microsoft.com/office/drawing/2014/main" xmlns="" id="{CBC51361-FC93-1C60-38D0-F09233339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6642" y="3468438"/>
              <a:ext cx="218031" cy="311063"/>
            </a:xfrm>
            <a:custGeom>
              <a:avLst/>
              <a:gdLst>
                <a:gd name="T0" fmla="*/ 2147483646 w 6991"/>
                <a:gd name="T1" fmla="*/ 2147483646 h 10038"/>
                <a:gd name="T2" fmla="*/ 2147483646 w 6991"/>
                <a:gd name="T3" fmla="*/ 2147483646 h 10038"/>
                <a:gd name="T4" fmla="*/ 2147483646 w 6991"/>
                <a:gd name="T5" fmla="*/ 2147483646 h 10038"/>
                <a:gd name="T6" fmla="*/ 2147483646 w 6991"/>
                <a:gd name="T7" fmla="*/ 2147483646 h 10038"/>
                <a:gd name="T8" fmla="*/ 2147483646 w 6991"/>
                <a:gd name="T9" fmla="*/ 2147483646 h 10038"/>
                <a:gd name="T10" fmla="*/ 2147483646 w 6991"/>
                <a:gd name="T11" fmla="*/ 2147483646 h 10038"/>
                <a:gd name="T12" fmla="*/ 2147483646 w 6991"/>
                <a:gd name="T13" fmla="*/ 2147483646 h 10038"/>
                <a:gd name="T14" fmla="*/ 2147483646 w 6991"/>
                <a:gd name="T15" fmla="*/ 2147483646 h 10038"/>
                <a:gd name="T16" fmla="*/ 2147483646 w 6991"/>
                <a:gd name="T17" fmla="*/ 2147483646 h 10038"/>
                <a:gd name="T18" fmla="*/ 2147483646 w 6991"/>
                <a:gd name="T19" fmla="*/ 2147483646 h 10038"/>
                <a:gd name="T20" fmla="*/ 2147483646 w 6991"/>
                <a:gd name="T21" fmla="*/ 2147483646 h 10038"/>
                <a:gd name="T22" fmla="*/ 2147483646 w 6991"/>
                <a:gd name="T23" fmla="*/ 2147483646 h 10038"/>
                <a:gd name="T24" fmla="*/ 2147483646 w 6991"/>
                <a:gd name="T25" fmla="*/ 2147483646 h 10038"/>
                <a:gd name="T26" fmla="*/ 2147483646 w 6991"/>
                <a:gd name="T27" fmla="*/ 2147483646 h 10038"/>
                <a:gd name="T28" fmla="*/ 2147483646 w 6991"/>
                <a:gd name="T29" fmla="*/ 2147483646 h 10038"/>
                <a:gd name="T30" fmla="*/ 2147483646 w 6991"/>
                <a:gd name="T31" fmla="*/ 2147483646 h 10038"/>
                <a:gd name="T32" fmla="*/ 2147483646 w 6991"/>
                <a:gd name="T33" fmla="*/ 2147483646 h 10038"/>
                <a:gd name="T34" fmla="*/ 2147483646 w 6991"/>
                <a:gd name="T35" fmla="*/ 2147483646 h 10038"/>
                <a:gd name="T36" fmla="*/ 2147483646 w 6991"/>
                <a:gd name="T37" fmla="*/ 2147483646 h 100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5" name="Google Shape;875;p31">
              <a:extLst>
                <a:ext uri="{FF2B5EF4-FFF2-40B4-BE49-F238E27FC236}">
                  <a16:creationId xmlns:a16="http://schemas.microsoft.com/office/drawing/2014/main" xmlns="" id="{BF57A56A-1F97-5CFC-212B-B5E740124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2627" y="3709671"/>
              <a:ext cx="141827" cy="44438"/>
            </a:xfrm>
            <a:custGeom>
              <a:avLst/>
              <a:gdLst>
                <a:gd name="T0" fmla="*/ 2147483646 w 4605"/>
                <a:gd name="T1" fmla="*/ 2147483646 h 1413"/>
                <a:gd name="T2" fmla="*/ 2147483646 w 4605"/>
                <a:gd name="T3" fmla="*/ 2147483646 h 1413"/>
                <a:gd name="T4" fmla="*/ 2147483646 w 4605"/>
                <a:gd name="T5" fmla="*/ 2147483646 h 1413"/>
                <a:gd name="T6" fmla="*/ 2147483646 w 4605"/>
                <a:gd name="T7" fmla="*/ 2147483646 h 1413"/>
                <a:gd name="T8" fmla="*/ 2147483646 w 4605"/>
                <a:gd name="T9" fmla="*/ 2147483646 h 1413"/>
                <a:gd name="T10" fmla="*/ 2147483646 w 4605"/>
                <a:gd name="T11" fmla="*/ 2147483646 h 1413"/>
                <a:gd name="T12" fmla="*/ 2147483646 w 4605"/>
                <a:gd name="T13" fmla="*/ 2147483646 h 1413"/>
                <a:gd name="T14" fmla="*/ 2147483646 w 4605"/>
                <a:gd name="T15" fmla="*/ 2147483646 h 1413"/>
                <a:gd name="T16" fmla="*/ 2147483646 w 4605"/>
                <a:gd name="T17" fmla="*/ 2147483646 h 1413"/>
                <a:gd name="T18" fmla="*/ 2147483646 w 4605"/>
                <a:gd name="T19" fmla="*/ 2147483646 h 1413"/>
                <a:gd name="T20" fmla="*/ 2147483646 w 4605"/>
                <a:gd name="T21" fmla="*/ 2147483646 h 1413"/>
                <a:gd name="T22" fmla="*/ 2147483646 w 4605"/>
                <a:gd name="T23" fmla="*/ 2147483646 h 1413"/>
                <a:gd name="T24" fmla="*/ 2147483646 w 4605"/>
                <a:gd name="T25" fmla="*/ 2147483646 h 1413"/>
                <a:gd name="T26" fmla="*/ 2147483646 w 4605"/>
                <a:gd name="T27" fmla="*/ 2147483646 h 1413"/>
                <a:gd name="T28" fmla="*/ 2147483646 w 4605"/>
                <a:gd name="T29" fmla="*/ 2147483646 h 1413"/>
                <a:gd name="T30" fmla="*/ 2147483646 w 4605"/>
                <a:gd name="T31" fmla="*/ 2147483646 h 1413"/>
                <a:gd name="T32" fmla="*/ 2147483646 w 4605"/>
                <a:gd name="T33" fmla="*/ 2147483646 h 1413"/>
                <a:gd name="T34" fmla="*/ 0 w 4605"/>
                <a:gd name="T35" fmla="*/ 2147483646 h 1413"/>
                <a:gd name="T36" fmla="*/ 2147483646 w 4605"/>
                <a:gd name="T37" fmla="*/ 2147483646 h 1413"/>
                <a:gd name="T38" fmla="*/ 0 w 4605"/>
                <a:gd name="T39" fmla="*/ 2147483646 h 14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6" name="Google Shape;876;p31">
              <a:extLst>
                <a:ext uri="{FF2B5EF4-FFF2-40B4-BE49-F238E27FC236}">
                  <a16:creationId xmlns:a16="http://schemas.microsoft.com/office/drawing/2014/main" xmlns="" id="{7462B337-046E-6BB2-835A-2A18AF189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343" y="3584293"/>
              <a:ext cx="192629" cy="195208"/>
            </a:xfrm>
            <a:custGeom>
              <a:avLst/>
              <a:gdLst>
                <a:gd name="T0" fmla="*/ 2147483646 w 6151"/>
                <a:gd name="T1" fmla="*/ 2147483646 h 6320"/>
                <a:gd name="T2" fmla="*/ 2147483646 w 6151"/>
                <a:gd name="T3" fmla="*/ 2147483646 h 6320"/>
                <a:gd name="T4" fmla="*/ 2147483646 w 6151"/>
                <a:gd name="T5" fmla="*/ 2147483646 h 6320"/>
                <a:gd name="T6" fmla="*/ 2147483646 w 6151"/>
                <a:gd name="T7" fmla="*/ 2147483646 h 6320"/>
                <a:gd name="T8" fmla="*/ 2147483646 w 6151"/>
                <a:gd name="T9" fmla="*/ 2147483646 h 6320"/>
                <a:gd name="T10" fmla="*/ 2147483646 w 6151"/>
                <a:gd name="T11" fmla="*/ 2147483646 h 6320"/>
                <a:gd name="T12" fmla="*/ 2147483646 w 6151"/>
                <a:gd name="T13" fmla="*/ 2147483646 h 6320"/>
                <a:gd name="T14" fmla="*/ 2147483646 w 6151"/>
                <a:gd name="T15" fmla="*/ 2147483646 h 6320"/>
                <a:gd name="T16" fmla="*/ 2147483646 w 6151"/>
                <a:gd name="T17" fmla="*/ 2147483646 h 6320"/>
                <a:gd name="T18" fmla="*/ 2147483646 w 6151"/>
                <a:gd name="T19" fmla="*/ 2147483646 h 6320"/>
                <a:gd name="T20" fmla="*/ 2147483646 w 6151"/>
                <a:gd name="T21" fmla="*/ 2147483646 h 6320"/>
                <a:gd name="T22" fmla="*/ 2147483646 w 6151"/>
                <a:gd name="T23" fmla="*/ 2147483646 h 6320"/>
                <a:gd name="T24" fmla="*/ 2147483646 w 6151"/>
                <a:gd name="T25" fmla="*/ 2147483646 h 6320"/>
                <a:gd name="T26" fmla="*/ 2147483646 w 6151"/>
                <a:gd name="T27" fmla="*/ 2147483646 h 6320"/>
                <a:gd name="T28" fmla="*/ 2147483646 w 6151"/>
                <a:gd name="T29" fmla="*/ 2147483646 h 63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7" name="Google Shape;877;p31">
              <a:extLst>
                <a:ext uri="{FF2B5EF4-FFF2-40B4-BE49-F238E27FC236}">
                  <a16:creationId xmlns:a16="http://schemas.microsoft.com/office/drawing/2014/main" xmlns="" id="{84D576D8-7415-FA5B-1028-F074C3436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309" y="3614447"/>
              <a:ext cx="93140" cy="199969"/>
            </a:xfrm>
            <a:custGeom>
              <a:avLst/>
              <a:gdLst>
                <a:gd name="T0" fmla="*/ 2147483646 w 2958"/>
                <a:gd name="T1" fmla="*/ 0 h 6420"/>
                <a:gd name="T2" fmla="*/ 2147483646 w 2958"/>
                <a:gd name="T3" fmla="*/ 2147483646 h 6420"/>
                <a:gd name="T4" fmla="*/ 2147483646 w 2958"/>
                <a:gd name="T5" fmla="*/ 2147483646 h 6420"/>
                <a:gd name="T6" fmla="*/ 2147483646 w 2958"/>
                <a:gd name="T7" fmla="*/ 2147483646 h 6420"/>
                <a:gd name="T8" fmla="*/ 2147483646 w 2958"/>
                <a:gd name="T9" fmla="*/ 2147483646 h 6420"/>
                <a:gd name="T10" fmla="*/ 2147483646 w 2958"/>
                <a:gd name="T11" fmla="*/ 2147483646 h 6420"/>
                <a:gd name="T12" fmla="*/ 0 w 2958"/>
                <a:gd name="T13" fmla="*/ 2147483646 h 6420"/>
                <a:gd name="T14" fmla="*/ 2147483646 w 2958"/>
                <a:gd name="T15" fmla="*/ 2147483646 h 6420"/>
                <a:gd name="T16" fmla="*/ 2147483646 w 2958"/>
                <a:gd name="T17" fmla="*/ 2147483646 h 6420"/>
                <a:gd name="T18" fmla="*/ 2147483646 w 2958"/>
                <a:gd name="T19" fmla="*/ 2147483646 h 6420"/>
                <a:gd name="T20" fmla="*/ 2147483646 w 2958"/>
                <a:gd name="T21" fmla="*/ 2147483646 h 6420"/>
                <a:gd name="T22" fmla="*/ 2147483646 w 2958"/>
                <a:gd name="T23" fmla="*/ 0 h 64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8" name="Google Shape;878;p31">
              <a:extLst>
                <a:ext uri="{FF2B5EF4-FFF2-40B4-BE49-F238E27FC236}">
                  <a16:creationId xmlns:a16="http://schemas.microsoft.com/office/drawing/2014/main" xmlns="" id="{7CFE5B44-A97A-2463-A2BE-6DA6822F3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309" y="3644601"/>
              <a:ext cx="74089" cy="169815"/>
            </a:xfrm>
            <a:custGeom>
              <a:avLst/>
              <a:gdLst>
                <a:gd name="T0" fmla="*/ 2147483646 w 2387"/>
                <a:gd name="T1" fmla="*/ 2147483646 h 5446"/>
                <a:gd name="T2" fmla="*/ 2147483646 w 2387"/>
                <a:gd name="T3" fmla="*/ 2147483646 h 5446"/>
                <a:gd name="T4" fmla="*/ 2147483646 w 2387"/>
                <a:gd name="T5" fmla="*/ 2147483646 h 5446"/>
                <a:gd name="T6" fmla="*/ 2147483646 w 2387"/>
                <a:gd name="T7" fmla="*/ 2147483646 h 5446"/>
                <a:gd name="T8" fmla="*/ 2147483646 w 2387"/>
                <a:gd name="T9" fmla="*/ 2147483646 h 5446"/>
                <a:gd name="T10" fmla="*/ 2147483646 w 2387"/>
                <a:gd name="T11" fmla="*/ 2147483646 h 5446"/>
                <a:gd name="T12" fmla="*/ 2147483646 w 2387"/>
                <a:gd name="T13" fmla="*/ 2147483646 h 5446"/>
                <a:gd name="T14" fmla="*/ 2147483646 w 2387"/>
                <a:gd name="T15" fmla="*/ 2147483646 h 5446"/>
                <a:gd name="T16" fmla="*/ 2147483646 w 2387"/>
                <a:gd name="T17" fmla="*/ 2147483646 h 5446"/>
                <a:gd name="T18" fmla="*/ 2147483646 w 2387"/>
                <a:gd name="T19" fmla="*/ 2147483646 h 5446"/>
                <a:gd name="T20" fmla="*/ 2147483646 w 2387"/>
                <a:gd name="T21" fmla="*/ 2147483646 h 5446"/>
                <a:gd name="T22" fmla="*/ 2147483646 w 2387"/>
                <a:gd name="T23" fmla="*/ 2147483646 h 5446"/>
                <a:gd name="T24" fmla="*/ 2147483646 w 2387"/>
                <a:gd name="T25" fmla="*/ 2147483646 h 5446"/>
                <a:gd name="T26" fmla="*/ 0 w 2387"/>
                <a:gd name="T27" fmla="*/ 2147483646 h 5446"/>
                <a:gd name="T28" fmla="*/ 2147483646 w 2387"/>
                <a:gd name="T29" fmla="*/ 2147483646 h 5446"/>
                <a:gd name="T30" fmla="*/ 2147483646 w 2387"/>
                <a:gd name="T31" fmla="*/ 2147483646 h 5446"/>
                <a:gd name="T32" fmla="*/ 2147483646 w 2387"/>
                <a:gd name="T33" fmla="*/ 2147483646 h 5446"/>
                <a:gd name="T34" fmla="*/ 2147483646 w 2387"/>
                <a:gd name="T35" fmla="*/ 2147483646 h 54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9" name="Google Shape;879;p31">
              <a:extLst>
                <a:ext uri="{FF2B5EF4-FFF2-40B4-BE49-F238E27FC236}">
                  <a16:creationId xmlns:a16="http://schemas.microsoft.com/office/drawing/2014/main" xmlns="" id="{1C02EE13-E5AB-E296-493E-6C7AF4D4D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1608" y="3370041"/>
              <a:ext cx="74089" cy="79353"/>
            </a:xfrm>
            <a:custGeom>
              <a:avLst/>
              <a:gdLst>
                <a:gd name="T0" fmla="*/ 2147483646 w 2353"/>
                <a:gd name="T1" fmla="*/ 2147483646 h 2522"/>
                <a:gd name="T2" fmla="*/ 0 w 2353"/>
                <a:gd name="T3" fmla="*/ 2147483646 h 2522"/>
                <a:gd name="T4" fmla="*/ 2147483646 w 2353"/>
                <a:gd name="T5" fmla="*/ 2147483646 h 2522"/>
                <a:gd name="T6" fmla="*/ 2147483646 w 2353"/>
                <a:gd name="T7" fmla="*/ 2147483646 h 2522"/>
                <a:gd name="T8" fmla="*/ 2147483646 w 2353"/>
                <a:gd name="T9" fmla="*/ 2147483646 h 2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0" name="Google Shape;880;p31">
              <a:extLst>
                <a:ext uri="{FF2B5EF4-FFF2-40B4-BE49-F238E27FC236}">
                  <a16:creationId xmlns:a16="http://schemas.microsoft.com/office/drawing/2014/main" xmlns="" id="{7237B352-F604-26A0-AF3F-7BBDBB3716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204" y="3354170"/>
              <a:ext cx="74089" cy="73004"/>
            </a:xfrm>
            <a:custGeom>
              <a:avLst/>
              <a:gdLst>
                <a:gd name="T0" fmla="*/ 2147483646 w 2387"/>
                <a:gd name="T1" fmla="*/ 2147483646 h 2354"/>
                <a:gd name="T2" fmla="*/ 0 w 2387"/>
                <a:gd name="T3" fmla="*/ 2147483646 h 2354"/>
                <a:gd name="T4" fmla="*/ 2147483646 w 2387"/>
                <a:gd name="T5" fmla="*/ 2147483646 h 2354"/>
                <a:gd name="T6" fmla="*/ 2147483646 w 2387"/>
                <a:gd name="T7" fmla="*/ 2147483646 h 2354"/>
                <a:gd name="T8" fmla="*/ 2147483646 w 2387"/>
                <a:gd name="T9" fmla="*/ 2147483646 h 23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1" name="Google Shape;881;p31">
              <a:extLst>
                <a:ext uri="{FF2B5EF4-FFF2-40B4-BE49-F238E27FC236}">
                  <a16:creationId xmlns:a16="http://schemas.microsoft.com/office/drawing/2014/main" xmlns="" id="{CD37337E-5860-AB1E-203A-284E1D2CA35F}"/>
                </a:ext>
              </a:extLst>
            </p:cNvPr>
            <p:cNvSpPr/>
            <p:nvPr/>
          </p:nvSpPr>
          <p:spPr>
            <a:xfrm>
              <a:off x="5950842" y="4373059"/>
              <a:ext cx="672872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xmlns="" id="{52EA8241-EF98-E87C-0821-A9A747BB45F2}"/>
              </a:ext>
            </a:extLst>
          </p:cNvPr>
          <p:cNvSpPr txBox="1"/>
          <p:nvPr userDrawn="1"/>
        </p:nvSpPr>
        <p:spPr>
          <a:xfrm>
            <a:off x="4335464" y="1571625"/>
            <a:ext cx="3724275" cy="27469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625" i="0" dirty="0">
                <a:solidFill>
                  <a:srgbClr val="F79646">
                    <a:lumMod val="50000"/>
                  </a:srgb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9039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208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83711BE2-5E83-4F70-C7AA-25E880B111D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9" y="219077"/>
            <a:ext cx="11614151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B7553BB3-1770-5507-8210-7507FB3C5A78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338AB33B-0D9B-44C4-BDB8-F890A78751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B655EE4F-8042-7AE0-F560-EFBFAC8643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37DF3467-27D1-8FCC-39B5-76B3AB52F3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321E62D0-3F4E-6B17-0003-E702460CD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EF4753A2-1EE1-5D01-DF42-E79188E387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415"/>
              <a:ext cx="570111" cy="380291"/>
              <a:chOff x="8341543" y="1721415"/>
              <a:chExt cx="570111" cy="380291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3D0384D2-C1A7-2C7C-36E2-7444A8993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89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9967ED80-1E59-25A8-8B7A-D7C347989C06}"/>
                  </a:ext>
                </a:extLst>
              </p:cNvPr>
              <p:cNvSpPr/>
              <p:nvPr/>
            </p:nvSpPr>
            <p:spPr>
              <a:xfrm>
                <a:off x="8341866" y="1721414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97532ADB-6BC9-0868-73A2-0ECFC42B07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85D70245-8DCF-5597-F3A0-598B5B50D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9079E7F7-2C1A-EA0E-03AE-CBC5AFCE5E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5B872CBD-B615-AEB5-473D-5A8BDB4125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869"/>
              <a:ext cx="570111" cy="387780"/>
              <a:chOff x="8341543" y="606869"/>
              <a:chExt cx="570111" cy="387780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37A01ACF-F958-0A66-4186-08DFB295D2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F4E86A7A-CB2F-37DE-60A8-8387D2AB6ACE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D2DD188A-EFFD-726F-C5BD-5B749CCA92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6047A4A7-73EC-0BE2-2AB2-70DD8A1D6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697E59B9-5671-E299-303A-1E4638F765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3D5ABC9E-E9E7-E68D-DCC9-9A4B9678AA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586"/>
              <a:ext cx="570111" cy="380884"/>
              <a:chOff x="8341543" y="2281736"/>
              <a:chExt cx="570111" cy="380884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3A09DB45-971F-3D77-F1D1-6728617B3A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F8475B11-0213-0804-9DB6-A77D03D17DEA}"/>
                  </a:ext>
                </a:extLst>
              </p:cNvPr>
              <p:cNvSpPr/>
              <p:nvPr/>
            </p:nvSpPr>
            <p:spPr>
              <a:xfrm>
                <a:off x="8341866" y="2281735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736B72F0-55EE-CCA6-FEE8-D2B2F0ED23DC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08F23807-996D-50E5-781F-31C5F03FA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2F73A266-1694-DB7C-3475-A53A923D30FC}"/>
              </a:ext>
            </a:extLst>
          </p:cNvPr>
          <p:cNvSpPr>
            <a:spLocks/>
          </p:cNvSpPr>
          <p:nvPr userDrawn="1"/>
        </p:nvSpPr>
        <p:spPr bwMode="auto">
          <a:xfrm>
            <a:off x="465139" y="882651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476D6BFD-254D-1CCA-F411-313E4029B7E6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4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D05497FD-EE51-3FE7-15DB-D14695028C83}"/>
              </a:ext>
            </a:extLst>
          </p:cNvPr>
          <p:cNvSpPr>
            <a:spLocks/>
          </p:cNvSpPr>
          <p:nvPr userDrawn="1"/>
        </p:nvSpPr>
        <p:spPr bwMode="auto">
          <a:xfrm>
            <a:off x="22383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1BB6BFEC-4CB2-38D0-3B42-6FA3A1B9F62E}"/>
              </a:ext>
            </a:extLst>
          </p:cNvPr>
          <p:cNvSpPr>
            <a:spLocks/>
          </p:cNvSpPr>
          <p:nvPr userDrawn="1"/>
        </p:nvSpPr>
        <p:spPr bwMode="auto">
          <a:xfrm>
            <a:off x="525464" y="947739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9641B0C4-7D61-12DB-90E4-EE4F4B8745DC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3F66C995-294B-9755-2BC9-4EEE46E6C6AD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1495425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B3D1CE42-C436-F351-8811-E54A559E6B29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19766AF1-07DB-8999-D9B7-F0E03694F0F7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2EA7BBD2-D280-2032-59BF-CB9026165A25}"/>
              </a:ext>
            </a:extLst>
          </p:cNvPr>
          <p:cNvSpPr>
            <a:spLocks/>
          </p:cNvSpPr>
          <p:nvPr userDrawn="1"/>
        </p:nvSpPr>
        <p:spPr bwMode="auto">
          <a:xfrm>
            <a:off x="522289" y="1562100"/>
            <a:ext cx="47625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C1379141-0B8B-773E-8576-C0ABC8BE9567}"/>
              </a:ext>
            </a:extLst>
          </p:cNvPr>
          <p:cNvSpPr>
            <a:spLocks/>
          </p:cNvSpPr>
          <p:nvPr userDrawn="1"/>
        </p:nvSpPr>
        <p:spPr bwMode="auto">
          <a:xfrm>
            <a:off x="201614" y="1531937"/>
            <a:ext cx="446087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53C90FDF-5D33-0D3E-8D7A-C7FD28222FA4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2109788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77F363EB-463F-DEB2-30F9-FD77358795A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421E6DEC-FECC-D35F-5CD9-D3D33E88DA86}"/>
              </a:ext>
            </a:extLst>
          </p:cNvPr>
          <p:cNvSpPr>
            <a:spLocks/>
          </p:cNvSpPr>
          <p:nvPr userDrawn="1"/>
        </p:nvSpPr>
        <p:spPr bwMode="auto">
          <a:xfrm>
            <a:off x="222249" y="2217737"/>
            <a:ext cx="44451" cy="44451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1F086415-71B3-D7AD-1F65-3F0E4915018D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1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16AEE9A5-8C32-33DF-8765-89E8180A7AF9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3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22783F9A-3B10-3C3C-6334-1E6F8AB50FAA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2724151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C8225762-D130-0838-5C78-284FADA4EABE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95A30B76-41AE-E9B6-E7BC-D86341408BF9}"/>
              </a:ext>
            </a:extLst>
          </p:cNvPr>
          <p:cNvSpPr>
            <a:spLocks/>
          </p:cNvSpPr>
          <p:nvPr userDrawn="1"/>
        </p:nvSpPr>
        <p:spPr bwMode="auto">
          <a:xfrm>
            <a:off x="220664" y="2830514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172136AC-8D09-DAE0-A087-ACBF28B263FC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03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5812AA6E-FCB9-A725-15CE-597B03A2BD55}"/>
              </a:ext>
            </a:extLst>
          </p:cNvPr>
          <p:cNvSpPr>
            <a:spLocks/>
          </p:cNvSpPr>
          <p:nvPr userDrawn="1"/>
        </p:nvSpPr>
        <p:spPr bwMode="auto">
          <a:xfrm>
            <a:off x="198439" y="27590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ACEE419E-27DB-0368-E45F-61855B098F5C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C7BFF8B5-7AD0-A5D8-4175-D739AACEBF2E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74A2870B-B0E8-B49E-23B4-0FD3B84B819E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1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7BBFFB98-7D9A-D1C7-DB7F-DFCBA9B033E4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F7739D33-48C8-2670-4207-76E6CC630BC5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8F13310F-0D08-850F-4777-BB938853061E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2AD90A29-8632-B2E7-815F-4734E6BCBD03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4C268CE6-DEEE-F34E-B0E5-2A77B0C47229}"/>
              </a:ext>
            </a:extLst>
          </p:cNvPr>
          <p:cNvSpPr>
            <a:spLocks/>
          </p:cNvSpPr>
          <p:nvPr userDrawn="1"/>
        </p:nvSpPr>
        <p:spPr bwMode="auto">
          <a:xfrm>
            <a:off x="217489" y="4059239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56D06903-D96B-A2DE-808A-40E36F1A9CAD}"/>
              </a:ext>
            </a:extLst>
          </p:cNvPr>
          <p:cNvSpPr>
            <a:spLocks/>
          </p:cNvSpPr>
          <p:nvPr userDrawn="1"/>
        </p:nvSpPr>
        <p:spPr bwMode="auto">
          <a:xfrm>
            <a:off x="519114" y="4016375"/>
            <a:ext cx="46037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28E6390E-87E1-16B3-7812-C779066FDE8E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878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62B942D5-3A8D-1408-2B52-5BD62D78DE57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1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98912CC5-9600-E270-DBB1-3FC6291AEDC6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4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C6269EE1-3A9E-B83A-69D9-7048C6F0B0B2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4"/>
            <a:ext cx="46039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410B5935-132C-4FB7-9657-FA6611AC1DCE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9"/>
            <a:ext cx="44451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ACCC971D-5A3D-BD97-9F22-F79039A5588D}"/>
              </a:ext>
            </a:extLst>
          </p:cNvPr>
          <p:cNvSpPr>
            <a:spLocks/>
          </p:cNvSpPr>
          <p:nvPr userDrawn="1"/>
        </p:nvSpPr>
        <p:spPr bwMode="auto">
          <a:xfrm>
            <a:off x="195265" y="4600575"/>
            <a:ext cx="446087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C0ED2C7D-CA75-01B7-8AB2-65BA395C6910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4"/>
            <a:ext cx="109539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C72B387D-1973-4CED-307E-7440883E1D40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03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B580156B-7F70-626D-C61B-7CA9F3ED51D9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CBDAF782-3EE2-A4B1-7A40-0B675D14D6FD}"/>
              </a:ext>
            </a:extLst>
          </p:cNvPr>
          <p:cNvSpPr>
            <a:spLocks/>
          </p:cNvSpPr>
          <p:nvPr userDrawn="1"/>
        </p:nvSpPr>
        <p:spPr bwMode="auto">
          <a:xfrm>
            <a:off x="515940" y="5245101"/>
            <a:ext cx="47625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358DBE9B-E205-E8E1-6DD4-574877247B0A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149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E2F634DF-7BA5-2D0B-EDE6-07500C4A7E6B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D4E01D5F-F920-F61F-705D-BB8967303B9B}"/>
              </a:ext>
            </a:extLst>
          </p:cNvPr>
          <p:cNvSpPr>
            <a:spLocks/>
          </p:cNvSpPr>
          <p:nvPr userDrawn="1"/>
        </p:nvSpPr>
        <p:spPr bwMode="auto">
          <a:xfrm>
            <a:off x="190502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A2272397-5545-9D91-5E39-A1066DF668BD}"/>
              </a:ext>
            </a:extLst>
          </p:cNvPr>
          <p:cNvSpPr>
            <a:spLocks/>
          </p:cNvSpPr>
          <p:nvPr userDrawn="1"/>
        </p:nvSpPr>
        <p:spPr bwMode="auto">
          <a:xfrm>
            <a:off x="214314" y="5900739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D7823FA2-A8EB-545B-9F9B-E95AC9207AC3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9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4424A030-0947-8785-51C5-2799FE212E80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8293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xmlns="" id="{3A8707EE-1DFF-9243-972D-3C559C85A4AE}"/>
              </a:ext>
            </a:extLst>
          </p:cNvPr>
          <p:cNvSpPr/>
          <p:nvPr userDrawn="1"/>
        </p:nvSpPr>
        <p:spPr>
          <a:xfrm rot="126755">
            <a:off x="3092451" y="1090614"/>
            <a:ext cx="5549900" cy="47307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xmlns="" id="{1889CA80-291C-8C96-13AB-9B2BC42157CF}"/>
              </a:ext>
            </a:extLst>
          </p:cNvPr>
          <p:cNvSpPr/>
          <p:nvPr userDrawn="1"/>
        </p:nvSpPr>
        <p:spPr>
          <a:xfrm rot="21464125">
            <a:off x="2811465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xmlns="" id="{8E2B6C1F-3DD1-9FDC-45DB-43C07EE13B75}"/>
              </a:ext>
            </a:extLst>
          </p:cNvPr>
          <p:cNvSpPr/>
          <p:nvPr userDrawn="1"/>
        </p:nvSpPr>
        <p:spPr>
          <a:xfrm rot="4829593">
            <a:off x="7640640" y="1030289"/>
            <a:ext cx="1546225" cy="11080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631;p30">
            <a:extLst>
              <a:ext uri="{FF2B5EF4-FFF2-40B4-BE49-F238E27FC236}">
                <a16:creationId xmlns:a16="http://schemas.microsoft.com/office/drawing/2014/main" xmlns="" id="{FEFDBC6D-E934-7C6A-132D-6C591FC3F79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672389" y="3622676"/>
            <a:ext cx="1311275" cy="2486025"/>
            <a:chOff x="961250" y="234750"/>
            <a:chExt cx="1222525" cy="2320700"/>
          </a:xfrm>
        </p:grpSpPr>
        <p:sp>
          <p:nvSpPr>
            <p:cNvPr id="74" name="Google Shape;632;p30">
              <a:extLst>
                <a:ext uri="{FF2B5EF4-FFF2-40B4-BE49-F238E27FC236}">
                  <a16:creationId xmlns:a16="http://schemas.microsoft.com/office/drawing/2014/main" xmlns="" id="{627098D8-4F5B-8501-DA60-4D6AB8C90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0050" y="1558113"/>
              <a:ext cx="187624" cy="241554"/>
            </a:xfrm>
            <a:custGeom>
              <a:avLst/>
              <a:gdLst>
                <a:gd name="T0" fmla="*/ 2147483646 w 7563"/>
                <a:gd name="T1" fmla="*/ 0 h 9646"/>
                <a:gd name="T2" fmla="*/ 2147483646 w 7563"/>
                <a:gd name="T3" fmla="*/ 2147483646 h 9646"/>
                <a:gd name="T4" fmla="*/ 2147483646 w 7563"/>
                <a:gd name="T5" fmla="*/ 2147483646 h 9646"/>
                <a:gd name="T6" fmla="*/ 2147483646 w 7563"/>
                <a:gd name="T7" fmla="*/ 2147483646 h 9646"/>
                <a:gd name="T8" fmla="*/ 2147483646 w 7563"/>
                <a:gd name="T9" fmla="*/ 2147483646 h 9646"/>
                <a:gd name="T10" fmla="*/ 2147483646 w 7563"/>
                <a:gd name="T11" fmla="*/ 2147483646 h 9646"/>
                <a:gd name="T12" fmla="*/ 2147483646 w 7563"/>
                <a:gd name="T13" fmla="*/ 2147483646 h 9646"/>
                <a:gd name="T14" fmla="*/ 2147483646 w 7563"/>
                <a:gd name="T15" fmla="*/ 2147483646 h 9646"/>
                <a:gd name="T16" fmla="*/ 2147483646 w 7563"/>
                <a:gd name="T17" fmla="*/ 0 h 96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5" name="Google Shape;633;p30">
              <a:extLst>
                <a:ext uri="{FF2B5EF4-FFF2-40B4-BE49-F238E27FC236}">
                  <a16:creationId xmlns:a16="http://schemas.microsoft.com/office/drawing/2014/main" xmlns="" id="{9F3D5B1F-ED7F-8E36-8CE9-DDF6024AE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8550" y="1817450"/>
              <a:ext cx="205400" cy="251928"/>
            </a:xfrm>
            <a:custGeom>
              <a:avLst/>
              <a:gdLst>
                <a:gd name="T0" fmla="*/ 2147483646 w 8269"/>
                <a:gd name="T1" fmla="*/ 2147483646 h 10096"/>
                <a:gd name="T2" fmla="*/ 0 w 8269"/>
                <a:gd name="T3" fmla="*/ 2147483646 h 10096"/>
                <a:gd name="T4" fmla="*/ 2147483646 w 8269"/>
                <a:gd name="T5" fmla="*/ 2147483646 h 10096"/>
                <a:gd name="T6" fmla="*/ 2147483646 w 8269"/>
                <a:gd name="T7" fmla="*/ 2147483646 h 10096"/>
                <a:gd name="T8" fmla="*/ 2147483646 w 8269"/>
                <a:gd name="T9" fmla="*/ 2147483646 h 10096"/>
                <a:gd name="T10" fmla="*/ 2147483646 w 8269"/>
                <a:gd name="T11" fmla="*/ 2147483646 h 10096"/>
                <a:gd name="T12" fmla="*/ 2147483646 w 8269"/>
                <a:gd name="T13" fmla="*/ 2147483646 h 10096"/>
                <a:gd name="T14" fmla="*/ 2147483646 w 8269"/>
                <a:gd name="T15" fmla="*/ 2147483646 h 10096"/>
                <a:gd name="T16" fmla="*/ 2147483646 w 8269"/>
                <a:gd name="T17" fmla="*/ 2147483646 h 100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6" name="Google Shape;634;p30">
              <a:extLst>
                <a:ext uri="{FF2B5EF4-FFF2-40B4-BE49-F238E27FC236}">
                  <a16:creationId xmlns:a16="http://schemas.microsoft.com/office/drawing/2014/main" xmlns="" id="{AE2B84FE-F275-732B-90B9-575710DC32FA}"/>
                </a:ext>
              </a:extLst>
            </p:cNvPr>
            <p:cNvSpPr/>
            <p:nvPr/>
          </p:nvSpPr>
          <p:spPr>
            <a:xfrm>
              <a:off x="1599153" y="1737425"/>
              <a:ext cx="16428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7" name="Google Shape;635;p30">
              <a:extLst>
                <a:ext uri="{FF2B5EF4-FFF2-40B4-BE49-F238E27FC236}">
                  <a16:creationId xmlns:a16="http://schemas.microsoft.com/office/drawing/2014/main" xmlns="" id="{4A23DFD0-79EC-A476-E86D-0E508C47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125" y="1495872"/>
              <a:ext cx="393026" cy="420868"/>
            </a:xfrm>
            <a:custGeom>
              <a:avLst/>
              <a:gdLst>
                <a:gd name="T0" fmla="*/ 2147483646 w 15696"/>
                <a:gd name="T1" fmla="*/ 0 h 16828"/>
                <a:gd name="T2" fmla="*/ 2147483646 w 15696"/>
                <a:gd name="T3" fmla="*/ 2147483646 h 16828"/>
                <a:gd name="T4" fmla="*/ 2147483646 w 15696"/>
                <a:gd name="T5" fmla="*/ 2147483646 h 16828"/>
                <a:gd name="T6" fmla="*/ 0 w 15696"/>
                <a:gd name="T7" fmla="*/ 2147483646 h 16828"/>
                <a:gd name="T8" fmla="*/ 0 w 15696"/>
                <a:gd name="T9" fmla="*/ 2147483646 h 16828"/>
                <a:gd name="T10" fmla="*/ 2147483646 w 15696"/>
                <a:gd name="T11" fmla="*/ 2147483646 h 16828"/>
                <a:gd name="T12" fmla="*/ 2147483646 w 15696"/>
                <a:gd name="T13" fmla="*/ 2147483646 h 16828"/>
                <a:gd name="T14" fmla="*/ 2147483646 w 15696"/>
                <a:gd name="T15" fmla="*/ 2147483646 h 16828"/>
                <a:gd name="T16" fmla="*/ 2147483646 w 15696"/>
                <a:gd name="T17" fmla="*/ 2147483646 h 16828"/>
                <a:gd name="T18" fmla="*/ 2147483646 w 15696"/>
                <a:gd name="T19" fmla="*/ 0 h 168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8" name="Google Shape;636;p30">
              <a:extLst>
                <a:ext uri="{FF2B5EF4-FFF2-40B4-BE49-F238E27FC236}">
                  <a16:creationId xmlns:a16="http://schemas.microsoft.com/office/drawing/2014/main" xmlns="" id="{65748416-86A3-6787-1968-8CC868C36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575" y="1904884"/>
              <a:ext cx="3950" cy="0"/>
            </a:xfrm>
            <a:custGeom>
              <a:avLst/>
              <a:gdLst>
                <a:gd name="T0" fmla="*/ 2147483646 w 169"/>
                <a:gd name="T1" fmla="*/ 2147483646 h 1"/>
                <a:gd name="T2" fmla="*/ 2147483646 w 169"/>
                <a:gd name="T3" fmla="*/ 2147483646 h 1"/>
                <a:gd name="T4" fmla="*/ 2147483646 w 169"/>
                <a:gd name="T5" fmla="*/ 2147483646 h 1"/>
                <a:gd name="T6" fmla="*/ 2147483646 w 169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9" name="Google Shape;637;p30">
              <a:extLst>
                <a:ext uri="{FF2B5EF4-FFF2-40B4-BE49-F238E27FC236}">
                  <a16:creationId xmlns:a16="http://schemas.microsoft.com/office/drawing/2014/main" xmlns="" id="{B3E414A8-7E23-7822-A514-B37C22011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575" y="1575896"/>
              <a:ext cx="7900" cy="328988"/>
            </a:xfrm>
            <a:custGeom>
              <a:avLst/>
              <a:gdLst>
                <a:gd name="T0" fmla="*/ 2147483646 w 304"/>
                <a:gd name="T1" fmla="*/ 2147483646 h 13142"/>
                <a:gd name="T2" fmla="*/ 2147483646 w 304"/>
                <a:gd name="T3" fmla="*/ 2147483646 h 13142"/>
                <a:gd name="T4" fmla="*/ 2147483646 w 304"/>
                <a:gd name="T5" fmla="*/ 2147483646 h 13142"/>
                <a:gd name="T6" fmla="*/ 2147483646 w 304"/>
                <a:gd name="T7" fmla="*/ 2147483646 h 13142"/>
                <a:gd name="T8" fmla="*/ 2147483646 w 304"/>
                <a:gd name="T9" fmla="*/ 2147483646 h 13142"/>
                <a:gd name="T10" fmla="*/ 2147483646 w 304"/>
                <a:gd name="T11" fmla="*/ 2147483646 h 13142"/>
                <a:gd name="T12" fmla="*/ 2147483646 w 304"/>
                <a:gd name="T13" fmla="*/ 2147483646 h 13142"/>
                <a:gd name="T14" fmla="*/ 2147483646 w 304"/>
                <a:gd name="T15" fmla="*/ 2147483646 h 131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0" name="Google Shape;638;p30">
              <a:extLst>
                <a:ext uri="{FF2B5EF4-FFF2-40B4-BE49-F238E27FC236}">
                  <a16:creationId xmlns:a16="http://schemas.microsoft.com/office/drawing/2014/main" xmlns="" id="{DC8D8715-9495-111C-FC30-C6BE7C24F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900" y="1915257"/>
              <a:ext cx="49374" cy="2964"/>
            </a:xfrm>
            <a:custGeom>
              <a:avLst/>
              <a:gdLst>
                <a:gd name="T0" fmla="*/ 2147483646 w 1984"/>
                <a:gd name="T1" fmla="*/ 2147483646 h 136"/>
                <a:gd name="T2" fmla="*/ 2147483646 w 1984"/>
                <a:gd name="T3" fmla="*/ 2147483646 h 136"/>
                <a:gd name="T4" fmla="*/ 2147483646 w 1984"/>
                <a:gd name="T5" fmla="*/ 2147483646 h 136"/>
                <a:gd name="T6" fmla="*/ 2147483646 w 1984"/>
                <a:gd name="T7" fmla="*/ 2147483646 h 136"/>
                <a:gd name="T8" fmla="*/ 2147483646 w 1984"/>
                <a:gd name="T9" fmla="*/ 2147483646 h 136"/>
                <a:gd name="T10" fmla="*/ 2147483646 w 1984"/>
                <a:gd name="T11" fmla="*/ 2147483646 h 136"/>
                <a:gd name="T12" fmla="*/ 2147483646 w 1984"/>
                <a:gd name="T13" fmla="*/ 2147483646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1" name="Google Shape;639;p30">
              <a:extLst>
                <a:ext uri="{FF2B5EF4-FFF2-40B4-BE49-F238E27FC236}">
                  <a16:creationId xmlns:a16="http://schemas.microsoft.com/office/drawing/2014/main" xmlns="" id="{B2B4A16C-1486-E953-1D13-A1464B942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900" y="1534402"/>
              <a:ext cx="73074" cy="383819"/>
            </a:xfrm>
            <a:custGeom>
              <a:avLst/>
              <a:gdLst>
                <a:gd name="T0" fmla="*/ 2147483646 w 2959"/>
                <a:gd name="T1" fmla="*/ 2147483646 h 15394"/>
                <a:gd name="T2" fmla="*/ 2147483646 w 2959"/>
                <a:gd name="T3" fmla="*/ 2147483646 h 15394"/>
                <a:gd name="T4" fmla="*/ 2147483646 w 2959"/>
                <a:gd name="T5" fmla="*/ 2147483646 h 15394"/>
                <a:gd name="T6" fmla="*/ 2147483646 w 2959"/>
                <a:gd name="T7" fmla="*/ 2147483646 h 15394"/>
                <a:gd name="T8" fmla="*/ 2147483646 w 2959"/>
                <a:gd name="T9" fmla="*/ 2147483646 h 15394"/>
                <a:gd name="T10" fmla="*/ 2147483646 w 2959"/>
                <a:gd name="T11" fmla="*/ 2147483646 h 15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2" name="Google Shape;640;p30">
              <a:extLst>
                <a:ext uri="{FF2B5EF4-FFF2-40B4-BE49-F238E27FC236}">
                  <a16:creationId xmlns:a16="http://schemas.microsoft.com/office/drawing/2014/main" xmlns="" id="{36EBB88A-EB7C-A5D8-2C43-248FA99E9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3125" y="1519582"/>
              <a:ext cx="1976" cy="14819"/>
            </a:xfrm>
            <a:custGeom>
              <a:avLst/>
              <a:gdLst>
                <a:gd name="T0" fmla="*/ 2147483646 w 135"/>
                <a:gd name="T1" fmla="*/ 0 h 572"/>
                <a:gd name="T2" fmla="*/ 0 w 135"/>
                <a:gd name="T3" fmla="*/ 2147483646 h 572"/>
                <a:gd name="T4" fmla="*/ 2147483646 w 135"/>
                <a:gd name="T5" fmla="*/ 2147483646 h 572"/>
                <a:gd name="T6" fmla="*/ 2147483646 w 135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3" name="Google Shape;641;p30">
              <a:extLst>
                <a:ext uri="{FF2B5EF4-FFF2-40B4-BE49-F238E27FC236}">
                  <a16:creationId xmlns:a16="http://schemas.microsoft.com/office/drawing/2014/main" xmlns="" id="{B214D694-BABE-E2C4-10B0-9937EB281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525" y="1534402"/>
              <a:ext cx="33576" cy="370482"/>
            </a:xfrm>
            <a:custGeom>
              <a:avLst/>
              <a:gdLst>
                <a:gd name="T0" fmla="*/ 2147483646 w 1379"/>
                <a:gd name="T1" fmla="*/ 2147483646 h 14822"/>
                <a:gd name="T2" fmla="*/ 2147483646 w 1379"/>
                <a:gd name="T3" fmla="*/ 2147483646 h 14822"/>
                <a:gd name="T4" fmla="*/ 2147483646 w 1379"/>
                <a:gd name="T5" fmla="*/ 2147483646 h 14822"/>
                <a:gd name="T6" fmla="*/ 2147483646 w 1379"/>
                <a:gd name="T7" fmla="*/ 2147483646 h 14822"/>
                <a:gd name="T8" fmla="*/ 2147483646 w 1379"/>
                <a:gd name="T9" fmla="*/ 2147483646 h 14822"/>
                <a:gd name="T10" fmla="*/ 2147483646 w 1379"/>
                <a:gd name="T11" fmla="*/ 2147483646 h 14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4" name="Google Shape;642;p30">
              <a:extLst>
                <a:ext uri="{FF2B5EF4-FFF2-40B4-BE49-F238E27FC236}">
                  <a16:creationId xmlns:a16="http://schemas.microsoft.com/office/drawing/2014/main" xmlns="" id="{9152F61F-3826-F252-90AF-9C0A927F823B}"/>
                </a:ext>
              </a:extLst>
            </p:cNvPr>
            <p:cNvSpPr/>
            <p:nvPr/>
          </p:nvSpPr>
          <p:spPr>
            <a:xfrm>
              <a:off x="1517750" y="1953787"/>
              <a:ext cx="253089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5" name="Google Shape;643;p30">
              <a:extLst>
                <a:ext uri="{FF2B5EF4-FFF2-40B4-BE49-F238E27FC236}">
                  <a16:creationId xmlns:a16="http://schemas.microsoft.com/office/drawing/2014/main" xmlns="" id="{00B51137-9AF4-611B-9B89-E019C4573570}"/>
                </a:ext>
              </a:extLst>
            </p:cNvPr>
            <p:cNvSpPr/>
            <p:nvPr/>
          </p:nvSpPr>
          <p:spPr>
            <a:xfrm>
              <a:off x="1517750" y="2272402"/>
              <a:ext cx="85843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644;p30">
              <a:extLst>
                <a:ext uri="{FF2B5EF4-FFF2-40B4-BE49-F238E27FC236}">
                  <a16:creationId xmlns:a16="http://schemas.microsoft.com/office/drawing/2014/main" xmlns="" id="{D839A2DF-3FE5-1479-6E1F-9E22581053EE}"/>
                </a:ext>
              </a:extLst>
            </p:cNvPr>
            <p:cNvSpPr/>
            <p:nvPr/>
          </p:nvSpPr>
          <p:spPr>
            <a:xfrm>
              <a:off x="1264661" y="1989353"/>
              <a:ext cx="358173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7" name="Google Shape;645;p30">
              <a:extLst>
                <a:ext uri="{FF2B5EF4-FFF2-40B4-BE49-F238E27FC236}">
                  <a16:creationId xmlns:a16="http://schemas.microsoft.com/office/drawing/2014/main" xmlns="" id="{F466072B-BD59-1E63-2462-10B4F1BFC838}"/>
                </a:ext>
              </a:extLst>
            </p:cNvPr>
            <p:cNvSpPr/>
            <p:nvPr/>
          </p:nvSpPr>
          <p:spPr>
            <a:xfrm>
              <a:off x="1273541" y="1873763"/>
              <a:ext cx="42033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8" name="Google Shape;646;p30">
              <a:extLst>
                <a:ext uri="{FF2B5EF4-FFF2-40B4-BE49-F238E27FC236}">
                  <a16:creationId xmlns:a16="http://schemas.microsoft.com/office/drawing/2014/main" xmlns="" id="{154D829B-DD33-EDE8-19C6-08AFAB5314DA}"/>
                </a:ext>
              </a:extLst>
            </p:cNvPr>
            <p:cNvSpPr/>
            <p:nvPr/>
          </p:nvSpPr>
          <p:spPr>
            <a:xfrm>
              <a:off x="1559192" y="2072341"/>
              <a:ext cx="121364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9" name="Google Shape;647;p30">
              <a:extLst>
                <a:ext uri="{FF2B5EF4-FFF2-40B4-BE49-F238E27FC236}">
                  <a16:creationId xmlns:a16="http://schemas.microsoft.com/office/drawing/2014/main" xmlns="" id="{9CD14E71-49F8-F67F-FF68-5911E2A9E4E4}"/>
                </a:ext>
              </a:extLst>
            </p:cNvPr>
            <p:cNvSpPr/>
            <p:nvPr/>
          </p:nvSpPr>
          <p:spPr>
            <a:xfrm>
              <a:off x="1494070" y="1995281"/>
              <a:ext cx="111004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0" name="Google Shape;648;p30">
              <a:extLst>
                <a:ext uri="{FF2B5EF4-FFF2-40B4-BE49-F238E27FC236}">
                  <a16:creationId xmlns:a16="http://schemas.microsoft.com/office/drawing/2014/main" xmlns="" id="{6296E587-C1AD-9E35-2DEC-54AD110B3319}"/>
                </a:ext>
              </a:extLst>
            </p:cNvPr>
            <p:cNvSpPr/>
            <p:nvPr/>
          </p:nvSpPr>
          <p:spPr>
            <a:xfrm>
              <a:off x="1529591" y="2488764"/>
              <a:ext cx="152445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1" name="Google Shape;649;p30">
              <a:extLst>
                <a:ext uri="{FF2B5EF4-FFF2-40B4-BE49-F238E27FC236}">
                  <a16:creationId xmlns:a16="http://schemas.microsoft.com/office/drawing/2014/main" xmlns="" id="{2CB9EB3D-C0C6-5D2A-F72A-E56749E37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425" y="1378799"/>
              <a:ext cx="112576" cy="203025"/>
            </a:xfrm>
            <a:custGeom>
              <a:avLst/>
              <a:gdLst>
                <a:gd name="T0" fmla="*/ 2147483646 w 4505"/>
                <a:gd name="T1" fmla="*/ 2147483646 h 8134"/>
                <a:gd name="T2" fmla="*/ 2147483646 w 4505"/>
                <a:gd name="T3" fmla="*/ 2147483646 h 8134"/>
                <a:gd name="T4" fmla="*/ 2147483646 w 4505"/>
                <a:gd name="T5" fmla="*/ 2147483646 h 8134"/>
                <a:gd name="T6" fmla="*/ 2147483646 w 4505"/>
                <a:gd name="T7" fmla="*/ 2147483646 h 8134"/>
                <a:gd name="T8" fmla="*/ 2147483646 w 4505"/>
                <a:gd name="T9" fmla="*/ 2147483646 h 8134"/>
                <a:gd name="T10" fmla="*/ 2147483646 w 4505"/>
                <a:gd name="T11" fmla="*/ 2147483646 h 8134"/>
                <a:gd name="T12" fmla="*/ 2147483646 w 4505"/>
                <a:gd name="T13" fmla="*/ 2147483646 h 8134"/>
                <a:gd name="T14" fmla="*/ 2147483646 w 4505"/>
                <a:gd name="T15" fmla="*/ 2147483646 h 81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2" name="Google Shape;650;p30">
              <a:extLst>
                <a:ext uri="{FF2B5EF4-FFF2-40B4-BE49-F238E27FC236}">
                  <a16:creationId xmlns:a16="http://schemas.microsoft.com/office/drawing/2014/main" xmlns="" id="{2858496C-B190-8E91-4BFF-9631178D4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000" y="406654"/>
              <a:ext cx="1015151" cy="1066989"/>
            </a:xfrm>
            <a:custGeom>
              <a:avLst/>
              <a:gdLst>
                <a:gd name="T0" fmla="*/ 2147483646 w 40634"/>
                <a:gd name="T1" fmla="*/ 2147483646 h 42724"/>
                <a:gd name="T2" fmla="*/ 2147483646 w 40634"/>
                <a:gd name="T3" fmla="*/ 2147483646 h 42724"/>
                <a:gd name="T4" fmla="*/ 2147483646 w 40634"/>
                <a:gd name="T5" fmla="*/ 2147483646 h 42724"/>
                <a:gd name="T6" fmla="*/ 2147483646 w 40634"/>
                <a:gd name="T7" fmla="*/ 2147483646 h 42724"/>
                <a:gd name="T8" fmla="*/ 2147483646 w 40634"/>
                <a:gd name="T9" fmla="*/ 2147483646 h 42724"/>
                <a:gd name="T10" fmla="*/ 2147483646 w 40634"/>
                <a:gd name="T11" fmla="*/ 2147483646 h 42724"/>
                <a:gd name="T12" fmla="*/ 2147483646 w 40634"/>
                <a:gd name="T13" fmla="*/ 2147483646 h 42724"/>
                <a:gd name="T14" fmla="*/ 2147483646 w 40634"/>
                <a:gd name="T15" fmla="*/ 2147483646 h 42724"/>
                <a:gd name="T16" fmla="*/ 2147483646 w 40634"/>
                <a:gd name="T17" fmla="*/ 2147483646 h 42724"/>
                <a:gd name="T18" fmla="*/ 2147483646 w 40634"/>
                <a:gd name="T19" fmla="*/ 2147483646 h 42724"/>
                <a:gd name="T20" fmla="*/ 2147483646 w 40634"/>
                <a:gd name="T21" fmla="*/ 2147483646 h 42724"/>
                <a:gd name="T22" fmla="*/ 2147483646 w 40634"/>
                <a:gd name="T23" fmla="*/ 2147483646 h 42724"/>
                <a:gd name="T24" fmla="*/ 2147483646 w 40634"/>
                <a:gd name="T25" fmla="*/ 2147483646 h 427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3" name="Google Shape;651;p30">
              <a:extLst>
                <a:ext uri="{FF2B5EF4-FFF2-40B4-BE49-F238E27FC236}">
                  <a16:creationId xmlns:a16="http://schemas.microsoft.com/office/drawing/2014/main" xmlns="" id="{EA731B31-C8B4-609C-8E48-E86CACAC7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774" y="1177257"/>
              <a:ext cx="649776" cy="296386"/>
            </a:xfrm>
            <a:custGeom>
              <a:avLst/>
              <a:gdLst>
                <a:gd name="T0" fmla="*/ 2147483646 w 26047"/>
                <a:gd name="T1" fmla="*/ 2147483646 h 11899"/>
                <a:gd name="T2" fmla="*/ 2147483646 w 26047"/>
                <a:gd name="T3" fmla="*/ 2147483646 h 11899"/>
                <a:gd name="T4" fmla="*/ 2147483646 w 26047"/>
                <a:gd name="T5" fmla="*/ 2147483646 h 11899"/>
                <a:gd name="T6" fmla="*/ 2147483646 w 26047"/>
                <a:gd name="T7" fmla="*/ 2147483646 h 11899"/>
                <a:gd name="T8" fmla="*/ 2147483646 w 26047"/>
                <a:gd name="T9" fmla="*/ 2147483646 h 11899"/>
                <a:gd name="T10" fmla="*/ 2147483646 w 26047"/>
                <a:gd name="T11" fmla="*/ 2147483646 h 11899"/>
                <a:gd name="T12" fmla="*/ 2147483646 w 26047"/>
                <a:gd name="T13" fmla="*/ 2147483646 h 11899"/>
                <a:gd name="T14" fmla="*/ 0 w 26047"/>
                <a:gd name="T15" fmla="*/ 2147483646 h 11899"/>
                <a:gd name="T16" fmla="*/ 2147483646 w 26047"/>
                <a:gd name="T17" fmla="*/ 2147483646 h 11899"/>
                <a:gd name="T18" fmla="*/ 2147483646 w 26047"/>
                <a:gd name="T19" fmla="*/ 2147483646 h 11899"/>
                <a:gd name="T20" fmla="*/ 2147483646 w 26047"/>
                <a:gd name="T21" fmla="*/ 2147483646 h 11899"/>
                <a:gd name="T22" fmla="*/ 0 w 26047"/>
                <a:gd name="T23" fmla="*/ 2147483646 h 118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4" name="Google Shape;652;p30">
              <a:extLst>
                <a:ext uri="{FF2B5EF4-FFF2-40B4-BE49-F238E27FC236}">
                  <a16:creationId xmlns:a16="http://schemas.microsoft.com/office/drawing/2014/main" xmlns="" id="{6493CF93-D4EC-7C10-CA79-7DEAF0F32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9675" y="1467714"/>
              <a:ext cx="49376" cy="2964"/>
            </a:xfrm>
            <a:custGeom>
              <a:avLst/>
              <a:gdLst>
                <a:gd name="T0" fmla="*/ 0 w 1950"/>
                <a:gd name="T1" fmla="*/ 0 h 135"/>
                <a:gd name="T2" fmla="*/ 2147483646 w 1950"/>
                <a:gd name="T3" fmla="*/ 2147483646 h 135"/>
                <a:gd name="T4" fmla="*/ 2147483646 w 1950"/>
                <a:gd name="T5" fmla="*/ 2147483646 h 135"/>
                <a:gd name="T6" fmla="*/ 0 w 1950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5" name="Google Shape;653;p30">
              <a:extLst>
                <a:ext uri="{FF2B5EF4-FFF2-40B4-BE49-F238E27FC236}">
                  <a16:creationId xmlns:a16="http://schemas.microsoft.com/office/drawing/2014/main" xmlns="" id="{9263BAA3-97BC-0174-338D-CA685CDAD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774" y="1077968"/>
              <a:ext cx="649776" cy="395674"/>
            </a:xfrm>
            <a:custGeom>
              <a:avLst/>
              <a:gdLst>
                <a:gd name="T0" fmla="*/ 2147483646 w 26047"/>
                <a:gd name="T1" fmla="*/ 2147483646 h 15831"/>
                <a:gd name="T2" fmla="*/ 2147483646 w 26047"/>
                <a:gd name="T3" fmla="*/ 2147483646 h 15831"/>
                <a:gd name="T4" fmla="*/ 0 w 26047"/>
                <a:gd name="T5" fmla="*/ 2147483646 h 15831"/>
                <a:gd name="T6" fmla="*/ 0 w 26047"/>
                <a:gd name="T7" fmla="*/ 2147483646 h 15831"/>
                <a:gd name="T8" fmla="*/ 2147483646 w 26047"/>
                <a:gd name="T9" fmla="*/ 2147483646 h 15831"/>
                <a:gd name="T10" fmla="*/ 2147483646 w 26047"/>
                <a:gd name="T11" fmla="*/ 2147483646 h 15831"/>
                <a:gd name="T12" fmla="*/ 2147483646 w 26047"/>
                <a:gd name="T13" fmla="*/ 2147483646 h 15831"/>
                <a:gd name="T14" fmla="*/ 2147483646 w 26047"/>
                <a:gd name="T15" fmla="*/ 2147483646 h 15831"/>
                <a:gd name="T16" fmla="*/ 2147483646 w 26047"/>
                <a:gd name="T17" fmla="*/ 2147483646 h 15831"/>
                <a:gd name="T18" fmla="*/ 2147483646 w 26047"/>
                <a:gd name="T19" fmla="*/ 2147483646 h 15831"/>
                <a:gd name="T20" fmla="*/ 2147483646 w 26047"/>
                <a:gd name="T21" fmla="*/ 2147483646 h 15831"/>
                <a:gd name="T22" fmla="*/ 2147483646 w 26047"/>
                <a:gd name="T23" fmla="*/ 2147483646 h 15831"/>
                <a:gd name="T24" fmla="*/ 2147483646 w 26047"/>
                <a:gd name="T25" fmla="*/ 2147483646 h 15831"/>
                <a:gd name="T26" fmla="*/ 2147483646 w 26047"/>
                <a:gd name="T27" fmla="*/ 2147483646 h 15831"/>
                <a:gd name="T28" fmla="*/ 2147483646 w 26047"/>
                <a:gd name="T29" fmla="*/ 2147483646 h 15831"/>
                <a:gd name="T30" fmla="*/ 2147483646 w 26047"/>
                <a:gd name="T31" fmla="*/ 2147483646 h 15831"/>
                <a:gd name="T32" fmla="*/ 2147483646 w 26047"/>
                <a:gd name="T33" fmla="*/ 2147483646 h 158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lnTo>
                    <a:pt x="3798" y="1"/>
                  </a:ln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6" name="Google Shape;654;p30">
              <a:extLst>
                <a:ext uri="{FF2B5EF4-FFF2-40B4-BE49-F238E27FC236}">
                  <a16:creationId xmlns:a16="http://schemas.microsoft.com/office/drawing/2014/main" xmlns="" id="{3096BC38-4AB3-1295-94BA-016384FA33DA}"/>
                </a:ext>
              </a:extLst>
            </p:cNvPr>
            <p:cNvSpPr/>
            <p:nvPr/>
          </p:nvSpPr>
          <p:spPr>
            <a:xfrm>
              <a:off x="1232100" y="1481052"/>
              <a:ext cx="279731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7" name="Google Shape;655;p30">
              <a:extLst>
                <a:ext uri="{FF2B5EF4-FFF2-40B4-BE49-F238E27FC236}">
                  <a16:creationId xmlns:a16="http://schemas.microsoft.com/office/drawing/2014/main" xmlns="" id="{4DF9AFAC-C994-3991-5197-64CE62060392}"/>
                </a:ext>
              </a:extLst>
            </p:cNvPr>
            <p:cNvSpPr/>
            <p:nvPr/>
          </p:nvSpPr>
          <p:spPr>
            <a:xfrm>
              <a:off x="1235060" y="1481052"/>
              <a:ext cx="273811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8" name="Google Shape;656;p30">
              <a:extLst>
                <a:ext uri="{FF2B5EF4-FFF2-40B4-BE49-F238E27FC236}">
                  <a16:creationId xmlns:a16="http://schemas.microsoft.com/office/drawing/2014/main" xmlns="" id="{1434B5DA-6DFD-6401-62C4-A01CB22E66A0}"/>
                </a:ext>
              </a:extLst>
            </p:cNvPr>
            <p:cNvSpPr/>
            <p:nvPr/>
          </p:nvSpPr>
          <p:spPr>
            <a:xfrm>
              <a:off x="1605073" y="1516619"/>
              <a:ext cx="158366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9" name="Google Shape;657;p30">
              <a:extLst>
                <a:ext uri="{FF2B5EF4-FFF2-40B4-BE49-F238E27FC236}">
                  <a16:creationId xmlns:a16="http://schemas.microsoft.com/office/drawing/2014/main" xmlns="" id="{62F0C755-E90D-FDF2-1024-DA09CD801E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350" y="1987872"/>
              <a:ext cx="0" cy="56313"/>
            </a:xfrm>
            <a:custGeom>
              <a:avLst/>
              <a:gdLst>
                <a:gd name="T0" fmla="*/ 0 w 1"/>
                <a:gd name="T1" fmla="*/ 2147483646 h 2253"/>
                <a:gd name="T2" fmla="*/ 0 w 1"/>
                <a:gd name="T3" fmla="*/ 2147483646 h 2253"/>
                <a:gd name="T4" fmla="*/ 0 w 1"/>
                <a:gd name="T5" fmla="*/ 2147483646 h 2253"/>
                <a:gd name="T6" fmla="*/ 0 w 1"/>
                <a:gd name="T7" fmla="*/ 2147483646 h 22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0" name="Google Shape;658;p30">
              <a:extLst>
                <a:ext uri="{FF2B5EF4-FFF2-40B4-BE49-F238E27FC236}">
                  <a16:creationId xmlns:a16="http://schemas.microsoft.com/office/drawing/2014/main" xmlns="" id="{B7F62886-A028-9935-A9DC-B82A4BBC1B20}"/>
                </a:ext>
              </a:extLst>
            </p:cNvPr>
            <p:cNvSpPr/>
            <p:nvPr/>
          </p:nvSpPr>
          <p:spPr>
            <a:xfrm>
              <a:off x="1612474" y="1526992"/>
              <a:ext cx="128764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1" name="Google Shape;659;p30">
              <a:extLst>
                <a:ext uri="{FF2B5EF4-FFF2-40B4-BE49-F238E27FC236}">
                  <a16:creationId xmlns:a16="http://schemas.microsoft.com/office/drawing/2014/main" xmlns="" id="{2B20AA0A-8A66-6D9B-8C85-EEB7B3655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250" y="1202450"/>
              <a:ext cx="134300" cy="121518"/>
            </a:xfrm>
            <a:custGeom>
              <a:avLst/>
              <a:gdLst>
                <a:gd name="T0" fmla="*/ 2147483646 w 5345"/>
                <a:gd name="T1" fmla="*/ 0 h 4826"/>
                <a:gd name="T2" fmla="*/ 2147483646 w 5345"/>
                <a:gd name="T3" fmla="*/ 2147483646 h 4826"/>
                <a:gd name="T4" fmla="*/ 2147483646 w 5345"/>
                <a:gd name="T5" fmla="*/ 2147483646 h 4826"/>
                <a:gd name="T6" fmla="*/ 2147483646 w 5345"/>
                <a:gd name="T7" fmla="*/ 2147483646 h 4826"/>
                <a:gd name="T8" fmla="*/ 2147483646 w 5345"/>
                <a:gd name="T9" fmla="*/ 2147483646 h 4826"/>
                <a:gd name="T10" fmla="*/ 2147483646 w 5345"/>
                <a:gd name="T11" fmla="*/ 2147483646 h 4826"/>
                <a:gd name="T12" fmla="*/ 2147483646 w 5345"/>
                <a:gd name="T13" fmla="*/ 2147483646 h 4826"/>
                <a:gd name="T14" fmla="*/ 2147483646 w 5345"/>
                <a:gd name="T15" fmla="*/ 2147483646 h 4826"/>
                <a:gd name="T16" fmla="*/ 2147483646 w 5345"/>
                <a:gd name="T17" fmla="*/ 2147483646 h 4826"/>
                <a:gd name="T18" fmla="*/ 2147483646 w 5345"/>
                <a:gd name="T19" fmla="*/ 2147483646 h 4826"/>
                <a:gd name="T20" fmla="*/ 2147483646 w 5345"/>
                <a:gd name="T21" fmla="*/ 2147483646 h 4826"/>
                <a:gd name="T22" fmla="*/ 2147483646 w 5345"/>
                <a:gd name="T23" fmla="*/ 2147483646 h 4826"/>
                <a:gd name="T24" fmla="*/ 2147483646 w 5345"/>
                <a:gd name="T25" fmla="*/ 0 h 4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2" name="Google Shape;660;p30">
              <a:extLst>
                <a:ext uri="{FF2B5EF4-FFF2-40B4-BE49-F238E27FC236}">
                  <a16:creationId xmlns:a16="http://schemas.microsoft.com/office/drawing/2014/main" xmlns="" id="{99A7EBFF-55E7-B56B-1926-DA71E8CAC2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275" y="981642"/>
              <a:ext cx="187626" cy="168940"/>
            </a:xfrm>
            <a:custGeom>
              <a:avLst/>
              <a:gdLst>
                <a:gd name="T0" fmla="*/ 2147483646 w 7563"/>
                <a:gd name="T1" fmla="*/ 0 h 6785"/>
                <a:gd name="T2" fmla="*/ 2147483646 w 7563"/>
                <a:gd name="T3" fmla="*/ 2147483646 h 6785"/>
                <a:gd name="T4" fmla="*/ 2147483646 w 7563"/>
                <a:gd name="T5" fmla="*/ 2147483646 h 6785"/>
                <a:gd name="T6" fmla="*/ 2147483646 w 7563"/>
                <a:gd name="T7" fmla="*/ 2147483646 h 6785"/>
                <a:gd name="T8" fmla="*/ 2147483646 w 7563"/>
                <a:gd name="T9" fmla="*/ 2147483646 h 6785"/>
                <a:gd name="T10" fmla="*/ 2147483646 w 7563"/>
                <a:gd name="T11" fmla="*/ 2147483646 h 6785"/>
                <a:gd name="T12" fmla="*/ 2147483646 w 7563"/>
                <a:gd name="T13" fmla="*/ 0 h 67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3" name="Google Shape;661;p30">
              <a:extLst>
                <a:ext uri="{FF2B5EF4-FFF2-40B4-BE49-F238E27FC236}">
                  <a16:creationId xmlns:a16="http://schemas.microsoft.com/office/drawing/2014/main" xmlns="" id="{D130D257-8EF7-58AA-4BBB-C0CFDE7077D3}"/>
                </a:ext>
              </a:extLst>
            </p:cNvPr>
            <p:cNvSpPr/>
            <p:nvPr/>
          </p:nvSpPr>
          <p:spPr>
            <a:xfrm>
              <a:off x="1417107" y="1104642"/>
              <a:ext cx="217568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4" name="Google Shape;662;p30">
              <a:extLst>
                <a:ext uri="{FF2B5EF4-FFF2-40B4-BE49-F238E27FC236}">
                  <a16:creationId xmlns:a16="http://schemas.microsoft.com/office/drawing/2014/main" xmlns="" id="{75A37104-1E58-0EFF-897C-6FCCC0A28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975" y="1079449"/>
              <a:ext cx="159976" cy="143748"/>
            </a:xfrm>
            <a:custGeom>
              <a:avLst/>
              <a:gdLst>
                <a:gd name="T0" fmla="*/ 2147483646 w 6454"/>
                <a:gd name="T1" fmla="*/ 0 h 5755"/>
                <a:gd name="T2" fmla="*/ 2147483646 w 6454"/>
                <a:gd name="T3" fmla="*/ 2147483646 h 5755"/>
                <a:gd name="T4" fmla="*/ 2147483646 w 6454"/>
                <a:gd name="T5" fmla="*/ 2147483646 h 5755"/>
                <a:gd name="T6" fmla="*/ 2147483646 w 6454"/>
                <a:gd name="T7" fmla="*/ 2147483646 h 5755"/>
                <a:gd name="T8" fmla="*/ 2147483646 w 6454"/>
                <a:gd name="T9" fmla="*/ 2147483646 h 5755"/>
                <a:gd name="T10" fmla="*/ 2147483646 w 6454"/>
                <a:gd name="T11" fmla="*/ 2147483646 h 5755"/>
                <a:gd name="T12" fmla="*/ 2147483646 w 6454"/>
                <a:gd name="T13" fmla="*/ 0 h 57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5" name="Google Shape;663;p30">
              <a:extLst>
                <a:ext uri="{FF2B5EF4-FFF2-40B4-BE49-F238E27FC236}">
                  <a16:creationId xmlns:a16="http://schemas.microsoft.com/office/drawing/2014/main" xmlns="" id="{43E0BEA1-220B-C7FE-AB68-42E12952E9DA}"/>
                </a:ext>
              </a:extLst>
            </p:cNvPr>
            <p:cNvSpPr/>
            <p:nvPr/>
          </p:nvSpPr>
          <p:spPr>
            <a:xfrm>
              <a:off x="1861123" y="1212823"/>
              <a:ext cx="131724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6" name="Google Shape;664;p30">
              <a:extLst>
                <a:ext uri="{FF2B5EF4-FFF2-40B4-BE49-F238E27FC236}">
                  <a16:creationId xmlns:a16="http://schemas.microsoft.com/office/drawing/2014/main" xmlns="" id="{37A86879-1ED5-5F91-5F4E-758C43CCF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050" y="1009799"/>
              <a:ext cx="71100" cy="62241"/>
            </a:xfrm>
            <a:custGeom>
              <a:avLst/>
              <a:gdLst>
                <a:gd name="T0" fmla="*/ 2147483646 w 2824"/>
                <a:gd name="T1" fmla="*/ 0 h 2440"/>
                <a:gd name="T2" fmla="*/ 2147483646 w 2824"/>
                <a:gd name="T3" fmla="*/ 2147483646 h 2440"/>
                <a:gd name="T4" fmla="*/ 2147483646 w 2824"/>
                <a:gd name="T5" fmla="*/ 2147483646 h 2440"/>
                <a:gd name="T6" fmla="*/ 2147483646 w 2824"/>
                <a:gd name="T7" fmla="*/ 2147483646 h 2440"/>
                <a:gd name="T8" fmla="*/ 2147483646 w 2824"/>
                <a:gd name="T9" fmla="*/ 2147483646 h 2440"/>
                <a:gd name="T10" fmla="*/ 2147483646 w 2824"/>
                <a:gd name="T11" fmla="*/ 2147483646 h 2440"/>
                <a:gd name="T12" fmla="*/ 2147483646 w 2824"/>
                <a:gd name="T13" fmla="*/ 0 h 24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7" name="Google Shape;665;p30">
              <a:extLst>
                <a:ext uri="{FF2B5EF4-FFF2-40B4-BE49-F238E27FC236}">
                  <a16:creationId xmlns:a16="http://schemas.microsoft.com/office/drawing/2014/main" xmlns="" id="{845E9901-196B-B016-D950-99D5FD33C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1100" y="1095751"/>
              <a:ext cx="71100" cy="60759"/>
            </a:xfrm>
            <a:custGeom>
              <a:avLst/>
              <a:gdLst>
                <a:gd name="T0" fmla="*/ 2147483646 w 2824"/>
                <a:gd name="T1" fmla="*/ 2147483646 h 2445"/>
                <a:gd name="T2" fmla="*/ 2147483646 w 2824"/>
                <a:gd name="T3" fmla="*/ 2147483646 h 2445"/>
                <a:gd name="T4" fmla="*/ 2147483646 w 2824"/>
                <a:gd name="T5" fmla="*/ 2147483646 h 2445"/>
                <a:gd name="T6" fmla="*/ 2147483646 w 2824"/>
                <a:gd name="T7" fmla="*/ 2147483646 h 2445"/>
                <a:gd name="T8" fmla="*/ 2147483646 w 2824"/>
                <a:gd name="T9" fmla="*/ 2147483646 h 2445"/>
                <a:gd name="T10" fmla="*/ 2147483646 w 2824"/>
                <a:gd name="T11" fmla="*/ 2147483646 h 2445"/>
                <a:gd name="T12" fmla="*/ 2147483646 w 2824"/>
                <a:gd name="T13" fmla="*/ 2147483646 h 24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8" name="Google Shape;666;p30">
              <a:extLst>
                <a:ext uri="{FF2B5EF4-FFF2-40B4-BE49-F238E27FC236}">
                  <a16:creationId xmlns:a16="http://schemas.microsoft.com/office/drawing/2014/main" xmlns="" id="{B6323F07-EAAB-3044-24F2-778B3F3A5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50" y="236232"/>
              <a:ext cx="1222525" cy="946952"/>
            </a:xfrm>
            <a:custGeom>
              <a:avLst/>
              <a:gdLst>
                <a:gd name="T0" fmla="*/ 2147483646 w 48901"/>
                <a:gd name="T1" fmla="*/ 0 h 37862"/>
                <a:gd name="T2" fmla="*/ 2147483646 w 48901"/>
                <a:gd name="T3" fmla="*/ 2147483646 h 37862"/>
                <a:gd name="T4" fmla="*/ 2147483646 w 48901"/>
                <a:gd name="T5" fmla="*/ 2147483646 h 37862"/>
                <a:gd name="T6" fmla="*/ 2147483646 w 48901"/>
                <a:gd name="T7" fmla="*/ 2147483646 h 37862"/>
                <a:gd name="T8" fmla="*/ 2147483646 w 48901"/>
                <a:gd name="T9" fmla="*/ 2147483646 h 37862"/>
                <a:gd name="T10" fmla="*/ 2147483646 w 48901"/>
                <a:gd name="T11" fmla="*/ 2147483646 h 37862"/>
                <a:gd name="T12" fmla="*/ 2147483646 w 48901"/>
                <a:gd name="T13" fmla="*/ 2147483646 h 37862"/>
                <a:gd name="T14" fmla="*/ 2147483646 w 48901"/>
                <a:gd name="T15" fmla="*/ 2147483646 h 37862"/>
                <a:gd name="T16" fmla="*/ 2147483646 w 48901"/>
                <a:gd name="T17" fmla="*/ 2147483646 h 37862"/>
                <a:gd name="T18" fmla="*/ 2147483646 w 48901"/>
                <a:gd name="T19" fmla="*/ 2147483646 h 37862"/>
                <a:gd name="T20" fmla="*/ 2147483646 w 48901"/>
                <a:gd name="T21" fmla="*/ 2147483646 h 37862"/>
                <a:gd name="T22" fmla="*/ 2147483646 w 48901"/>
                <a:gd name="T23" fmla="*/ 2147483646 h 37862"/>
                <a:gd name="T24" fmla="*/ 2147483646 w 48901"/>
                <a:gd name="T25" fmla="*/ 2147483646 h 37862"/>
                <a:gd name="T26" fmla="*/ 2147483646 w 48901"/>
                <a:gd name="T27" fmla="*/ 2147483646 h 37862"/>
                <a:gd name="T28" fmla="*/ 2147483646 w 48901"/>
                <a:gd name="T29" fmla="*/ 2147483646 h 37862"/>
                <a:gd name="T30" fmla="*/ 2147483646 w 48901"/>
                <a:gd name="T31" fmla="*/ 2147483646 h 37862"/>
                <a:gd name="T32" fmla="*/ 2147483646 w 48901"/>
                <a:gd name="T33" fmla="*/ 2147483646 h 37862"/>
                <a:gd name="T34" fmla="*/ 2147483646 w 48901"/>
                <a:gd name="T35" fmla="*/ 2147483646 h 37862"/>
                <a:gd name="T36" fmla="*/ 2147483646 w 48901"/>
                <a:gd name="T37" fmla="*/ 2147483646 h 37862"/>
                <a:gd name="T38" fmla="*/ 2147483646 w 48901"/>
                <a:gd name="T39" fmla="*/ 2147483646 h 37862"/>
                <a:gd name="T40" fmla="*/ 2147483646 w 48901"/>
                <a:gd name="T41" fmla="*/ 2147483646 h 37862"/>
                <a:gd name="T42" fmla="*/ 2147483646 w 48901"/>
                <a:gd name="T43" fmla="*/ 2147483646 h 37862"/>
                <a:gd name="T44" fmla="*/ 2147483646 w 48901"/>
                <a:gd name="T45" fmla="*/ 2147483646 h 37862"/>
                <a:gd name="T46" fmla="*/ 2147483646 w 48901"/>
                <a:gd name="T47" fmla="*/ 2147483646 h 37862"/>
                <a:gd name="T48" fmla="*/ 2147483646 w 48901"/>
                <a:gd name="T49" fmla="*/ 2147483646 h 37862"/>
                <a:gd name="T50" fmla="*/ 2147483646 w 48901"/>
                <a:gd name="T51" fmla="*/ 2147483646 h 37862"/>
                <a:gd name="T52" fmla="*/ 2147483646 w 48901"/>
                <a:gd name="T53" fmla="*/ 2147483646 h 37862"/>
                <a:gd name="T54" fmla="*/ 2147483646 w 48901"/>
                <a:gd name="T55" fmla="*/ 2147483646 h 37862"/>
                <a:gd name="T56" fmla="*/ 2147483646 w 48901"/>
                <a:gd name="T57" fmla="*/ 2147483646 h 37862"/>
                <a:gd name="T58" fmla="*/ 2147483646 w 48901"/>
                <a:gd name="T59" fmla="*/ 2147483646 h 37862"/>
                <a:gd name="T60" fmla="*/ 2147483646 w 48901"/>
                <a:gd name="T61" fmla="*/ 2147483646 h 37862"/>
                <a:gd name="T62" fmla="*/ 2147483646 w 48901"/>
                <a:gd name="T63" fmla="*/ 2147483646 h 37862"/>
                <a:gd name="T64" fmla="*/ 2147483646 w 48901"/>
                <a:gd name="T65" fmla="*/ 2147483646 h 37862"/>
                <a:gd name="T66" fmla="*/ 2147483646 w 48901"/>
                <a:gd name="T67" fmla="*/ 2147483646 h 37862"/>
                <a:gd name="T68" fmla="*/ 2147483646 w 48901"/>
                <a:gd name="T69" fmla="*/ 2147483646 h 37862"/>
                <a:gd name="T70" fmla="*/ 2147483646 w 48901"/>
                <a:gd name="T71" fmla="*/ 2147483646 h 37862"/>
                <a:gd name="T72" fmla="*/ 2147483646 w 48901"/>
                <a:gd name="T73" fmla="*/ 2147483646 h 37862"/>
                <a:gd name="T74" fmla="*/ 2147483646 w 48901"/>
                <a:gd name="T75" fmla="*/ 2147483646 h 37862"/>
                <a:gd name="T76" fmla="*/ 2147483646 w 48901"/>
                <a:gd name="T77" fmla="*/ 2147483646 h 37862"/>
                <a:gd name="T78" fmla="*/ 2147483646 w 48901"/>
                <a:gd name="T79" fmla="*/ 2147483646 h 37862"/>
                <a:gd name="T80" fmla="*/ 2147483646 w 48901"/>
                <a:gd name="T81" fmla="*/ 2147483646 h 37862"/>
                <a:gd name="T82" fmla="*/ 2147483646 w 48901"/>
                <a:gd name="T83" fmla="*/ 2147483646 h 37862"/>
                <a:gd name="T84" fmla="*/ 2147483646 w 48901"/>
                <a:gd name="T85" fmla="*/ 2147483646 h 37862"/>
                <a:gd name="T86" fmla="*/ 2147483646 w 48901"/>
                <a:gd name="T87" fmla="*/ 2147483646 h 37862"/>
                <a:gd name="T88" fmla="*/ 2147483646 w 48901"/>
                <a:gd name="T89" fmla="*/ 2147483646 h 37862"/>
                <a:gd name="T90" fmla="*/ 2147483646 w 48901"/>
                <a:gd name="T91" fmla="*/ 2147483646 h 37862"/>
                <a:gd name="T92" fmla="*/ 2147483646 w 48901"/>
                <a:gd name="T93" fmla="*/ 2147483646 h 37862"/>
                <a:gd name="T94" fmla="*/ 2147483646 w 48901"/>
                <a:gd name="T95" fmla="*/ 2147483646 h 37862"/>
                <a:gd name="T96" fmla="*/ 2147483646 w 48901"/>
                <a:gd name="T97" fmla="*/ 2147483646 h 37862"/>
                <a:gd name="T98" fmla="*/ 2147483646 w 48901"/>
                <a:gd name="T99" fmla="*/ 2147483646 h 37862"/>
                <a:gd name="T100" fmla="*/ 2147483646 w 48901"/>
                <a:gd name="T101" fmla="*/ 2147483646 h 37862"/>
                <a:gd name="T102" fmla="*/ 2147483646 w 48901"/>
                <a:gd name="T103" fmla="*/ 2147483646 h 37862"/>
                <a:gd name="T104" fmla="*/ 2147483646 w 48901"/>
                <a:gd name="T105" fmla="*/ 0 h 378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9" name="Google Shape;667;p30">
              <a:extLst>
                <a:ext uri="{FF2B5EF4-FFF2-40B4-BE49-F238E27FC236}">
                  <a16:creationId xmlns:a16="http://schemas.microsoft.com/office/drawing/2014/main" xmlns="" id="{58FCBADE-21AA-313F-39C3-965FE233B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900" y="234750"/>
              <a:ext cx="1194875" cy="706880"/>
            </a:xfrm>
            <a:custGeom>
              <a:avLst/>
              <a:gdLst>
                <a:gd name="T0" fmla="*/ 2147483646 w 47759"/>
                <a:gd name="T1" fmla="*/ 2147483646 h 28249"/>
                <a:gd name="T2" fmla="*/ 2147483646 w 47759"/>
                <a:gd name="T3" fmla="*/ 2147483646 h 28249"/>
                <a:gd name="T4" fmla="*/ 2147483646 w 47759"/>
                <a:gd name="T5" fmla="*/ 2147483646 h 28249"/>
                <a:gd name="T6" fmla="*/ 2147483646 w 47759"/>
                <a:gd name="T7" fmla="*/ 2147483646 h 28249"/>
                <a:gd name="T8" fmla="*/ 2147483646 w 47759"/>
                <a:gd name="T9" fmla="*/ 2147483646 h 28249"/>
                <a:gd name="T10" fmla="*/ 2147483646 w 47759"/>
                <a:gd name="T11" fmla="*/ 2147483646 h 28249"/>
                <a:gd name="T12" fmla="*/ 2147483646 w 47759"/>
                <a:gd name="T13" fmla="*/ 2147483646 h 28249"/>
                <a:gd name="T14" fmla="*/ 2147483646 w 47759"/>
                <a:gd name="T15" fmla="*/ 2147483646 h 28249"/>
                <a:gd name="T16" fmla="*/ 2147483646 w 47759"/>
                <a:gd name="T17" fmla="*/ 2147483646 h 28249"/>
                <a:gd name="T18" fmla="*/ 2147483646 w 47759"/>
                <a:gd name="T19" fmla="*/ 2147483646 h 28249"/>
                <a:gd name="T20" fmla="*/ 2147483646 w 47759"/>
                <a:gd name="T21" fmla="*/ 2147483646 h 28249"/>
                <a:gd name="T22" fmla="*/ 2147483646 w 47759"/>
                <a:gd name="T23" fmla="*/ 2147483646 h 28249"/>
                <a:gd name="T24" fmla="*/ 2147483646 w 47759"/>
                <a:gd name="T25" fmla="*/ 2147483646 h 28249"/>
                <a:gd name="T26" fmla="*/ 2147483646 w 47759"/>
                <a:gd name="T27" fmla="*/ 2147483646 h 28249"/>
                <a:gd name="T28" fmla="*/ 2147483646 w 47759"/>
                <a:gd name="T29" fmla="*/ 2147483646 h 28249"/>
                <a:gd name="T30" fmla="*/ 2147483646 w 47759"/>
                <a:gd name="T31" fmla="*/ 2147483646 h 28249"/>
                <a:gd name="T32" fmla="*/ 2147483646 w 47759"/>
                <a:gd name="T33" fmla="*/ 2147483646 h 28249"/>
                <a:gd name="T34" fmla="*/ 2147483646 w 47759"/>
                <a:gd name="T35" fmla="*/ 2147483646 h 28249"/>
                <a:gd name="T36" fmla="*/ 2147483646 w 47759"/>
                <a:gd name="T37" fmla="*/ 2147483646 h 28249"/>
                <a:gd name="T38" fmla="*/ 2147483646 w 47759"/>
                <a:gd name="T39" fmla="*/ 2147483646 h 28249"/>
                <a:gd name="T40" fmla="*/ 2147483646 w 47759"/>
                <a:gd name="T41" fmla="*/ 2147483646 h 28249"/>
                <a:gd name="T42" fmla="*/ 2147483646 w 47759"/>
                <a:gd name="T43" fmla="*/ 2147483646 h 28249"/>
                <a:gd name="T44" fmla="*/ 2147483646 w 47759"/>
                <a:gd name="T45" fmla="*/ 2147483646 h 28249"/>
                <a:gd name="T46" fmla="*/ 2147483646 w 47759"/>
                <a:gd name="T47" fmla="*/ 2147483646 h 28249"/>
                <a:gd name="T48" fmla="*/ 2147483646 w 47759"/>
                <a:gd name="T49" fmla="*/ 2147483646 h 28249"/>
                <a:gd name="T50" fmla="*/ 2147483646 w 47759"/>
                <a:gd name="T51" fmla="*/ 2147483646 h 28249"/>
                <a:gd name="T52" fmla="*/ 2147483646 w 47759"/>
                <a:gd name="T53" fmla="*/ 2147483646 h 28249"/>
                <a:gd name="T54" fmla="*/ 2147483646 w 47759"/>
                <a:gd name="T55" fmla="*/ 2147483646 h 28249"/>
                <a:gd name="T56" fmla="*/ 2147483646 w 47759"/>
                <a:gd name="T57" fmla="*/ 2147483646 h 28249"/>
                <a:gd name="T58" fmla="*/ 2147483646 w 47759"/>
                <a:gd name="T59" fmla="*/ 2147483646 h 28249"/>
                <a:gd name="T60" fmla="*/ 2147483646 w 47759"/>
                <a:gd name="T61" fmla="*/ 2147483646 h 28249"/>
                <a:gd name="T62" fmla="*/ 2147483646 w 47759"/>
                <a:gd name="T63" fmla="*/ 2147483646 h 28249"/>
                <a:gd name="T64" fmla="*/ 2147483646 w 47759"/>
                <a:gd name="T65" fmla="*/ 2147483646 h 28249"/>
                <a:gd name="T66" fmla="*/ 2147483646 w 47759"/>
                <a:gd name="T67" fmla="*/ 2147483646 h 28249"/>
                <a:gd name="T68" fmla="*/ 2147483646 w 47759"/>
                <a:gd name="T69" fmla="*/ 2147483646 h 28249"/>
                <a:gd name="T70" fmla="*/ 2147483646 w 47759"/>
                <a:gd name="T71" fmla="*/ 2147483646 h 28249"/>
                <a:gd name="T72" fmla="*/ 2147483646 w 47759"/>
                <a:gd name="T73" fmla="*/ 2147483646 h 28249"/>
                <a:gd name="T74" fmla="*/ 2147483646 w 47759"/>
                <a:gd name="T75" fmla="*/ 2147483646 h 28249"/>
                <a:gd name="T76" fmla="*/ 2147483646 w 47759"/>
                <a:gd name="T77" fmla="*/ 2147483646 h 28249"/>
                <a:gd name="T78" fmla="*/ 2147483646 w 47759"/>
                <a:gd name="T79" fmla="*/ 2147483646 h 28249"/>
                <a:gd name="T80" fmla="*/ 2147483646 w 47759"/>
                <a:gd name="T81" fmla="*/ 2147483646 h 28249"/>
                <a:gd name="T82" fmla="*/ 2147483646 w 47759"/>
                <a:gd name="T83" fmla="*/ 2147483646 h 28249"/>
                <a:gd name="T84" fmla="*/ 2147483646 w 47759"/>
                <a:gd name="T85" fmla="*/ 2147483646 h 28249"/>
                <a:gd name="T86" fmla="*/ 2147483646 w 47759"/>
                <a:gd name="T87" fmla="*/ 2147483646 h 28249"/>
                <a:gd name="T88" fmla="*/ 2147483646 w 47759"/>
                <a:gd name="T89" fmla="*/ 2147483646 h 28249"/>
                <a:gd name="T90" fmla="*/ 2147483646 w 47759"/>
                <a:gd name="T91" fmla="*/ 2147483646 h 28249"/>
                <a:gd name="T92" fmla="*/ 2147483646 w 47759"/>
                <a:gd name="T93" fmla="*/ 2147483646 h 28249"/>
                <a:gd name="T94" fmla="*/ 2147483646 w 47759"/>
                <a:gd name="T95" fmla="*/ 2147483646 h 28249"/>
                <a:gd name="T96" fmla="*/ 2147483646 w 47759"/>
                <a:gd name="T97" fmla="*/ 2147483646 h 28249"/>
                <a:gd name="T98" fmla="*/ 2147483646 w 47759"/>
                <a:gd name="T99" fmla="*/ 2147483646 h 28249"/>
                <a:gd name="T100" fmla="*/ 2147483646 w 47759"/>
                <a:gd name="T101" fmla="*/ 2147483646 h 28249"/>
                <a:gd name="T102" fmla="*/ 2147483646 w 47759"/>
                <a:gd name="T103" fmla="*/ 2147483646 h 28249"/>
                <a:gd name="T104" fmla="*/ 2147483646 w 47759"/>
                <a:gd name="T105" fmla="*/ 2147483646 h 282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0" name="Google Shape;668;p30">
              <a:extLst>
                <a:ext uri="{FF2B5EF4-FFF2-40B4-BE49-F238E27FC236}">
                  <a16:creationId xmlns:a16="http://schemas.microsoft.com/office/drawing/2014/main" xmlns="" id="{FB4B32B3-853E-9A22-D728-69B6024C6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900" y="237714"/>
              <a:ext cx="1194875" cy="935097"/>
            </a:xfrm>
            <a:custGeom>
              <a:avLst/>
              <a:gdLst>
                <a:gd name="T0" fmla="*/ 2147483646 w 47759"/>
                <a:gd name="T1" fmla="*/ 0 h 37407"/>
                <a:gd name="T2" fmla="*/ 2147483646 w 47759"/>
                <a:gd name="T3" fmla="*/ 2147483646 h 37407"/>
                <a:gd name="T4" fmla="*/ 2147483646 w 47759"/>
                <a:gd name="T5" fmla="*/ 2147483646 h 37407"/>
                <a:gd name="T6" fmla="*/ 2147483646 w 47759"/>
                <a:gd name="T7" fmla="*/ 2147483646 h 37407"/>
                <a:gd name="T8" fmla="*/ 2147483646 w 47759"/>
                <a:gd name="T9" fmla="*/ 2147483646 h 37407"/>
                <a:gd name="T10" fmla="*/ 2147483646 w 47759"/>
                <a:gd name="T11" fmla="*/ 2147483646 h 37407"/>
                <a:gd name="T12" fmla="*/ 2147483646 w 47759"/>
                <a:gd name="T13" fmla="*/ 2147483646 h 37407"/>
                <a:gd name="T14" fmla="*/ 2147483646 w 47759"/>
                <a:gd name="T15" fmla="*/ 2147483646 h 37407"/>
                <a:gd name="T16" fmla="*/ 2147483646 w 47759"/>
                <a:gd name="T17" fmla="*/ 2147483646 h 37407"/>
                <a:gd name="T18" fmla="*/ 2147483646 w 47759"/>
                <a:gd name="T19" fmla="*/ 2147483646 h 37407"/>
                <a:gd name="T20" fmla="*/ 2147483646 w 47759"/>
                <a:gd name="T21" fmla="*/ 2147483646 h 37407"/>
                <a:gd name="T22" fmla="*/ 2147483646 w 47759"/>
                <a:gd name="T23" fmla="*/ 2147483646 h 37407"/>
                <a:gd name="T24" fmla="*/ 2147483646 w 47759"/>
                <a:gd name="T25" fmla="*/ 2147483646 h 37407"/>
                <a:gd name="T26" fmla="*/ 2147483646 w 47759"/>
                <a:gd name="T27" fmla="*/ 2147483646 h 37407"/>
                <a:gd name="T28" fmla="*/ 2147483646 w 47759"/>
                <a:gd name="T29" fmla="*/ 2147483646 h 37407"/>
                <a:gd name="T30" fmla="*/ 2147483646 w 47759"/>
                <a:gd name="T31" fmla="*/ 2147483646 h 37407"/>
                <a:gd name="T32" fmla="*/ 2147483646 w 47759"/>
                <a:gd name="T33" fmla="*/ 2147483646 h 37407"/>
                <a:gd name="T34" fmla="*/ 2147483646 w 47759"/>
                <a:gd name="T35" fmla="*/ 2147483646 h 37407"/>
                <a:gd name="T36" fmla="*/ 2147483646 w 47759"/>
                <a:gd name="T37" fmla="*/ 2147483646 h 37407"/>
                <a:gd name="T38" fmla="*/ 2147483646 w 47759"/>
                <a:gd name="T39" fmla="*/ 2147483646 h 37407"/>
                <a:gd name="T40" fmla="*/ 2147483646 w 47759"/>
                <a:gd name="T41" fmla="*/ 2147483646 h 37407"/>
                <a:gd name="T42" fmla="*/ 2147483646 w 47759"/>
                <a:gd name="T43" fmla="*/ 2147483646 h 37407"/>
                <a:gd name="T44" fmla="*/ 2147483646 w 47759"/>
                <a:gd name="T45" fmla="*/ 2147483646 h 37407"/>
                <a:gd name="T46" fmla="*/ 2147483646 w 47759"/>
                <a:gd name="T47" fmla="*/ 2147483646 h 37407"/>
                <a:gd name="T48" fmla="*/ 2147483646 w 47759"/>
                <a:gd name="T49" fmla="*/ 2147483646 h 37407"/>
                <a:gd name="T50" fmla="*/ 2147483646 w 47759"/>
                <a:gd name="T51" fmla="*/ 2147483646 h 37407"/>
                <a:gd name="T52" fmla="*/ 2147483646 w 47759"/>
                <a:gd name="T53" fmla="*/ 2147483646 h 37407"/>
                <a:gd name="T54" fmla="*/ 2147483646 w 47759"/>
                <a:gd name="T55" fmla="*/ 2147483646 h 37407"/>
                <a:gd name="T56" fmla="*/ 2147483646 w 47759"/>
                <a:gd name="T57" fmla="*/ 2147483646 h 37407"/>
                <a:gd name="T58" fmla="*/ 2147483646 w 47759"/>
                <a:gd name="T59" fmla="*/ 2147483646 h 37407"/>
                <a:gd name="T60" fmla="*/ 2147483646 w 47759"/>
                <a:gd name="T61" fmla="*/ 2147483646 h 37407"/>
                <a:gd name="T62" fmla="*/ 2147483646 w 47759"/>
                <a:gd name="T63" fmla="*/ 2147483646 h 37407"/>
                <a:gd name="T64" fmla="*/ 2147483646 w 47759"/>
                <a:gd name="T65" fmla="*/ 2147483646 h 37407"/>
                <a:gd name="T66" fmla="*/ 2147483646 w 47759"/>
                <a:gd name="T67" fmla="*/ 2147483646 h 37407"/>
                <a:gd name="T68" fmla="*/ 2147483646 w 47759"/>
                <a:gd name="T69" fmla="*/ 2147483646 h 37407"/>
                <a:gd name="T70" fmla="*/ 2147483646 w 47759"/>
                <a:gd name="T71" fmla="*/ 2147483646 h 37407"/>
                <a:gd name="T72" fmla="*/ 2147483646 w 47759"/>
                <a:gd name="T73" fmla="*/ 2147483646 h 37407"/>
                <a:gd name="T74" fmla="*/ 2147483646 w 47759"/>
                <a:gd name="T75" fmla="*/ 2147483646 h 37407"/>
                <a:gd name="T76" fmla="*/ 2147483646 w 47759"/>
                <a:gd name="T77" fmla="*/ 0 h 374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1" name="Google Shape;669;p30">
              <a:extLst>
                <a:ext uri="{FF2B5EF4-FFF2-40B4-BE49-F238E27FC236}">
                  <a16:creationId xmlns:a16="http://schemas.microsoft.com/office/drawing/2014/main" xmlns="" id="{5B0620DF-2F26-10C1-C5A8-F4453FFF5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874" y="1735944"/>
              <a:ext cx="244900" cy="251928"/>
            </a:xfrm>
            <a:custGeom>
              <a:avLst/>
              <a:gdLst>
                <a:gd name="T0" fmla="*/ 2147483646 w 9781"/>
                <a:gd name="T1" fmla="*/ 0 h 10083"/>
                <a:gd name="T2" fmla="*/ 2147483646 w 9781"/>
                <a:gd name="T3" fmla="*/ 2147483646 h 10083"/>
                <a:gd name="T4" fmla="*/ 2147483646 w 9781"/>
                <a:gd name="T5" fmla="*/ 2147483646 h 10083"/>
                <a:gd name="T6" fmla="*/ 2147483646 w 9781"/>
                <a:gd name="T7" fmla="*/ 2147483646 h 10083"/>
                <a:gd name="T8" fmla="*/ 2147483646 w 9781"/>
                <a:gd name="T9" fmla="*/ 2147483646 h 10083"/>
                <a:gd name="T10" fmla="*/ 2147483646 w 9781"/>
                <a:gd name="T11" fmla="*/ 2147483646 h 10083"/>
                <a:gd name="T12" fmla="*/ 2147483646 w 9781"/>
                <a:gd name="T13" fmla="*/ 2147483646 h 10083"/>
                <a:gd name="T14" fmla="*/ 2147483646 w 9781"/>
                <a:gd name="T15" fmla="*/ 0 h 100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2" name="Google Shape;670;p30">
              <a:extLst>
                <a:ext uri="{FF2B5EF4-FFF2-40B4-BE49-F238E27FC236}">
                  <a16:creationId xmlns:a16="http://schemas.microsoft.com/office/drawing/2014/main" xmlns="" id="{D5FEE28F-B060-393F-8B6B-0D2B655C1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300" y="1525510"/>
              <a:ext cx="203424" cy="225253"/>
            </a:xfrm>
            <a:custGeom>
              <a:avLst/>
              <a:gdLst>
                <a:gd name="T0" fmla="*/ 2147483646 w 8135"/>
                <a:gd name="T1" fmla="*/ 0 h 8974"/>
                <a:gd name="T2" fmla="*/ 2147483646 w 8135"/>
                <a:gd name="T3" fmla="*/ 2147483646 h 8974"/>
                <a:gd name="T4" fmla="*/ 2147483646 w 8135"/>
                <a:gd name="T5" fmla="*/ 2147483646 h 8974"/>
                <a:gd name="T6" fmla="*/ 2147483646 w 8135"/>
                <a:gd name="T7" fmla="*/ 2147483646 h 8974"/>
                <a:gd name="T8" fmla="*/ 2147483646 w 8135"/>
                <a:gd name="T9" fmla="*/ 2147483646 h 8974"/>
                <a:gd name="T10" fmla="*/ 2147483646 w 8135"/>
                <a:gd name="T11" fmla="*/ 2147483646 h 8974"/>
                <a:gd name="T12" fmla="*/ 2147483646 w 8135"/>
                <a:gd name="T13" fmla="*/ 2147483646 h 8974"/>
                <a:gd name="T14" fmla="*/ 2147483646 w 8135"/>
                <a:gd name="T15" fmla="*/ 2147483646 h 8974"/>
                <a:gd name="T16" fmla="*/ 2147483646 w 8135"/>
                <a:gd name="T17" fmla="*/ 0 h 89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3" name="Google Shape;671;p30">
              <a:extLst>
                <a:ext uri="{FF2B5EF4-FFF2-40B4-BE49-F238E27FC236}">
                  <a16:creationId xmlns:a16="http://schemas.microsoft.com/office/drawing/2014/main" xmlns="" id="{8DD238DE-BCDC-74CE-0FE5-F43246E01D38}"/>
                </a:ext>
              </a:extLst>
            </p:cNvPr>
            <p:cNvSpPr/>
            <p:nvPr/>
          </p:nvSpPr>
          <p:spPr>
            <a:xfrm>
              <a:off x="1273541" y="1525510"/>
              <a:ext cx="199808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4" name="Google Shape;672;p30">
              <a:extLst>
                <a:ext uri="{FF2B5EF4-FFF2-40B4-BE49-F238E27FC236}">
                  <a16:creationId xmlns:a16="http://schemas.microsoft.com/office/drawing/2014/main" xmlns="" id="{5B9DCC47-DDD6-BD9E-628A-1845EA122B33}"/>
                </a:ext>
              </a:extLst>
            </p:cNvPr>
            <p:cNvSpPr/>
            <p:nvPr/>
          </p:nvSpPr>
          <p:spPr>
            <a:xfrm>
              <a:off x="1220259" y="1658884"/>
              <a:ext cx="153926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5" name="Google Shape;211;p3">
            <a:extLst>
              <a:ext uri="{FF2B5EF4-FFF2-40B4-BE49-F238E27FC236}">
                <a16:creationId xmlns:a16="http://schemas.microsoft.com/office/drawing/2014/main" xmlns="" id="{EB3B381C-E61B-9EA8-31C6-D9AA6E6B05A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9" y="1581151"/>
            <a:ext cx="444500" cy="398463"/>
            <a:chOff x="2495125" y="2142250"/>
            <a:chExt cx="444275" cy="398525"/>
          </a:xfrm>
        </p:grpSpPr>
        <p:sp>
          <p:nvSpPr>
            <p:cNvPr id="116" name="Google Shape;212;p3">
              <a:extLst>
                <a:ext uri="{FF2B5EF4-FFF2-40B4-BE49-F238E27FC236}">
                  <a16:creationId xmlns:a16="http://schemas.microsoft.com/office/drawing/2014/main" xmlns="" id="{42C10D7B-6472-A2EC-B704-90DB5C8FF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7" name="Google Shape;213;p3">
              <a:extLst>
                <a:ext uri="{FF2B5EF4-FFF2-40B4-BE49-F238E27FC236}">
                  <a16:creationId xmlns:a16="http://schemas.microsoft.com/office/drawing/2014/main" xmlns="" id="{C41E3D6E-1374-94BB-BC88-12DA191AAE28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8" name="Google Shape;214;p3">
            <a:extLst>
              <a:ext uri="{FF2B5EF4-FFF2-40B4-BE49-F238E27FC236}">
                <a16:creationId xmlns:a16="http://schemas.microsoft.com/office/drawing/2014/main" xmlns="" id="{F733BFE1-B00B-D1D4-76B9-834CED9CE67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1" y="5038726"/>
            <a:ext cx="292100" cy="280988"/>
            <a:chOff x="3243875" y="2372825"/>
            <a:chExt cx="291375" cy="281375"/>
          </a:xfrm>
        </p:grpSpPr>
        <p:sp>
          <p:nvSpPr>
            <p:cNvPr id="119" name="Google Shape;215;p3">
              <a:extLst>
                <a:ext uri="{FF2B5EF4-FFF2-40B4-BE49-F238E27FC236}">
                  <a16:creationId xmlns:a16="http://schemas.microsoft.com/office/drawing/2014/main" xmlns="" id="{98E1CCFE-E796-91B6-F747-ECF08DDF639F}"/>
                </a:ext>
              </a:extLst>
            </p:cNvPr>
            <p:cNvSpPr/>
            <p:nvPr/>
          </p:nvSpPr>
          <p:spPr>
            <a:xfrm>
              <a:off x="3286632" y="2403030"/>
              <a:ext cx="205863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0" name="Google Shape;216;p3">
              <a:extLst>
                <a:ext uri="{FF2B5EF4-FFF2-40B4-BE49-F238E27FC236}">
                  <a16:creationId xmlns:a16="http://schemas.microsoft.com/office/drawing/2014/main" xmlns="" id="{7CE28C1C-7667-94FF-1228-DD17E6DAABA3}"/>
                </a:ext>
              </a:extLst>
            </p:cNvPr>
            <p:cNvSpPr/>
            <p:nvPr/>
          </p:nvSpPr>
          <p:spPr>
            <a:xfrm>
              <a:off x="3302467" y="2403030"/>
              <a:ext cx="193194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217;p3">
              <a:extLst>
                <a:ext uri="{FF2B5EF4-FFF2-40B4-BE49-F238E27FC236}">
                  <a16:creationId xmlns:a16="http://schemas.microsoft.com/office/drawing/2014/main" xmlns="" id="{53DB199F-CFAE-1E2C-960D-FAB4BB92DCB4}"/>
                </a:ext>
              </a:extLst>
            </p:cNvPr>
            <p:cNvSpPr/>
            <p:nvPr/>
          </p:nvSpPr>
          <p:spPr>
            <a:xfrm>
              <a:off x="3395897" y="2372825"/>
              <a:ext cx="1108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2" name="Google Shape;218;p3">
              <a:extLst>
                <a:ext uri="{FF2B5EF4-FFF2-40B4-BE49-F238E27FC236}">
                  <a16:creationId xmlns:a16="http://schemas.microsoft.com/office/drawing/2014/main" xmlns="" id="{31ED5936-1272-A930-379D-039B7408DB8E}"/>
                </a:ext>
              </a:extLst>
            </p:cNvPr>
            <p:cNvSpPr/>
            <p:nvPr/>
          </p:nvSpPr>
          <p:spPr>
            <a:xfrm>
              <a:off x="3243875" y="2495231"/>
              <a:ext cx="285041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3" name="Google Shape;219;p3">
              <a:extLst>
                <a:ext uri="{FF2B5EF4-FFF2-40B4-BE49-F238E27FC236}">
                  <a16:creationId xmlns:a16="http://schemas.microsoft.com/office/drawing/2014/main" xmlns="" id="{EE52BAE9-861E-CDDD-BE26-D998D1D81110}"/>
                </a:ext>
              </a:extLst>
            </p:cNvPr>
            <p:cNvSpPr/>
            <p:nvPr/>
          </p:nvSpPr>
          <p:spPr>
            <a:xfrm>
              <a:off x="3340473" y="2379184"/>
              <a:ext cx="10451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4" name="Google Shape;220;p3">
              <a:extLst>
                <a:ext uri="{FF2B5EF4-FFF2-40B4-BE49-F238E27FC236}">
                  <a16:creationId xmlns:a16="http://schemas.microsoft.com/office/drawing/2014/main" xmlns="" id="{78A404F3-7880-ABCE-F659-69741C20F09A}"/>
                </a:ext>
              </a:extLst>
            </p:cNvPr>
            <p:cNvSpPr/>
            <p:nvPr/>
          </p:nvSpPr>
          <p:spPr>
            <a:xfrm>
              <a:off x="3267629" y="2458668"/>
              <a:ext cx="267621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5" name="Google Shape;221;p3">
              <a:extLst>
                <a:ext uri="{FF2B5EF4-FFF2-40B4-BE49-F238E27FC236}">
                  <a16:creationId xmlns:a16="http://schemas.microsoft.com/office/drawing/2014/main" xmlns="" id="{BB7CF056-4370-EAD5-FCE3-97EB881F7E5C}"/>
                </a:ext>
              </a:extLst>
            </p:cNvPr>
            <p:cNvSpPr/>
            <p:nvPr/>
          </p:nvSpPr>
          <p:spPr>
            <a:xfrm>
              <a:off x="3275546" y="2452309"/>
              <a:ext cx="258121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6" name="Google Shape;222;p3">
              <a:extLst>
                <a:ext uri="{FF2B5EF4-FFF2-40B4-BE49-F238E27FC236}">
                  <a16:creationId xmlns:a16="http://schemas.microsoft.com/office/drawing/2014/main" xmlns="" id="{DE533141-CD4A-D03E-91F1-7B8DAABA00C2}"/>
                </a:ext>
              </a:extLst>
            </p:cNvPr>
            <p:cNvSpPr/>
            <p:nvPr/>
          </p:nvSpPr>
          <p:spPr>
            <a:xfrm>
              <a:off x="3327804" y="2385542"/>
              <a:ext cx="120351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7" name="Google Shape;223;p3">
              <a:extLst>
                <a:ext uri="{FF2B5EF4-FFF2-40B4-BE49-F238E27FC236}">
                  <a16:creationId xmlns:a16="http://schemas.microsoft.com/office/drawing/2014/main" xmlns="" id="{9DFDD500-76FD-1D86-CC20-A8259BCCEA86}"/>
                </a:ext>
              </a:extLst>
            </p:cNvPr>
            <p:cNvSpPr/>
            <p:nvPr/>
          </p:nvSpPr>
          <p:spPr>
            <a:xfrm>
              <a:off x="3327804" y="2438003"/>
              <a:ext cx="133019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8" name="Google Shape;224;p3">
              <a:extLst>
                <a:ext uri="{FF2B5EF4-FFF2-40B4-BE49-F238E27FC236}">
                  <a16:creationId xmlns:a16="http://schemas.microsoft.com/office/drawing/2014/main" xmlns="" id="{85807E0D-5826-ABD9-E55C-59F71CFB4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891" y="2469796"/>
              <a:ext cx="71788" cy="7153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29" name="Google Shape;225;p3">
            <a:extLst>
              <a:ext uri="{FF2B5EF4-FFF2-40B4-BE49-F238E27FC236}">
                <a16:creationId xmlns:a16="http://schemas.microsoft.com/office/drawing/2014/main" xmlns="" id="{C6975ECF-4017-8A24-10D4-793C5686C46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7539" y="714376"/>
            <a:ext cx="168275" cy="168275"/>
            <a:chOff x="4954425" y="2036375"/>
            <a:chExt cx="166675" cy="168575"/>
          </a:xfrm>
        </p:grpSpPr>
        <p:sp>
          <p:nvSpPr>
            <p:cNvPr id="130" name="Google Shape;226;p3">
              <a:extLst>
                <a:ext uri="{FF2B5EF4-FFF2-40B4-BE49-F238E27FC236}">
                  <a16:creationId xmlns:a16="http://schemas.microsoft.com/office/drawing/2014/main" xmlns="" id="{57EBEE59-05C1-9827-0797-7958E264F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1" name="Google Shape;227;p3">
              <a:extLst>
                <a:ext uri="{FF2B5EF4-FFF2-40B4-BE49-F238E27FC236}">
                  <a16:creationId xmlns:a16="http://schemas.microsoft.com/office/drawing/2014/main" xmlns="" id="{EA9E5CAC-6136-1858-AD52-1C8AA9CB2375}"/>
                </a:ext>
              </a:extLst>
            </p:cNvPr>
            <p:cNvSpPr/>
            <p:nvPr/>
          </p:nvSpPr>
          <p:spPr>
            <a:xfrm>
              <a:off x="5009459" y="2104760"/>
              <a:ext cx="51890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32" name="Google Shape;228;p3">
            <a:extLst>
              <a:ext uri="{FF2B5EF4-FFF2-40B4-BE49-F238E27FC236}">
                <a16:creationId xmlns:a16="http://schemas.microsoft.com/office/drawing/2014/main" xmlns="" id="{15A98C56-495F-E1AB-7FB6-3B2F3E6006D8}"/>
              </a:ext>
            </a:extLst>
          </p:cNvPr>
          <p:cNvSpPr>
            <a:spLocks/>
          </p:cNvSpPr>
          <p:nvPr userDrawn="1"/>
        </p:nvSpPr>
        <p:spPr bwMode="auto">
          <a:xfrm>
            <a:off x="1576389" y="3597276"/>
            <a:ext cx="119063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133" name="Google Shape;229;p3">
            <a:extLst>
              <a:ext uri="{FF2B5EF4-FFF2-40B4-BE49-F238E27FC236}">
                <a16:creationId xmlns:a16="http://schemas.microsoft.com/office/drawing/2014/main" xmlns="" id="{9F987B01-BE79-2570-691B-FCC07E1E3EA3}"/>
              </a:ext>
            </a:extLst>
          </p:cNvPr>
          <p:cNvSpPr/>
          <p:nvPr userDrawn="1"/>
        </p:nvSpPr>
        <p:spPr>
          <a:xfrm>
            <a:off x="9847264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34" name="Google Shape;230;p3">
            <a:extLst>
              <a:ext uri="{FF2B5EF4-FFF2-40B4-BE49-F238E27FC236}">
                <a16:creationId xmlns:a16="http://schemas.microsoft.com/office/drawing/2014/main" xmlns="" id="{8BFA1980-BD1F-E827-A627-7A83FDE670C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5" y="5541964"/>
            <a:ext cx="166687" cy="168275"/>
            <a:chOff x="4954425" y="2036375"/>
            <a:chExt cx="166675" cy="168575"/>
          </a:xfrm>
        </p:grpSpPr>
        <p:sp>
          <p:nvSpPr>
            <p:cNvPr id="135" name="Google Shape;231;p3">
              <a:extLst>
                <a:ext uri="{FF2B5EF4-FFF2-40B4-BE49-F238E27FC236}">
                  <a16:creationId xmlns:a16="http://schemas.microsoft.com/office/drawing/2014/main" xmlns="" id="{5B6C579A-4A4B-0527-640B-67EFD723A181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232;p3">
              <a:extLst>
                <a:ext uri="{FF2B5EF4-FFF2-40B4-BE49-F238E27FC236}">
                  <a16:creationId xmlns:a16="http://schemas.microsoft.com/office/drawing/2014/main" xmlns="" id="{BB931AD9-77D0-276D-2A7D-9E28BE08B8E4}"/>
                </a:ext>
              </a:extLst>
            </p:cNvPr>
            <p:cNvSpPr/>
            <p:nvPr/>
          </p:nvSpPr>
          <p:spPr>
            <a:xfrm>
              <a:off x="5009983" y="2104759"/>
              <a:ext cx="52384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FB52D14E-8281-FD93-0466-68C054D7AB46}"/>
              </a:ext>
            </a:extLst>
          </p:cNvPr>
          <p:cNvSpPr txBox="1"/>
          <p:nvPr userDrawn="1"/>
        </p:nvSpPr>
        <p:spPr>
          <a:xfrm>
            <a:off x="3557589" y="1522414"/>
            <a:ext cx="4519612" cy="27469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625" i="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84687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37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BDA15F9D-DA43-8BAC-1687-55B5BE4FC60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9" y="219077"/>
            <a:ext cx="11614151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07472528-BBDB-8229-F0F1-D27E08B769D8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949E8073-6845-4AC0-6F0D-6E6D702548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D3B11647-13AD-D126-8C46-DB75CE3FD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2B846D4D-703A-C6D2-827C-734AA7C9A1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A2C8B03D-DB8B-05BB-63E6-D4A24BD5C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97E16F6D-BF61-9885-CFAB-AB923FDB0D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415"/>
              <a:ext cx="570111" cy="380291"/>
              <a:chOff x="8341543" y="1721415"/>
              <a:chExt cx="570111" cy="380291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123BA47D-B553-1E09-BACF-675EE22339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89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B95D32FB-F1DC-608C-4CFA-B04224D35C0D}"/>
                  </a:ext>
                </a:extLst>
              </p:cNvPr>
              <p:cNvSpPr/>
              <p:nvPr/>
            </p:nvSpPr>
            <p:spPr>
              <a:xfrm>
                <a:off x="8341866" y="1721414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3E4372AF-84F2-658C-0C8B-B2574FE1FF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9F37BA85-3455-11FD-837F-AEA523F20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03903C98-19A8-246B-2850-61C65CC9E3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045CE22F-8609-3452-FBCD-60D8A5ADAF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869"/>
              <a:ext cx="570111" cy="387780"/>
              <a:chOff x="8341543" y="606869"/>
              <a:chExt cx="570111" cy="387780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46BD134E-AC99-88AC-D857-F066884008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6D7E43FF-096B-18F8-CD33-0602AEA09750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A9EC13ED-5353-8C02-F46D-7CF36CF4AC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FEF5DAB5-CB5D-6884-6DE2-DF9EDEE15C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86AEFC48-E6F5-26B3-4815-7CAEB75E10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0FC52329-66E5-6343-DBEC-0D3A325659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586"/>
              <a:ext cx="570111" cy="380884"/>
              <a:chOff x="8341543" y="2281736"/>
              <a:chExt cx="570111" cy="380884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E21A2BF3-AFB8-1545-8BB3-2D7D311826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FB90372F-2827-8823-CE16-7C35DD6FA900}"/>
                  </a:ext>
                </a:extLst>
              </p:cNvPr>
              <p:cNvSpPr/>
              <p:nvPr/>
            </p:nvSpPr>
            <p:spPr>
              <a:xfrm>
                <a:off x="8341866" y="2281735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BAC4DDC6-C04E-A267-C014-022CC6CC51B0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18EAB6D1-A3A4-BA52-3FE7-6A9040872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AD76C6E6-A7A8-99A1-13E8-A6AF7F736B73}"/>
              </a:ext>
            </a:extLst>
          </p:cNvPr>
          <p:cNvSpPr>
            <a:spLocks/>
          </p:cNvSpPr>
          <p:nvPr userDrawn="1"/>
        </p:nvSpPr>
        <p:spPr bwMode="auto">
          <a:xfrm>
            <a:off x="465139" y="882651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79E32B69-432E-2ABB-DCC5-A9DFF13F2607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4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7F588E23-FD62-148E-46EA-A32F6E2866DA}"/>
              </a:ext>
            </a:extLst>
          </p:cNvPr>
          <p:cNvSpPr>
            <a:spLocks/>
          </p:cNvSpPr>
          <p:nvPr userDrawn="1"/>
        </p:nvSpPr>
        <p:spPr bwMode="auto">
          <a:xfrm>
            <a:off x="22383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2DAADC9E-9094-8B5F-D5CC-C903224FEEDD}"/>
              </a:ext>
            </a:extLst>
          </p:cNvPr>
          <p:cNvSpPr>
            <a:spLocks/>
          </p:cNvSpPr>
          <p:nvPr userDrawn="1"/>
        </p:nvSpPr>
        <p:spPr bwMode="auto">
          <a:xfrm>
            <a:off x="525464" y="947739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960D90BA-FB27-6A02-EB9F-DD99D1695F8E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3D53F9F3-2211-9959-CDB6-A13AB6D6C70A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1495425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27093A69-1EFE-57DC-0C40-2453F7556C51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26AA28F0-EEC3-28C3-9E8A-F0DBB8137113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CF79EBA2-15E7-3601-2B8A-C151EFB6508C}"/>
              </a:ext>
            </a:extLst>
          </p:cNvPr>
          <p:cNvSpPr>
            <a:spLocks/>
          </p:cNvSpPr>
          <p:nvPr userDrawn="1"/>
        </p:nvSpPr>
        <p:spPr bwMode="auto">
          <a:xfrm>
            <a:off x="522289" y="1562100"/>
            <a:ext cx="47625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7F9EFDC0-42B3-A980-62A6-2400D3781BCE}"/>
              </a:ext>
            </a:extLst>
          </p:cNvPr>
          <p:cNvSpPr>
            <a:spLocks/>
          </p:cNvSpPr>
          <p:nvPr userDrawn="1"/>
        </p:nvSpPr>
        <p:spPr bwMode="auto">
          <a:xfrm>
            <a:off x="201614" y="1531937"/>
            <a:ext cx="446087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D761C2B8-DDCC-DE02-EC1C-1E96C578DA7F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2109788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3F9FE52A-4CA9-A3EF-D8F8-DA418ACA1CA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0CB81491-A8F2-CCD2-CBA8-37BB7A43002B}"/>
              </a:ext>
            </a:extLst>
          </p:cNvPr>
          <p:cNvSpPr>
            <a:spLocks/>
          </p:cNvSpPr>
          <p:nvPr userDrawn="1"/>
        </p:nvSpPr>
        <p:spPr bwMode="auto">
          <a:xfrm>
            <a:off x="222249" y="2217737"/>
            <a:ext cx="44451" cy="44451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7AF68FF0-FFF6-8C0E-EA8E-0DC4F96DEE9E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1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357DA1BB-18A4-326E-141D-ECB47E99A4AF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3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B6736050-47D1-8C61-E9DB-F3D894FA6BBE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2724151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6D19E81C-236F-8EAE-EF25-CF5DF4AAA81F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67CD03B2-D05F-86E9-C2E8-4E3354403ACB}"/>
              </a:ext>
            </a:extLst>
          </p:cNvPr>
          <p:cNvSpPr>
            <a:spLocks/>
          </p:cNvSpPr>
          <p:nvPr userDrawn="1"/>
        </p:nvSpPr>
        <p:spPr bwMode="auto">
          <a:xfrm>
            <a:off x="220664" y="2830514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0955E743-AD6A-B33A-05ED-2D3DC327AC52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03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C6B4C54A-9AE1-E832-5964-B6DAE4DF486C}"/>
              </a:ext>
            </a:extLst>
          </p:cNvPr>
          <p:cNvSpPr>
            <a:spLocks/>
          </p:cNvSpPr>
          <p:nvPr userDrawn="1"/>
        </p:nvSpPr>
        <p:spPr bwMode="auto">
          <a:xfrm>
            <a:off x="198439" y="27590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31360B15-287F-6C7A-C860-4B3A7B6AC72E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F8C8AA9D-5E6E-1A38-A78F-2989985AFFEA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B39EC47D-C46B-81AA-4F92-DA264A0D2D3C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1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CA674152-C0E0-11EF-93A9-28EAF3C1D300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9B8507C1-E0F0-2991-6FEC-666DCCDEC548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A1E90FEE-8217-BC04-16CB-74573E40C576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081B1C39-4C6B-568D-35EB-2C9654E9AB58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68C2CC03-C337-E077-96C3-8DAC33C7A8E8}"/>
              </a:ext>
            </a:extLst>
          </p:cNvPr>
          <p:cNvSpPr>
            <a:spLocks/>
          </p:cNvSpPr>
          <p:nvPr userDrawn="1"/>
        </p:nvSpPr>
        <p:spPr bwMode="auto">
          <a:xfrm>
            <a:off x="217489" y="4059239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7919EF4B-9822-5492-42C6-9501BDBD89BB}"/>
              </a:ext>
            </a:extLst>
          </p:cNvPr>
          <p:cNvSpPr>
            <a:spLocks/>
          </p:cNvSpPr>
          <p:nvPr userDrawn="1"/>
        </p:nvSpPr>
        <p:spPr bwMode="auto">
          <a:xfrm>
            <a:off x="519114" y="4016375"/>
            <a:ext cx="46037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D674F0BE-D9AC-B47C-3572-6D47D31811D5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878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8E2DCF53-3CE9-1873-72EC-0E086EB7AAC6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1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16EAF55C-3121-0D4C-CA26-9B17346FB98E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4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A51AA100-8D21-82CB-4179-4A1B50C33886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4"/>
            <a:ext cx="46039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374D3458-CAD4-FB9B-7736-960E9E534624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9"/>
            <a:ext cx="44451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63B4C8AB-25D4-B517-4D25-00347824EBDB}"/>
              </a:ext>
            </a:extLst>
          </p:cNvPr>
          <p:cNvSpPr>
            <a:spLocks/>
          </p:cNvSpPr>
          <p:nvPr userDrawn="1"/>
        </p:nvSpPr>
        <p:spPr bwMode="auto">
          <a:xfrm>
            <a:off x="195265" y="4600575"/>
            <a:ext cx="446087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A2D1DF72-741C-F85D-4200-B662E4F02FF5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4"/>
            <a:ext cx="109539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191F9172-ECC9-5799-11B5-557857432300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03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7433205D-FE81-08FD-3DE2-C823013DDF26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CD1589BC-6915-BAF8-F492-7DDB34BCA389}"/>
              </a:ext>
            </a:extLst>
          </p:cNvPr>
          <p:cNvSpPr>
            <a:spLocks/>
          </p:cNvSpPr>
          <p:nvPr userDrawn="1"/>
        </p:nvSpPr>
        <p:spPr bwMode="auto">
          <a:xfrm>
            <a:off x="515940" y="5245101"/>
            <a:ext cx="47625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1846F1E3-A4E8-164B-152C-64CB6E872D99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149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8710D0D2-3CFE-4090-8002-A9BBA9FE6286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FBF5F386-9FEF-C342-1988-E8CCA6FDB037}"/>
              </a:ext>
            </a:extLst>
          </p:cNvPr>
          <p:cNvSpPr>
            <a:spLocks/>
          </p:cNvSpPr>
          <p:nvPr userDrawn="1"/>
        </p:nvSpPr>
        <p:spPr bwMode="auto">
          <a:xfrm>
            <a:off x="190502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A1F1E614-B027-528E-7030-0C780BDC6D59}"/>
              </a:ext>
            </a:extLst>
          </p:cNvPr>
          <p:cNvSpPr>
            <a:spLocks/>
          </p:cNvSpPr>
          <p:nvPr userDrawn="1"/>
        </p:nvSpPr>
        <p:spPr bwMode="auto">
          <a:xfrm>
            <a:off x="214314" y="5900739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7A57AA94-9F1C-2712-0DE4-82E614166700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9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19F5E199-747F-3912-465B-C6E01DD5E1CE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8293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04394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4F6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86C92D27-DB0C-6151-C74F-48A36D05AA4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9" y="219077"/>
            <a:ext cx="11614151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0C19D5BE-8C81-7966-E67D-98EDB59A3A1E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74580175-0459-F009-2364-576443758A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8D99C5A7-94CB-0E4C-8B2E-7B78EF309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A4755DBC-EDFA-DB66-FF8A-0AEC51F3F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9F46D5D1-8940-E23B-1C60-078370D33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ED116A5F-E074-C350-1716-0AF756B872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415"/>
              <a:ext cx="570111" cy="380291"/>
              <a:chOff x="8341543" y="1721415"/>
              <a:chExt cx="570111" cy="380291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E7D24268-B7F4-E2B3-AA52-1570F8DA7E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89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2458CBF2-5398-E7A4-F41E-36D6F139A824}"/>
                  </a:ext>
                </a:extLst>
              </p:cNvPr>
              <p:cNvSpPr/>
              <p:nvPr/>
            </p:nvSpPr>
            <p:spPr>
              <a:xfrm>
                <a:off x="8341866" y="1721414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67ADB1D2-1DEF-2628-BA73-E9F31B333D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745F8D98-AAA5-B680-004A-70DA64758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452D78D0-3EB6-05E8-DE61-0A13728D0E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2BCC68AB-8CFD-8D1F-74F8-916FC87BAB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869"/>
              <a:ext cx="570111" cy="387780"/>
              <a:chOff x="8341543" y="606869"/>
              <a:chExt cx="570111" cy="387780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A5DAA245-CDC4-D3CF-BDC4-8D71E7B93E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5FEB77A6-9562-AD9B-0A39-771B24908660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1FDA6D3A-8144-39B2-ED46-4B29ED17F8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0370CE8B-23D6-0F38-1154-4F99840DA2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06077201-E7BE-4695-157F-D6319CE480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D370A0CB-A1AD-DDB4-C721-95F9CC876D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586"/>
              <a:ext cx="570111" cy="380884"/>
              <a:chOff x="8341543" y="2281736"/>
              <a:chExt cx="570111" cy="380884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D77A1B07-835F-6005-B4CD-41835E2634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3B0A2A6B-EAF4-92E5-B10E-9A7FEEB4E8AE}"/>
                  </a:ext>
                </a:extLst>
              </p:cNvPr>
              <p:cNvSpPr/>
              <p:nvPr/>
            </p:nvSpPr>
            <p:spPr>
              <a:xfrm>
                <a:off x="8341866" y="2281735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0EF753B7-D488-F6FE-EBF3-C28FBEBA99B0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82537E13-AC07-F01B-F09F-9F2FCAA6E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5" name="Google Shape;1016;p14">
            <a:extLst>
              <a:ext uri="{FF2B5EF4-FFF2-40B4-BE49-F238E27FC236}">
                <a16:creationId xmlns:a16="http://schemas.microsoft.com/office/drawing/2014/main" xmlns="" id="{B220D31A-841B-8354-31FB-3BE79DD5BB6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89013" y="5645151"/>
            <a:ext cx="615951" cy="536575"/>
            <a:chOff x="2495125" y="2142250"/>
            <a:chExt cx="444275" cy="398525"/>
          </a:xfrm>
        </p:grpSpPr>
        <p:sp>
          <p:nvSpPr>
            <p:cNvPr id="26" name="Google Shape;1017;p14">
              <a:extLst>
                <a:ext uri="{FF2B5EF4-FFF2-40B4-BE49-F238E27FC236}">
                  <a16:creationId xmlns:a16="http://schemas.microsoft.com/office/drawing/2014/main" xmlns="" id="{46558057-FACA-688A-23FB-2BD29CD84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7" name="Google Shape;1018;p14">
              <a:extLst>
                <a:ext uri="{FF2B5EF4-FFF2-40B4-BE49-F238E27FC236}">
                  <a16:creationId xmlns:a16="http://schemas.microsoft.com/office/drawing/2014/main" xmlns="" id="{B94F80D8-E312-1991-200F-CB5323EC042F}"/>
                </a:ext>
              </a:extLst>
            </p:cNvPr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8" name="Google Shape;1019;p14">
            <a:extLst>
              <a:ext uri="{FF2B5EF4-FFF2-40B4-BE49-F238E27FC236}">
                <a16:creationId xmlns:a16="http://schemas.microsoft.com/office/drawing/2014/main" xmlns="" id="{ADB496B2-522B-3A61-E55B-4E2D4EE5AB9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177465" y="427039"/>
            <a:ext cx="403225" cy="379412"/>
            <a:chOff x="3243875" y="2372825"/>
            <a:chExt cx="291375" cy="281375"/>
          </a:xfrm>
        </p:grpSpPr>
        <p:sp>
          <p:nvSpPr>
            <p:cNvPr id="29" name="Google Shape;1020;p14">
              <a:extLst>
                <a:ext uri="{FF2B5EF4-FFF2-40B4-BE49-F238E27FC236}">
                  <a16:creationId xmlns:a16="http://schemas.microsoft.com/office/drawing/2014/main" xmlns="" id="{7470D8D7-9E10-E8A9-7A7B-58D964E92563}"/>
                </a:ext>
              </a:extLst>
            </p:cNvPr>
            <p:cNvSpPr/>
            <p:nvPr/>
          </p:nvSpPr>
          <p:spPr>
            <a:xfrm>
              <a:off x="3286319" y="2403435"/>
              <a:ext cx="206486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1021;p14">
              <a:extLst>
                <a:ext uri="{FF2B5EF4-FFF2-40B4-BE49-F238E27FC236}">
                  <a16:creationId xmlns:a16="http://schemas.microsoft.com/office/drawing/2014/main" xmlns="" id="{B26C160B-EDAF-0AA6-1B4B-A595E6A3682D}"/>
                </a:ext>
              </a:extLst>
            </p:cNvPr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1022;p14">
              <a:extLst>
                <a:ext uri="{FF2B5EF4-FFF2-40B4-BE49-F238E27FC236}">
                  <a16:creationId xmlns:a16="http://schemas.microsoft.com/office/drawing/2014/main" xmlns="" id="{18F7D5AE-B054-27E7-5B7F-F4DF2D339CCD}"/>
                </a:ext>
              </a:extLst>
            </p:cNvPr>
            <p:cNvSpPr/>
            <p:nvPr/>
          </p:nvSpPr>
          <p:spPr>
            <a:xfrm>
              <a:off x="3396445" y="2372825"/>
              <a:ext cx="1032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1023;p14">
              <a:extLst>
                <a:ext uri="{FF2B5EF4-FFF2-40B4-BE49-F238E27FC236}">
                  <a16:creationId xmlns:a16="http://schemas.microsoft.com/office/drawing/2014/main" xmlns="" id="{4B3565C6-4FA7-181D-08F6-3693BEBE385A}"/>
                </a:ext>
              </a:extLst>
            </p:cNvPr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3" name="Google Shape;1024;p14">
              <a:extLst>
                <a:ext uri="{FF2B5EF4-FFF2-40B4-BE49-F238E27FC236}">
                  <a16:creationId xmlns:a16="http://schemas.microsoft.com/office/drawing/2014/main" xmlns="" id="{08A7797A-D7AE-2BC6-653C-247FE916D0AC}"/>
                </a:ext>
              </a:extLst>
            </p:cNvPr>
            <p:cNvSpPr/>
            <p:nvPr/>
          </p:nvSpPr>
          <p:spPr>
            <a:xfrm>
              <a:off x="3340235" y="2378711"/>
              <a:ext cx="105537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1025;p14">
              <a:extLst>
                <a:ext uri="{FF2B5EF4-FFF2-40B4-BE49-F238E27FC236}">
                  <a16:creationId xmlns:a16="http://schemas.microsoft.com/office/drawing/2014/main" xmlns="" id="{D7690CE8-5854-F90D-FAD6-DC8C195273E0}"/>
                </a:ext>
              </a:extLst>
            </p:cNvPr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1026;p14">
              <a:extLst>
                <a:ext uri="{FF2B5EF4-FFF2-40B4-BE49-F238E27FC236}">
                  <a16:creationId xmlns:a16="http://schemas.microsoft.com/office/drawing/2014/main" xmlns="" id="{B9721E0E-2F78-CC32-678C-325FF93832E4}"/>
                </a:ext>
              </a:extLst>
            </p:cNvPr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6" name="Google Shape;1027;p14">
              <a:extLst>
                <a:ext uri="{FF2B5EF4-FFF2-40B4-BE49-F238E27FC236}">
                  <a16:creationId xmlns:a16="http://schemas.microsoft.com/office/drawing/2014/main" xmlns="" id="{6183A98D-CB35-8916-3515-EAFBA3A995CC}"/>
                </a:ext>
              </a:extLst>
            </p:cNvPr>
            <p:cNvSpPr/>
            <p:nvPr/>
          </p:nvSpPr>
          <p:spPr>
            <a:xfrm>
              <a:off x="3328764" y="2385775"/>
              <a:ext cx="121597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7" name="Google Shape;1028;p14">
              <a:extLst>
                <a:ext uri="{FF2B5EF4-FFF2-40B4-BE49-F238E27FC236}">
                  <a16:creationId xmlns:a16="http://schemas.microsoft.com/office/drawing/2014/main" xmlns="" id="{13FCE650-4AA6-126F-61F2-A7A1CF027174}"/>
                </a:ext>
              </a:extLst>
            </p:cNvPr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8" name="Google Shape;1029;p14">
              <a:extLst>
                <a:ext uri="{FF2B5EF4-FFF2-40B4-BE49-F238E27FC236}">
                  <a16:creationId xmlns:a16="http://schemas.microsoft.com/office/drawing/2014/main" xmlns="" id="{6ADDC049-B2DC-5BEE-9178-CDE971FF0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290" y="2469364"/>
              <a:ext cx="71699" cy="7181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39" name="Google Shape;1030;p14">
            <a:extLst>
              <a:ext uri="{FF2B5EF4-FFF2-40B4-BE49-F238E27FC236}">
                <a16:creationId xmlns:a16="http://schemas.microsoft.com/office/drawing/2014/main" xmlns="" id="{4D967E59-E6C2-DA1C-80EF-933BBD47F16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004551" y="1042989"/>
            <a:ext cx="230188" cy="227012"/>
            <a:chOff x="4954425" y="2036375"/>
            <a:chExt cx="166675" cy="168575"/>
          </a:xfrm>
        </p:grpSpPr>
        <p:sp>
          <p:nvSpPr>
            <p:cNvPr id="40" name="Google Shape;1031;p14">
              <a:extLst>
                <a:ext uri="{FF2B5EF4-FFF2-40B4-BE49-F238E27FC236}">
                  <a16:creationId xmlns:a16="http://schemas.microsoft.com/office/drawing/2014/main" xmlns="" id="{DE54FAA6-964E-8766-481E-1DF5C2861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1" name="Google Shape;1032;p14">
              <a:extLst>
                <a:ext uri="{FF2B5EF4-FFF2-40B4-BE49-F238E27FC236}">
                  <a16:creationId xmlns:a16="http://schemas.microsoft.com/office/drawing/2014/main" xmlns="" id="{6670EF2E-6E58-B6C2-54CD-D6F814E052E2}"/>
                </a:ext>
              </a:extLst>
            </p:cNvPr>
            <p:cNvSpPr/>
            <p:nvPr/>
          </p:nvSpPr>
          <p:spPr>
            <a:xfrm>
              <a:off x="5009600" y="2104748"/>
              <a:ext cx="51727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2" name="Google Shape;1033;p14">
            <a:extLst>
              <a:ext uri="{FF2B5EF4-FFF2-40B4-BE49-F238E27FC236}">
                <a16:creationId xmlns:a16="http://schemas.microsoft.com/office/drawing/2014/main" xmlns="" id="{54AB5F0D-C499-92DC-9956-E0BC6DD38C09}"/>
              </a:ext>
            </a:extLst>
          </p:cNvPr>
          <p:cNvSpPr>
            <a:spLocks/>
          </p:cNvSpPr>
          <p:nvPr userDrawn="1"/>
        </p:nvSpPr>
        <p:spPr bwMode="auto">
          <a:xfrm>
            <a:off x="2055814" y="6264275"/>
            <a:ext cx="165100" cy="109539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3" name="Google Shape;1034;p14">
            <a:extLst>
              <a:ext uri="{FF2B5EF4-FFF2-40B4-BE49-F238E27FC236}">
                <a16:creationId xmlns:a16="http://schemas.microsoft.com/office/drawing/2014/main" xmlns="" id="{042A908F-F1D1-DD2D-E735-3F01F0551E43}"/>
              </a:ext>
            </a:extLst>
          </p:cNvPr>
          <p:cNvSpPr/>
          <p:nvPr userDrawn="1"/>
        </p:nvSpPr>
        <p:spPr>
          <a:xfrm>
            <a:off x="10996613" y="6181726"/>
            <a:ext cx="120651" cy="8255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4" name="Google Shape;1035;p14">
            <a:extLst>
              <a:ext uri="{FF2B5EF4-FFF2-40B4-BE49-F238E27FC236}">
                <a16:creationId xmlns:a16="http://schemas.microsoft.com/office/drawing/2014/main" xmlns="" id="{4E24A7C2-B526-2F93-5CCE-D10713F4C66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7564" y="5192714"/>
            <a:ext cx="230187" cy="225425"/>
            <a:chOff x="4954425" y="2036375"/>
            <a:chExt cx="166675" cy="168575"/>
          </a:xfrm>
        </p:grpSpPr>
        <p:sp>
          <p:nvSpPr>
            <p:cNvPr id="45" name="Google Shape;1036;p14">
              <a:extLst>
                <a:ext uri="{FF2B5EF4-FFF2-40B4-BE49-F238E27FC236}">
                  <a16:creationId xmlns:a16="http://schemas.microsoft.com/office/drawing/2014/main" xmlns="" id="{733B22B2-D708-6C43-188D-06B612D7155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6" name="Google Shape;1037;p14">
              <a:extLst>
                <a:ext uri="{FF2B5EF4-FFF2-40B4-BE49-F238E27FC236}">
                  <a16:creationId xmlns:a16="http://schemas.microsoft.com/office/drawing/2014/main" xmlns="" id="{C1A71638-7284-07CC-04C7-37690E11E6ED}"/>
                </a:ext>
              </a:extLst>
            </p:cNvPr>
            <p:cNvSpPr/>
            <p:nvPr/>
          </p:nvSpPr>
          <p:spPr>
            <a:xfrm>
              <a:off x="5009600" y="2105230"/>
              <a:ext cx="5172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7" name="Google Shape;1082;p14">
            <a:extLst>
              <a:ext uri="{FF2B5EF4-FFF2-40B4-BE49-F238E27FC236}">
                <a16:creationId xmlns:a16="http://schemas.microsoft.com/office/drawing/2014/main" xmlns="" id="{7777BA52-1483-2E37-E61E-6E0EE871365C}"/>
              </a:ext>
            </a:extLst>
          </p:cNvPr>
          <p:cNvSpPr>
            <a:spLocks/>
          </p:cNvSpPr>
          <p:nvPr userDrawn="1"/>
        </p:nvSpPr>
        <p:spPr bwMode="auto">
          <a:xfrm>
            <a:off x="465139" y="882651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8" name="Google Shape;1083;p14">
            <a:extLst>
              <a:ext uri="{FF2B5EF4-FFF2-40B4-BE49-F238E27FC236}">
                <a16:creationId xmlns:a16="http://schemas.microsoft.com/office/drawing/2014/main" xmlns="" id="{D68DFB9D-1BBC-E90F-CDAD-64FE3B249342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4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9" name="Google Shape;1084;p14">
            <a:extLst>
              <a:ext uri="{FF2B5EF4-FFF2-40B4-BE49-F238E27FC236}">
                <a16:creationId xmlns:a16="http://schemas.microsoft.com/office/drawing/2014/main" xmlns="" id="{D0AB3ACA-6179-3306-D4AD-82CBD5208831}"/>
              </a:ext>
            </a:extLst>
          </p:cNvPr>
          <p:cNvSpPr>
            <a:spLocks/>
          </p:cNvSpPr>
          <p:nvPr userDrawn="1"/>
        </p:nvSpPr>
        <p:spPr bwMode="auto">
          <a:xfrm>
            <a:off x="22383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0" name="Google Shape;1085;p14">
            <a:extLst>
              <a:ext uri="{FF2B5EF4-FFF2-40B4-BE49-F238E27FC236}">
                <a16:creationId xmlns:a16="http://schemas.microsoft.com/office/drawing/2014/main" xmlns="" id="{1B11DF68-25A2-EA41-37CF-83A6BE02F8D8}"/>
              </a:ext>
            </a:extLst>
          </p:cNvPr>
          <p:cNvSpPr>
            <a:spLocks/>
          </p:cNvSpPr>
          <p:nvPr userDrawn="1"/>
        </p:nvSpPr>
        <p:spPr bwMode="auto">
          <a:xfrm>
            <a:off x="525464" y="947739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1" name="Google Shape;1086;p14">
            <a:extLst>
              <a:ext uri="{FF2B5EF4-FFF2-40B4-BE49-F238E27FC236}">
                <a16:creationId xmlns:a16="http://schemas.microsoft.com/office/drawing/2014/main" xmlns="" id="{3AABA6FC-8292-4944-4B93-7B947FB17D0D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CFD46CCB-9BE9-C178-0DF5-F29721CF076F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1495425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6ECF06A5-8B99-A959-4684-357C0F1DD99A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539FE4-42DD-730C-22F4-EFF9206215CB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E9EB6D91-0BB5-8F5A-FEEC-3647AC3E6727}"/>
              </a:ext>
            </a:extLst>
          </p:cNvPr>
          <p:cNvSpPr>
            <a:spLocks/>
          </p:cNvSpPr>
          <p:nvPr userDrawn="1"/>
        </p:nvSpPr>
        <p:spPr bwMode="auto">
          <a:xfrm>
            <a:off x="522289" y="1562100"/>
            <a:ext cx="47625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D6DA3239-8D1C-AB19-4962-A00400DBF5B1}"/>
              </a:ext>
            </a:extLst>
          </p:cNvPr>
          <p:cNvSpPr>
            <a:spLocks/>
          </p:cNvSpPr>
          <p:nvPr userDrawn="1"/>
        </p:nvSpPr>
        <p:spPr bwMode="auto">
          <a:xfrm>
            <a:off x="201614" y="1531937"/>
            <a:ext cx="446087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11665447-8372-9471-5543-610C1110850B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2109788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1DD035E5-E389-359B-B324-05244D767468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E95D95FA-4CBF-6640-C8E3-F5974A339357}"/>
              </a:ext>
            </a:extLst>
          </p:cNvPr>
          <p:cNvSpPr>
            <a:spLocks/>
          </p:cNvSpPr>
          <p:nvPr userDrawn="1"/>
        </p:nvSpPr>
        <p:spPr bwMode="auto">
          <a:xfrm>
            <a:off x="222249" y="2217737"/>
            <a:ext cx="44451" cy="44451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33A8513B-34F8-6C79-72DC-8B0540B2B9B8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1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4B1C2E78-F784-951F-9453-3C534B26A418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3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A729F7EC-1037-3E88-0804-BABBDFB82469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2724151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C70E5C60-2810-59BB-F5C6-9374F379B792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4097A73F-AD26-DE1C-CC00-F3801ACDBB88}"/>
              </a:ext>
            </a:extLst>
          </p:cNvPr>
          <p:cNvSpPr>
            <a:spLocks/>
          </p:cNvSpPr>
          <p:nvPr userDrawn="1"/>
        </p:nvSpPr>
        <p:spPr bwMode="auto">
          <a:xfrm>
            <a:off x="220664" y="2830514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98720732-F5E8-0D5B-CA34-3824DE6E8E08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03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C8F205B6-111B-36D1-59BD-67BCEF60AEFF}"/>
              </a:ext>
            </a:extLst>
          </p:cNvPr>
          <p:cNvSpPr>
            <a:spLocks/>
          </p:cNvSpPr>
          <p:nvPr userDrawn="1"/>
        </p:nvSpPr>
        <p:spPr bwMode="auto">
          <a:xfrm>
            <a:off x="198439" y="27590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07DB6C42-4A56-6C47-88CF-AA722ED1F496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E386D600-3B4D-8FB0-35B4-2D8093E5775D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4016EC2D-5E54-27E6-6FD1-9657FDC8B55D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1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7712CAAA-1EC2-7749-5A88-37F51BF9EAD8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7CC69942-1983-EC92-79C3-916DF0297A7F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489A0D91-0042-F42F-E476-330FEA54AB11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BEBB5792-7ABD-49E4-5E05-1FDF10BE870A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F3D39455-49EA-30FF-0DD2-2F0203B30DE6}"/>
              </a:ext>
            </a:extLst>
          </p:cNvPr>
          <p:cNvSpPr>
            <a:spLocks/>
          </p:cNvSpPr>
          <p:nvPr userDrawn="1"/>
        </p:nvSpPr>
        <p:spPr bwMode="auto">
          <a:xfrm>
            <a:off x="217489" y="4059239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148456FB-9222-C11E-C5EA-8AFF119BF95A}"/>
              </a:ext>
            </a:extLst>
          </p:cNvPr>
          <p:cNvSpPr>
            <a:spLocks/>
          </p:cNvSpPr>
          <p:nvPr userDrawn="1"/>
        </p:nvSpPr>
        <p:spPr bwMode="auto">
          <a:xfrm>
            <a:off x="519114" y="4016375"/>
            <a:ext cx="46037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A9FC0917-133C-9A29-0882-D1D0E49ADE45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878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1065BFC2-D0DD-0D00-3CD9-9417277E8F72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1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966D1A64-8AA4-24C9-6839-A4BD145697AF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4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E2936D20-956E-8E2C-E04C-39841F9C314A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4"/>
            <a:ext cx="46039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5ACAEC37-3CA3-9D1F-0C37-2D052CD3449C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9"/>
            <a:ext cx="44451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BBF3D147-01C0-9FF3-1AF3-95F0969D78F7}"/>
              </a:ext>
            </a:extLst>
          </p:cNvPr>
          <p:cNvSpPr>
            <a:spLocks/>
          </p:cNvSpPr>
          <p:nvPr userDrawn="1"/>
        </p:nvSpPr>
        <p:spPr bwMode="auto">
          <a:xfrm>
            <a:off x="195265" y="4600575"/>
            <a:ext cx="446087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3A085E7-F4C0-DEF7-3502-EBBEE3EA9FA3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4"/>
            <a:ext cx="109539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5162614A-83E3-2D1B-429C-81B65B101DD8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03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07ECAFA5-2A51-C194-C50B-41C09FA79B23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5D8BE2B3-E880-F72F-E405-A331DFF29B9D}"/>
              </a:ext>
            </a:extLst>
          </p:cNvPr>
          <p:cNvSpPr>
            <a:spLocks/>
          </p:cNvSpPr>
          <p:nvPr userDrawn="1"/>
        </p:nvSpPr>
        <p:spPr bwMode="auto">
          <a:xfrm>
            <a:off x="515940" y="5245101"/>
            <a:ext cx="47625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7B1ABBBD-1A6D-7CE5-0371-855CE9809C8E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149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44ABDDB7-AB1E-4D8F-5007-A569E559E614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D5D91A39-CB99-1FA0-7E01-033FC1119DD0}"/>
              </a:ext>
            </a:extLst>
          </p:cNvPr>
          <p:cNvSpPr>
            <a:spLocks/>
          </p:cNvSpPr>
          <p:nvPr userDrawn="1"/>
        </p:nvSpPr>
        <p:spPr bwMode="auto">
          <a:xfrm>
            <a:off x="190502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E01D3AEF-89EA-A66A-8F8A-8AD93B7A60B1}"/>
              </a:ext>
            </a:extLst>
          </p:cNvPr>
          <p:cNvSpPr>
            <a:spLocks/>
          </p:cNvSpPr>
          <p:nvPr userDrawn="1"/>
        </p:nvSpPr>
        <p:spPr bwMode="auto">
          <a:xfrm>
            <a:off x="214314" y="5900739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88CAFB47-0CC4-4E54-3054-20F0B955CC6F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9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A3B24999-5442-414B-FB5F-59187133CE03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8293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grpSp>
        <p:nvGrpSpPr>
          <p:cNvPr id="92" name="Google Shape;2356;p30">
            <a:extLst>
              <a:ext uri="{FF2B5EF4-FFF2-40B4-BE49-F238E27FC236}">
                <a16:creationId xmlns:a16="http://schemas.microsoft.com/office/drawing/2014/main" xmlns="" id="{1532088E-36B3-0C23-D9E4-53FDA0C31AD5}"/>
              </a:ext>
            </a:extLst>
          </p:cNvPr>
          <p:cNvGrpSpPr/>
          <p:nvPr userDrawn="1"/>
        </p:nvGrpSpPr>
        <p:grpSpPr>
          <a:xfrm>
            <a:off x="745414" y="1491607"/>
            <a:ext cx="9867487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93" name="Google Shape;2357;p30">
              <a:extLst>
                <a:ext uri="{FF2B5EF4-FFF2-40B4-BE49-F238E27FC236}">
                  <a16:creationId xmlns:a16="http://schemas.microsoft.com/office/drawing/2014/main" xmlns="" id="{98D188ED-3B45-868A-0293-885D8B606F15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4" name="Google Shape;2358;p30">
              <a:extLst>
                <a:ext uri="{FF2B5EF4-FFF2-40B4-BE49-F238E27FC236}">
                  <a16:creationId xmlns:a16="http://schemas.microsoft.com/office/drawing/2014/main" xmlns="" id="{807D1997-92CF-84BE-41D3-F988907349B4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>
                <a:extLst>
                  <a:ext uri="{FF2B5EF4-FFF2-40B4-BE49-F238E27FC236}">
                    <a16:creationId xmlns:a16="http://schemas.microsoft.com/office/drawing/2014/main" xmlns="" id="{B716B50D-7C06-7774-264D-F152BE683E20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6" name="Google Shape;2360;p30">
                <a:extLst>
                  <a:ext uri="{FF2B5EF4-FFF2-40B4-BE49-F238E27FC236}">
                    <a16:creationId xmlns:a16="http://schemas.microsoft.com/office/drawing/2014/main" xmlns="" id="{50C00563-0B70-BCDC-F44E-12628DC53F3C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7" name="Google Shape;2361;p30">
                <a:extLst>
                  <a:ext uri="{FF2B5EF4-FFF2-40B4-BE49-F238E27FC236}">
                    <a16:creationId xmlns:a16="http://schemas.microsoft.com/office/drawing/2014/main" xmlns="" id="{B28F1F10-4758-8983-53D3-6F0A90F20D95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grpSp>
        <p:nvGrpSpPr>
          <p:cNvPr id="98" name="Google Shape;447;p27">
            <a:extLst>
              <a:ext uri="{FF2B5EF4-FFF2-40B4-BE49-F238E27FC236}">
                <a16:creationId xmlns:a16="http://schemas.microsoft.com/office/drawing/2014/main" xmlns="" id="{C97671EB-8F00-FA55-A133-63E4EE31E76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393114" y="4048125"/>
            <a:ext cx="2300287" cy="1593851"/>
            <a:chOff x="4799733" y="3457797"/>
            <a:chExt cx="2301388" cy="1593766"/>
          </a:xfrm>
        </p:grpSpPr>
        <p:sp>
          <p:nvSpPr>
            <p:cNvPr id="99" name="Google Shape;448;p27">
              <a:extLst>
                <a:ext uri="{FF2B5EF4-FFF2-40B4-BE49-F238E27FC236}">
                  <a16:creationId xmlns:a16="http://schemas.microsoft.com/office/drawing/2014/main" xmlns="" id="{37D54820-4063-AA35-D17A-E7BB3B114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6" y="4441995"/>
              <a:ext cx="133384" cy="122232"/>
            </a:xfrm>
            <a:custGeom>
              <a:avLst/>
              <a:gdLst>
                <a:gd name="T0" fmla="*/ 2147483646 w 2437"/>
                <a:gd name="T1" fmla="*/ 2147483646 h 2211"/>
                <a:gd name="T2" fmla="*/ 2147483646 w 2437"/>
                <a:gd name="T3" fmla="*/ 2147483646 h 2211"/>
                <a:gd name="T4" fmla="*/ 2147483646 w 2437"/>
                <a:gd name="T5" fmla="*/ 2147483646 h 2211"/>
                <a:gd name="T6" fmla="*/ 2147483646 w 2437"/>
                <a:gd name="T7" fmla="*/ 2147483646 h 2211"/>
                <a:gd name="T8" fmla="*/ 2147483646 w 2437"/>
                <a:gd name="T9" fmla="*/ 2147483646 h 2211"/>
                <a:gd name="T10" fmla="*/ 2147483646 w 2437"/>
                <a:gd name="T11" fmla="*/ 2147483646 h 2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0" name="Google Shape;449;p27">
              <a:extLst>
                <a:ext uri="{FF2B5EF4-FFF2-40B4-BE49-F238E27FC236}">
                  <a16:creationId xmlns:a16="http://schemas.microsoft.com/office/drawing/2014/main" xmlns="" id="{A5CB672A-4C51-165C-5585-852ED1340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2016" y="4451520"/>
              <a:ext cx="91039" cy="77784"/>
            </a:xfrm>
            <a:custGeom>
              <a:avLst/>
              <a:gdLst>
                <a:gd name="T0" fmla="*/ 2147483646 w 1656"/>
                <a:gd name="T1" fmla="*/ 2147483646 h 1431"/>
                <a:gd name="T2" fmla="*/ 2147483646 w 1656"/>
                <a:gd name="T3" fmla="*/ 2147483646 h 1431"/>
                <a:gd name="T4" fmla="*/ 2147483646 w 1656"/>
                <a:gd name="T5" fmla="*/ 2147483646 h 1431"/>
                <a:gd name="T6" fmla="*/ 2147483646 w 1656"/>
                <a:gd name="T7" fmla="*/ 2147483646 h 1431"/>
                <a:gd name="T8" fmla="*/ 2147483646 w 1656"/>
                <a:gd name="T9" fmla="*/ 2147483646 h 14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1" name="Google Shape;450;p27">
              <a:extLst>
                <a:ext uri="{FF2B5EF4-FFF2-40B4-BE49-F238E27FC236}">
                  <a16:creationId xmlns:a16="http://schemas.microsoft.com/office/drawing/2014/main" xmlns="" id="{E33B507B-3761-E7EA-1148-3965945F9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899" y="4448345"/>
              <a:ext cx="93156" cy="80959"/>
            </a:xfrm>
            <a:custGeom>
              <a:avLst/>
              <a:gdLst>
                <a:gd name="T0" fmla="*/ 2147483646 w 1669"/>
                <a:gd name="T1" fmla="*/ 2147483646 h 1457"/>
                <a:gd name="T2" fmla="*/ 2147483646 w 1669"/>
                <a:gd name="T3" fmla="*/ 2147483646 h 1457"/>
                <a:gd name="T4" fmla="*/ 2147483646 w 1669"/>
                <a:gd name="T5" fmla="*/ 2147483646 h 1457"/>
                <a:gd name="T6" fmla="*/ 2147483646 w 1669"/>
                <a:gd name="T7" fmla="*/ 2147483646 h 1457"/>
                <a:gd name="T8" fmla="*/ 2147483646 w 1669"/>
                <a:gd name="T9" fmla="*/ 2147483646 h 1457"/>
                <a:gd name="T10" fmla="*/ 2147483646 w 1669"/>
                <a:gd name="T11" fmla="*/ 2147483646 h 1457"/>
                <a:gd name="T12" fmla="*/ 2147483646 w 1669"/>
                <a:gd name="T13" fmla="*/ 2147483646 h 1457"/>
                <a:gd name="T14" fmla="*/ 2147483646 w 1669"/>
                <a:gd name="T15" fmla="*/ 2147483646 h 1457"/>
                <a:gd name="T16" fmla="*/ 2147483646 w 1669"/>
                <a:gd name="T17" fmla="*/ 2147483646 h 1457"/>
                <a:gd name="T18" fmla="*/ 2147483646 w 1669"/>
                <a:gd name="T19" fmla="*/ 2147483646 h 1457"/>
                <a:gd name="T20" fmla="*/ 2147483646 w 1669"/>
                <a:gd name="T21" fmla="*/ 2147483646 h 1457"/>
                <a:gd name="T22" fmla="*/ 2147483646 w 1669"/>
                <a:gd name="T23" fmla="*/ 2147483646 h 1457"/>
                <a:gd name="T24" fmla="*/ 2147483646 w 1669"/>
                <a:gd name="T25" fmla="*/ 2147483646 h 1457"/>
                <a:gd name="T26" fmla="*/ 2147483646 w 1669"/>
                <a:gd name="T27" fmla="*/ 2147483646 h 1457"/>
                <a:gd name="T28" fmla="*/ 2147483646 w 1669"/>
                <a:gd name="T29" fmla="*/ 2147483646 h 1457"/>
                <a:gd name="T30" fmla="*/ 2147483646 w 1669"/>
                <a:gd name="T31" fmla="*/ 2147483646 h 1457"/>
                <a:gd name="T32" fmla="*/ 2147483646 w 1669"/>
                <a:gd name="T33" fmla="*/ 2147483646 h 1457"/>
                <a:gd name="T34" fmla="*/ 2147483646 w 1669"/>
                <a:gd name="T35" fmla="*/ 2147483646 h 1457"/>
                <a:gd name="T36" fmla="*/ 2147483646 w 1669"/>
                <a:gd name="T37" fmla="*/ 2147483646 h 1457"/>
                <a:gd name="T38" fmla="*/ 2147483646 w 1669"/>
                <a:gd name="T39" fmla="*/ 2147483646 h 1457"/>
                <a:gd name="T40" fmla="*/ 2147483646 w 1669"/>
                <a:gd name="T41" fmla="*/ 2147483646 h 1457"/>
                <a:gd name="T42" fmla="*/ 2147483646 w 1669"/>
                <a:gd name="T43" fmla="*/ 2147483646 h 1457"/>
                <a:gd name="T44" fmla="*/ 2147483646 w 1669"/>
                <a:gd name="T45" fmla="*/ 2147483646 h 1457"/>
                <a:gd name="T46" fmla="*/ 2147483646 w 1669"/>
                <a:gd name="T47" fmla="*/ 2147483646 h 1457"/>
                <a:gd name="T48" fmla="*/ 2147483646 w 1669"/>
                <a:gd name="T49" fmla="*/ 2147483646 h 1457"/>
                <a:gd name="T50" fmla="*/ 2147483646 w 1669"/>
                <a:gd name="T51" fmla="*/ 2147483646 h 1457"/>
                <a:gd name="T52" fmla="*/ 2147483646 w 1669"/>
                <a:gd name="T53" fmla="*/ 2147483646 h 1457"/>
                <a:gd name="T54" fmla="*/ 2147483646 w 1669"/>
                <a:gd name="T55" fmla="*/ 2147483646 h 1457"/>
                <a:gd name="T56" fmla="*/ 2147483646 w 1669"/>
                <a:gd name="T57" fmla="*/ 2147483646 h 1457"/>
                <a:gd name="T58" fmla="*/ 2147483646 w 1669"/>
                <a:gd name="T59" fmla="*/ 2147483646 h 1457"/>
                <a:gd name="T60" fmla="*/ 2147483646 w 1669"/>
                <a:gd name="T61" fmla="*/ 2147483646 h 1457"/>
                <a:gd name="T62" fmla="*/ 2147483646 w 1669"/>
                <a:gd name="T63" fmla="*/ 2147483646 h 1457"/>
                <a:gd name="T64" fmla="*/ 2147483646 w 1669"/>
                <a:gd name="T65" fmla="*/ 2147483646 h 1457"/>
                <a:gd name="T66" fmla="*/ 2147483646 w 1669"/>
                <a:gd name="T67" fmla="*/ 2147483646 h 1457"/>
                <a:gd name="T68" fmla="*/ 2147483646 w 1669"/>
                <a:gd name="T69" fmla="*/ 2147483646 h 1457"/>
                <a:gd name="T70" fmla="*/ 2147483646 w 1669"/>
                <a:gd name="T71" fmla="*/ 2147483646 h 1457"/>
                <a:gd name="T72" fmla="*/ 2147483646 w 1669"/>
                <a:gd name="T73" fmla="*/ 2147483646 h 1457"/>
                <a:gd name="T74" fmla="*/ 2147483646 w 1669"/>
                <a:gd name="T75" fmla="*/ 2147483646 h 1457"/>
                <a:gd name="T76" fmla="*/ 2147483646 w 1669"/>
                <a:gd name="T77" fmla="*/ 2147483646 h 1457"/>
                <a:gd name="T78" fmla="*/ 2147483646 w 1669"/>
                <a:gd name="T79" fmla="*/ 2147483646 h 1457"/>
                <a:gd name="T80" fmla="*/ 2147483646 w 1669"/>
                <a:gd name="T81" fmla="*/ 2147483646 h 145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2" name="Google Shape;451;p27">
              <a:extLst>
                <a:ext uri="{FF2B5EF4-FFF2-40B4-BE49-F238E27FC236}">
                  <a16:creationId xmlns:a16="http://schemas.microsoft.com/office/drawing/2014/main" xmlns="" id="{F1D8E21C-E115-7AB7-0C1F-AF39FB3BD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7782" y="4448345"/>
              <a:ext cx="101625" cy="84134"/>
            </a:xfrm>
            <a:custGeom>
              <a:avLst/>
              <a:gdLst>
                <a:gd name="T0" fmla="*/ 2147483646 w 1814"/>
                <a:gd name="T1" fmla="*/ 2147483646 h 1536"/>
                <a:gd name="T2" fmla="*/ 2147483646 w 1814"/>
                <a:gd name="T3" fmla="*/ 2147483646 h 1536"/>
                <a:gd name="T4" fmla="*/ 2147483646 w 1814"/>
                <a:gd name="T5" fmla="*/ 2147483646 h 1536"/>
                <a:gd name="T6" fmla="*/ 2147483646 w 1814"/>
                <a:gd name="T7" fmla="*/ 2147483646 h 1536"/>
                <a:gd name="T8" fmla="*/ 2147483646 w 1814"/>
                <a:gd name="T9" fmla="*/ 2147483646 h 1536"/>
                <a:gd name="T10" fmla="*/ 2147483646 w 1814"/>
                <a:gd name="T11" fmla="*/ 2147483646 h 1536"/>
                <a:gd name="T12" fmla="*/ 2147483646 w 1814"/>
                <a:gd name="T13" fmla="*/ 2147483646 h 1536"/>
                <a:gd name="T14" fmla="*/ 2147483646 w 1814"/>
                <a:gd name="T15" fmla="*/ 2147483646 h 1536"/>
                <a:gd name="T16" fmla="*/ 2147483646 w 1814"/>
                <a:gd name="T17" fmla="*/ 2147483646 h 1536"/>
                <a:gd name="T18" fmla="*/ 2147483646 w 1814"/>
                <a:gd name="T19" fmla="*/ 2147483646 h 1536"/>
                <a:gd name="T20" fmla="*/ 2147483646 w 1814"/>
                <a:gd name="T21" fmla="*/ 2147483646 h 1536"/>
                <a:gd name="T22" fmla="*/ 2147483646 w 1814"/>
                <a:gd name="T23" fmla="*/ 2147483646 h 1536"/>
                <a:gd name="T24" fmla="*/ 2147483646 w 1814"/>
                <a:gd name="T25" fmla="*/ 2147483646 h 1536"/>
                <a:gd name="T26" fmla="*/ 2147483646 w 1814"/>
                <a:gd name="T27" fmla="*/ 2147483646 h 1536"/>
                <a:gd name="T28" fmla="*/ 2147483646 w 1814"/>
                <a:gd name="T29" fmla="*/ 2147483646 h 1536"/>
                <a:gd name="T30" fmla="*/ 2147483646 w 1814"/>
                <a:gd name="T31" fmla="*/ 2147483646 h 1536"/>
                <a:gd name="T32" fmla="*/ 2147483646 w 1814"/>
                <a:gd name="T33" fmla="*/ 2147483646 h 1536"/>
                <a:gd name="T34" fmla="*/ 2147483646 w 1814"/>
                <a:gd name="T35" fmla="*/ 2147483646 h 1536"/>
                <a:gd name="T36" fmla="*/ 2147483646 w 1814"/>
                <a:gd name="T37" fmla="*/ 2147483646 h 1536"/>
                <a:gd name="T38" fmla="*/ 2147483646 w 1814"/>
                <a:gd name="T39" fmla="*/ 2147483646 h 1536"/>
                <a:gd name="T40" fmla="*/ 2147483646 w 1814"/>
                <a:gd name="T41" fmla="*/ 2147483646 h 1536"/>
                <a:gd name="T42" fmla="*/ 2147483646 w 1814"/>
                <a:gd name="T43" fmla="*/ 2147483646 h 1536"/>
                <a:gd name="T44" fmla="*/ 2147483646 w 1814"/>
                <a:gd name="T45" fmla="*/ 2147483646 h 1536"/>
                <a:gd name="T46" fmla="*/ 2147483646 w 1814"/>
                <a:gd name="T47" fmla="*/ 2147483646 h 1536"/>
                <a:gd name="T48" fmla="*/ 2147483646 w 1814"/>
                <a:gd name="T49" fmla="*/ 2147483646 h 1536"/>
                <a:gd name="T50" fmla="*/ 2147483646 w 1814"/>
                <a:gd name="T51" fmla="*/ 2147483646 h 1536"/>
                <a:gd name="T52" fmla="*/ 2147483646 w 1814"/>
                <a:gd name="T53" fmla="*/ 2147483646 h 1536"/>
                <a:gd name="T54" fmla="*/ 2147483646 w 1814"/>
                <a:gd name="T55" fmla="*/ 2147483646 h 1536"/>
                <a:gd name="T56" fmla="*/ 2147483646 w 1814"/>
                <a:gd name="T57" fmla="*/ 2147483646 h 1536"/>
                <a:gd name="T58" fmla="*/ 2147483646 w 1814"/>
                <a:gd name="T59" fmla="*/ 2147483646 h 1536"/>
                <a:gd name="T60" fmla="*/ 2147483646 w 1814"/>
                <a:gd name="T61" fmla="*/ 2147483646 h 1536"/>
                <a:gd name="T62" fmla="*/ 2147483646 w 1814"/>
                <a:gd name="T63" fmla="*/ 2147483646 h 1536"/>
                <a:gd name="T64" fmla="*/ 2147483646 w 1814"/>
                <a:gd name="T65" fmla="*/ 2147483646 h 1536"/>
                <a:gd name="T66" fmla="*/ 2147483646 w 1814"/>
                <a:gd name="T67" fmla="*/ 2147483646 h 1536"/>
                <a:gd name="T68" fmla="*/ 2147483646 w 1814"/>
                <a:gd name="T69" fmla="*/ 2147483646 h 1536"/>
                <a:gd name="T70" fmla="*/ 2147483646 w 1814"/>
                <a:gd name="T71" fmla="*/ 2147483646 h 1536"/>
                <a:gd name="T72" fmla="*/ 2147483646 w 1814"/>
                <a:gd name="T73" fmla="*/ 2147483646 h 1536"/>
                <a:gd name="T74" fmla="*/ 2147483646 w 1814"/>
                <a:gd name="T75" fmla="*/ 2147483646 h 1536"/>
                <a:gd name="T76" fmla="*/ 2147483646 w 1814"/>
                <a:gd name="T77" fmla="*/ 2147483646 h 1536"/>
                <a:gd name="T78" fmla="*/ 2147483646 w 1814"/>
                <a:gd name="T79" fmla="*/ 2147483646 h 1536"/>
                <a:gd name="T80" fmla="*/ 2147483646 w 1814"/>
                <a:gd name="T81" fmla="*/ 2147483646 h 1536"/>
                <a:gd name="T82" fmla="*/ 2147483646 w 1814"/>
                <a:gd name="T83" fmla="*/ 2147483646 h 1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lnTo>
                    <a:pt x="768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3" name="Google Shape;452;p27">
              <a:extLst>
                <a:ext uri="{FF2B5EF4-FFF2-40B4-BE49-F238E27FC236}">
                  <a16:creationId xmlns:a16="http://schemas.microsoft.com/office/drawing/2014/main" xmlns="" id="{8941BB78-6B78-10B5-DF24-F62DEBE8E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733" y="3864176"/>
              <a:ext cx="1238557" cy="1187387"/>
            </a:xfrm>
            <a:custGeom>
              <a:avLst/>
              <a:gdLst>
                <a:gd name="T0" fmla="*/ 2147483646 w 22395"/>
                <a:gd name="T1" fmla="*/ 2147483646 h 21477"/>
                <a:gd name="T2" fmla="*/ 2147483646 w 22395"/>
                <a:gd name="T3" fmla="*/ 2147483646 h 21477"/>
                <a:gd name="T4" fmla="*/ 2147483646 w 22395"/>
                <a:gd name="T5" fmla="*/ 2147483646 h 21477"/>
                <a:gd name="T6" fmla="*/ 2147483646 w 22395"/>
                <a:gd name="T7" fmla="*/ 2147483646 h 21477"/>
                <a:gd name="T8" fmla="*/ 2147483646 w 22395"/>
                <a:gd name="T9" fmla="*/ 2147483646 h 21477"/>
                <a:gd name="T10" fmla="*/ 2147483646 w 22395"/>
                <a:gd name="T11" fmla="*/ 2147483646 h 21477"/>
                <a:gd name="T12" fmla="*/ 2147483646 w 22395"/>
                <a:gd name="T13" fmla="*/ 2147483646 h 21477"/>
                <a:gd name="T14" fmla="*/ 2147483646 w 22395"/>
                <a:gd name="T15" fmla="*/ 2147483646 h 21477"/>
                <a:gd name="T16" fmla="*/ 2147483646 w 22395"/>
                <a:gd name="T17" fmla="*/ 2147483646 h 21477"/>
                <a:gd name="T18" fmla="*/ 2147483646 w 22395"/>
                <a:gd name="T19" fmla="*/ 2147483646 h 21477"/>
                <a:gd name="T20" fmla="*/ 2147483646 w 22395"/>
                <a:gd name="T21" fmla="*/ 2147483646 h 21477"/>
                <a:gd name="T22" fmla="*/ 2147483646 w 22395"/>
                <a:gd name="T23" fmla="*/ 2147483646 h 21477"/>
                <a:gd name="T24" fmla="*/ 2147483646 w 22395"/>
                <a:gd name="T25" fmla="*/ 2147483646 h 21477"/>
                <a:gd name="T26" fmla="*/ 2147483646 w 22395"/>
                <a:gd name="T27" fmla="*/ 2147483646 h 21477"/>
                <a:gd name="T28" fmla="*/ 2147483646 w 22395"/>
                <a:gd name="T29" fmla="*/ 2147483646 h 21477"/>
                <a:gd name="T30" fmla="*/ 2147483646 w 22395"/>
                <a:gd name="T31" fmla="*/ 2147483646 h 21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4" name="Google Shape;453;p27">
              <a:extLst>
                <a:ext uri="{FF2B5EF4-FFF2-40B4-BE49-F238E27FC236}">
                  <a16:creationId xmlns:a16="http://schemas.microsoft.com/office/drawing/2014/main" xmlns="" id="{E4EE63B5-71C6-1E37-4053-E0FB35B58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311" y="3875288"/>
              <a:ext cx="1026838" cy="1046107"/>
            </a:xfrm>
            <a:custGeom>
              <a:avLst/>
              <a:gdLst>
                <a:gd name="T0" fmla="*/ 2147483646 w 18583"/>
                <a:gd name="T1" fmla="*/ 0 h 18937"/>
                <a:gd name="T2" fmla="*/ 2147483646 w 18583"/>
                <a:gd name="T3" fmla="*/ 2147483646 h 18937"/>
                <a:gd name="T4" fmla="*/ 2147483646 w 18583"/>
                <a:gd name="T5" fmla="*/ 2147483646 h 18937"/>
                <a:gd name="T6" fmla="*/ 0 w 18583"/>
                <a:gd name="T7" fmla="*/ 2147483646 h 18937"/>
                <a:gd name="T8" fmla="*/ 0 w 18583"/>
                <a:gd name="T9" fmla="*/ 2147483646 h 18937"/>
                <a:gd name="T10" fmla="*/ 2147483646 w 18583"/>
                <a:gd name="T11" fmla="*/ 2147483646 h 18937"/>
                <a:gd name="T12" fmla="*/ 2147483646 w 18583"/>
                <a:gd name="T13" fmla="*/ 2147483646 h 18937"/>
                <a:gd name="T14" fmla="*/ 2147483646 w 18583"/>
                <a:gd name="T15" fmla="*/ 2147483646 h 18937"/>
                <a:gd name="T16" fmla="*/ 2147483646 w 18583"/>
                <a:gd name="T17" fmla="*/ 0 h 189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5" name="Google Shape;454;p27">
              <a:extLst>
                <a:ext uri="{FF2B5EF4-FFF2-40B4-BE49-F238E27FC236}">
                  <a16:creationId xmlns:a16="http://schemas.microsoft.com/office/drawing/2014/main" xmlns="" id="{6372E490-3AB5-4B05-35DC-AC0EB747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102" y="3941959"/>
              <a:ext cx="76219" cy="66671"/>
            </a:xfrm>
            <a:custGeom>
              <a:avLst/>
              <a:gdLst>
                <a:gd name="T0" fmla="*/ 0 w 1377"/>
                <a:gd name="T1" fmla="*/ 2147483646 h 1219"/>
                <a:gd name="T2" fmla="*/ 0 w 1377"/>
                <a:gd name="T3" fmla="*/ 2147483646 h 1219"/>
                <a:gd name="T4" fmla="*/ 2147483646 w 1377"/>
                <a:gd name="T5" fmla="*/ 2147483646 h 1219"/>
                <a:gd name="T6" fmla="*/ 2147483646 w 1377"/>
                <a:gd name="T7" fmla="*/ 2147483646 h 1219"/>
                <a:gd name="T8" fmla="*/ 2147483646 w 1377"/>
                <a:gd name="T9" fmla="*/ 2147483646 h 1219"/>
                <a:gd name="T10" fmla="*/ 2147483646 w 1377"/>
                <a:gd name="T11" fmla="*/ 2147483646 h 1219"/>
                <a:gd name="T12" fmla="*/ 0 w 1377"/>
                <a:gd name="T13" fmla="*/ 2147483646 h 12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6" name="Google Shape;455;p27">
              <a:extLst>
                <a:ext uri="{FF2B5EF4-FFF2-40B4-BE49-F238E27FC236}">
                  <a16:creationId xmlns:a16="http://schemas.microsoft.com/office/drawing/2014/main" xmlns="" id="{D0A185B9-8664-C73E-7C9F-3FB7A53B2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6610" y="4113400"/>
              <a:ext cx="76219" cy="69846"/>
            </a:xfrm>
            <a:custGeom>
              <a:avLst/>
              <a:gdLst>
                <a:gd name="T0" fmla="*/ 2147483646 w 1377"/>
                <a:gd name="T1" fmla="*/ 2147483646 h 1259"/>
                <a:gd name="T2" fmla="*/ 2147483646 w 1377"/>
                <a:gd name="T3" fmla="*/ 2147483646 h 1259"/>
                <a:gd name="T4" fmla="*/ 2147483646 w 1377"/>
                <a:gd name="T5" fmla="*/ 2147483646 h 1259"/>
                <a:gd name="T6" fmla="*/ 2147483646 w 1377"/>
                <a:gd name="T7" fmla="*/ 2147483646 h 1259"/>
                <a:gd name="T8" fmla="*/ 2147483646 w 1377"/>
                <a:gd name="T9" fmla="*/ 2147483646 h 1259"/>
                <a:gd name="T10" fmla="*/ 2147483646 w 1377"/>
                <a:gd name="T11" fmla="*/ 2147483646 h 1259"/>
                <a:gd name="T12" fmla="*/ 2147483646 w 1377"/>
                <a:gd name="T13" fmla="*/ 2147483646 h 1259"/>
                <a:gd name="T14" fmla="*/ 2147483646 w 1377"/>
                <a:gd name="T15" fmla="*/ 2147483646 h 12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7" name="Google Shape;456;p27">
              <a:extLst>
                <a:ext uri="{FF2B5EF4-FFF2-40B4-BE49-F238E27FC236}">
                  <a16:creationId xmlns:a16="http://schemas.microsoft.com/office/drawing/2014/main" xmlns="" id="{BEDFEA1F-9B7F-E0E4-0D46-AE6AA4BBE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758" y="3984819"/>
              <a:ext cx="55047" cy="4921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8" name="Google Shape;457;p27">
              <a:extLst>
                <a:ext uri="{FF2B5EF4-FFF2-40B4-BE49-F238E27FC236}">
                  <a16:creationId xmlns:a16="http://schemas.microsoft.com/office/drawing/2014/main" xmlns="" id="{CC5F7115-E26C-620E-D881-7485F1CDD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532" y="4024505"/>
              <a:ext cx="55047" cy="50797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9" name="Google Shape;458;p27">
              <a:extLst>
                <a:ext uri="{FF2B5EF4-FFF2-40B4-BE49-F238E27FC236}">
                  <a16:creationId xmlns:a16="http://schemas.microsoft.com/office/drawing/2014/main" xmlns="" id="{EA715AA2-03DD-469D-1D5D-9F8541BD2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5305" y="4067365"/>
              <a:ext cx="55047" cy="47622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0" name="Google Shape;459;p27">
              <a:extLst>
                <a:ext uri="{FF2B5EF4-FFF2-40B4-BE49-F238E27FC236}">
                  <a16:creationId xmlns:a16="http://schemas.microsoft.com/office/drawing/2014/main" xmlns="" id="{5E8FD663-6C21-A4D1-8D8B-46B68BC1D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266" y="4157848"/>
              <a:ext cx="55047" cy="49209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1" name="Google Shape;460;p27">
              <a:extLst>
                <a:ext uri="{FF2B5EF4-FFF2-40B4-BE49-F238E27FC236}">
                  <a16:creationId xmlns:a16="http://schemas.microsoft.com/office/drawing/2014/main" xmlns="" id="{08BA7F28-C02B-BABF-4349-9C9340AC6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039" y="4199121"/>
              <a:ext cx="55047" cy="49209"/>
            </a:xfrm>
            <a:custGeom>
              <a:avLst/>
              <a:gdLst>
                <a:gd name="T0" fmla="*/ 2147483646 w 994"/>
                <a:gd name="T1" fmla="*/ 2147483646 h 914"/>
                <a:gd name="T2" fmla="*/ 2147483646 w 994"/>
                <a:gd name="T3" fmla="*/ 2147483646 h 914"/>
                <a:gd name="T4" fmla="*/ 2147483646 w 994"/>
                <a:gd name="T5" fmla="*/ 2147483646 h 914"/>
                <a:gd name="T6" fmla="*/ 2147483646 w 994"/>
                <a:gd name="T7" fmla="*/ 2147483646 h 914"/>
                <a:gd name="T8" fmla="*/ 2147483646 w 994"/>
                <a:gd name="T9" fmla="*/ 2147483646 h 914"/>
                <a:gd name="T10" fmla="*/ 2147483646 w 994"/>
                <a:gd name="T11" fmla="*/ 2147483646 h 914"/>
                <a:gd name="T12" fmla="*/ 2147483646 w 994"/>
                <a:gd name="T13" fmla="*/ 2147483646 h 914"/>
                <a:gd name="T14" fmla="*/ 2147483646 w 994"/>
                <a:gd name="T15" fmla="*/ 2147483646 h 914"/>
                <a:gd name="T16" fmla="*/ 2147483646 w 994"/>
                <a:gd name="T17" fmla="*/ 2147483646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2" name="Google Shape;461;p27">
              <a:extLst>
                <a:ext uri="{FF2B5EF4-FFF2-40B4-BE49-F238E27FC236}">
                  <a16:creationId xmlns:a16="http://schemas.microsoft.com/office/drawing/2014/main" xmlns="" id="{4C3AF96C-5738-5E35-36CE-C6AC774CC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5929" y="4240394"/>
              <a:ext cx="55047" cy="49209"/>
            </a:xfrm>
            <a:custGeom>
              <a:avLst/>
              <a:gdLst>
                <a:gd name="T0" fmla="*/ 2147483646 w 994"/>
                <a:gd name="T1" fmla="*/ 2147483646 h 888"/>
                <a:gd name="T2" fmla="*/ 2147483646 w 994"/>
                <a:gd name="T3" fmla="*/ 2147483646 h 888"/>
                <a:gd name="T4" fmla="*/ 2147483646 w 994"/>
                <a:gd name="T5" fmla="*/ 2147483646 h 888"/>
                <a:gd name="T6" fmla="*/ 2147483646 w 994"/>
                <a:gd name="T7" fmla="*/ 2147483646 h 888"/>
                <a:gd name="T8" fmla="*/ 2147483646 w 994"/>
                <a:gd name="T9" fmla="*/ 2147483646 h 888"/>
                <a:gd name="T10" fmla="*/ 2147483646 w 994"/>
                <a:gd name="T11" fmla="*/ 2147483646 h 888"/>
                <a:gd name="T12" fmla="*/ 2147483646 w 994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3" name="Google Shape;462;p27">
              <a:extLst>
                <a:ext uri="{FF2B5EF4-FFF2-40B4-BE49-F238E27FC236}">
                  <a16:creationId xmlns:a16="http://schemas.microsoft.com/office/drawing/2014/main" xmlns="" id="{E0221C17-7700-C595-A5B2-6323B6222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4891" y="4332464"/>
              <a:ext cx="57164" cy="47622"/>
            </a:xfrm>
            <a:custGeom>
              <a:avLst/>
              <a:gdLst>
                <a:gd name="T0" fmla="*/ 2147483646 w 1047"/>
                <a:gd name="T1" fmla="*/ 0 h 888"/>
                <a:gd name="T2" fmla="*/ 2147483646 w 1047"/>
                <a:gd name="T3" fmla="*/ 2147483646 h 888"/>
                <a:gd name="T4" fmla="*/ 2147483646 w 1047"/>
                <a:gd name="T5" fmla="*/ 2147483646 h 888"/>
                <a:gd name="T6" fmla="*/ 2147483646 w 1047"/>
                <a:gd name="T7" fmla="*/ 2147483646 h 888"/>
                <a:gd name="T8" fmla="*/ 2147483646 w 1047"/>
                <a:gd name="T9" fmla="*/ 2147483646 h 888"/>
                <a:gd name="T10" fmla="*/ 2147483646 w 1047"/>
                <a:gd name="T11" fmla="*/ 0 h 888"/>
                <a:gd name="T12" fmla="*/ 2147483646 w 1047"/>
                <a:gd name="T13" fmla="*/ 0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4" name="Google Shape;463;p27">
              <a:extLst>
                <a:ext uri="{FF2B5EF4-FFF2-40B4-BE49-F238E27FC236}">
                  <a16:creationId xmlns:a16="http://schemas.microsoft.com/office/drawing/2014/main" xmlns="" id="{485E8CFB-7985-F6B5-84A7-182AE9BE8E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664" y="4372149"/>
              <a:ext cx="55047" cy="50797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5" name="Google Shape;464;p27">
              <a:extLst>
                <a:ext uri="{FF2B5EF4-FFF2-40B4-BE49-F238E27FC236}">
                  <a16:creationId xmlns:a16="http://schemas.microsoft.com/office/drawing/2014/main" xmlns="" id="{B4BF384C-FC56-8875-3BF7-C92D4ACD3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4438" y="4415010"/>
              <a:ext cx="55047" cy="47622"/>
            </a:xfrm>
            <a:custGeom>
              <a:avLst/>
              <a:gdLst>
                <a:gd name="T0" fmla="*/ 0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0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6" name="Google Shape;465;p27">
              <a:extLst>
                <a:ext uri="{FF2B5EF4-FFF2-40B4-BE49-F238E27FC236}">
                  <a16:creationId xmlns:a16="http://schemas.microsoft.com/office/drawing/2014/main" xmlns="" id="{32BDA16F-BB18-D154-824B-039F1E46D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515" y="4505492"/>
              <a:ext cx="55047" cy="49210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7" name="Google Shape;466;p27">
              <a:extLst>
                <a:ext uri="{FF2B5EF4-FFF2-40B4-BE49-F238E27FC236}">
                  <a16:creationId xmlns:a16="http://schemas.microsoft.com/office/drawing/2014/main" xmlns="" id="{F72D7373-5BBA-DA9A-8AE7-E67B3A5F0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3172" y="4546765"/>
              <a:ext cx="59281" cy="49210"/>
            </a:xfrm>
            <a:custGeom>
              <a:avLst/>
              <a:gdLst>
                <a:gd name="T0" fmla="*/ 2147483646 w 1047"/>
                <a:gd name="T1" fmla="*/ 0 h 914"/>
                <a:gd name="T2" fmla="*/ 2147483646 w 1047"/>
                <a:gd name="T3" fmla="*/ 2147483646 h 914"/>
                <a:gd name="T4" fmla="*/ 2147483646 w 1047"/>
                <a:gd name="T5" fmla="*/ 2147483646 h 914"/>
                <a:gd name="T6" fmla="*/ 2147483646 w 1047"/>
                <a:gd name="T7" fmla="*/ 2147483646 h 914"/>
                <a:gd name="T8" fmla="*/ 2147483646 w 1047"/>
                <a:gd name="T9" fmla="*/ 2147483646 h 914"/>
                <a:gd name="T10" fmla="*/ 2147483646 w 1047"/>
                <a:gd name="T11" fmla="*/ 2147483646 h 914"/>
                <a:gd name="T12" fmla="*/ 2147483646 w 1047"/>
                <a:gd name="T13" fmla="*/ 2147483646 h 914"/>
                <a:gd name="T14" fmla="*/ 2147483646 w 1047"/>
                <a:gd name="T15" fmla="*/ 2147483646 h 914"/>
                <a:gd name="T16" fmla="*/ 2147483646 w 1047"/>
                <a:gd name="T17" fmla="*/ 0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8" name="Google Shape;467;p27">
              <a:extLst>
                <a:ext uri="{FF2B5EF4-FFF2-40B4-BE49-F238E27FC236}">
                  <a16:creationId xmlns:a16="http://schemas.microsoft.com/office/drawing/2014/main" xmlns="" id="{CEEB576F-885A-244D-F244-07ADB3960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944" y="4588037"/>
              <a:ext cx="55047" cy="4921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9" name="Google Shape;468;p27">
              <a:extLst>
                <a:ext uri="{FF2B5EF4-FFF2-40B4-BE49-F238E27FC236}">
                  <a16:creationId xmlns:a16="http://schemas.microsoft.com/office/drawing/2014/main" xmlns="" id="{5B3DCA0B-F19A-5C5B-DD6B-ABA8DC117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140" y="4678521"/>
              <a:ext cx="55047" cy="49209"/>
            </a:xfrm>
            <a:custGeom>
              <a:avLst/>
              <a:gdLst>
                <a:gd name="T0" fmla="*/ 2147483646 w 994"/>
                <a:gd name="T1" fmla="*/ 0 h 887"/>
                <a:gd name="T2" fmla="*/ 2147483646 w 994"/>
                <a:gd name="T3" fmla="*/ 2147483646 h 887"/>
                <a:gd name="T4" fmla="*/ 2147483646 w 994"/>
                <a:gd name="T5" fmla="*/ 2147483646 h 887"/>
                <a:gd name="T6" fmla="*/ 2147483646 w 994"/>
                <a:gd name="T7" fmla="*/ 2147483646 h 887"/>
                <a:gd name="T8" fmla="*/ 2147483646 w 994"/>
                <a:gd name="T9" fmla="*/ 2147483646 h 887"/>
                <a:gd name="T10" fmla="*/ 2147483646 w 994"/>
                <a:gd name="T11" fmla="*/ 0 h 887"/>
                <a:gd name="T12" fmla="*/ 2147483646 w 994"/>
                <a:gd name="T13" fmla="*/ 0 h 8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0" name="Google Shape;469;p27">
              <a:extLst>
                <a:ext uri="{FF2B5EF4-FFF2-40B4-BE49-F238E27FC236}">
                  <a16:creationId xmlns:a16="http://schemas.microsoft.com/office/drawing/2014/main" xmlns="" id="{B604F62A-6470-53E1-A1C2-A54DF2A70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5913" y="4719793"/>
              <a:ext cx="55047" cy="50797"/>
            </a:xfrm>
            <a:custGeom>
              <a:avLst/>
              <a:gdLst>
                <a:gd name="T0" fmla="*/ 2147483646 w 994"/>
                <a:gd name="T1" fmla="*/ 0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0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1" name="Google Shape;470;p27">
              <a:extLst>
                <a:ext uri="{FF2B5EF4-FFF2-40B4-BE49-F238E27FC236}">
                  <a16:creationId xmlns:a16="http://schemas.microsoft.com/office/drawing/2014/main" xmlns="" id="{063CECEA-0872-3935-2CDD-8C04AD8FF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569" y="4761066"/>
              <a:ext cx="55047" cy="49209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2" name="Google Shape;471;p27">
              <a:extLst>
                <a:ext uri="{FF2B5EF4-FFF2-40B4-BE49-F238E27FC236}">
                  <a16:creationId xmlns:a16="http://schemas.microsoft.com/office/drawing/2014/main" xmlns="" id="{C16822C6-595B-8F20-1316-14D2DF31F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4647" y="4853136"/>
              <a:ext cx="55047" cy="49209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3" name="Google Shape;472;p27">
              <a:extLst>
                <a:ext uri="{FF2B5EF4-FFF2-40B4-BE49-F238E27FC236}">
                  <a16:creationId xmlns:a16="http://schemas.microsoft.com/office/drawing/2014/main" xmlns="" id="{52588CB0-85A4-FCBB-444B-F942B84AC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421" y="4892821"/>
              <a:ext cx="55047" cy="52385"/>
            </a:xfrm>
            <a:custGeom>
              <a:avLst/>
              <a:gdLst>
                <a:gd name="T0" fmla="*/ 2147483646 w 993"/>
                <a:gd name="T1" fmla="*/ 2147483646 h 928"/>
                <a:gd name="T2" fmla="*/ 0 w 993"/>
                <a:gd name="T3" fmla="*/ 2147483646 h 928"/>
                <a:gd name="T4" fmla="*/ 0 w 993"/>
                <a:gd name="T5" fmla="*/ 2147483646 h 928"/>
                <a:gd name="T6" fmla="*/ 2147483646 w 993"/>
                <a:gd name="T7" fmla="*/ 2147483646 h 928"/>
                <a:gd name="T8" fmla="*/ 2147483646 w 993"/>
                <a:gd name="T9" fmla="*/ 2147483646 h 928"/>
                <a:gd name="T10" fmla="*/ 2147483646 w 993"/>
                <a:gd name="T11" fmla="*/ 2147483646 h 928"/>
                <a:gd name="T12" fmla="*/ 2147483646 w 993"/>
                <a:gd name="T13" fmla="*/ 2147483646 h 928"/>
                <a:gd name="T14" fmla="*/ 2147483646 w 993"/>
                <a:gd name="T15" fmla="*/ 2147483646 h 9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4" name="Google Shape;473;p27">
              <a:extLst>
                <a:ext uri="{FF2B5EF4-FFF2-40B4-BE49-F238E27FC236}">
                  <a16:creationId xmlns:a16="http://schemas.microsoft.com/office/drawing/2014/main" xmlns="" id="{C41DA79B-70EE-C409-7298-3DFD776DF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9351" y="4286428"/>
              <a:ext cx="76219" cy="69846"/>
            </a:xfrm>
            <a:custGeom>
              <a:avLst/>
              <a:gdLst>
                <a:gd name="T0" fmla="*/ 2147483646 w 1377"/>
                <a:gd name="T1" fmla="*/ 2147483646 h 1242"/>
                <a:gd name="T2" fmla="*/ 0 w 1377"/>
                <a:gd name="T3" fmla="*/ 2147483646 h 1242"/>
                <a:gd name="T4" fmla="*/ 0 w 1377"/>
                <a:gd name="T5" fmla="*/ 2147483646 h 1242"/>
                <a:gd name="T6" fmla="*/ 2147483646 w 1377"/>
                <a:gd name="T7" fmla="*/ 2147483646 h 1242"/>
                <a:gd name="T8" fmla="*/ 2147483646 w 1377"/>
                <a:gd name="T9" fmla="*/ 2147483646 h 1242"/>
                <a:gd name="T10" fmla="*/ 2147483646 w 1377"/>
                <a:gd name="T11" fmla="*/ 2147483646 h 1242"/>
                <a:gd name="T12" fmla="*/ 2147483646 w 1377"/>
                <a:gd name="T13" fmla="*/ 2147483646 h 1242"/>
                <a:gd name="T14" fmla="*/ 2147483646 w 1377"/>
                <a:gd name="T15" fmla="*/ 2147483646 h 1242"/>
                <a:gd name="T16" fmla="*/ 2147483646 w 1377"/>
                <a:gd name="T17" fmla="*/ 2147483646 h 12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5" name="Google Shape;474;p27">
              <a:extLst>
                <a:ext uri="{FF2B5EF4-FFF2-40B4-BE49-F238E27FC236}">
                  <a16:creationId xmlns:a16="http://schemas.microsoft.com/office/drawing/2014/main" xmlns="" id="{E81427C1-E2E4-2DE1-A91B-2C89D7F1A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59" y="4459457"/>
              <a:ext cx="76219" cy="69846"/>
            </a:xfrm>
            <a:custGeom>
              <a:avLst/>
              <a:gdLst>
                <a:gd name="T0" fmla="*/ 2147483646 w 1377"/>
                <a:gd name="T1" fmla="*/ 0 h 1258"/>
                <a:gd name="T2" fmla="*/ 2147483646 w 1377"/>
                <a:gd name="T3" fmla="*/ 2147483646 h 1258"/>
                <a:gd name="T4" fmla="*/ 2147483646 w 1377"/>
                <a:gd name="T5" fmla="*/ 2147483646 h 1258"/>
                <a:gd name="T6" fmla="*/ 2147483646 w 1377"/>
                <a:gd name="T7" fmla="*/ 2147483646 h 1258"/>
                <a:gd name="T8" fmla="*/ 2147483646 w 1377"/>
                <a:gd name="T9" fmla="*/ 2147483646 h 1258"/>
                <a:gd name="T10" fmla="*/ 2147483646 w 1377"/>
                <a:gd name="T11" fmla="*/ 2147483646 h 1258"/>
                <a:gd name="T12" fmla="*/ 2147483646 w 1377"/>
                <a:gd name="T13" fmla="*/ 0 h 1258"/>
                <a:gd name="T14" fmla="*/ 2147483646 w 1377"/>
                <a:gd name="T15" fmla="*/ 0 h 12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6" name="Google Shape;475;p27">
              <a:extLst>
                <a:ext uri="{FF2B5EF4-FFF2-40B4-BE49-F238E27FC236}">
                  <a16:creationId xmlns:a16="http://schemas.microsoft.com/office/drawing/2014/main" xmlns="" id="{6C329E0E-4051-F3C9-5102-F51B448E5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484" y="4630898"/>
              <a:ext cx="78335" cy="69846"/>
            </a:xfrm>
            <a:custGeom>
              <a:avLst/>
              <a:gdLst>
                <a:gd name="T0" fmla="*/ 2147483646 w 1430"/>
                <a:gd name="T1" fmla="*/ 2147483646 h 1245"/>
                <a:gd name="T2" fmla="*/ 2147483646 w 1430"/>
                <a:gd name="T3" fmla="*/ 2147483646 h 1245"/>
                <a:gd name="T4" fmla="*/ 2147483646 w 1430"/>
                <a:gd name="T5" fmla="*/ 2147483646 h 1245"/>
                <a:gd name="T6" fmla="*/ 2147483646 w 1430"/>
                <a:gd name="T7" fmla="*/ 2147483646 h 1245"/>
                <a:gd name="T8" fmla="*/ 2147483646 w 1430"/>
                <a:gd name="T9" fmla="*/ 2147483646 h 1245"/>
                <a:gd name="T10" fmla="*/ 2147483646 w 1430"/>
                <a:gd name="T11" fmla="*/ 2147483646 h 1245"/>
                <a:gd name="T12" fmla="*/ 2147483646 w 1430"/>
                <a:gd name="T13" fmla="*/ 2147483646 h 1245"/>
                <a:gd name="T14" fmla="*/ 2147483646 w 1430"/>
                <a:gd name="T15" fmla="*/ 2147483646 h 12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7" name="Google Shape;476;p27">
              <a:extLst>
                <a:ext uri="{FF2B5EF4-FFF2-40B4-BE49-F238E27FC236}">
                  <a16:creationId xmlns:a16="http://schemas.microsoft.com/office/drawing/2014/main" xmlns="" id="{02597F38-2C34-2253-92A6-618EDD0E5E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225" y="4805514"/>
              <a:ext cx="76219" cy="68258"/>
            </a:xfrm>
            <a:custGeom>
              <a:avLst/>
              <a:gdLst>
                <a:gd name="T0" fmla="*/ 2147483646 w 1377"/>
                <a:gd name="T1" fmla="*/ 2147483646 h 1245"/>
                <a:gd name="T2" fmla="*/ 2147483646 w 1377"/>
                <a:gd name="T3" fmla="*/ 2147483646 h 1245"/>
                <a:gd name="T4" fmla="*/ 2147483646 w 1377"/>
                <a:gd name="T5" fmla="*/ 2147483646 h 1245"/>
                <a:gd name="T6" fmla="*/ 2147483646 w 1377"/>
                <a:gd name="T7" fmla="*/ 2147483646 h 1245"/>
                <a:gd name="T8" fmla="*/ 2147483646 w 1377"/>
                <a:gd name="T9" fmla="*/ 2147483646 h 1245"/>
                <a:gd name="T10" fmla="*/ 2147483646 w 1377"/>
                <a:gd name="T11" fmla="*/ 2147483646 h 1245"/>
                <a:gd name="T12" fmla="*/ 2147483646 w 1377"/>
                <a:gd name="T13" fmla="*/ 2147483646 h 1245"/>
                <a:gd name="T14" fmla="*/ 2147483646 w 1377"/>
                <a:gd name="T15" fmla="*/ 2147483646 h 1245"/>
                <a:gd name="T16" fmla="*/ 2147483646 w 1377"/>
                <a:gd name="T17" fmla="*/ 2147483646 h 12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8" name="Google Shape;477;p27">
              <a:extLst>
                <a:ext uri="{FF2B5EF4-FFF2-40B4-BE49-F238E27FC236}">
                  <a16:creationId xmlns:a16="http://schemas.microsoft.com/office/drawing/2014/main" xmlns="" id="{20E47EDB-7B80-9644-2EA7-7381993DA7F3}"/>
                </a:ext>
              </a:extLst>
            </p:cNvPr>
            <p:cNvSpPr/>
            <p:nvPr/>
          </p:nvSpPr>
          <p:spPr>
            <a:xfrm>
              <a:off x="5817807" y="4746779"/>
              <a:ext cx="1122900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9" name="Google Shape;478;p27">
              <a:extLst>
                <a:ext uri="{FF2B5EF4-FFF2-40B4-BE49-F238E27FC236}">
                  <a16:creationId xmlns:a16="http://schemas.microsoft.com/office/drawing/2014/main" xmlns="" id="{C2499F3E-EEF8-5056-0167-8D8965F2D93B}"/>
                </a:ext>
              </a:extLst>
            </p:cNvPr>
            <p:cNvSpPr/>
            <p:nvPr/>
          </p:nvSpPr>
          <p:spPr>
            <a:xfrm>
              <a:off x="5978222" y="4746779"/>
              <a:ext cx="1122899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0" name="Google Shape;479;p27">
              <a:extLst>
                <a:ext uri="{FF2B5EF4-FFF2-40B4-BE49-F238E27FC236}">
                  <a16:creationId xmlns:a16="http://schemas.microsoft.com/office/drawing/2014/main" xmlns="" id="{D5E5F0D1-781E-530C-766C-45AF7C49F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807101"/>
              <a:ext cx="1012018" cy="182553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1" name="Google Shape;480;p27">
              <a:extLst>
                <a:ext uri="{FF2B5EF4-FFF2-40B4-BE49-F238E27FC236}">
                  <a16:creationId xmlns:a16="http://schemas.microsoft.com/office/drawing/2014/main" xmlns="" id="{63A789DE-4EE7-4DD8-1E49-E40612D40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899171"/>
              <a:ext cx="1012018" cy="90483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2" name="Google Shape;481;p27">
              <a:extLst>
                <a:ext uri="{FF2B5EF4-FFF2-40B4-BE49-F238E27FC236}">
                  <a16:creationId xmlns:a16="http://schemas.microsoft.com/office/drawing/2014/main" xmlns="" id="{FDAC8AB3-5422-F29B-852C-61294F092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102" y="4137211"/>
              <a:ext cx="1122112" cy="304784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lnTo>
                    <a:pt x="231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3" name="Google Shape;482;p27">
              <a:extLst>
                <a:ext uri="{FF2B5EF4-FFF2-40B4-BE49-F238E27FC236}">
                  <a16:creationId xmlns:a16="http://schemas.microsoft.com/office/drawing/2014/main" xmlns="" id="{9071D251-E310-1765-2FF6-602E56930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9009" y="4137211"/>
              <a:ext cx="1122112" cy="304784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2147483646 w 20290"/>
                <a:gd name="T19" fmla="*/ 2147483646 h 5507"/>
                <a:gd name="T20" fmla="*/ 2147483646 w 20290"/>
                <a:gd name="T21" fmla="*/ 2147483646 h 5507"/>
                <a:gd name="T22" fmla="*/ 2147483646 w 20290"/>
                <a:gd name="T23" fmla="*/ 2147483646 h 5507"/>
                <a:gd name="T24" fmla="*/ 2147483646 w 20290"/>
                <a:gd name="T25" fmla="*/ 2147483646 h 55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lnTo>
                    <a:pt x="2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4" name="Google Shape;483;p27">
              <a:extLst>
                <a:ext uri="{FF2B5EF4-FFF2-40B4-BE49-F238E27FC236}">
                  <a16:creationId xmlns:a16="http://schemas.microsoft.com/office/drawing/2014/main" xmlns="" id="{90A83EA6-1D18-DA96-D863-7AE7A5AD9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197533"/>
              <a:ext cx="1012018" cy="182553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5" name="Google Shape;484;p27">
              <a:extLst>
                <a:ext uri="{FF2B5EF4-FFF2-40B4-BE49-F238E27FC236}">
                  <a16:creationId xmlns:a16="http://schemas.microsoft.com/office/drawing/2014/main" xmlns="" id="{CBC49A25-631A-0E80-E9D2-15917DA3D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289603"/>
              <a:ext cx="1012018" cy="90483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6" name="Google Shape;485;p27">
              <a:extLst>
                <a:ext uri="{FF2B5EF4-FFF2-40B4-BE49-F238E27FC236}">
                  <a16:creationId xmlns:a16="http://schemas.microsoft.com/office/drawing/2014/main" xmlns="" id="{AD1A81C3-1A85-8D76-123D-696B4C1E6BAC}"/>
                </a:ext>
              </a:extLst>
            </p:cNvPr>
            <p:cNvSpPr/>
            <p:nvPr/>
          </p:nvSpPr>
          <p:spPr>
            <a:xfrm>
              <a:off x="5879750" y="4441995"/>
              <a:ext cx="1121311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7" name="Google Shape;486;p27">
              <a:extLst>
                <a:ext uri="{FF2B5EF4-FFF2-40B4-BE49-F238E27FC236}">
                  <a16:creationId xmlns:a16="http://schemas.microsoft.com/office/drawing/2014/main" xmlns="" id="{A83691BB-1E93-D479-104A-B0E56AFA0817}"/>
                </a:ext>
              </a:extLst>
            </p:cNvPr>
            <p:cNvSpPr/>
            <p:nvPr/>
          </p:nvSpPr>
          <p:spPr>
            <a:xfrm>
              <a:off x="5722511" y="4441995"/>
              <a:ext cx="1122900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8" name="Google Shape;487;p27">
              <a:extLst>
                <a:ext uri="{FF2B5EF4-FFF2-40B4-BE49-F238E27FC236}">
                  <a16:creationId xmlns:a16="http://schemas.microsoft.com/office/drawing/2014/main" xmlns="" id="{B482B5C4-4BEC-7838-1B87-E1E674EDB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939" y="4502317"/>
              <a:ext cx="1012018" cy="184140"/>
            </a:xfrm>
            <a:custGeom>
              <a:avLst/>
              <a:gdLst>
                <a:gd name="T0" fmla="*/ 0 w 18305"/>
                <a:gd name="T1" fmla="*/ 0 h 3310"/>
                <a:gd name="T2" fmla="*/ 0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0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9" name="Google Shape;488;p27">
              <a:extLst>
                <a:ext uri="{FF2B5EF4-FFF2-40B4-BE49-F238E27FC236}">
                  <a16:creationId xmlns:a16="http://schemas.microsoft.com/office/drawing/2014/main" xmlns="" id="{92778097-1117-CB5A-99E4-87F5D6448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939" y="4594387"/>
              <a:ext cx="1012018" cy="92070"/>
            </a:xfrm>
            <a:custGeom>
              <a:avLst/>
              <a:gdLst>
                <a:gd name="T0" fmla="*/ 0 w 18305"/>
                <a:gd name="T1" fmla="*/ 2147483646 h 1656"/>
                <a:gd name="T2" fmla="*/ 0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0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0" name="Google Shape;489;p27">
              <a:extLst>
                <a:ext uri="{FF2B5EF4-FFF2-40B4-BE49-F238E27FC236}">
                  <a16:creationId xmlns:a16="http://schemas.microsoft.com/office/drawing/2014/main" xmlns="" id="{89FE37DC-DA26-0708-7B3A-73BBFE96A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703" y="4848374"/>
              <a:ext cx="201133" cy="203189"/>
            </a:xfrm>
            <a:custGeom>
              <a:avLst/>
              <a:gdLst>
                <a:gd name="T0" fmla="*/ 2147483646 w 3620"/>
                <a:gd name="T1" fmla="*/ 0 h 3688"/>
                <a:gd name="T2" fmla="*/ 0 w 3620"/>
                <a:gd name="T3" fmla="*/ 2147483646 h 3688"/>
                <a:gd name="T4" fmla="*/ 2147483646 w 3620"/>
                <a:gd name="T5" fmla="*/ 2147483646 h 3688"/>
                <a:gd name="T6" fmla="*/ 2147483646 w 3620"/>
                <a:gd name="T7" fmla="*/ 2147483646 h 3688"/>
                <a:gd name="T8" fmla="*/ 2147483646 w 3620"/>
                <a:gd name="T9" fmla="*/ 0 h 36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1" name="Google Shape;490;p27">
              <a:extLst>
                <a:ext uri="{FF2B5EF4-FFF2-40B4-BE49-F238E27FC236}">
                  <a16:creationId xmlns:a16="http://schemas.microsoft.com/office/drawing/2014/main" xmlns="" id="{00B846DB-A48F-687B-0C2A-9E3306590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8047" y="4988066"/>
              <a:ext cx="65632" cy="63497"/>
            </a:xfrm>
            <a:custGeom>
              <a:avLst/>
              <a:gdLst>
                <a:gd name="T0" fmla="*/ 2147483646 w 1166"/>
                <a:gd name="T1" fmla="*/ 0 h 1147"/>
                <a:gd name="T2" fmla="*/ 2147483646 w 1166"/>
                <a:gd name="T3" fmla="*/ 2147483646 h 1147"/>
                <a:gd name="T4" fmla="*/ 2147483646 w 1166"/>
                <a:gd name="T5" fmla="*/ 2147483646 h 1147"/>
                <a:gd name="T6" fmla="*/ 2147483646 w 1166"/>
                <a:gd name="T7" fmla="*/ 2147483646 h 1147"/>
                <a:gd name="T8" fmla="*/ 2147483646 w 1166"/>
                <a:gd name="T9" fmla="*/ 2147483646 h 1147"/>
                <a:gd name="T10" fmla="*/ 2147483646 w 1166"/>
                <a:gd name="T11" fmla="*/ 0 h 1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2" name="Google Shape;491;p27">
              <a:extLst>
                <a:ext uri="{FF2B5EF4-FFF2-40B4-BE49-F238E27FC236}">
                  <a16:creationId xmlns:a16="http://schemas.microsoft.com/office/drawing/2014/main" xmlns="" id="{9E799C81-2D6F-BFC1-0F2D-0804435B414F}"/>
                </a:ext>
              </a:extLst>
            </p:cNvPr>
            <p:cNvSpPr/>
            <p:nvPr/>
          </p:nvSpPr>
          <p:spPr>
            <a:xfrm>
              <a:off x="5644687" y="4084827"/>
              <a:ext cx="228709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492;p27">
              <a:extLst>
                <a:ext uri="{FF2B5EF4-FFF2-40B4-BE49-F238E27FC236}">
                  <a16:creationId xmlns:a16="http://schemas.microsoft.com/office/drawing/2014/main" xmlns="" id="{E4C61980-1793-0B02-379D-3EEF1567F039}"/>
                </a:ext>
              </a:extLst>
            </p:cNvPr>
            <p:cNvSpPr/>
            <p:nvPr/>
          </p:nvSpPr>
          <p:spPr>
            <a:xfrm>
              <a:off x="5646275" y="4137211"/>
              <a:ext cx="216003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493;p27">
              <a:extLst>
                <a:ext uri="{FF2B5EF4-FFF2-40B4-BE49-F238E27FC236}">
                  <a16:creationId xmlns:a16="http://schemas.microsoft.com/office/drawing/2014/main" xmlns="" id="{E40BE4DA-8885-3D1E-9030-2080B3094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673" y="4230869"/>
              <a:ext cx="209601" cy="688939"/>
            </a:xfrm>
            <a:custGeom>
              <a:avLst/>
              <a:gdLst>
                <a:gd name="T0" fmla="*/ 2147483646 w 3799"/>
                <a:gd name="T1" fmla="*/ 0 h 12455"/>
                <a:gd name="T2" fmla="*/ 0 w 3799"/>
                <a:gd name="T3" fmla="*/ 2147483646 h 12455"/>
                <a:gd name="T4" fmla="*/ 2147483646 w 3799"/>
                <a:gd name="T5" fmla="*/ 2147483646 h 12455"/>
                <a:gd name="T6" fmla="*/ 2147483646 w 3799"/>
                <a:gd name="T7" fmla="*/ 2147483646 h 12455"/>
                <a:gd name="T8" fmla="*/ 2147483646 w 3799"/>
                <a:gd name="T9" fmla="*/ 0 h 12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5" name="Google Shape;494;p27">
              <a:extLst>
                <a:ext uri="{FF2B5EF4-FFF2-40B4-BE49-F238E27FC236}">
                  <a16:creationId xmlns:a16="http://schemas.microsoft.com/office/drawing/2014/main" xmlns="" id="{1E0ABB65-07A8-A396-7E0C-49AA4793D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9805" y="4216582"/>
              <a:ext cx="222306" cy="685764"/>
            </a:xfrm>
            <a:custGeom>
              <a:avLst/>
              <a:gdLst>
                <a:gd name="T0" fmla="*/ 2147483646 w 4025"/>
                <a:gd name="T1" fmla="*/ 0 h 12402"/>
                <a:gd name="T2" fmla="*/ 2147483646 w 4025"/>
                <a:gd name="T3" fmla="*/ 2147483646 h 12402"/>
                <a:gd name="T4" fmla="*/ 2147483646 w 4025"/>
                <a:gd name="T5" fmla="*/ 2147483646 h 12402"/>
                <a:gd name="T6" fmla="*/ 2147483646 w 4025"/>
                <a:gd name="T7" fmla="*/ 2147483646 h 12402"/>
                <a:gd name="T8" fmla="*/ 2147483646 w 4025"/>
                <a:gd name="T9" fmla="*/ 2147483646 h 12402"/>
                <a:gd name="T10" fmla="*/ 2147483646 w 4025"/>
                <a:gd name="T11" fmla="*/ 0 h 124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6" name="Google Shape;495;p27">
              <a:extLst>
                <a:ext uri="{FF2B5EF4-FFF2-40B4-BE49-F238E27FC236}">
                  <a16:creationId xmlns:a16="http://schemas.microsoft.com/office/drawing/2014/main" xmlns="" id="{8A6006C7-763B-FD84-041F-823E792D1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703" y="4200708"/>
              <a:ext cx="226539" cy="673065"/>
            </a:xfrm>
            <a:custGeom>
              <a:avLst/>
              <a:gdLst>
                <a:gd name="T0" fmla="*/ 2147483646 w 4077"/>
                <a:gd name="T1" fmla="*/ 0 h 12190"/>
                <a:gd name="T2" fmla="*/ 0 w 4077"/>
                <a:gd name="T3" fmla="*/ 2147483646 h 12190"/>
                <a:gd name="T4" fmla="*/ 0 w 4077"/>
                <a:gd name="T5" fmla="*/ 2147483646 h 12190"/>
                <a:gd name="T6" fmla="*/ 2147483646 w 4077"/>
                <a:gd name="T7" fmla="*/ 2147483646 h 12190"/>
                <a:gd name="T8" fmla="*/ 2147483646 w 4077"/>
                <a:gd name="T9" fmla="*/ 2147483646 h 12190"/>
                <a:gd name="T10" fmla="*/ 2147483646 w 4077"/>
                <a:gd name="T11" fmla="*/ 0 h 12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7" name="Google Shape;496;p27">
              <a:extLst>
                <a:ext uri="{FF2B5EF4-FFF2-40B4-BE49-F238E27FC236}">
                  <a16:creationId xmlns:a16="http://schemas.microsoft.com/office/drawing/2014/main" xmlns="" id="{F5D907C2-044F-23D5-0567-593E3DC31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969" y="4167373"/>
              <a:ext cx="241360" cy="161916"/>
            </a:xfrm>
            <a:custGeom>
              <a:avLst/>
              <a:gdLst>
                <a:gd name="T0" fmla="*/ 2147483646 w 4355"/>
                <a:gd name="T1" fmla="*/ 0 h 2926"/>
                <a:gd name="T2" fmla="*/ 2147483646 w 4355"/>
                <a:gd name="T3" fmla="*/ 2147483646 h 2926"/>
                <a:gd name="T4" fmla="*/ 2147483646 w 4355"/>
                <a:gd name="T5" fmla="*/ 2147483646 h 2926"/>
                <a:gd name="T6" fmla="*/ 2147483646 w 4355"/>
                <a:gd name="T7" fmla="*/ 2147483646 h 2926"/>
                <a:gd name="T8" fmla="*/ 2147483646 w 4355"/>
                <a:gd name="T9" fmla="*/ 2147483646 h 2926"/>
                <a:gd name="T10" fmla="*/ 2147483646 w 4355"/>
                <a:gd name="T11" fmla="*/ 2147483646 h 2926"/>
                <a:gd name="T12" fmla="*/ 2147483646 w 4355"/>
                <a:gd name="T13" fmla="*/ 2147483646 h 2926"/>
                <a:gd name="T14" fmla="*/ 2147483646 w 4355"/>
                <a:gd name="T15" fmla="*/ 2147483646 h 2926"/>
                <a:gd name="T16" fmla="*/ 2147483646 w 4355"/>
                <a:gd name="T17" fmla="*/ 2147483646 h 2926"/>
                <a:gd name="T18" fmla="*/ 2147483646 w 4355"/>
                <a:gd name="T19" fmla="*/ 2147483646 h 2926"/>
                <a:gd name="T20" fmla="*/ 2147483646 w 4355"/>
                <a:gd name="T21" fmla="*/ 2147483646 h 2926"/>
                <a:gd name="T22" fmla="*/ 2147483646 w 4355"/>
                <a:gd name="T23" fmla="*/ 0 h 29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8" name="Google Shape;497;p27">
              <a:extLst>
                <a:ext uri="{FF2B5EF4-FFF2-40B4-BE49-F238E27FC236}">
                  <a16:creationId xmlns:a16="http://schemas.microsoft.com/office/drawing/2014/main" xmlns="" id="{F419B466-8615-959B-D8AC-F9A6CBA57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673" y="4167373"/>
              <a:ext cx="228657" cy="106356"/>
            </a:xfrm>
            <a:custGeom>
              <a:avLst/>
              <a:gdLst>
                <a:gd name="T0" fmla="*/ 2147483646 w 4130"/>
                <a:gd name="T1" fmla="*/ 0 h 1933"/>
                <a:gd name="T2" fmla="*/ 2147483646 w 4130"/>
                <a:gd name="T3" fmla="*/ 2147483646 h 1933"/>
                <a:gd name="T4" fmla="*/ 2147483646 w 4130"/>
                <a:gd name="T5" fmla="*/ 2147483646 h 1933"/>
                <a:gd name="T6" fmla="*/ 0 w 4130"/>
                <a:gd name="T7" fmla="*/ 2147483646 h 1933"/>
                <a:gd name="T8" fmla="*/ 2147483646 w 4130"/>
                <a:gd name="T9" fmla="*/ 2147483646 h 1933"/>
                <a:gd name="T10" fmla="*/ 2147483646 w 4130"/>
                <a:gd name="T11" fmla="*/ 2147483646 h 1933"/>
                <a:gd name="T12" fmla="*/ 2147483646 w 4130"/>
                <a:gd name="T13" fmla="*/ 2147483646 h 1933"/>
                <a:gd name="T14" fmla="*/ 2147483646 w 4130"/>
                <a:gd name="T15" fmla="*/ 2147483646 h 1933"/>
                <a:gd name="T16" fmla="*/ 2147483646 w 4130"/>
                <a:gd name="T17" fmla="*/ 2147483646 h 1933"/>
                <a:gd name="T18" fmla="*/ 2147483646 w 4130"/>
                <a:gd name="T19" fmla="*/ 0 h 1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9" name="Google Shape;498;p27">
              <a:extLst>
                <a:ext uri="{FF2B5EF4-FFF2-40B4-BE49-F238E27FC236}">
                  <a16:creationId xmlns:a16="http://schemas.microsoft.com/office/drawing/2014/main" xmlns="" id="{1D1500E8-D6C8-E854-A621-5331F7C1B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5438" y="4161023"/>
              <a:ext cx="245594" cy="79371"/>
            </a:xfrm>
            <a:custGeom>
              <a:avLst/>
              <a:gdLst>
                <a:gd name="T0" fmla="*/ 2147483646 w 4408"/>
                <a:gd name="T1" fmla="*/ 0 h 1458"/>
                <a:gd name="T2" fmla="*/ 2147483646 w 4408"/>
                <a:gd name="T3" fmla="*/ 2147483646 h 1458"/>
                <a:gd name="T4" fmla="*/ 2147483646 w 4408"/>
                <a:gd name="T5" fmla="*/ 2147483646 h 1458"/>
                <a:gd name="T6" fmla="*/ 2147483646 w 4408"/>
                <a:gd name="T7" fmla="*/ 2147483646 h 1458"/>
                <a:gd name="T8" fmla="*/ 2147483646 w 4408"/>
                <a:gd name="T9" fmla="*/ 2147483646 h 1458"/>
                <a:gd name="T10" fmla="*/ 2147483646 w 4408"/>
                <a:gd name="T11" fmla="*/ 2147483646 h 1458"/>
                <a:gd name="T12" fmla="*/ 2147483646 w 4408"/>
                <a:gd name="T13" fmla="*/ 2147483646 h 1458"/>
                <a:gd name="T14" fmla="*/ 2147483646 w 4408"/>
                <a:gd name="T15" fmla="*/ 2147483646 h 1458"/>
                <a:gd name="T16" fmla="*/ 2147483646 w 4408"/>
                <a:gd name="T17" fmla="*/ 0 h 14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0" name="Google Shape;499;p27">
              <a:extLst>
                <a:ext uri="{FF2B5EF4-FFF2-40B4-BE49-F238E27FC236}">
                  <a16:creationId xmlns:a16="http://schemas.microsoft.com/office/drawing/2014/main" xmlns="" id="{5C2E935A-598F-AF04-708A-745136559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266" y="4254680"/>
              <a:ext cx="243477" cy="79371"/>
            </a:xfrm>
            <a:custGeom>
              <a:avLst/>
              <a:gdLst>
                <a:gd name="T0" fmla="*/ 2147483646 w 4421"/>
                <a:gd name="T1" fmla="*/ 2147483646 h 1445"/>
                <a:gd name="T2" fmla="*/ 2147483646 w 4421"/>
                <a:gd name="T3" fmla="*/ 2147483646 h 1445"/>
                <a:gd name="T4" fmla="*/ 2147483646 w 4421"/>
                <a:gd name="T5" fmla="*/ 2147483646 h 1445"/>
                <a:gd name="T6" fmla="*/ 2147483646 w 4421"/>
                <a:gd name="T7" fmla="*/ 2147483646 h 1445"/>
                <a:gd name="T8" fmla="*/ 2147483646 w 4421"/>
                <a:gd name="T9" fmla="*/ 2147483646 h 1445"/>
                <a:gd name="T10" fmla="*/ 2147483646 w 4421"/>
                <a:gd name="T11" fmla="*/ 2147483646 h 1445"/>
                <a:gd name="T12" fmla="*/ 2147483646 w 4421"/>
                <a:gd name="T13" fmla="*/ 2147483646 h 1445"/>
                <a:gd name="T14" fmla="*/ 2147483646 w 4421"/>
                <a:gd name="T15" fmla="*/ 2147483646 h 14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1" name="Google Shape;500;p27">
              <a:extLst>
                <a:ext uri="{FF2B5EF4-FFF2-40B4-BE49-F238E27FC236}">
                  <a16:creationId xmlns:a16="http://schemas.microsoft.com/office/drawing/2014/main" xmlns="" id="{FC5C44F1-82D3-7A43-71E0-BE5364FF1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7041" y="3457797"/>
              <a:ext cx="156672" cy="233351"/>
            </a:xfrm>
            <a:custGeom>
              <a:avLst/>
              <a:gdLst>
                <a:gd name="T0" fmla="*/ 2147483646 w 2860"/>
                <a:gd name="T1" fmla="*/ 0 h 4232"/>
                <a:gd name="T2" fmla="*/ 2147483646 w 2860"/>
                <a:gd name="T3" fmla="*/ 2147483646 h 4232"/>
                <a:gd name="T4" fmla="*/ 2147483646 w 2860"/>
                <a:gd name="T5" fmla="*/ 2147483646 h 4232"/>
                <a:gd name="T6" fmla="*/ 2147483646 w 2860"/>
                <a:gd name="T7" fmla="*/ 2147483646 h 4232"/>
                <a:gd name="T8" fmla="*/ 2147483646 w 2860"/>
                <a:gd name="T9" fmla="*/ 2147483646 h 4232"/>
                <a:gd name="T10" fmla="*/ 2147483646 w 2860"/>
                <a:gd name="T11" fmla="*/ 2147483646 h 4232"/>
                <a:gd name="T12" fmla="*/ 2147483646 w 2860"/>
                <a:gd name="T13" fmla="*/ 2147483646 h 4232"/>
                <a:gd name="T14" fmla="*/ 2147483646 w 2860"/>
                <a:gd name="T15" fmla="*/ 2147483646 h 4232"/>
                <a:gd name="T16" fmla="*/ 2147483646 w 2860"/>
                <a:gd name="T17" fmla="*/ 0 h 42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2" name="Google Shape;501;p27">
              <a:extLst>
                <a:ext uri="{FF2B5EF4-FFF2-40B4-BE49-F238E27FC236}">
                  <a16:creationId xmlns:a16="http://schemas.microsoft.com/office/drawing/2014/main" xmlns="" id="{CB1B8D60-DE93-0E67-AE71-F828EFC544F5}"/>
                </a:ext>
              </a:extLst>
            </p:cNvPr>
            <p:cNvSpPr/>
            <p:nvPr/>
          </p:nvSpPr>
          <p:spPr>
            <a:xfrm>
              <a:off x="6179930" y="3610189"/>
              <a:ext cx="527302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3" name="Google Shape;502;p27">
              <a:extLst>
                <a:ext uri="{FF2B5EF4-FFF2-40B4-BE49-F238E27FC236}">
                  <a16:creationId xmlns:a16="http://schemas.microsoft.com/office/drawing/2014/main" xmlns="" id="{377FD88B-065A-BE8A-28A1-6700EC7C2D89}"/>
                </a:ext>
              </a:extLst>
            </p:cNvPr>
            <p:cNvSpPr/>
            <p:nvPr/>
          </p:nvSpPr>
          <p:spPr>
            <a:xfrm>
              <a:off x="6241873" y="3659399"/>
              <a:ext cx="206474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4" name="Google Shape;503;p27">
              <a:extLst>
                <a:ext uri="{FF2B5EF4-FFF2-40B4-BE49-F238E27FC236}">
                  <a16:creationId xmlns:a16="http://schemas.microsoft.com/office/drawing/2014/main" xmlns="" id="{6D72A6F7-A4CB-4B58-D1E8-6980F155E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8612" y="3719721"/>
              <a:ext cx="518712" cy="417490"/>
            </a:xfrm>
            <a:custGeom>
              <a:avLst/>
              <a:gdLst>
                <a:gd name="T0" fmla="*/ 2147483646 w 9385"/>
                <a:gd name="T1" fmla="*/ 0 h 7558"/>
                <a:gd name="T2" fmla="*/ 2147483646 w 9385"/>
                <a:gd name="T3" fmla="*/ 0 h 7558"/>
                <a:gd name="T4" fmla="*/ 2147483646 w 9385"/>
                <a:gd name="T5" fmla="*/ 2147483646 h 7558"/>
                <a:gd name="T6" fmla="*/ 2147483646 w 9385"/>
                <a:gd name="T7" fmla="*/ 2147483646 h 7558"/>
                <a:gd name="T8" fmla="*/ 2147483646 w 9385"/>
                <a:gd name="T9" fmla="*/ 2147483646 h 7558"/>
                <a:gd name="T10" fmla="*/ 2147483646 w 9385"/>
                <a:gd name="T11" fmla="*/ 2147483646 h 7558"/>
                <a:gd name="T12" fmla="*/ 2147483646 w 9385"/>
                <a:gd name="T13" fmla="*/ 2147483646 h 7558"/>
                <a:gd name="T14" fmla="*/ 2147483646 w 9385"/>
                <a:gd name="T15" fmla="*/ 2147483646 h 7558"/>
                <a:gd name="T16" fmla="*/ 2147483646 w 9385"/>
                <a:gd name="T17" fmla="*/ 0 h 75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xmlns="" id="{7C1A38C3-566E-48AB-E7B3-CF58D2569E1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98612" y="3608388"/>
            <a:ext cx="2203451" cy="2017712"/>
            <a:chOff x="1598355" y="3608289"/>
            <a:chExt cx="2204156" cy="2018295"/>
          </a:xfrm>
        </p:grpSpPr>
        <p:grpSp>
          <p:nvGrpSpPr>
            <p:cNvPr id="156" name="Google Shape;505;p27">
              <a:extLst>
                <a:ext uri="{FF2B5EF4-FFF2-40B4-BE49-F238E27FC236}">
                  <a16:creationId xmlns:a16="http://schemas.microsoft.com/office/drawing/2014/main" xmlns="" id="{CBD9DD58-4914-2C19-8C20-564A3FC933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8355" y="4368920"/>
              <a:ext cx="868989" cy="1257663"/>
              <a:chOff x="3235834" y="3793899"/>
              <a:chExt cx="868989" cy="1257663"/>
            </a:xfrm>
          </p:grpSpPr>
          <p:sp>
            <p:nvSpPr>
              <p:cNvPr id="202" name="Google Shape;506;p27">
                <a:extLst>
                  <a:ext uri="{FF2B5EF4-FFF2-40B4-BE49-F238E27FC236}">
                    <a16:creationId xmlns:a16="http://schemas.microsoft.com/office/drawing/2014/main" xmlns="" id="{85BECBF1-EE12-BB9D-06FB-197EBA61C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5834" y="3795488"/>
                <a:ext cx="868111" cy="1256075"/>
              </a:xfrm>
              <a:custGeom>
                <a:avLst/>
                <a:gdLst>
                  <a:gd name="T0" fmla="*/ 2147483646 w 15711"/>
                  <a:gd name="T1" fmla="*/ 2147483646 h 22726"/>
                  <a:gd name="T2" fmla="*/ 2147483646 w 15711"/>
                  <a:gd name="T3" fmla="*/ 2147483646 h 22726"/>
                  <a:gd name="T4" fmla="*/ 2147483646 w 15711"/>
                  <a:gd name="T5" fmla="*/ 2147483646 h 22726"/>
                  <a:gd name="T6" fmla="*/ 2147483646 w 15711"/>
                  <a:gd name="T7" fmla="*/ 2147483646 h 22726"/>
                  <a:gd name="T8" fmla="*/ 2147483646 w 15711"/>
                  <a:gd name="T9" fmla="*/ 2147483646 h 22726"/>
                  <a:gd name="T10" fmla="*/ 2147483646 w 15711"/>
                  <a:gd name="T11" fmla="*/ 2147483646 h 22726"/>
                  <a:gd name="T12" fmla="*/ 2147483646 w 15711"/>
                  <a:gd name="T13" fmla="*/ 2147483646 h 22726"/>
                  <a:gd name="T14" fmla="*/ 2147483646 w 15711"/>
                  <a:gd name="T15" fmla="*/ 2147483646 h 22726"/>
                  <a:gd name="T16" fmla="*/ 2147483646 w 15711"/>
                  <a:gd name="T17" fmla="*/ 2147483646 h 227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lnTo>
                      <a:pt x="10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grpSp>
            <p:nvGrpSpPr>
              <p:cNvPr id="203" name="Google Shape;507;p27">
                <a:extLst>
                  <a:ext uri="{FF2B5EF4-FFF2-40B4-BE49-F238E27FC236}">
                    <a16:creationId xmlns:a16="http://schemas.microsoft.com/office/drawing/2014/main" xmlns="" id="{57EDF831-07AA-5EF1-7858-2460E7D0DB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35834" y="3793899"/>
                <a:ext cx="863186" cy="1257663"/>
                <a:chOff x="3235834" y="3793899"/>
                <a:chExt cx="863186" cy="1257663"/>
              </a:xfrm>
            </p:grpSpPr>
            <p:sp>
              <p:nvSpPr>
                <p:cNvPr id="204" name="Google Shape;508;p27">
                  <a:extLst>
                    <a:ext uri="{FF2B5EF4-FFF2-40B4-BE49-F238E27FC236}">
                      <a16:creationId xmlns:a16="http://schemas.microsoft.com/office/drawing/2014/main" xmlns="" id="{046AEF80-BE63-15DC-A6B6-8BE2783F1139}"/>
                    </a:ext>
                  </a:extLst>
                </p:cNvPr>
                <p:cNvSpPr/>
                <p:nvPr/>
              </p:nvSpPr>
              <p:spPr>
                <a:xfrm>
                  <a:off x="3235834" y="3793900"/>
                  <a:ext cx="814647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800" i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05" name="Google Shape;509;p27">
                  <a:extLst>
                    <a:ext uri="{FF2B5EF4-FFF2-40B4-BE49-F238E27FC236}">
                      <a16:creationId xmlns:a16="http://schemas.microsoft.com/office/drawing/2014/main" xmlns="" id="{C6C3E2DA-FDD5-C957-1EC1-8CF0739CF4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5706" y="3905057"/>
                  <a:ext cx="717781" cy="182616"/>
                </a:xfrm>
                <a:custGeom>
                  <a:avLst/>
                  <a:gdLst>
                    <a:gd name="T0" fmla="*/ 2147483646 w 13011"/>
                    <a:gd name="T1" fmla="*/ 0 h 3309"/>
                    <a:gd name="T2" fmla="*/ 0 w 13011"/>
                    <a:gd name="T3" fmla="*/ 2147483646 h 3309"/>
                    <a:gd name="T4" fmla="*/ 0 w 13011"/>
                    <a:gd name="T5" fmla="*/ 2147483646 h 3309"/>
                    <a:gd name="T6" fmla="*/ 2147483646 w 13011"/>
                    <a:gd name="T7" fmla="*/ 2147483646 h 3309"/>
                    <a:gd name="T8" fmla="*/ 2147483646 w 13011"/>
                    <a:gd name="T9" fmla="*/ 2147483646 h 3309"/>
                    <a:gd name="T10" fmla="*/ 2147483646 w 13011"/>
                    <a:gd name="T11" fmla="*/ 2147483646 h 3309"/>
                    <a:gd name="T12" fmla="*/ 2147483646 w 13011"/>
                    <a:gd name="T13" fmla="*/ 2147483646 h 3309"/>
                    <a:gd name="T14" fmla="*/ 2147483646 w 13011"/>
                    <a:gd name="T15" fmla="*/ 0 h 3309"/>
                    <a:gd name="T16" fmla="*/ 2147483646 w 13011"/>
                    <a:gd name="T17" fmla="*/ 0 h 330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lnTo>
                        <a:pt x="662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06" name="Google Shape;510;p27">
                  <a:extLst>
                    <a:ext uri="{FF2B5EF4-FFF2-40B4-BE49-F238E27FC236}">
                      <a16:creationId xmlns:a16="http://schemas.microsoft.com/office/drawing/2014/main" xmlns="" id="{AFF4D7DA-400A-A646-DFA0-D76A85E925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260760"/>
                  <a:ext cx="146097" cy="144505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07" name="Google Shape;511;p27">
                  <a:extLst>
                    <a:ext uri="{FF2B5EF4-FFF2-40B4-BE49-F238E27FC236}">
                      <a16:creationId xmlns:a16="http://schemas.microsoft.com/office/drawing/2014/main" xmlns="" id="{639B122A-69C7-DE17-4953-30DB6AB16D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260760"/>
                  <a:ext cx="143979" cy="144505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08" name="Google Shape;512;p27">
                  <a:extLst>
                    <a:ext uri="{FF2B5EF4-FFF2-40B4-BE49-F238E27FC236}">
                      <a16:creationId xmlns:a16="http://schemas.microsoft.com/office/drawing/2014/main" xmlns="" id="{DB6ECA75-B60D-BBB9-3A9A-A6C66EFE52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1" y="4260760"/>
                  <a:ext cx="143979" cy="144505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09" name="Google Shape;513;p27">
                  <a:extLst>
                    <a:ext uri="{FF2B5EF4-FFF2-40B4-BE49-F238E27FC236}">
                      <a16:creationId xmlns:a16="http://schemas.microsoft.com/office/drawing/2014/main" xmlns="" id="{9D503186-2039-1B8B-E89C-7547648888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454491"/>
                  <a:ext cx="146097" cy="142916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0" name="Google Shape;514;p27">
                  <a:extLst>
                    <a:ext uri="{FF2B5EF4-FFF2-40B4-BE49-F238E27FC236}">
                      <a16:creationId xmlns:a16="http://schemas.microsoft.com/office/drawing/2014/main" xmlns="" id="{CEB8566A-3A96-DA71-236A-4D2B4BC0F8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454491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1" name="Google Shape;515;p27">
                  <a:extLst>
                    <a:ext uri="{FF2B5EF4-FFF2-40B4-BE49-F238E27FC236}">
                      <a16:creationId xmlns:a16="http://schemas.microsoft.com/office/drawing/2014/main" xmlns="" id="{DA17671F-0DBA-97DF-1A78-92ABC09879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1" y="4454491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2" name="Google Shape;516;p27">
                  <a:extLst>
                    <a:ext uri="{FF2B5EF4-FFF2-40B4-BE49-F238E27FC236}">
                      <a16:creationId xmlns:a16="http://schemas.microsoft.com/office/drawing/2014/main" xmlns="" id="{F9F6B999-7D7E-12AE-5A0C-3FB0C4C345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645046"/>
                  <a:ext cx="146097" cy="146092"/>
                </a:xfrm>
                <a:custGeom>
                  <a:avLst/>
                  <a:gdLst>
                    <a:gd name="T0" fmla="*/ 2147483646 w 2648"/>
                    <a:gd name="T1" fmla="*/ 0 h 2648"/>
                    <a:gd name="T2" fmla="*/ 0 w 2648"/>
                    <a:gd name="T3" fmla="*/ 2147483646 h 2648"/>
                    <a:gd name="T4" fmla="*/ 0 w 2648"/>
                    <a:gd name="T5" fmla="*/ 2147483646 h 2648"/>
                    <a:gd name="T6" fmla="*/ 2147483646 w 2648"/>
                    <a:gd name="T7" fmla="*/ 2147483646 h 2648"/>
                    <a:gd name="T8" fmla="*/ 2147483646 w 2648"/>
                    <a:gd name="T9" fmla="*/ 2147483646 h 2648"/>
                    <a:gd name="T10" fmla="*/ 2147483646 w 2648"/>
                    <a:gd name="T11" fmla="*/ 2147483646 h 2648"/>
                    <a:gd name="T12" fmla="*/ 2147483646 w 2648"/>
                    <a:gd name="T13" fmla="*/ 2147483646 h 2648"/>
                    <a:gd name="T14" fmla="*/ 2147483646 w 2648"/>
                    <a:gd name="T15" fmla="*/ 0 h 2648"/>
                    <a:gd name="T16" fmla="*/ 2147483646 w 2648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3" name="Google Shape;517;p27">
                  <a:extLst>
                    <a:ext uri="{FF2B5EF4-FFF2-40B4-BE49-F238E27FC236}">
                      <a16:creationId xmlns:a16="http://schemas.microsoft.com/office/drawing/2014/main" xmlns="" id="{C33DF06B-855F-A594-9B89-5458258FE1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645046"/>
                  <a:ext cx="143979" cy="146092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4" name="Google Shape;518;p27">
                  <a:extLst>
                    <a:ext uri="{FF2B5EF4-FFF2-40B4-BE49-F238E27FC236}">
                      <a16:creationId xmlns:a16="http://schemas.microsoft.com/office/drawing/2014/main" xmlns="" id="{EE1E1308-8BC6-4C60-5B57-9098F879DB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1" y="4645046"/>
                  <a:ext cx="143979" cy="146092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5" name="Google Shape;519;p27">
                  <a:extLst>
                    <a:ext uri="{FF2B5EF4-FFF2-40B4-BE49-F238E27FC236}">
                      <a16:creationId xmlns:a16="http://schemas.microsoft.com/office/drawing/2014/main" xmlns="" id="{FDA4230E-56E9-EF96-DCE0-045D889C43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840365"/>
                  <a:ext cx="146097" cy="144504"/>
                </a:xfrm>
                <a:custGeom>
                  <a:avLst/>
                  <a:gdLst>
                    <a:gd name="T0" fmla="*/ 2147483646 w 2648"/>
                    <a:gd name="T1" fmla="*/ 0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0 h 2595"/>
                    <a:gd name="T16" fmla="*/ 2147483646 w 2648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6" name="Google Shape;520;p27">
                  <a:extLst>
                    <a:ext uri="{FF2B5EF4-FFF2-40B4-BE49-F238E27FC236}">
                      <a16:creationId xmlns:a16="http://schemas.microsoft.com/office/drawing/2014/main" xmlns="" id="{28102C2C-DDD4-A5C5-566A-51CE7CCC13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840365"/>
                  <a:ext cx="143979" cy="144504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7" name="Google Shape;521;p27">
                  <a:extLst>
                    <a:ext uri="{FF2B5EF4-FFF2-40B4-BE49-F238E27FC236}">
                      <a16:creationId xmlns:a16="http://schemas.microsoft.com/office/drawing/2014/main" xmlns="" id="{85F7513B-4CDE-B015-064B-279C23B8AF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1" y="4840365"/>
                  <a:ext cx="143979" cy="144504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8" name="Google Shape;522;p27">
                  <a:extLst>
                    <a:ext uri="{FF2B5EF4-FFF2-40B4-BE49-F238E27FC236}">
                      <a16:creationId xmlns:a16="http://schemas.microsoft.com/office/drawing/2014/main" xmlns="" id="{111A34EC-1EE7-9A87-98DC-A826EFAF74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4099" y="4186126"/>
                  <a:ext cx="243494" cy="865437"/>
                </a:xfrm>
                <a:custGeom>
                  <a:avLst/>
                  <a:gdLst>
                    <a:gd name="T0" fmla="*/ 2147483646 w 4409"/>
                    <a:gd name="T1" fmla="*/ 2147483646 h 15671"/>
                    <a:gd name="T2" fmla="*/ 2147483646 w 4409"/>
                    <a:gd name="T3" fmla="*/ 2147483646 h 15671"/>
                    <a:gd name="T4" fmla="*/ 2147483646 w 4409"/>
                    <a:gd name="T5" fmla="*/ 2147483646 h 15671"/>
                    <a:gd name="T6" fmla="*/ 2147483646 w 4409"/>
                    <a:gd name="T7" fmla="*/ 2147483646 h 15671"/>
                    <a:gd name="T8" fmla="*/ 2147483646 w 4409"/>
                    <a:gd name="T9" fmla="*/ 2147483646 h 15671"/>
                    <a:gd name="T10" fmla="*/ 2147483646 w 4409"/>
                    <a:gd name="T11" fmla="*/ 2147483646 h 15671"/>
                    <a:gd name="T12" fmla="*/ 2147483646 w 4409"/>
                    <a:gd name="T13" fmla="*/ 2147483646 h 15671"/>
                    <a:gd name="T14" fmla="*/ 2147483646 w 4409"/>
                    <a:gd name="T15" fmla="*/ 2147483646 h 15671"/>
                    <a:gd name="T16" fmla="*/ 2147483646 w 4409"/>
                    <a:gd name="T17" fmla="*/ 2147483646 h 15671"/>
                    <a:gd name="T18" fmla="*/ 2147483646 w 4409"/>
                    <a:gd name="T19" fmla="*/ 2147483646 h 15671"/>
                    <a:gd name="T20" fmla="*/ 2147483646 w 4409"/>
                    <a:gd name="T21" fmla="*/ 2147483646 h 15671"/>
                    <a:gd name="T22" fmla="*/ 2147483646 w 4409"/>
                    <a:gd name="T23" fmla="*/ 2147483646 h 15671"/>
                    <a:gd name="T24" fmla="*/ 2147483646 w 4409"/>
                    <a:gd name="T25" fmla="*/ 2147483646 h 15671"/>
                    <a:gd name="T26" fmla="*/ 2147483646 w 4409"/>
                    <a:gd name="T27" fmla="*/ 2147483646 h 15671"/>
                    <a:gd name="T28" fmla="*/ 2147483646 w 4409"/>
                    <a:gd name="T29" fmla="*/ 2147483646 h 15671"/>
                    <a:gd name="T30" fmla="*/ 2147483646 w 4409"/>
                    <a:gd name="T31" fmla="*/ 2147483646 h 15671"/>
                    <a:gd name="T32" fmla="*/ 2147483646 w 4409"/>
                    <a:gd name="T33" fmla="*/ 2147483646 h 15671"/>
                    <a:gd name="T34" fmla="*/ 2147483646 w 4409"/>
                    <a:gd name="T35" fmla="*/ 2147483646 h 15671"/>
                    <a:gd name="T36" fmla="*/ 2147483646 w 4409"/>
                    <a:gd name="T37" fmla="*/ 2147483646 h 15671"/>
                    <a:gd name="T38" fmla="*/ 2147483646 w 4409"/>
                    <a:gd name="T39" fmla="*/ 2147483646 h 15671"/>
                    <a:gd name="T40" fmla="*/ 2147483646 w 4409"/>
                    <a:gd name="T41" fmla="*/ 2147483646 h 15671"/>
                    <a:gd name="T42" fmla="*/ 2147483646 w 4409"/>
                    <a:gd name="T43" fmla="*/ 2147483646 h 15671"/>
                    <a:gd name="T44" fmla="*/ 2147483646 w 4409"/>
                    <a:gd name="T45" fmla="*/ 2147483646 h 15671"/>
                    <a:gd name="T46" fmla="*/ 2147483646 w 4409"/>
                    <a:gd name="T47" fmla="*/ 2147483646 h 15671"/>
                    <a:gd name="T48" fmla="*/ 2147483646 w 4409"/>
                    <a:gd name="T49" fmla="*/ 2147483646 h 15671"/>
                    <a:gd name="T50" fmla="*/ 2147483646 w 4409"/>
                    <a:gd name="T51" fmla="*/ 2147483646 h 15671"/>
                    <a:gd name="T52" fmla="*/ 2147483646 w 4409"/>
                    <a:gd name="T53" fmla="*/ 2147483646 h 15671"/>
                    <a:gd name="T54" fmla="*/ 2147483646 w 4409"/>
                    <a:gd name="T55" fmla="*/ 0 h 15671"/>
                    <a:gd name="T56" fmla="*/ 2147483646 w 4409"/>
                    <a:gd name="T57" fmla="*/ 2147483646 h 15671"/>
                    <a:gd name="T58" fmla="*/ 2147483646 w 4409"/>
                    <a:gd name="T59" fmla="*/ 2147483646 h 15671"/>
                    <a:gd name="T60" fmla="*/ 2147483646 w 4409"/>
                    <a:gd name="T61" fmla="*/ 2147483646 h 15671"/>
                    <a:gd name="T62" fmla="*/ 2147483646 w 4409"/>
                    <a:gd name="T63" fmla="*/ 2147483646 h 15671"/>
                    <a:gd name="T64" fmla="*/ 2147483646 w 4409"/>
                    <a:gd name="T65" fmla="*/ 0 h 15671"/>
                    <a:gd name="T66" fmla="*/ 2147483646 w 4409"/>
                    <a:gd name="T67" fmla="*/ 0 h 1567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lnTo>
                        <a:pt x="2595" y="1377"/>
                      </a:ln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lnTo>
                        <a:pt x="2595" y="4858"/>
                      </a:ln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lnTo>
                        <a:pt x="2595" y="8325"/>
                      </a:ln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9" name="Google Shape;523;p27">
                  <a:extLst>
                    <a:ext uri="{FF2B5EF4-FFF2-40B4-BE49-F238E27FC236}">
                      <a16:creationId xmlns:a16="http://schemas.microsoft.com/office/drawing/2014/main" xmlns="" id="{796DB882-B7BB-BED4-975A-631E5113F366}"/>
                    </a:ext>
                  </a:extLst>
                </p:cNvPr>
                <p:cNvSpPr/>
                <p:nvPr/>
              </p:nvSpPr>
              <p:spPr>
                <a:xfrm>
                  <a:off x="3828160" y="3793900"/>
                  <a:ext cx="22073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800" i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20" name="Google Shape;524;p27">
                  <a:extLst>
                    <a:ext uri="{FF2B5EF4-FFF2-40B4-BE49-F238E27FC236}">
                      <a16:creationId xmlns:a16="http://schemas.microsoft.com/office/drawing/2014/main" xmlns="" id="{9067C645-7CC3-2984-AFBE-4DD19F0C40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4099" y="3905057"/>
                  <a:ext cx="169388" cy="182616"/>
                </a:xfrm>
                <a:custGeom>
                  <a:avLst/>
                  <a:gdLst>
                    <a:gd name="T0" fmla="*/ 2147483646 w 3085"/>
                    <a:gd name="T1" fmla="*/ 0 h 3309"/>
                    <a:gd name="T2" fmla="*/ 2147483646 w 3085"/>
                    <a:gd name="T3" fmla="*/ 2147483646 h 3309"/>
                    <a:gd name="T4" fmla="*/ 2147483646 w 3085"/>
                    <a:gd name="T5" fmla="*/ 2147483646 h 3309"/>
                    <a:gd name="T6" fmla="*/ 2147483646 w 3085"/>
                    <a:gd name="T7" fmla="*/ 2147483646 h 3309"/>
                    <a:gd name="T8" fmla="*/ 2147483646 w 3085"/>
                    <a:gd name="T9" fmla="*/ 2147483646 h 3309"/>
                    <a:gd name="T10" fmla="*/ 2147483646 w 3085"/>
                    <a:gd name="T11" fmla="*/ 2147483646 h 3309"/>
                    <a:gd name="T12" fmla="*/ 2147483646 w 3085"/>
                    <a:gd name="T13" fmla="*/ 2147483646 h 3309"/>
                    <a:gd name="T14" fmla="*/ 2147483646 w 3085"/>
                    <a:gd name="T15" fmla="*/ 2147483646 h 3309"/>
                    <a:gd name="T16" fmla="*/ 2147483646 w 3085"/>
                    <a:gd name="T17" fmla="*/ 2147483646 h 3309"/>
                    <a:gd name="T18" fmla="*/ 2147483646 w 3085"/>
                    <a:gd name="T19" fmla="*/ 0 h 3309"/>
                    <a:gd name="T20" fmla="*/ 2147483646 w 3085"/>
                    <a:gd name="T21" fmla="*/ 0 h 330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1" name="Google Shape;525;p27">
                  <a:extLst>
                    <a:ext uri="{FF2B5EF4-FFF2-40B4-BE49-F238E27FC236}">
                      <a16:creationId xmlns:a16="http://schemas.microsoft.com/office/drawing/2014/main" xmlns="" id="{1543C9ED-2AF0-83F0-041F-F9AA4400BC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2823" y="3944757"/>
                  <a:ext cx="35994" cy="101629"/>
                </a:xfrm>
                <a:custGeom>
                  <a:avLst/>
                  <a:gdLst>
                    <a:gd name="T0" fmla="*/ 2147483646 w 649"/>
                    <a:gd name="T1" fmla="*/ 0 h 1814"/>
                    <a:gd name="T2" fmla="*/ 2147483646 w 649"/>
                    <a:gd name="T3" fmla="*/ 2147483646 h 1814"/>
                    <a:gd name="T4" fmla="*/ 0 w 649"/>
                    <a:gd name="T5" fmla="*/ 2147483646 h 1814"/>
                    <a:gd name="T6" fmla="*/ 2147483646 w 649"/>
                    <a:gd name="T7" fmla="*/ 2147483646 h 1814"/>
                    <a:gd name="T8" fmla="*/ 2147483646 w 649"/>
                    <a:gd name="T9" fmla="*/ 2147483646 h 1814"/>
                    <a:gd name="T10" fmla="*/ 2147483646 w 649"/>
                    <a:gd name="T11" fmla="*/ 2147483646 h 1814"/>
                    <a:gd name="T12" fmla="*/ 2147483646 w 649"/>
                    <a:gd name="T13" fmla="*/ 2147483646 h 1814"/>
                    <a:gd name="T14" fmla="*/ 2147483646 w 649"/>
                    <a:gd name="T15" fmla="*/ 2147483646 h 1814"/>
                    <a:gd name="T16" fmla="*/ 2147483646 w 649"/>
                    <a:gd name="T17" fmla="*/ 2147483646 h 1814"/>
                    <a:gd name="T18" fmla="*/ 2147483646 w 649"/>
                    <a:gd name="T19" fmla="*/ 2147483646 h 1814"/>
                    <a:gd name="T20" fmla="*/ 2147483646 w 649"/>
                    <a:gd name="T21" fmla="*/ 2147483646 h 1814"/>
                    <a:gd name="T22" fmla="*/ 2147483646 w 649"/>
                    <a:gd name="T23" fmla="*/ 2147483646 h 1814"/>
                    <a:gd name="T24" fmla="*/ 2147483646 w 649"/>
                    <a:gd name="T25" fmla="*/ 2147483646 h 1814"/>
                    <a:gd name="T26" fmla="*/ 2147483646 w 649"/>
                    <a:gd name="T27" fmla="*/ 2147483646 h 1814"/>
                    <a:gd name="T28" fmla="*/ 2147483646 w 649"/>
                    <a:gd name="T29" fmla="*/ 2147483646 h 1814"/>
                    <a:gd name="T30" fmla="*/ 2147483646 w 649"/>
                    <a:gd name="T31" fmla="*/ 2147483646 h 1814"/>
                    <a:gd name="T32" fmla="*/ 2147483646 w 649"/>
                    <a:gd name="T33" fmla="*/ 2147483646 h 1814"/>
                    <a:gd name="T34" fmla="*/ 2147483646 w 649"/>
                    <a:gd name="T35" fmla="*/ 2147483646 h 1814"/>
                    <a:gd name="T36" fmla="*/ 2147483646 w 649"/>
                    <a:gd name="T37" fmla="*/ 2147483646 h 1814"/>
                    <a:gd name="T38" fmla="*/ 2147483646 w 649"/>
                    <a:gd name="T39" fmla="*/ 2147483646 h 1814"/>
                    <a:gd name="T40" fmla="*/ 2147483646 w 649"/>
                    <a:gd name="T41" fmla="*/ 2147483646 h 1814"/>
                    <a:gd name="T42" fmla="*/ 2147483646 w 649"/>
                    <a:gd name="T43" fmla="*/ 2147483646 h 1814"/>
                    <a:gd name="T44" fmla="*/ 0 w 649"/>
                    <a:gd name="T45" fmla="*/ 2147483646 h 1814"/>
                    <a:gd name="T46" fmla="*/ 2147483646 w 649"/>
                    <a:gd name="T47" fmla="*/ 2147483646 h 1814"/>
                    <a:gd name="T48" fmla="*/ 2147483646 w 649"/>
                    <a:gd name="T49" fmla="*/ 2147483646 h 1814"/>
                    <a:gd name="T50" fmla="*/ 2147483646 w 649"/>
                    <a:gd name="T51" fmla="*/ 2147483646 h 1814"/>
                    <a:gd name="T52" fmla="*/ 2147483646 w 649"/>
                    <a:gd name="T53" fmla="*/ 2147483646 h 1814"/>
                    <a:gd name="T54" fmla="*/ 2147483646 w 649"/>
                    <a:gd name="T55" fmla="*/ 2147483646 h 1814"/>
                    <a:gd name="T56" fmla="*/ 2147483646 w 649"/>
                    <a:gd name="T57" fmla="*/ 2147483646 h 1814"/>
                    <a:gd name="T58" fmla="*/ 2147483646 w 649"/>
                    <a:gd name="T59" fmla="*/ 2147483646 h 1814"/>
                    <a:gd name="T60" fmla="*/ 2147483646 w 649"/>
                    <a:gd name="T61" fmla="*/ 2147483646 h 1814"/>
                    <a:gd name="T62" fmla="*/ 2147483646 w 649"/>
                    <a:gd name="T63" fmla="*/ 2147483646 h 1814"/>
                    <a:gd name="T64" fmla="*/ 2147483646 w 649"/>
                    <a:gd name="T65" fmla="*/ 2147483646 h 1814"/>
                    <a:gd name="T66" fmla="*/ 2147483646 w 649"/>
                    <a:gd name="T67" fmla="*/ 0 h 1814"/>
                    <a:gd name="T68" fmla="*/ 2147483646 w 649"/>
                    <a:gd name="T69" fmla="*/ 0 h 181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2" name="Google Shape;526;p27">
                  <a:extLst>
                    <a:ext uri="{FF2B5EF4-FFF2-40B4-BE49-F238E27FC236}">
                      <a16:creationId xmlns:a16="http://schemas.microsoft.com/office/drawing/2014/main" xmlns="" id="{901DE316-8605-3D73-4CF4-2C22DFCB94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3052" y="3944757"/>
                  <a:ext cx="63520" cy="101629"/>
                </a:xfrm>
                <a:custGeom>
                  <a:avLst/>
                  <a:gdLst>
                    <a:gd name="T0" fmla="*/ 2147483646 w 1152"/>
                    <a:gd name="T1" fmla="*/ 2147483646 h 1854"/>
                    <a:gd name="T2" fmla="*/ 2147483646 w 1152"/>
                    <a:gd name="T3" fmla="*/ 2147483646 h 1854"/>
                    <a:gd name="T4" fmla="*/ 2147483646 w 1152"/>
                    <a:gd name="T5" fmla="*/ 2147483646 h 1854"/>
                    <a:gd name="T6" fmla="*/ 2147483646 w 1152"/>
                    <a:gd name="T7" fmla="*/ 2147483646 h 1854"/>
                    <a:gd name="T8" fmla="*/ 2147483646 w 1152"/>
                    <a:gd name="T9" fmla="*/ 2147483646 h 1854"/>
                    <a:gd name="T10" fmla="*/ 2147483646 w 1152"/>
                    <a:gd name="T11" fmla="*/ 2147483646 h 1854"/>
                    <a:gd name="T12" fmla="*/ 2147483646 w 1152"/>
                    <a:gd name="T13" fmla="*/ 2147483646 h 1854"/>
                    <a:gd name="T14" fmla="*/ 2147483646 w 1152"/>
                    <a:gd name="T15" fmla="*/ 2147483646 h 1854"/>
                    <a:gd name="T16" fmla="*/ 2147483646 w 1152"/>
                    <a:gd name="T17" fmla="*/ 2147483646 h 1854"/>
                    <a:gd name="T18" fmla="*/ 2147483646 w 1152"/>
                    <a:gd name="T19" fmla="*/ 2147483646 h 1854"/>
                    <a:gd name="T20" fmla="*/ 2147483646 w 1152"/>
                    <a:gd name="T21" fmla="*/ 2147483646 h 1854"/>
                    <a:gd name="T22" fmla="*/ 2147483646 w 1152"/>
                    <a:gd name="T23" fmla="*/ 2147483646 h 1854"/>
                    <a:gd name="T24" fmla="*/ 2147483646 w 1152"/>
                    <a:gd name="T25" fmla="*/ 2147483646 h 1854"/>
                    <a:gd name="T26" fmla="*/ 2147483646 w 1152"/>
                    <a:gd name="T27" fmla="*/ 2147483646 h 1854"/>
                    <a:gd name="T28" fmla="*/ 2147483646 w 1152"/>
                    <a:gd name="T29" fmla="*/ 2147483646 h 1854"/>
                    <a:gd name="T30" fmla="*/ 2147483646 w 1152"/>
                    <a:gd name="T31" fmla="*/ 2147483646 h 1854"/>
                    <a:gd name="T32" fmla="*/ 2147483646 w 1152"/>
                    <a:gd name="T33" fmla="*/ 2147483646 h 1854"/>
                    <a:gd name="T34" fmla="*/ 2147483646 w 1152"/>
                    <a:gd name="T35" fmla="*/ 2147483646 h 1854"/>
                    <a:gd name="T36" fmla="*/ 2147483646 w 1152"/>
                    <a:gd name="T37" fmla="*/ 2147483646 h 1854"/>
                    <a:gd name="T38" fmla="*/ 2147483646 w 1152"/>
                    <a:gd name="T39" fmla="*/ 2147483646 h 1854"/>
                    <a:gd name="T40" fmla="*/ 2147483646 w 1152"/>
                    <a:gd name="T41" fmla="*/ 2147483646 h 1854"/>
                    <a:gd name="T42" fmla="*/ 2147483646 w 1152"/>
                    <a:gd name="T43" fmla="*/ 2147483646 h 1854"/>
                    <a:gd name="T44" fmla="*/ 2147483646 w 1152"/>
                    <a:gd name="T45" fmla="*/ 2147483646 h 1854"/>
                    <a:gd name="T46" fmla="*/ 2147483646 w 1152"/>
                    <a:gd name="T47" fmla="*/ 2147483646 h 1854"/>
                    <a:gd name="T48" fmla="*/ 2147483646 w 1152"/>
                    <a:gd name="T49" fmla="*/ 2147483646 h 1854"/>
                    <a:gd name="T50" fmla="*/ 2147483646 w 1152"/>
                    <a:gd name="T51" fmla="*/ 2147483646 h 1854"/>
                    <a:gd name="T52" fmla="*/ 2147483646 w 1152"/>
                    <a:gd name="T53" fmla="*/ 2147483646 h 1854"/>
                    <a:gd name="T54" fmla="*/ 2147483646 w 1152"/>
                    <a:gd name="T55" fmla="*/ 2147483646 h 1854"/>
                    <a:gd name="T56" fmla="*/ 2147483646 w 1152"/>
                    <a:gd name="T57" fmla="*/ 2147483646 h 1854"/>
                    <a:gd name="T58" fmla="*/ 2147483646 w 1152"/>
                    <a:gd name="T59" fmla="*/ 2147483646 h 1854"/>
                    <a:gd name="T60" fmla="*/ 2147483646 w 1152"/>
                    <a:gd name="T61" fmla="*/ 2147483646 h 1854"/>
                    <a:gd name="T62" fmla="*/ 2147483646 w 1152"/>
                    <a:gd name="T63" fmla="*/ 2147483646 h 1854"/>
                    <a:gd name="T64" fmla="*/ 2147483646 w 1152"/>
                    <a:gd name="T65" fmla="*/ 2147483646 h 1854"/>
                    <a:gd name="T66" fmla="*/ 2147483646 w 1152"/>
                    <a:gd name="T67" fmla="*/ 2147483646 h 1854"/>
                    <a:gd name="T68" fmla="*/ 2147483646 w 1152"/>
                    <a:gd name="T69" fmla="*/ 2147483646 h 1854"/>
                    <a:gd name="T70" fmla="*/ 2147483646 w 1152"/>
                    <a:gd name="T71" fmla="*/ 2147483646 h 1854"/>
                    <a:gd name="T72" fmla="*/ 2147483646 w 1152"/>
                    <a:gd name="T73" fmla="*/ 2147483646 h 1854"/>
                    <a:gd name="T74" fmla="*/ 2147483646 w 1152"/>
                    <a:gd name="T75" fmla="*/ 2147483646 h 1854"/>
                    <a:gd name="T76" fmla="*/ 2147483646 w 1152"/>
                    <a:gd name="T77" fmla="*/ 2147483646 h 1854"/>
                    <a:gd name="T78" fmla="*/ 2147483646 w 1152"/>
                    <a:gd name="T79" fmla="*/ 2147483646 h 1854"/>
                    <a:gd name="T80" fmla="*/ 2147483646 w 1152"/>
                    <a:gd name="T81" fmla="*/ 2147483646 h 1854"/>
                    <a:gd name="T82" fmla="*/ 2147483646 w 1152"/>
                    <a:gd name="T83" fmla="*/ 2147483646 h 1854"/>
                    <a:gd name="T84" fmla="*/ 2147483646 w 1152"/>
                    <a:gd name="T85" fmla="*/ 2147483646 h 1854"/>
                    <a:gd name="T86" fmla="*/ 2147483646 w 1152"/>
                    <a:gd name="T87" fmla="*/ 2147483646 h 1854"/>
                    <a:gd name="T88" fmla="*/ 2147483646 w 1152"/>
                    <a:gd name="T89" fmla="*/ 2147483646 h 1854"/>
                    <a:gd name="T90" fmla="*/ 2147483646 w 1152"/>
                    <a:gd name="T91" fmla="*/ 2147483646 h 1854"/>
                    <a:gd name="T92" fmla="*/ 2147483646 w 1152"/>
                    <a:gd name="T93" fmla="*/ 2147483646 h 1854"/>
                    <a:gd name="T94" fmla="*/ 2147483646 w 1152"/>
                    <a:gd name="T95" fmla="*/ 2147483646 h 1854"/>
                    <a:gd name="T96" fmla="*/ 2147483646 w 1152"/>
                    <a:gd name="T97" fmla="*/ 2147483646 h 1854"/>
                    <a:gd name="T98" fmla="*/ 2147483646 w 1152"/>
                    <a:gd name="T99" fmla="*/ 2147483646 h 1854"/>
                    <a:gd name="T100" fmla="*/ 2147483646 w 1152"/>
                    <a:gd name="T101" fmla="*/ 2147483646 h 1854"/>
                    <a:gd name="T102" fmla="*/ 2147483646 w 1152"/>
                    <a:gd name="T103" fmla="*/ 2147483646 h 1854"/>
                    <a:gd name="T104" fmla="*/ 2147483646 w 1152"/>
                    <a:gd name="T105" fmla="*/ 2147483646 h 1854"/>
                    <a:gd name="T106" fmla="*/ 2147483646 w 1152"/>
                    <a:gd name="T107" fmla="*/ 2147483646 h 1854"/>
                    <a:gd name="T108" fmla="*/ 2147483646 w 1152"/>
                    <a:gd name="T109" fmla="*/ 2147483646 h 1854"/>
                    <a:gd name="T110" fmla="*/ 2147483646 w 1152"/>
                    <a:gd name="T111" fmla="*/ 2147483646 h 1854"/>
                    <a:gd name="T112" fmla="*/ 2147483646 w 1152"/>
                    <a:gd name="T113" fmla="*/ 2147483646 h 1854"/>
                    <a:gd name="T114" fmla="*/ 2147483646 w 1152"/>
                    <a:gd name="T115" fmla="*/ 2147483646 h 1854"/>
                    <a:gd name="T116" fmla="*/ 2147483646 w 1152"/>
                    <a:gd name="T117" fmla="*/ 2147483646 h 1854"/>
                    <a:gd name="T118" fmla="*/ 2147483646 w 1152"/>
                    <a:gd name="T119" fmla="*/ 2147483646 h 1854"/>
                    <a:gd name="T120" fmla="*/ 2147483646 w 1152"/>
                    <a:gd name="T121" fmla="*/ 2147483646 h 185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3" name="Google Shape;527;p27">
                  <a:extLst>
                    <a:ext uri="{FF2B5EF4-FFF2-40B4-BE49-F238E27FC236}">
                      <a16:creationId xmlns:a16="http://schemas.microsoft.com/office/drawing/2014/main" xmlns="" id="{DB7AF11E-D5F8-32AD-8794-6D3DCC6F41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8691" y="3990807"/>
                  <a:ext cx="65637" cy="57167"/>
                </a:xfrm>
                <a:custGeom>
                  <a:avLst/>
                  <a:gdLst>
                    <a:gd name="T0" fmla="*/ 2147483646 w 1192"/>
                    <a:gd name="T1" fmla="*/ 2147483646 h 1034"/>
                    <a:gd name="T2" fmla="*/ 2147483646 w 1192"/>
                    <a:gd name="T3" fmla="*/ 2147483646 h 1034"/>
                    <a:gd name="T4" fmla="*/ 2147483646 w 1192"/>
                    <a:gd name="T5" fmla="*/ 2147483646 h 1034"/>
                    <a:gd name="T6" fmla="*/ 2147483646 w 1192"/>
                    <a:gd name="T7" fmla="*/ 2147483646 h 1034"/>
                    <a:gd name="T8" fmla="*/ 2147483646 w 1192"/>
                    <a:gd name="T9" fmla="*/ 2147483646 h 1034"/>
                    <a:gd name="T10" fmla="*/ 2147483646 w 1192"/>
                    <a:gd name="T11" fmla="*/ 2147483646 h 1034"/>
                    <a:gd name="T12" fmla="*/ 2147483646 w 1192"/>
                    <a:gd name="T13" fmla="*/ 2147483646 h 1034"/>
                    <a:gd name="T14" fmla="*/ 2147483646 w 1192"/>
                    <a:gd name="T15" fmla="*/ 2147483646 h 1034"/>
                    <a:gd name="T16" fmla="*/ 2147483646 w 1192"/>
                    <a:gd name="T17" fmla="*/ 2147483646 h 1034"/>
                    <a:gd name="T18" fmla="*/ 2147483646 w 1192"/>
                    <a:gd name="T19" fmla="*/ 2147483646 h 1034"/>
                    <a:gd name="T20" fmla="*/ 2147483646 w 1192"/>
                    <a:gd name="T21" fmla="*/ 2147483646 h 1034"/>
                    <a:gd name="T22" fmla="*/ 2147483646 w 1192"/>
                    <a:gd name="T23" fmla="*/ 2147483646 h 1034"/>
                    <a:gd name="T24" fmla="*/ 2147483646 w 1192"/>
                    <a:gd name="T25" fmla="*/ 2147483646 h 1034"/>
                    <a:gd name="T26" fmla="*/ 2147483646 w 1192"/>
                    <a:gd name="T27" fmla="*/ 2147483646 h 1034"/>
                    <a:gd name="T28" fmla="*/ 2147483646 w 1192"/>
                    <a:gd name="T29" fmla="*/ 2147483646 h 1034"/>
                    <a:gd name="T30" fmla="*/ 2147483646 w 1192"/>
                    <a:gd name="T31" fmla="*/ 2147483646 h 1034"/>
                    <a:gd name="T32" fmla="*/ 2147483646 w 1192"/>
                    <a:gd name="T33" fmla="*/ 2147483646 h 1034"/>
                    <a:gd name="T34" fmla="*/ 2147483646 w 1192"/>
                    <a:gd name="T35" fmla="*/ 2147483646 h 1034"/>
                    <a:gd name="T36" fmla="*/ 2147483646 w 1192"/>
                    <a:gd name="T37" fmla="*/ 2147483646 h 1034"/>
                    <a:gd name="T38" fmla="*/ 2147483646 w 1192"/>
                    <a:gd name="T39" fmla="*/ 2147483646 h 1034"/>
                    <a:gd name="T40" fmla="*/ 2147483646 w 1192"/>
                    <a:gd name="T41" fmla="*/ 2147483646 h 1034"/>
                    <a:gd name="T42" fmla="*/ 2147483646 w 1192"/>
                    <a:gd name="T43" fmla="*/ 2147483646 h 1034"/>
                    <a:gd name="T44" fmla="*/ 2147483646 w 1192"/>
                    <a:gd name="T45" fmla="*/ 2147483646 h 1034"/>
                    <a:gd name="T46" fmla="*/ 2147483646 w 1192"/>
                    <a:gd name="T47" fmla="*/ 2147483646 h 1034"/>
                    <a:gd name="T48" fmla="*/ 2147483646 w 1192"/>
                    <a:gd name="T49" fmla="*/ 2147483646 h 1034"/>
                    <a:gd name="T50" fmla="*/ 2147483646 w 1192"/>
                    <a:gd name="T51" fmla="*/ 2147483646 h 1034"/>
                    <a:gd name="T52" fmla="*/ 2147483646 w 1192"/>
                    <a:gd name="T53" fmla="*/ 2147483646 h 1034"/>
                    <a:gd name="T54" fmla="*/ 2147483646 w 1192"/>
                    <a:gd name="T55" fmla="*/ 2147483646 h 1034"/>
                    <a:gd name="T56" fmla="*/ 2147483646 w 1192"/>
                    <a:gd name="T57" fmla="*/ 2147483646 h 1034"/>
                    <a:gd name="T58" fmla="*/ 2147483646 w 1192"/>
                    <a:gd name="T59" fmla="*/ 2147483646 h 1034"/>
                    <a:gd name="T60" fmla="*/ 2147483646 w 1192"/>
                    <a:gd name="T61" fmla="*/ 2147483646 h 1034"/>
                    <a:gd name="T62" fmla="*/ 2147483646 w 1192"/>
                    <a:gd name="T63" fmla="*/ 2147483646 h 1034"/>
                    <a:gd name="T64" fmla="*/ 2147483646 w 1192"/>
                    <a:gd name="T65" fmla="*/ 2147483646 h 1034"/>
                    <a:gd name="T66" fmla="*/ 2147483646 w 1192"/>
                    <a:gd name="T67" fmla="*/ 2147483646 h 1034"/>
                    <a:gd name="T68" fmla="*/ 2147483646 w 1192"/>
                    <a:gd name="T69" fmla="*/ 2147483646 h 1034"/>
                    <a:gd name="T70" fmla="*/ 2147483646 w 1192"/>
                    <a:gd name="T71" fmla="*/ 2147483646 h 1034"/>
                    <a:gd name="T72" fmla="*/ 2147483646 w 1192"/>
                    <a:gd name="T73" fmla="*/ 2147483646 h 1034"/>
                    <a:gd name="T74" fmla="*/ 2147483646 w 1192"/>
                    <a:gd name="T75" fmla="*/ 2147483646 h 1034"/>
                    <a:gd name="T76" fmla="*/ 2147483646 w 1192"/>
                    <a:gd name="T77" fmla="*/ 2147483646 h 1034"/>
                    <a:gd name="T78" fmla="*/ 2147483646 w 1192"/>
                    <a:gd name="T79" fmla="*/ 2147483646 h 103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lnTo>
                        <a:pt x="173" y="1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4" name="Google Shape;528;p27">
                  <a:extLst>
                    <a:ext uri="{FF2B5EF4-FFF2-40B4-BE49-F238E27FC236}">
                      <a16:creationId xmlns:a16="http://schemas.microsoft.com/office/drawing/2014/main" xmlns="" id="{B414464C-A6D8-C728-3925-054DC546EB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0680" y="3946344"/>
                  <a:ext cx="59286" cy="100042"/>
                </a:xfrm>
                <a:custGeom>
                  <a:avLst/>
                  <a:gdLst>
                    <a:gd name="T0" fmla="*/ 2147483646 w 1086"/>
                    <a:gd name="T1" fmla="*/ 2147483646 h 1814"/>
                    <a:gd name="T2" fmla="*/ 2147483646 w 1086"/>
                    <a:gd name="T3" fmla="*/ 2147483646 h 1814"/>
                    <a:gd name="T4" fmla="*/ 2147483646 w 1086"/>
                    <a:gd name="T5" fmla="*/ 2147483646 h 1814"/>
                    <a:gd name="T6" fmla="*/ 2147483646 w 1086"/>
                    <a:gd name="T7" fmla="*/ 2147483646 h 1814"/>
                    <a:gd name="T8" fmla="*/ 2147483646 w 1086"/>
                    <a:gd name="T9" fmla="*/ 2147483646 h 1814"/>
                    <a:gd name="T10" fmla="*/ 2147483646 w 1086"/>
                    <a:gd name="T11" fmla="*/ 2147483646 h 1814"/>
                    <a:gd name="T12" fmla="*/ 2147483646 w 1086"/>
                    <a:gd name="T13" fmla="*/ 2147483646 h 1814"/>
                    <a:gd name="T14" fmla="*/ 2147483646 w 1086"/>
                    <a:gd name="T15" fmla="*/ 2147483646 h 1814"/>
                    <a:gd name="T16" fmla="*/ 2147483646 w 1086"/>
                    <a:gd name="T17" fmla="*/ 2147483646 h 1814"/>
                    <a:gd name="T18" fmla="*/ 2147483646 w 1086"/>
                    <a:gd name="T19" fmla="*/ 2147483646 h 1814"/>
                    <a:gd name="T20" fmla="*/ 2147483646 w 1086"/>
                    <a:gd name="T21" fmla="*/ 2147483646 h 1814"/>
                    <a:gd name="T22" fmla="*/ 2147483646 w 1086"/>
                    <a:gd name="T23" fmla="*/ 2147483646 h 1814"/>
                    <a:gd name="T24" fmla="*/ 2147483646 w 1086"/>
                    <a:gd name="T25" fmla="*/ 2147483646 h 1814"/>
                    <a:gd name="T26" fmla="*/ 2147483646 w 1086"/>
                    <a:gd name="T27" fmla="*/ 2147483646 h 1814"/>
                    <a:gd name="T28" fmla="*/ 2147483646 w 1086"/>
                    <a:gd name="T29" fmla="*/ 2147483646 h 1814"/>
                    <a:gd name="T30" fmla="*/ 2147483646 w 1086"/>
                    <a:gd name="T31" fmla="*/ 2147483646 h 1814"/>
                    <a:gd name="T32" fmla="*/ 2147483646 w 1086"/>
                    <a:gd name="T33" fmla="*/ 2147483646 h 1814"/>
                    <a:gd name="T34" fmla="*/ 2147483646 w 1086"/>
                    <a:gd name="T35" fmla="*/ 2147483646 h 1814"/>
                    <a:gd name="T36" fmla="*/ 2147483646 w 1086"/>
                    <a:gd name="T37" fmla="*/ 2147483646 h 1814"/>
                    <a:gd name="T38" fmla="*/ 2147483646 w 1086"/>
                    <a:gd name="T39" fmla="*/ 2147483646 h 1814"/>
                    <a:gd name="T40" fmla="*/ 2147483646 w 1086"/>
                    <a:gd name="T41" fmla="*/ 2147483646 h 1814"/>
                    <a:gd name="T42" fmla="*/ 2147483646 w 1086"/>
                    <a:gd name="T43" fmla="*/ 2147483646 h 1814"/>
                    <a:gd name="T44" fmla="*/ 2147483646 w 1086"/>
                    <a:gd name="T45" fmla="*/ 2147483646 h 1814"/>
                    <a:gd name="T46" fmla="*/ 2147483646 w 1086"/>
                    <a:gd name="T47" fmla="*/ 2147483646 h 1814"/>
                    <a:gd name="T48" fmla="*/ 2147483646 w 1086"/>
                    <a:gd name="T49" fmla="*/ 2147483646 h 1814"/>
                    <a:gd name="T50" fmla="*/ 2147483646 w 1086"/>
                    <a:gd name="T51" fmla="*/ 2147483646 h 1814"/>
                    <a:gd name="T52" fmla="*/ 2147483646 w 1086"/>
                    <a:gd name="T53" fmla="*/ 2147483646 h 1814"/>
                    <a:gd name="T54" fmla="*/ 2147483646 w 1086"/>
                    <a:gd name="T55" fmla="*/ 2147483646 h 1814"/>
                    <a:gd name="T56" fmla="*/ 2147483646 w 1086"/>
                    <a:gd name="T57" fmla="*/ 2147483646 h 1814"/>
                    <a:gd name="T58" fmla="*/ 2147483646 w 1086"/>
                    <a:gd name="T59" fmla="*/ 2147483646 h 1814"/>
                    <a:gd name="T60" fmla="*/ 2147483646 w 1086"/>
                    <a:gd name="T61" fmla="*/ 2147483646 h 1814"/>
                    <a:gd name="T62" fmla="*/ 2147483646 w 1086"/>
                    <a:gd name="T63" fmla="*/ 0 h 181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5" name="Google Shape;529;p27">
                  <a:extLst>
                    <a:ext uri="{FF2B5EF4-FFF2-40B4-BE49-F238E27FC236}">
                      <a16:creationId xmlns:a16="http://schemas.microsoft.com/office/drawing/2014/main" xmlns="" id="{1463304A-A0A2-DA9D-169D-B158B116B8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3742" y="4260760"/>
                  <a:ext cx="143979" cy="144505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6" name="Google Shape;530;p27">
                  <a:extLst>
                    <a:ext uri="{FF2B5EF4-FFF2-40B4-BE49-F238E27FC236}">
                      <a16:creationId xmlns:a16="http://schemas.microsoft.com/office/drawing/2014/main" xmlns="" id="{D1693C7A-2FCE-8B89-B611-E7C5FABFBA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3742" y="4454491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7" name="Google Shape;531;p27">
                  <a:extLst>
                    <a:ext uri="{FF2B5EF4-FFF2-40B4-BE49-F238E27FC236}">
                      <a16:creationId xmlns:a16="http://schemas.microsoft.com/office/drawing/2014/main" xmlns="" id="{84D20ECD-B44F-DE3E-15D5-DA97CB5E58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3742" y="4645046"/>
                  <a:ext cx="143979" cy="339823"/>
                </a:xfrm>
                <a:custGeom>
                  <a:avLst/>
                  <a:gdLst>
                    <a:gd name="T0" fmla="*/ 2147483646 w 2595"/>
                    <a:gd name="T1" fmla="*/ 0 h 6129"/>
                    <a:gd name="T2" fmla="*/ 0 w 2595"/>
                    <a:gd name="T3" fmla="*/ 2147483646 h 6129"/>
                    <a:gd name="T4" fmla="*/ 0 w 2595"/>
                    <a:gd name="T5" fmla="*/ 2147483646 h 6129"/>
                    <a:gd name="T6" fmla="*/ 2147483646 w 2595"/>
                    <a:gd name="T7" fmla="*/ 2147483646 h 6129"/>
                    <a:gd name="T8" fmla="*/ 2147483646 w 2595"/>
                    <a:gd name="T9" fmla="*/ 2147483646 h 6129"/>
                    <a:gd name="T10" fmla="*/ 2147483646 w 2595"/>
                    <a:gd name="T11" fmla="*/ 2147483646 h 6129"/>
                    <a:gd name="T12" fmla="*/ 2147483646 w 2595"/>
                    <a:gd name="T13" fmla="*/ 2147483646 h 6129"/>
                    <a:gd name="T14" fmla="*/ 2147483646 w 2595"/>
                    <a:gd name="T15" fmla="*/ 0 h 6129"/>
                    <a:gd name="T16" fmla="*/ 2147483646 w 2595"/>
                    <a:gd name="T17" fmla="*/ 0 h 61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lnTo>
                        <a:pt x="503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</p:grpSp>
        </p:grpSp>
        <p:sp>
          <p:nvSpPr>
            <p:cNvPr id="157" name="Google Shape;532;p27">
              <a:extLst>
                <a:ext uri="{FF2B5EF4-FFF2-40B4-BE49-F238E27FC236}">
                  <a16:creationId xmlns:a16="http://schemas.microsoft.com/office/drawing/2014/main" xmlns="" id="{16CA871C-08CA-81B2-E39B-ECEA7FB77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5650" y="3608289"/>
              <a:ext cx="277372" cy="1899199"/>
            </a:xfrm>
            <a:custGeom>
              <a:avLst/>
              <a:gdLst>
                <a:gd name="T0" fmla="*/ 2147483646 w 5030"/>
                <a:gd name="T1" fmla="*/ 2147483646 h 34360"/>
                <a:gd name="T2" fmla="*/ 2147483646 w 5030"/>
                <a:gd name="T3" fmla="*/ 2147483646 h 34360"/>
                <a:gd name="T4" fmla="*/ 2147483646 w 5030"/>
                <a:gd name="T5" fmla="*/ 2147483646 h 34360"/>
                <a:gd name="T6" fmla="*/ 2147483646 w 5030"/>
                <a:gd name="T7" fmla="*/ 2147483646 h 34360"/>
                <a:gd name="T8" fmla="*/ 2147483646 w 5030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8" name="Google Shape;533;p27">
              <a:extLst>
                <a:ext uri="{FF2B5EF4-FFF2-40B4-BE49-F238E27FC236}">
                  <a16:creationId xmlns:a16="http://schemas.microsoft.com/office/drawing/2014/main" xmlns="" id="{9ADE9363-0660-028F-CB29-24AD3C510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793" y="3608289"/>
              <a:ext cx="40229" cy="1899199"/>
            </a:xfrm>
            <a:custGeom>
              <a:avLst/>
              <a:gdLst>
                <a:gd name="T0" fmla="*/ 0 w 728"/>
                <a:gd name="T1" fmla="*/ 2147483646 h 34360"/>
                <a:gd name="T2" fmla="*/ 0 w 728"/>
                <a:gd name="T3" fmla="*/ 2147483646 h 34360"/>
                <a:gd name="T4" fmla="*/ 2147483646 w 728"/>
                <a:gd name="T5" fmla="*/ 2147483646 h 34360"/>
                <a:gd name="T6" fmla="*/ 2147483646 w 728"/>
                <a:gd name="T7" fmla="*/ 2147483646 h 34360"/>
                <a:gd name="T8" fmla="*/ 0 w 728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9" name="Google Shape;534;p27">
              <a:extLst>
                <a:ext uri="{FF2B5EF4-FFF2-40B4-BE49-F238E27FC236}">
                  <a16:creationId xmlns:a16="http://schemas.microsoft.com/office/drawing/2014/main" xmlns="" id="{F6B66A40-E14D-B9EE-29BC-8B8B2055D3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3670219"/>
              <a:ext cx="182092" cy="7940"/>
            </a:xfrm>
            <a:custGeom>
              <a:avLst/>
              <a:gdLst>
                <a:gd name="T0" fmla="*/ 0 w 3309"/>
                <a:gd name="T1" fmla="*/ 2147483646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2147483646 h 160"/>
                <a:gd name="T8" fmla="*/ 0 w 3309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0" name="Google Shape;535;p27">
              <a:extLst>
                <a:ext uri="{FF2B5EF4-FFF2-40B4-BE49-F238E27FC236}">
                  <a16:creationId xmlns:a16="http://schemas.microsoft.com/office/drawing/2014/main" xmlns="" id="{88EFE093-DE31-9867-AF06-720630C3F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3746441"/>
              <a:ext cx="120688" cy="7940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1" name="Google Shape;536;p27">
              <a:extLst>
                <a:ext uri="{FF2B5EF4-FFF2-40B4-BE49-F238E27FC236}">
                  <a16:creationId xmlns:a16="http://schemas.microsoft.com/office/drawing/2014/main" xmlns="" id="{1B3D4175-6332-3220-4432-BEA24BC70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3849659"/>
              <a:ext cx="120688" cy="11115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2" name="Google Shape;537;p27">
              <a:extLst>
                <a:ext uri="{FF2B5EF4-FFF2-40B4-BE49-F238E27FC236}">
                  <a16:creationId xmlns:a16="http://schemas.microsoft.com/office/drawing/2014/main" xmlns="" id="{78E21EE3-CFCA-8635-CE8B-5D4001376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3956051"/>
              <a:ext cx="120688" cy="9528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3" name="Google Shape;538;p27">
              <a:extLst>
                <a:ext uri="{FF2B5EF4-FFF2-40B4-BE49-F238E27FC236}">
                  <a16:creationId xmlns:a16="http://schemas.microsoft.com/office/drawing/2014/main" xmlns="" id="{FA2969E6-0C83-31A4-1603-12E2CFAF7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119612"/>
              <a:ext cx="120688" cy="9528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4" name="Google Shape;539;p27">
              <a:extLst>
                <a:ext uri="{FF2B5EF4-FFF2-40B4-BE49-F238E27FC236}">
                  <a16:creationId xmlns:a16="http://schemas.microsoft.com/office/drawing/2014/main" xmlns="" id="{59A133E7-B49A-497E-5019-9545CE403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227593"/>
              <a:ext cx="120688" cy="9528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5" name="Google Shape;540;p27">
              <a:extLst>
                <a:ext uri="{FF2B5EF4-FFF2-40B4-BE49-F238E27FC236}">
                  <a16:creationId xmlns:a16="http://schemas.microsoft.com/office/drawing/2014/main" xmlns="" id="{252D02F2-B8DC-DC64-70F6-95E10FB16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333986"/>
              <a:ext cx="120688" cy="9528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6" name="Google Shape;541;p27">
              <a:extLst>
                <a:ext uri="{FF2B5EF4-FFF2-40B4-BE49-F238E27FC236}">
                  <a16:creationId xmlns:a16="http://schemas.microsoft.com/office/drawing/2014/main" xmlns="" id="{3D24A2D7-79A4-EE83-D352-B51563532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495957"/>
              <a:ext cx="120688" cy="7940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7" name="Google Shape;542;p27">
              <a:extLst>
                <a:ext uri="{FF2B5EF4-FFF2-40B4-BE49-F238E27FC236}">
                  <a16:creationId xmlns:a16="http://schemas.microsoft.com/office/drawing/2014/main" xmlns="" id="{2DD7EF6A-7C40-4B34-530D-C6990F754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599175"/>
              <a:ext cx="120688" cy="12704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8" name="Google Shape;543;p27">
              <a:extLst>
                <a:ext uri="{FF2B5EF4-FFF2-40B4-BE49-F238E27FC236}">
                  <a16:creationId xmlns:a16="http://schemas.microsoft.com/office/drawing/2014/main" xmlns="" id="{CF00BCBE-B187-9E72-F60A-3CC46966E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705568"/>
              <a:ext cx="120688" cy="9528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9" name="Google Shape;544;p27">
              <a:extLst>
                <a:ext uri="{FF2B5EF4-FFF2-40B4-BE49-F238E27FC236}">
                  <a16:creationId xmlns:a16="http://schemas.microsoft.com/office/drawing/2014/main" xmlns="" id="{014D8CC7-5BAD-34D5-AE67-6E6F19DC8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867540"/>
              <a:ext cx="120688" cy="12704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0" name="Google Shape;545;p27">
              <a:extLst>
                <a:ext uri="{FF2B5EF4-FFF2-40B4-BE49-F238E27FC236}">
                  <a16:creationId xmlns:a16="http://schemas.microsoft.com/office/drawing/2014/main" xmlns="" id="{69CB384A-B87D-89C9-2C34-1DA67AB59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973933"/>
              <a:ext cx="120688" cy="9528"/>
            </a:xfrm>
            <a:custGeom>
              <a:avLst/>
              <a:gdLst>
                <a:gd name="T0" fmla="*/ 2147483646 w 2211"/>
                <a:gd name="T1" fmla="*/ 2147483646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2147483646 h 160"/>
                <a:gd name="T8" fmla="*/ 2147483646 w 2211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1" name="Google Shape;546;p27">
              <a:extLst>
                <a:ext uri="{FF2B5EF4-FFF2-40B4-BE49-F238E27FC236}">
                  <a16:creationId xmlns:a16="http://schemas.microsoft.com/office/drawing/2014/main" xmlns="" id="{D0AC220E-CBBA-9245-5B7B-ACEBC4C8D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080326"/>
              <a:ext cx="120688" cy="9528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2" name="Google Shape;547;p27">
              <a:extLst>
                <a:ext uri="{FF2B5EF4-FFF2-40B4-BE49-F238E27FC236}">
                  <a16:creationId xmlns:a16="http://schemas.microsoft.com/office/drawing/2014/main" xmlns="" id="{81B79421-5DA9-DD8F-BB93-0B93F9863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242298"/>
              <a:ext cx="120688" cy="9528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3" name="Google Shape;548;p27">
              <a:extLst>
                <a:ext uri="{FF2B5EF4-FFF2-40B4-BE49-F238E27FC236}">
                  <a16:creationId xmlns:a16="http://schemas.microsoft.com/office/drawing/2014/main" xmlns="" id="{9303E3D9-D9EE-99B2-42FC-A9DA74D25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348692"/>
              <a:ext cx="120688" cy="9528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4" name="Google Shape;549;p27">
              <a:extLst>
                <a:ext uri="{FF2B5EF4-FFF2-40B4-BE49-F238E27FC236}">
                  <a16:creationId xmlns:a16="http://schemas.microsoft.com/office/drawing/2014/main" xmlns="" id="{909C8DBB-EFD1-9EA2-6B92-FE6E7076C4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451909"/>
              <a:ext cx="120688" cy="12704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5" name="Google Shape;550;p27">
              <a:extLst>
                <a:ext uri="{FF2B5EF4-FFF2-40B4-BE49-F238E27FC236}">
                  <a16:creationId xmlns:a16="http://schemas.microsoft.com/office/drawing/2014/main" xmlns="" id="{72224755-8DB7-098B-E80E-20E097D78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4041801"/>
              <a:ext cx="182092" cy="12704"/>
            </a:xfrm>
            <a:custGeom>
              <a:avLst/>
              <a:gdLst>
                <a:gd name="T0" fmla="*/ 0 w 3309"/>
                <a:gd name="T1" fmla="*/ 0 h 226"/>
                <a:gd name="T2" fmla="*/ 0 w 3309"/>
                <a:gd name="T3" fmla="*/ 2147483646 h 226"/>
                <a:gd name="T4" fmla="*/ 2147483646 w 3309"/>
                <a:gd name="T5" fmla="*/ 2147483646 h 226"/>
                <a:gd name="T6" fmla="*/ 2147483646 w 3309"/>
                <a:gd name="T7" fmla="*/ 0 h 226"/>
                <a:gd name="T8" fmla="*/ 0 w 3309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6" name="Google Shape;551;p27">
              <a:extLst>
                <a:ext uri="{FF2B5EF4-FFF2-40B4-BE49-F238E27FC236}">
                  <a16:creationId xmlns:a16="http://schemas.microsoft.com/office/drawing/2014/main" xmlns="" id="{F5291DDB-43A0-619D-1202-C4F5282BE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4416559"/>
              <a:ext cx="182092" cy="9528"/>
            </a:xfrm>
            <a:custGeom>
              <a:avLst/>
              <a:gdLst>
                <a:gd name="T0" fmla="*/ 0 w 3309"/>
                <a:gd name="T1" fmla="*/ 0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0 h 173"/>
                <a:gd name="T8" fmla="*/ 0 w 3309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7" name="Google Shape;552;p27">
              <a:extLst>
                <a:ext uri="{FF2B5EF4-FFF2-40B4-BE49-F238E27FC236}">
                  <a16:creationId xmlns:a16="http://schemas.microsoft.com/office/drawing/2014/main" xmlns="" id="{920EB05E-28EB-1D8F-9846-BA957A3F4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4788142"/>
              <a:ext cx="182092" cy="9528"/>
            </a:xfrm>
            <a:custGeom>
              <a:avLst/>
              <a:gdLst>
                <a:gd name="T0" fmla="*/ 0 w 3309"/>
                <a:gd name="T1" fmla="*/ 0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0 h 160"/>
                <a:gd name="T8" fmla="*/ 0 w 3309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8" name="Google Shape;553;p27">
              <a:extLst>
                <a:ext uri="{FF2B5EF4-FFF2-40B4-BE49-F238E27FC236}">
                  <a16:creationId xmlns:a16="http://schemas.microsoft.com/office/drawing/2014/main" xmlns="" id="{D12DE6CE-F9EB-430B-8432-F4A436D08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5162900"/>
              <a:ext cx="182092" cy="9528"/>
            </a:xfrm>
            <a:custGeom>
              <a:avLst/>
              <a:gdLst>
                <a:gd name="T0" fmla="*/ 0 w 3309"/>
                <a:gd name="T1" fmla="*/ 2147483646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2147483646 h 173"/>
                <a:gd name="T8" fmla="*/ 0 w 3309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9" name="Google Shape;554;p27">
              <a:extLst>
                <a:ext uri="{FF2B5EF4-FFF2-40B4-BE49-F238E27FC236}">
                  <a16:creationId xmlns:a16="http://schemas.microsoft.com/office/drawing/2014/main" xmlns="" id="{EC0B3B4D-0B93-56E3-B198-253AA3D86D09}"/>
                </a:ext>
              </a:extLst>
            </p:cNvPr>
            <p:cNvSpPr/>
            <p:nvPr/>
          </p:nvSpPr>
          <p:spPr>
            <a:xfrm>
              <a:off x="2597212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0" name="Google Shape;555;p27">
              <a:extLst>
                <a:ext uri="{FF2B5EF4-FFF2-40B4-BE49-F238E27FC236}">
                  <a16:creationId xmlns:a16="http://schemas.microsoft.com/office/drawing/2014/main" xmlns="" id="{008A6163-0B43-E532-8ADA-100482704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328" y="4616642"/>
              <a:ext cx="285842" cy="744753"/>
            </a:xfrm>
            <a:custGeom>
              <a:avLst/>
              <a:gdLst>
                <a:gd name="T0" fmla="*/ 0 w 5189"/>
                <a:gd name="T1" fmla="*/ 0 h 13466"/>
                <a:gd name="T2" fmla="*/ 2147483646 w 5189"/>
                <a:gd name="T3" fmla="*/ 2147483646 h 13466"/>
                <a:gd name="T4" fmla="*/ 2147483646 w 5189"/>
                <a:gd name="T5" fmla="*/ 2147483646 h 13466"/>
                <a:gd name="T6" fmla="*/ 2147483646 w 5189"/>
                <a:gd name="T7" fmla="*/ 2147483646 h 13466"/>
                <a:gd name="T8" fmla="*/ 2147483646 w 5189"/>
                <a:gd name="T9" fmla="*/ 2147483646 h 13466"/>
                <a:gd name="T10" fmla="*/ 2147483646 w 5189"/>
                <a:gd name="T11" fmla="*/ 2147483646 h 13466"/>
                <a:gd name="T12" fmla="*/ 2147483646 w 5189"/>
                <a:gd name="T13" fmla="*/ 2147483646 h 13466"/>
                <a:gd name="T14" fmla="*/ 0 w 5189"/>
                <a:gd name="T15" fmla="*/ 0 h 134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1" name="Google Shape;556;p27">
              <a:extLst>
                <a:ext uri="{FF2B5EF4-FFF2-40B4-BE49-F238E27FC236}">
                  <a16:creationId xmlns:a16="http://schemas.microsoft.com/office/drawing/2014/main" xmlns="" id="{B836BCAF-268E-269A-60C3-148D026EB6AC}"/>
                </a:ext>
              </a:extLst>
            </p:cNvPr>
            <p:cNvSpPr/>
            <p:nvPr/>
          </p:nvSpPr>
          <p:spPr>
            <a:xfrm>
              <a:off x="2722665" y="4414972"/>
              <a:ext cx="101633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2" name="Google Shape;557;p27">
              <a:extLst>
                <a:ext uri="{FF2B5EF4-FFF2-40B4-BE49-F238E27FC236}">
                  <a16:creationId xmlns:a16="http://schemas.microsoft.com/office/drawing/2014/main" xmlns="" id="{BBEC5449-4910-D78D-0001-FA987B05F10D}"/>
                </a:ext>
              </a:extLst>
            </p:cNvPr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3" name="Google Shape;558;p27">
              <a:extLst>
                <a:ext uri="{FF2B5EF4-FFF2-40B4-BE49-F238E27FC236}">
                  <a16:creationId xmlns:a16="http://schemas.microsoft.com/office/drawing/2014/main" xmlns="" id="{BC6968E3-AB71-458B-C597-B4E67FA87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099" y="4064033"/>
              <a:ext cx="247729" cy="223903"/>
            </a:xfrm>
            <a:custGeom>
              <a:avLst/>
              <a:gdLst>
                <a:gd name="T0" fmla="*/ 2147483646 w 4461"/>
                <a:gd name="T1" fmla="*/ 0 h 4053"/>
                <a:gd name="T2" fmla="*/ 2147483646 w 4461"/>
                <a:gd name="T3" fmla="*/ 2147483646 h 4053"/>
                <a:gd name="T4" fmla="*/ 2147483646 w 4461"/>
                <a:gd name="T5" fmla="*/ 2147483646 h 4053"/>
                <a:gd name="T6" fmla="*/ 2147483646 w 4461"/>
                <a:gd name="T7" fmla="*/ 2147483646 h 4053"/>
                <a:gd name="T8" fmla="*/ 2147483646 w 4461"/>
                <a:gd name="T9" fmla="*/ 2147483646 h 4053"/>
                <a:gd name="T10" fmla="*/ 2147483646 w 4461"/>
                <a:gd name="T11" fmla="*/ 2147483646 h 4053"/>
                <a:gd name="T12" fmla="*/ 2147483646 w 4461"/>
                <a:gd name="T13" fmla="*/ 2147483646 h 4053"/>
                <a:gd name="T14" fmla="*/ 2147483646 w 4461"/>
                <a:gd name="T15" fmla="*/ 2147483646 h 4053"/>
                <a:gd name="T16" fmla="*/ 2147483646 w 4461"/>
                <a:gd name="T17" fmla="*/ 2147483646 h 4053"/>
                <a:gd name="T18" fmla="*/ 2147483646 w 4461"/>
                <a:gd name="T19" fmla="*/ 2147483646 h 4053"/>
                <a:gd name="T20" fmla="*/ 2147483646 w 4461"/>
                <a:gd name="T21" fmla="*/ 2147483646 h 4053"/>
                <a:gd name="T22" fmla="*/ 2147483646 w 4461"/>
                <a:gd name="T23" fmla="*/ 2147483646 h 4053"/>
                <a:gd name="T24" fmla="*/ 2147483646 w 4461"/>
                <a:gd name="T25" fmla="*/ 2147483646 h 4053"/>
                <a:gd name="T26" fmla="*/ 2147483646 w 4461"/>
                <a:gd name="T27" fmla="*/ 0 h 40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4" name="Google Shape;559;p27">
              <a:extLst>
                <a:ext uri="{FF2B5EF4-FFF2-40B4-BE49-F238E27FC236}">
                  <a16:creationId xmlns:a16="http://schemas.microsoft.com/office/drawing/2014/main" xmlns="" id="{FD169F65-7AEC-996C-0795-ED6999F2D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155" y="4259352"/>
              <a:ext cx="215969" cy="130213"/>
            </a:xfrm>
            <a:custGeom>
              <a:avLst/>
              <a:gdLst>
                <a:gd name="T0" fmla="*/ 2147483646 w 3919"/>
                <a:gd name="T1" fmla="*/ 2147483646 h 2359"/>
                <a:gd name="T2" fmla="*/ 2147483646 w 3919"/>
                <a:gd name="T3" fmla="*/ 2147483646 h 2359"/>
                <a:gd name="T4" fmla="*/ 2147483646 w 3919"/>
                <a:gd name="T5" fmla="*/ 2147483646 h 2359"/>
                <a:gd name="T6" fmla="*/ 2147483646 w 3919"/>
                <a:gd name="T7" fmla="*/ 2147483646 h 2359"/>
                <a:gd name="T8" fmla="*/ 2147483646 w 3919"/>
                <a:gd name="T9" fmla="*/ 2147483646 h 2359"/>
                <a:gd name="T10" fmla="*/ 2147483646 w 3919"/>
                <a:gd name="T11" fmla="*/ 2147483646 h 2359"/>
                <a:gd name="T12" fmla="*/ 2147483646 w 3919"/>
                <a:gd name="T13" fmla="*/ 2147483646 h 2359"/>
                <a:gd name="T14" fmla="*/ 2147483646 w 3919"/>
                <a:gd name="T15" fmla="*/ 2147483646 h 2359"/>
                <a:gd name="T16" fmla="*/ 2147483646 w 3919"/>
                <a:gd name="T17" fmla="*/ 2147483646 h 2359"/>
                <a:gd name="T18" fmla="*/ 2147483646 w 3919"/>
                <a:gd name="T19" fmla="*/ 2147483646 h 2359"/>
                <a:gd name="T20" fmla="*/ 2147483646 w 3919"/>
                <a:gd name="T21" fmla="*/ 2147483646 h 23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5" name="Google Shape;560;p27">
              <a:extLst>
                <a:ext uri="{FF2B5EF4-FFF2-40B4-BE49-F238E27FC236}">
                  <a16:creationId xmlns:a16="http://schemas.microsoft.com/office/drawing/2014/main" xmlns="" id="{932593B1-093E-08F4-4125-BB1FEAEE6146}"/>
                </a:ext>
              </a:extLst>
            </p:cNvPr>
            <p:cNvSpPr>
              <a:spLocks/>
            </p:cNvSpPr>
            <p:nvPr/>
          </p:nvSpPr>
          <p:spPr bwMode="auto">
            <a:xfrm rot="41933">
              <a:off x="2589273" y="4314930"/>
              <a:ext cx="215969" cy="76222"/>
            </a:xfrm>
            <a:custGeom>
              <a:avLst/>
              <a:gdLst>
                <a:gd name="T0" fmla="*/ 2147483646 w 3866"/>
                <a:gd name="T1" fmla="*/ 0 h 1398"/>
                <a:gd name="T2" fmla="*/ 2147483646 w 3866"/>
                <a:gd name="T3" fmla="*/ 2147483646 h 1398"/>
                <a:gd name="T4" fmla="*/ 2147483646 w 3866"/>
                <a:gd name="T5" fmla="*/ 2147483646 h 1398"/>
                <a:gd name="T6" fmla="*/ 2147483646 w 3866"/>
                <a:gd name="T7" fmla="*/ 2147483646 h 1398"/>
                <a:gd name="T8" fmla="*/ 2147483646 w 3866"/>
                <a:gd name="T9" fmla="*/ 2147483646 h 1398"/>
                <a:gd name="T10" fmla="*/ 2147483646 w 3866"/>
                <a:gd name="T11" fmla="*/ 2147483646 h 1398"/>
                <a:gd name="T12" fmla="*/ 2147483646 w 3866"/>
                <a:gd name="T13" fmla="*/ 2147483646 h 1398"/>
                <a:gd name="T14" fmla="*/ 2147483646 w 3866"/>
                <a:gd name="T15" fmla="*/ 0 h 13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6" name="Google Shape;561;p27">
              <a:extLst>
                <a:ext uri="{FF2B5EF4-FFF2-40B4-BE49-F238E27FC236}">
                  <a16:creationId xmlns:a16="http://schemas.microsoft.com/office/drawing/2014/main" xmlns="" id="{D61FB59C-71EF-4557-A612-6E53F3CAE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4783" y="5007280"/>
              <a:ext cx="239259" cy="242958"/>
            </a:xfrm>
            <a:custGeom>
              <a:avLst/>
              <a:gdLst>
                <a:gd name="T0" fmla="*/ 2147483646 w 4342"/>
                <a:gd name="T1" fmla="*/ 2147483646 h 4381"/>
                <a:gd name="T2" fmla="*/ 2147483646 w 4342"/>
                <a:gd name="T3" fmla="*/ 2147483646 h 4381"/>
                <a:gd name="T4" fmla="*/ 2147483646 w 4342"/>
                <a:gd name="T5" fmla="*/ 2147483646 h 4381"/>
                <a:gd name="T6" fmla="*/ 2147483646 w 4342"/>
                <a:gd name="T7" fmla="*/ 2147483646 h 4381"/>
                <a:gd name="T8" fmla="*/ 2147483646 w 4342"/>
                <a:gd name="T9" fmla="*/ 2147483646 h 43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7" name="Google Shape;562;p27">
              <a:extLst>
                <a:ext uri="{FF2B5EF4-FFF2-40B4-BE49-F238E27FC236}">
                  <a16:creationId xmlns:a16="http://schemas.microsoft.com/office/drawing/2014/main" xmlns="" id="{50653D7E-E260-19D5-4BD2-2FD8603423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017" y="4357806"/>
              <a:ext cx="357831" cy="854322"/>
            </a:xfrm>
            <a:custGeom>
              <a:avLst/>
              <a:gdLst>
                <a:gd name="T0" fmla="*/ 2147483646 w 6447"/>
                <a:gd name="T1" fmla="*/ 2147483646 h 15447"/>
                <a:gd name="T2" fmla="*/ 2147483646 w 6447"/>
                <a:gd name="T3" fmla="*/ 2147483646 h 15447"/>
                <a:gd name="T4" fmla="*/ 2147483646 w 6447"/>
                <a:gd name="T5" fmla="*/ 2147483646 h 15447"/>
                <a:gd name="T6" fmla="*/ 2147483646 w 6447"/>
                <a:gd name="T7" fmla="*/ 2147483646 h 15447"/>
                <a:gd name="T8" fmla="*/ 2147483646 w 6447"/>
                <a:gd name="T9" fmla="*/ 2147483646 h 154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8" name="Google Shape;563;p27">
              <a:extLst>
                <a:ext uri="{FF2B5EF4-FFF2-40B4-BE49-F238E27FC236}">
                  <a16:creationId xmlns:a16="http://schemas.microsoft.com/office/drawing/2014/main" xmlns="" id="{14A56161-5E92-494F-6D31-B834484E8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354" y="4373685"/>
              <a:ext cx="243494" cy="838442"/>
            </a:xfrm>
            <a:custGeom>
              <a:avLst/>
              <a:gdLst>
                <a:gd name="T0" fmla="*/ 2147483646 w 4409"/>
                <a:gd name="T1" fmla="*/ 2147483646 h 15169"/>
                <a:gd name="T2" fmla="*/ 2147483646 w 4409"/>
                <a:gd name="T3" fmla="*/ 2147483646 h 15169"/>
                <a:gd name="T4" fmla="*/ 2147483646 w 4409"/>
                <a:gd name="T5" fmla="*/ 2147483646 h 15169"/>
                <a:gd name="T6" fmla="*/ 2147483646 w 4409"/>
                <a:gd name="T7" fmla="*/ 2147483646 h 15169"/>
                <a:gd name="T8" fmla="*/ 2147483646 w 4409"/>
                <a:gd name="T9" fmla="*/ 2147483646 h 15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9" name="Google Shape;564;p27">
              <a:extLst>
                <a:ext uri="{FF2B5EF4-FFF2-40B4-BE49-F238E27FC236}">
                  <a16:creationId xmlns:a16="http://schemas.microsoft.com/office/drawing/2014/main" xmlns="" id="{C9C090E8-8D08-FDF8-0AD4-ACA1ABFB8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471" y="4187893"/>
              <a:ext cx="241377" cy="241370"/>
            </a:xfrm>
            <a:custGeom>
              <a:avLst/>
              <a:gdLst>
                <a:gd name="T0" fmla="*/ 2147483646 w 4348"/>
                <a:gd name="T1" fmla="*/ 0 h 4380"/>
                <a:gd name="T2" fmla="*/ 2147483646 w 4348"/>
                <a:gd name="T3" fmla="*/ 2147483646 h 4380"/>
                <a:gd name="T4" fmla="*/ 2147483646 w 4348"/>
                <a:gd name="T5" fmla="*/ 2147483646 h 4380"/>
                <a:gd name="T6" fmla="*/ 2147483646 w 4348"/>
                <a:gd name="T7" fmla="*/ 2147483646 h 4380"/>
                <a:gd name="T8" fmla="*/ 2147483646 w 4348"/>
                <a:gd name="T9" fmla="*/ 0 h 43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0" name="Google Shape;565;p27">
              <a:extLst>
                <a:ext uri="{FF2B5EF4-FFF2-40B4-BE49-F238E27FC236}">
                  <a16:creationId xmlns:a16="http://schemas.microsoft.com/office/drawing/2014/main" xmlns="" id="{DCA36865-7C21-61D4-4E74-312D0A392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869" y="4186306"/>
              <a:ext cx="80459" cy="77809"/>
            </a:xfrm>
            <a:custGeom>
              <a:avLst/>
              <a:gdLst>
                <a:gd name="T0" fmla="*/ 2147483646 w 1443"/>
                <a:gd name="T1" fmla="*/ 0 h 1398"/>
                <a:gd name="T2" fmla="*/ 0 w 1443"/>
                <a:gd name="T3" fmla="*/ 2147483646 h 1398"/>
                <a:gd name="T4" fmla="*/ 2147483646 w 1443"/>
                <a:gd name="T5" fmla="*/ 2147483646 h 1398"/>
                <a:gd name="T6" fmla="*/ 2147483646 w 1443"/>
                <a:gd name="T7" fmla="*/ 2147483646 h 1398"/>
                <a:gd name="T8" fmla="*/ 2147483646 w 1443"/>
                <a:gd name="T9" fmla="*/ 2147483646 h 1398"/>
                <a:gd name="T10" fmla="*/ 2147483646 w 1443"/>
                <a:gd name="T11" fmla="*/ 0 h 13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1" name="Google Shape;566;p27">
              <a:extLst>
                <a:ext uri="{FF2B5EF4-FFF2-40B4-BE49-F238E27FC236}">
                  <a16:creationId xmlns:a16="http://schemas.microsoft.com/office/drawing/2014/main" xmlns="" id="{5E9D259E-BBBF-CBB6-FE58-BFED45AC4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426" y="4662694"/>
              <a:ext cx="777065" cy="963890"/>
            </a:xfrm>
            <a:custGeom>
              <a:avLst/>
              <a:gdLst>
                <a:gd name="T0" fmla="*/ 0 w 14070"/>
                <a:gd name="T1" fmla="*/ 2147483646 h 17432"/>
                <a:gd name="T2" fmla="*/ 0 w 14070"/>
                <a:gd name="T3" fmla="*/ 2147483646 h 17432"/>
                <a:gd name="T4" fmla="*/ 2147483646 w 14070"/>
                <a:gd name="T5" fmla="*/ 2147483646 h 17432"/>
                <a:gd name="T6" fmla="*/ 2147483646 w 14070"/>
                <a:gd name="T7" fmla="*/ 2147483646 h 17432"/>
                <a:gd name="T8" fmla="*/ 2147483646 w 14070"/>
                <a:gd name="T9" fmla="*/ 2147483646 h 17432"/>
                <a:gd name="T10" fmla="*/ 2147483646 w 14070"/>
                <a:gd name="T11" fmla="*/ 2147483646 h 17432"/>
                <a:gd name="T12" fmla="*/ 0 w 14070"/>
                <a:gd name="T13" fmla="*/ 2147483646 h 174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2" name="Google Shape;567;p27">
              <a:extLst>
                <a:ext uri="{FF2B5EF4-FFF2-40B4-BE49-F238E27FC236}">
                  <a16:creationId xmlns:a16="http://schemas.microsoft.com/office/drawing/2014/main" xmlns="" id="{AF429D6E-B45F-6CD8-E75A-AB630089B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420" y="4821489"/>
              <a:ext cx="741071" cy="805095"/>
            </a:xfrm>
            <a:custGeom>
              <a:avLst/>
              <a:gdLst>
                <a:gd name="T0" fmla="*/ 2147483646 w 13409"/>
                <a:gd name="T1" fmla="*/ 2147483646 h 17432"/>
                <a:gd name="T2" fmla="*/ 2147483646 w 13409"/>
                <a:gd name="T3" fmla="*/ 2147483646 h 17432"/>
                <a:gd name="T4" fmla="*/ 2147483646 w 13409"/>
                <a:gd name="T5" fmla="*/ 2147483646 h 17432"/>
                <a:gd name="T6" fmla="*/ 2147483646 w 13409"/>
                <a:gd name="T7" fmla="*/ 2147483646 h 17432"/>
                <a:gd name="T8" fmla="*/ 2147483646 w 13409"/>
                <a:gd name="T9" fmla="*/ 2147483646 h 17432"/>
                <a:gd name="T10" fmla="*/ 2147483646 w 13409"/>
                <a:gd name="T11" fmla="*/ 2147483646 h 17432"/>
                <a:gd name="T12" fmla="*/ 2147483646 w 13409"/>
                <a:gd name="T13" fmla="*/ 2147483646 h 17432"/>
                <a:gd name="T14" fmla="*/ 2147483646 w 13409"/>
                <a:gd name="T15" fmla="*/ 2147483646 h 17432"/>
                <a:gd name="T16" fmla="*/ 2147483646 w 13409"/>
                <a:gd name="T17" fmla="*/ 2147483646 h 17432"/>
                <a:gd name="T18" fmla="*/ 2147483646 w 13409"/>
                <a:gd name="T19" fmla="*/ 2147483646 h 17432"/>
                <a:gd name="T20" fmla="*/ 2147483646 w 13409"/>
                <a:gd name="T21" fmla="*/ 2147483646 h 17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lnTo>
                    <a:pt x="11701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3" name="Google Shape;568;p27">
              <a:extLst>
                <a:ext uri="{FF2B5EF4-FFF2-40B4-BE49-F238E27FC236}">
                  <a16:creationId xmlns:a16="http://schemas.microsoft.com/office/drawing/2014/main" xmlns="" id="{18AFF716-E26A-BDB1-55F6-916C8A606BF9}"/>
                </a:ext>
              </a:extLst>
            </p:cNvPr>
            <p:cNvSpPr/>
            <p:nvPr/>
          </p:nvSpPr>
          <p:spPr>
            <a:xfrm>
              <a:off x="2435235" y="4872304"/>
              <a:ext cx="458935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4" name="Google Shape;569;p27">
              <a:extLst>
                <a:ext uri="{FF2B5EF4-FFF2-40B4-BE49-F238E27FC236}">
                  <a16:creationId xmlns:a16="http://schemas.microsoft.com/office/drawing/2014/main" xmlns="" id="{8FAF3835-1F0B-8778-03E4-1C77C92B91CD}"/>
                </a:ext>
              </a:extLst>
            </p:cNvPr>
            <p:cNvSpPr/>
            <p:nvPr/>
          </p:nvSpPr>
          <p:spPr>
            <a:xfrm>
              <a:off x="3376925" y="4937410"/>
              <a:ext cx="425586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5" name="Google Shape;570;p27">
              <a:extLst>
                <a:ext uri="{FF2B5EF4-FFF2-40B4-BE49-F238E27FC236}">
                  <a16:creationId xmlns:a16="http://schemas.microsoft.com/office/drawing/2014/main" xmlns="" id="{82759E54-A381-4922-7008-75C285E67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170" y="4821489"/>
              <a:ext cx="658494" cy="768572"/>
            </a:xfrm>
            <a:custGeom>
              <a:avLst/>
              <a:gdLst>
                <a:gd name="T0" fmla="*/ 2147483646 w 11913"/>
                <a:gd name="T1" fmla="*/ 0 h 13898"/>
                <a:gd name="T2" fmla="*/ 2147483646 w 11913"/>
                <a:gd name="T3" fmla="*/ 2147483646 h 13898"/>
                <a:gd name="T4" fmla="*/ 2147483646 w 11913"/>
                <a:gd name="T5" fmla="*/ 2147483646 h 13898"/>
                <a:gd name="T6" fmla="*/ 2147483646 w 11913"/>
                <a:gd name="T7" fmla="*/ 2147483646 h 13898"/>
                <a:gd name="T8" fmla="*/ 2147483646 w 11913"/>
                <a:gd name="T9" fmla="*/ 2147483646 h 13898"/>
                <a:gd name="T10" fmla="*/ 2147483646 w 11913"/>
                <a:gd name="T11" fmla="*/ 0 h 13898"/>
                <a:gd name="T12" fmla="*/ 2147483646 w 11913"/>
                <a:gd name="T13" fmla="*/ 0 h 138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6" name="Google Shape;571;p27">
              <a:extLst>
                <a:ext uri="{FF2B5EF4-FFF2-40B4-BE49-F238E27FC236}">
                  <a16:creationId xmlns:a16="http://schemas.microsoft.com/office/drawing/2014/main" xmlns="" id="{3647DF0D-AF37-0CEC-80AF-A7810A47D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8048" y="4821489"/>
              <a:ext cx="624616" cy="768572"/>
            </a:xfrm>
            <a:custGeom>
              <a:avLst/>
              <a:gdLst>
                <a:gd name="T0" fmla="*/ 2147483646 w 11317"/>
                <a:gd name="T1" fmla="*/ 0 h 13898"/>
                <a:gd name="T2" fmla="*/ 2147483646 w 11317"/>
                <a:gd name="T3" fmla="*/ 2147483646 h 13898"/>
                <a:gd name="T4" fmla="*/ 2147483646 w 11317"/>
                <a:gd name="T5" fmla="*/ 2147483646 h 13898"/>
                <a:gd name="T6" fmla="*/ 2147483646 w 11317"/>
                <a:gd name="T7" fmla="*/ 2147483646 h 13898"/>
                <a:gd name="T8" fmla="*/ 0 w 11317"/>
                <a:gd name="T9" fmla="*/ 2147483646 h 13898"/>
                <a:gd name="T10" fmla="*/ 0 w 11317"/>
                <a:gd name="T11" fmla="*/ 2147483646 h 13898"/>
                <a:gd name="T12" fmla="*/ 2147483646 w 11317"/>
                <a:gd name="T13" fmla="*/ 2147483646 h 13898"/>
                <a:gd name="T14" fmla="*/ 2147483646 w 11317"/>
                <a:gd name="T15" fmla="*/ 2147483646 h 13898"/>
                <a:gd name="T16" fmla="*/ 2147483646 w 11317"/>
                <a:gd name="T17" fmla="*/ 2147483646 h 13898"/>
                <a:gd name="T18" fmla="*/ 2147483646 w 11317"/>
                <a:gd name="T19" fmla="*/ 0 h 13898"/>
                <a:gd name="T20" fmla="*/ 2147483646 w 11317"/>
                <a:gd name="T21" fmla="*/ 0 h 138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lnTo>
                    <a:pt x="9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197" name="Google Shape;572;p27">
              <a:extLst>
                <a:ext uri="{FF2B5EF4-FFF2-40B4-BE49-F238E27FC236}">
                  <a16:creationId xmlns:a16="http://schemas.microsoft.com/office/drawing/2014/main" xmlns="" id="{B9FC8B62-A9AE-B7AE-9766-DA8644E8F0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99" name="Google Shape;573;p27">
                <a:extLst>
                  <a:ext uri="{FF2B5EF4-FFF2-40B4-BE49-F238E27FC236}">
                    <a16:creationId xmlns:a16="http://schemas.microsoft.com/office/drawing/2014/main" xmlns="" id="{291C94B0-CA23-4FEA-0C7C-4015FA95DC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863" y="4562471"/>
                <a:ext cx="112219" cy="98453"/>
              </a:xfrm>
              <a:custGeom>
                <a:avLst/>
                <a:gdLst>
                  <a:gd name="T0" fmla="*/ 2147483646 w 2040"/>
                  <a:gd name="T1" fmla="*/ 2147483646 h 1775"/>
                  <a:gd name="T2" fmla="*/ 2147483646 w 2040"/>
                  <a:gd name="T3" fmla="*/ 2147483646 h 1775"/>
                  <a:gd name="T4" fmla="*/ 2147483646 w 2040"/>
                  <a:gd name="T5" fmla="*/ 2147483646 h 1775"/>
                  <a:gd name="T6" fmla="*/ 2147483646 w 2040"/>
                  <a:gd name="T7" fmla="*/ 2147483646 h 1775"/>
                  <a:gd name="T8" fmla="*/ 2147483646 w 2040"/>
                  <a:gd name="T9" fmla="*/ 2147483646 h 1775"/>
                  <a:gd name="T10" fmla="*/ 2147483646 w 2040"/>
                  <a:gd name="T11" fmla="*/ 2147483646 h 1775"/>
                  <a:gd name="T12" fmla="*/ 2147483646 w 2040"/>
                  <a:gd name="T13" fmla="*/ 2147483646 h 1775"/>
                  <a:gd name="T14" fmla="*/ 2147483646 w 2040"/>
                  <a:gd name="T15" fmla="*/ 2147483646 h 1775"/>
                  <a:gd name="T16" fmla="*/ 2147483646 w 2040"/>
                  <a:gd name="T17" fmla="*/ 2147483646 h 1775"/>
                  <a:gd name="T18" fmla="*/ 2147483646 w 2040"/>
                  <a:gd name="T19" fmla="*/ 2147483646 h 1775"/>
                  <a:gd name="T20" fmla="*/ 2147483646 w 2040"/>
                  <a:gd name="T21" fmla="*/ 2147483646 h 1775"/>
                  <a:gd name="T22" fmla="*/ 2147483646 w 2040"/>
                  <a:gd name="T23" fmla="*/ 2147483646 h 1775"/>
                  <a:gd name="T24" fmla="*/ 2147483646 w 2040"/>
                  <a:gd name="T25" fmla="*/ 2147483646 h 1775"/>
                  <a:gd name="T26" fmla="*/ 2147483646 w 2040"/>
                  <a:gd name="T27" fmla="*/ 2147483646 h 1775"/>
                  <a:gd name="T28" fmla="*/ 2147483646 w 2040"/>
                  <a:gd name="T29" fmla="*/ 2147483646 h 1775"/>
                  <a:gd name="T30" fmla="*/ 2147483646 w 2040"/>
                  <a:gd name="T31" fmla="*/ 2147483646 h 1775"/>
                  <a:gd name="T32" fmla="*/ 2147483646 w 2040"/>
                  <a:gd name="T33" fmla="*/ 2147483646 h 1775"/>
                  <a:gd name="T34" fmla="*/ 2147483646 w 2040"/>
                  <a:gd name="T35" fmla="*/ 2147483646 h 1775"/>
                  <a:gd name="T36" fmla="*/ 2147483646 w 2040"/>
                  <a:gd name="T37" fmla="*/ 2147483646 h 1775"/>
                  <a:gd name="T38" fmla="*/ 2147483646 w 2040"/>
                  <a:gd name="T39" fmla="*/ 2147483646 h 1775"/>
                  <a:gd name="T40" fmla="*/ 2147483646 w 2040"/>
                  <a:gd name="T41" fmla="*/ 2147483646 h 1775"/>
                  <a:gd name="T42" fmla="*/ 2147483646 w 2040"/>
                  <a:gd name="T43" fmla="*/ 2147483646 h 1775"/>
                  <a:gd name="T44" fmla="*/ 2147483646 w 2040"/>
                  <a:gd name="T45" fmla="*/ 2147483646 h 1775"/>
                  <a:gd name="T46" fmla="*/ 2147483646 w 2040"/>
                  <a:gd name="T47" fmla="*/ 2147483646 h 1775"/>
                  <a:gd name="T48" fmla="*/ 2147483646 w 2040"/>
                  <a:gd name="T49" fmla="*/ 2147483646 h 1775"/>
                  <a:gd name="T50" fmla="*/ 2147483646 w 2040"/>
                  <a:gd name="T51" fmla="*/ 2147483646 h 1775"/>
                  <a:gd name="T52" fmla="*/ 2147483646 w 2040"/>
                  <a:gd name="T53" fmla="*/ 2147483646 h 1775"/>
                  <a:gd name="T54" fmla="*/ 2147483646 w 2040"/>
                  <a:gd name="T55" fmla="*/ 2147483646 h 1775"/>
                  <a:gd name="T56" fmla="*/ 2147483646 w 2040"/>
                  <a:gd name="T57" fmla="*/ 2147483646 h 1775"/>
                  <a:gd name="T58" fmla="*/ 2147483646 w 2040"/>
                  <a:gd name="T59" fmla="*/ 2147483646 h 1775"/>
                  <a:gd name="T60" fmla="*/ 2147483646 w 2040"/>
                  <a:gd name="T61" fmla="*/ 2147483646 h 1775"/>
                  <a:gd name="T62" fmla="*/ 2147483646 w 2040"/>
                  <a:gd name="T63" fmla="*/ 2147483646 h 1775"/>
                  <a:gd name="T64" fmla="*/ 2147483646 w 2040"/>
                  <a:gd name="T65" fmla="*/ 2147483646 h 1775"/>
                  <a:gd name="T66" fmla="*/ 2147483646 w 2040"/>
                  <a:gd name="T67" fmla="*/ 2147483646 h 1775"/>
                  <a:gd name="T68" fmla="*/ 2147483646 w 2040"/>
                  <a:gd name="T69" fmla="*/ 2147483646 h 1775"/>
                  <a:gd name="T70" fmla="*/ 2147483646 w 2040"/>
                  <a:gd name="T71" fmla="*/ 2147483646 h 1775"/>
                  <a:gd name="T72" fmla="*/ 2147483646 w 2040"/>
                  <a:gd name="T73" fmla="*/ 2147483646 h 1775"/>
                  <a:gd name="T74" fmla="*/ 2147483646 w 2040"/>
                  <a:gd name="T75" fmla="*/ 2147483646 h 1775"/>
                  <a:gd name="T76" fmla="*/ 2147483646 w 2040"/>
                  <a:gd name="T77" fmla="*/ 2147483646 h 1775"/>
                  <a:gd name="T78" fmla="*/ 2147483646 w 2040"/>
                  <a:gd name="T79" fmla="*/ 2147483646 h 1775"/>
                  <a:gd name="T80" fmla="*/ 2147483646 w 2040"/>
                  <a:gd name="T81" fmla="*/ 2147483646 h 1775"/>
                  <a:gd name="T82" fmla="*/ 2147483646 w 2040"/>
                  <a:gd name="T83" fmla="*/ 2147483646 h 1775"/>
                  <a:gd name="T84" fmla="*/ 2147483646 w 2040"/>
                  <a:gd name="T85" fmla="*/ 2147483646 h 17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lnTo>
                      <a:pt x="292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0" name="Google Shape;574;p27">
                <a:extLst>
                  <a:ext uri="{FF2B5EF4-FFF2-40B4-BE49-F238E27FC236}">
                    <a16:creationId xmlns:a16="http://schemas.microsoft.com/office/drawing/2014/main" xmlns="" id="{580110E0-EAB1-7C9C-D329-A4CEB350CD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669" y="4537064"/>
                <a:ext cx="65637" cy="66694"/>
              </a:xfrm>
              <a:custGeom>
                <a:avLst/>
                <a:gdLst>
                  <a:gd name="T0" fmla="*/ 2147483646 w 1192"/>
                  <a:gd name="T1" fmla="*/ 0 h 1205"/>
                  <a:gd name="T2" fmla="*/ 2147483646 w 1192"/>
                  <a:gd name="T3" fmla="*/ 2147483646 h 1205"/>
                  <a:gd name="T4" fmla="*/ 2147483646 w 1192"/>
                  <a:gd name="T5" fmla="*/ 2147483646 h 1205"/>
                  <a:gd name="T6" fmla="*/ 2147483646 w 1192"/>
                  <a:gd name="T7" fmla="*/ 2147483646 h 1205"/>
                  <a:gd name="T8" fmla="*/ 2147483646 w 1192"/>
                  <a:gd name="T9" fmla="*/ 2147483646 h 1205"/>
                  <a:gd name="T10" fmla="*/ 2147483646 w 1192"/>
                  <a:gd name="T11" fmla="*/ 2147483646 h 1205"/>
                  <a:gd name="T12" fmla="*/ 2147483646 w 1192"/>
                  <a:gd name="T13" fmla="*/ 2147483646 h 1205"/>
                  <a:gd name="T14" fmla="*/ 2147483646 w 1192"/>
                  <a:gd name="T15" fmla="*/ 2147483646 h 1205"/>
                  <a:gd name="T16" fmla="*/ 2147483646 w 1192"/>
                  <a:gd name="T17" fmla="*/ 2147483646 h 1205"/>
                  <a:gd name="T18" fmla="*/ 2147483646 w 1192"/>
                  <a:gd name="T19" fmla="*/ 2147483646 h 1205"/>
                  <a:gd name="T20" fmla="*/ 2147483646 w 1192"/>
                  <a:gd name="T21" fmla="*/ 2147483646 h 1205"/>
                  <a:gd name="T22" fmla="*/ 2147483646 w 1192"/>
                  <a:gd name="T23" fmla="*/ 2147483646 h 1205"/>
                  <a:gd name="T24" fmla="*/ 2147483646 w 1192"/>
                  <a:gd name="T25" fmla="*/ 2147483646 h 1205"/>
                  <a:gd name="T26" fmla="*/ 2147483646 w 1192"/>
                  <a:gd name="T27" fmla="*/ 2147483646 h 1205"/>
                  <a:gd name="T28" fmla="*/ 2147483646 w 1192"/>
                  <a:gd name="T29" fmla="*/ 2147483646 h 1205"/>
                  <a:gd name="T30" fmla="*/ 2147483646 w 1192"/>
                  <a:gd name="T31" fmla="*/ 2147483646 h 1205"/>
                  <a:gd name="T32" fmla="*/ 2147483646 w 1192"/>
                  <a:gd name="T33" fmla="*/ 2147483646 h 1205"/>
                  <a:gd name="T34" fmla="*/ 2147483646 w 1192"/>
                  <a:gd name="T35" fmla="*/ 2147483646 h 1205"/>
                  <a:gd name="T36" fmla="*/ 2147483646 w 1192"/>
                  <a:gd name="T37" fmla="*/ 2147483646 h 1205"/>
                  <a:gd name="T38" fmla="*/ 2147483646 w 1192"/>
                  <a:gd name="T39" fmla="*/ 2147483646 h 1205"/>
                  <a:gd name="T40" fmla="*/ 2147483646 w 1192"/>
                  <a:gd name="T41" fmla="*/ 2147483646 h 1205"/>
                  <a:gd name="T42" fmla="*/ 2147483646 w 1192"/>
                  <a:gd name="T43" fmla="*/ 2147483646 h 1205"/>
                  <a:gd name="T44" fmla="*/ 2147483646 w 1192"/>
                  <a:gd name="T45" fmla="*/ 2147483646 h 1205"/>
                  <a:gd name="T46" fmla="*/ 2147483646 w 1192"/>
                  <a:gd name="T47" fmla="*/ 2147483646 h 1205"/>
                  <a:gd name="T48" fmla="*/ 2147483646 w 1192"/>
                  <a:gd name="T49" fmla="*/ 2147483646 h 1205"/>
                  <a:gd name="T50" fmla="*/ 2147483646 w 1192"/>
                  <a:gd name="T51" fmla="*/ 2147483646 h 1205"/>
                  <a:gd name="T52" fmla="*/ 2147483646 w 1192"/>
                  <a:gd name="T53" fmla="*/ 2147483646 h 1205"/>
                  <a:gd name="T54" fmla="*/ 2147483646 w 1192"/>
                  <a:gd name="T55" fmla="*/ 2147483646 h 1205"/>
                  <a:gd name="T56" fmla="*/ 2147483646 w 1192"/>
                  <a:gd name="T57" fmla="*/ 2147483646 h 1205"/>
                  <a:gd name="T58" fmla="*/ 2147483646 w 1192"/>
                  <a:gd name="T59" fmla="*/ 2147483646 h 1205"/>
                  <a:gd name="T60" fmla="*/ 2147483646 w 1192"/>
                  <a:gd name="T61" fmla="*/ 0 h 1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1" name="Google Shape;575;p27">
                <a:extLst>
                  <a:ext uri="{FF2B5EF4-FFF2-40B4-BE49-F238E27FC236}">
                    <a16:creationId xmlns:a16="http://schemas.microsoft.com/office/drawing/2014/main" xmlns="" id="{1F5B1BA0-3EED-1863-0F7D-F1CEACE7D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541" y="4565647"/>
                <a:ext cx="127041" cy="127037"/>
              </a:xfrm>
              <a:custGeom>
                <a:avLst/>
                <a:gdLst>
                  <a:gd name="T0" fmla="*/ 2147483646 w 2303"/>
                  <a:gd name="T1" fmla="*/ 2147483646 h 2304"/>
                  <a:gd name="T2" fmla="*/ 2147483646 w 2303"/>
                  <a:gd name="T3" fmla="*/ 2147483646 h 2304"/>
                  <a:gd name="T4" fmla="*/ 0 w 2303"/>
                  <a:gd name="T5" fmla="*/ 2147483646 h 2304"/>
                  <a:gd name="T6" fmla="*/ 2147483646 w 2303"/>
                  <a:gd name="T7" fmla="*/ 2147483646 h 2304"/>
                  <a:gd name="T8" fmla="*/ 2147483646 w 2303"/>
                  <a:gd name="T9" fmla="*/ 2147483646 h 2304"/>
                  <a:gd name="T10" fmla="*/ 2147483646 w 2303"/>
                  <a:gd name="T11" fmla="*/ 2147483646 h 2304"/>
                  <a:gd name="T12" fmla="*/ 2147483646 w 2303"/>
                  <a:gd name="T13" fmla="*/ 2147483646 h 2304"/>
                  <a:gd name="T14" fmla="*/ 2147483646 w 2303"/>
                  <a:gd name="T15" fmla="*/ 2147483646 h 2304"/>
                  <a:gd name="T16" fmla="*/ 2147483646 w 2303"/>
                  <a:gd name="T17" fmla="*/ 2147483646 h 2304"/>
                  <a:gd name="T18" fmla="*/ 2147483646 w 2303"/>
                  <a:gd name="T19" fmla="*/ 2147483646 h 2304"/>
                  <a:gd name="T20" fmla="*/ 2147483646 w 2303"/>
                  <a:gd name="T21" fmla="*/ 2147483646 h 2304"/>
                  <a:gd name="T22" fmla="*/ 2147483646 w 2303"/>
                  <a:gd name="T23" fmla="*/ 2147483646 h 2304"/>
                  <a:gd name="T24" fmla="*/ 2147483646 w 2303"/>
                  <a:gd name="T25" fmla="*/ 2147483646 h 2304"/>
                  <a:gd name="T26" fmla="*/ 2147483646 w 2303"/>
                  <a:gd name="T27" fmla="*/ 2147483646 h 2304"/>
                  <a:gd name="T28" fmla="*/ 2147483646 w 2303"/>
                  <a:gd name="T29" fmla="*/ 2147483646 h 2304"/>
                  <a:gd name="T30" fmla="*/ 2147483646 w 2303"/>
                  <a:gd name="T31" fmla="*/ 2147483646 h 2304"/>
                  <a:gd name="T32" fmla="*/ 2147483646 w 2303"/>
                  <a:gd name="T33" fmla="*/ 2147483646 h 2304"/>
                  <a:gd name="T34" fmla="*/ 2147483646 w 2303"/>
                  <a:gd name="T35" fmla="*/ 2147483646 h 2304"/>
                  <a:gd name="T36" fmla="*/ 2147483646 w 2303"/>
                  <a:gd name="T37" fmla="*/ 2147483646 h 2304"/>
                  <a:gd name="T38" fmla="*/ 2147483646 w 2303"/>
                  <a:gd name="T39" fmla="*/ 2147483646 h 2304"/>
                  <a:gd name="T40" fmla="*/ 2147483646 w 2303"/>
                  <a:gd name="T41" fmla="*/ 2147483646 h 2304"/>
                  <a:gd name="T42" fmla="*/ 2147483646 w 2303"/>
                  <a:gd name="T43" fmla="*/ 2147483646 h 2304"/>
                  <a:gd name="T44" fmla="*/ 2147483646 w 2303"/>
                  <a:gd name="T45" fmla="*/ 2147483646 h 2304"/>
                  <a:gd name="T46" fmla="*/ 2147483646 w 2303"/>
                  <a:gd name="T47" fmla="*/ 2147483646 h 2304"/>
                  <a:gd name="T48" fmla="*/ 2147483646 w 2303"/>
                  <a:gd name="T49" fmla="*/ 2147483646 h 2304"/>
                  <a:gd name="T50" fmla="*/ 2147483646 w 2303"/>
                  <a:gd name="T51" fmla="*/ 2147483646 h 2304"/>
                  <a:gd name="T52" fmla="*/ 2147483646 w 2303"/>
                  <a:gd name="T53" fmla="*/ 2147483646 h 2304"/>
                  <a:gd name="T54" fmla="*/ 2147483646 w 2303"/>
                  <a:gd name="T55" fmla="*/ 2147483646 h 2304"/>
                  <a:gd name="T56" fmla="*/ 2147483646 w 2303"/>
                  <a:gd name="T57" fmla="*/ 2147483646 h 2304"/>
                  <a:gd name="T58" fmla="*/ 2147483646 w 2303"/>
                  <a:gd name="T59" fmla="*/ 2147483646 h 2304"/>
                  <a:gd name="T60" fmla="*/ 2147483646 w 2303"/>
                  <a:gd name="T61" fmla="*/ 2147483646 h 2304"/>
                  <a:gd name="T62" fmla="*/ 2147483646 w 2303"/>
                  <a:gd name="T63" fmla="*/ 2147483646 h 2304"/>
                  <a:gd name="T64" fmla="*/ 2147483646 w 2303"/>
                  <a:gd name="T65" fmla="*/ 2147483646 h 2304"/>
                  <a:gd name="T66" fmla="*/ 2147483646 w 2303"/>
                  <a:gd name="T67" fmla="*/ 2147483646 h 2304"/>
                  <a:gd name="T68" fmla="*/ 2147483646 w 2303"/>
                  <a:gd name="T69" fmla="*/ 2147483646 h 2304"/>
                  <a:gd name="T70" fmla="*/ 2147483646 w 2303"/>
                  <a:gd name="T71" fmla="*/ 2147483646 h 2304"/>
                  <a:gd name="T72" fmla="*/ 2147483646 w 2303"/>
                  <a:gd name="T73" fmla="*/ 2147483646 h 2304"/>
                  <a:gd name="T74" fmla="*/ 2147483646 w 2303"/>
                  <a:gd name="T75" fmla="*/ 2147483646 h 2304"/>
                  <a:gd name="T76" fmla="*/ 2147483646 w 2303"/>
                  <a:gd name="T77" fmla="*/ 2147483646 h 2304"/>
                  <a:gd name="T78" fmla="*/ 2147483646 w 2303"/>
                  <a:gd name="T79" fmla="*/ 2147483646 h 2304"/>
                  <a:gd name="T80" fmla="*/ 2147483646 w 2303"/>
                  <a:gd name="T81" fmla="*/ 2147483646 h 2304"/>
                  <a:gd name="T82" fmla="*/ 2147483646 w 2303"/>
                  <a:gd name="T83" fmla="*/ 2147483646 h 2304"/>
                  <a:gd name="T84" fmla="*/ 2147483646 w 2303"/>
                  <a:gd name="T85" fmla="*/ 2147483646 h 2304"/>
                  <a:gd name="T86" fmla="*/ 2147483646 w 2303"/>
                  <a:gd name="T87" fmla="*/ 2147483646 h 2304"/>
                  <a:gd name="T88" fmla="*/ 2147483646 w 2303"/>
                  <a:gd name="T89" fmla="*/ 2147483646 h 2304"/>
                  <a:gd name="T90" fmla="*/ 2147483646 w 2303"/>
                  <a:gd name="T91" fmla="*/ 2147483646 h 2304"/>
                  <a:gd name="T92" fmla="*/ 2147483646 w 2303"/>
                  <a:gd name="T93" fmla="*/ 2147483646 h 2304"/>
                  <a:gd name="T94" fmla="*/ 2147483646 w 2303"/>
                  <a:gd name="T95" fmla="*/ 2147483646 h 2304"/>
                  <a:gd name="T96" fmla="*/ 2147483646 w 2303"/>
                  <a:gd name="T97" fmla="*/ 2147483646 h 2304"/>
                  <a:gd name="T98" fmla="*/ 2147483646 w 2303"/>
                  <a:gd name="T99" fmla="*/ 2147483646 h 2304"/>
                  <a:gd name="T100" fmla="*/ 2147483646 w 2303"/>
                  <a:gd name="T101" fmla="*/ 2147483646 h 2304"/>
                  <a:gd name="T102" fmla="*/ 2147483646 w 2303"/>
                  <a:gd name="T103" fmla="*/ 2147483646 h 2304"/>
                  <a:gd name="T104" fmla="*/ 2147483646 w 2303"/>
                  <a:gd name="T105" fmla="*/ 2147483646 h 2304"/>
                  <a:gd name="T106" fmla="*/ 2147483646 w 2303"/>
                  <a:gd name="T107" fmla="*/ 2147483646 h 2304"/>
                  <a:gd name="T108" fmla="*/ 2147483646 w 2303"/>
                  <a:gd name="T109" fmla="*/ 2147483646 h 2304"/>
                  <a:gd name="T110" fmla="*/ 2147483646 w 2303"/>
                  <a:gd name="T111" fmla="*/ 2147483646 h 2304"/>
                  <a:gd name="T112" fmla="*/ 2147483646 w 2303"/>
                  <a:gd name="T113" fmla="*/ 2147483646 h 2304"/>
                  <a:gd name="T114" fmla="*/ 2147483646 w 2303"/>
                  <a:gd name="T115" fmla="*/ 2147483646 h 2304"/>
                  <a:gd name="T116" fmla="*/ 2147483646 w 2303"/>
                  <a:gd name="T117" fmla="*/ 2147483646 h 2304"/>
                  <a:gd name="T118" fmla="*/ 2147483646 w 2303"/>
                  <a:gd name="T119" fmla="*/ 2147483646 h 2304"/>
                  <a:gd name="T120" fmla="*/ 2147483646 w 2303"/>
                  <a:gd name="T121" fmla="*/ 2147483646 h 2304"/>
                  <a:gd name="T122" fmla="*/ 2147483646 w 2303"/>
                  <a:gd name="T123" fmla="*/ 2147483646 h 230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lnTo>
                      <a:pt x="225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sp>
          <p:nvSpPr>
            <p:cNvPr id="198" name="Google Shape;576;p27">
              <a:extLst>
                <a:ext uri="{FF2B5EF4-FFF2-40B4-BE49-F238E27FC236}">
                  <a16:creationId xmlns:a16="http://schemas.microsoft.com/office/drawing/2014/main" xmlns="" id="{A93AB6CA-4402-122D-AD5E-95726DD4E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7563" y="5577358"/>
              <a:ext cx="391710" cy="49226"/>
            </a:xfrm>
            <a:custGeom>
              <a:avLst/>
              <a:gdLst>
                <a:gd name="T0" fmla="*/ 2147483646 w 7056"/>
                <a:gd name="T1" fmla="*/ 0 h 887"/>
                <a:gd name="T2" fmla="*/ 2147483646 w 7056"/>
                <a:gd name="T3" fmla="*/ 2147483646 h 887"/>
                <a:gd name="T4" fmla="*/ 2147483646 w 7056"/>
                <a:gd name="T5" fmla="*/ 2147483646 h 887"/>
                <a:gd name="T6" fmla="*/ 2147483646 w 7056"/>
                <a:gd name="T7" fmla="*/ 0 h 887"/>
                <a:gd name="T8" fmla="*/ 2147483646 w 7056"/>
                <a:gd name="T9" fmla="*/ 0 h 8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228" name="Google Shape;578;p27">
            <a:extLst>
              <a:ext uri="{FF2B5EF4-FFF2-40B4-BE49-F238E27FC236}">
                <a16:creationId xmlns:a16="http://schemas.microsoft.com/office/drawing/2014/main" xmlns="" id="{7795920E-AD82-9877-9891-8AE458A092B4}"/>
              </a:ext>
            </a:extLst>
          </p:cNvPr>
          <p:cNvSpPr>
            <a:spLocks/>
          </p:cNvSpPr>
          <p:nvPr/>
        </p:nvSpPr>
        <p:spPr bwMode="auto">
          <a:xfrm>
            <a:off x="3308352" y="6418263"/>
            <a:ext cx="265113" cy="165100"/>
          </a:xfrm>
          <a:custGeom>
            <a:avLst/>
            <a:gdLst>
              <a:gd name="T0" fmla="*/ 2147483646 w 4806"/>
              <a:gd name="T1" fmla="*/ 2147483646 h 2979"/>
              <a:gd name="T2" fmla="*/ 2147483646 w 4806"/>
              <a:gd name="T3" fmla="*/ 2147483646 h 2979"/>
              <a:gd name="T4" fmla="*/ 2147483646 w 4806"/>
              <a:gd name="T5" fmla="*/ 2147483646 h 2979"/>
              <a:gd name="T6" fmla="*/ 2147483646 w 4806"/>
              <a:gd name="T7" fmla="*/ 2147483646 h 2979"/>
              <a:gd name="T8" fmla="*/ 2147483646 w 4806"/>
              <a:gd name="T9" fmla="*/ 2147483646 h 29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lnTo>
                  <a:pt x="1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grpSp>
        <p:nvGrpSpPr>
          <p:cNvPr id="229" name="Group 228">
            <a:extLst>
              <a:ext uri="{FF2B5EF4-FFF2-40B4-BE49-F238E27FC236}">
                <a16:creationId xmlns:a16="http://schemas.microsoft.com/office/drawing/2014/main" xmlns="" id="{6B971E9B-18DE-05DF-64B5-D173DA8765D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24000" y="5626101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>
              <a:extLst>
                <a:ext uri="{FF2B5EF4-FFF2-40B4-BE49-F238E27FC236}">
                  <a16:creationId xmlns:a16="http://schemas.microsoft.com/office/drawing/2014/main" xmlns="" id="{6F7A7A0C-E605-66C3-27AD-67D289469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758" y="6402649"/>
              <a:ext cx="264598" cy="452178"/>
            </a:xfrm>
            <a:custGeom>
              <a:avLst/>
              <a:gdLst>
                <a:gd name="T0" fmla="*/ 2147483646 w 4806"/>
                <a:gd name="T1" fmla="*/ 2147483646 h 8167"/>
                <a:gd name="T2" fmla="*/ 2147483646 w 4806"/>
                <a:gd name="T3" fmla="*/ 2147483646 h 8167"/>
                <a:gd name="T4" fmla="*/ 2147483646 w 4806"/>
                <a:gd name="T5" fmla="*/ 2147483646 h 8167"/>
                <a:gd name="T6" fmla="*/ 2147483646 w 4806"/>
                <a:gd name="T7" fmla="*/ 2147483646 h 8167"/>
                <a:gd name="T8" fmla="*/ 2147483646 w 4806"/>
                <a:gd name="T9" fmla="*/ 2147483646 h 8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231" name="Google Shape;579;p27">
              <a:extLst>
                <a:ext uri="{FF2B5EF4-FFF2-40B4-BE49-F238E27FC236}">
                  <a16:creationId xmlns:a16="http://schemas.microsoft.com/office/drawing/2014/main" xmlns="" id="{80E23AD5-5178-46EC-E43F-A490858ED01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32" name="Google Shape;580;p27">
                <a:extLst>
                  <a:ext uri="{FF2B5EF4-FFF2-40B4-BE49-F238E27FC236}">
                    <a16:creationId xmlns:a16="http://schemas.microsoft.com/office/drawing/2014/main" xmlns="" id="{1097CDA5-0EBF-35F3-069B-51F2DF88E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420447"/>
              </a:xfrm>
              <a:custGeom>
                <a:avLst/>
                <a:gdLst>
                  <a:gd name="T0" fmla="*/ 2147483646 w 132354"/>
                  <a:gd name="T1" fmla="*/ 2147483646 h 7612"/>
                  <a:gd name="T2" fmla="*/ 2147483646 w 132354"/>
                  <a:gd name="T3" fmla="*/ 2147483646 h 7612"/>
                  <a:gd name="T4" fmla="*/ 2147483646 w 132354"/>
                  <a:gd name="T5" fmla="*/ 2147483646 h 7612"/>
                  <a:gd name="T6" fmla="*/ 2147483646 w 132354"/>
                  <a:gd name="T7" fmla="*/ 2147483646 h 7612"/>
                  <a:gd name="T8" fmla="*/ 2147483646 w 132354"/>
                  <a:gd name="T9" fmla="*/ 2147483646 h 76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33" name="Google Shape;581;p27">
                <a:extLst>
                  <a:ext uri="{FF2B5EF4-FFF2-40B4-BE49-F238E27FC236}">
                    <a16:creationId xmlns:a16="http://schemas.microsoft.com/office/drawing/2014/main" xmlns="" id="{26CECB04-46C5-56E8-5D42-622F918AC9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133274"/>
              </a:xfrm>
              <a:custGeom>
                <a:avLst/>
                <a:gdLst>
                  <a:gd name="T0" fmla="*/ 2147483646 w 132354"/>
                  <a:gd name="T1" fmla="*/ 2147483646 h 2423"/>
                  <a:gd name="T2" fmla="*/ 2147483646 w 132354"/>
                  <a:gd name="T3" fmla="*/ 2147483646 h 2423"/>
                  <a:gd name="T4" fmla="*/ 2147483646 w 132354"/>
                  <a:gd name="T5" fmla="*/ 2147483646 h 2423"/>
                  <a:gd name="T6" fmla="*/ 2147483646 w 132354"/>
                  <a:gd name="T7" fmla="*/ 2147483646 h 2423"/>
                  <a:gd name="T8" fmla="*/ 2147483646 w 132354"/>
                  <a:gd name="T9" fmla="*/ 2147483646 h 24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34" name="Google Shape;582;p27">
                <a:extLst>
                  <a:ext uri="{FF2B5EF4-FFF2-40B4-BE49-F238E27FC236}">
                    <a16:creationId xmlns:a16="http://schemas.microsoft.com/office/drawing/2014/main" xmlns="" id="{9E293B1E-5BB9-1011-342E-59446773F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9471" y="5830524"/>
                <a:ext cx="264164" cy="452178"/>
              </a:xfrm>
              <a:custGeom>
                <a:avLst/>
                <a:gdLst>
                  <a:gd name="T0" fmla="*/ 2147483646 w 4792"/>
                  <a:gd name="T1" fmla="*/ 2147483646 h 8167"/>
                  <a:gd name="T2" fmla="*/ 2147483646 w 4792"/>
                  <a:gd name="T3" fmla="*/ 2147483646 h 8167"/>
                  <a:gd name="T4" fmla="*/ 2147483646 w 4792"/>
                  <a:gd name="T5" fmla="*/ 2147483646 h 8167"/>
                  <a:gd name="T6" fmla="*/ 2147483646 w 4792"/>
                  <a:gd name="T7" fmla="*/ 2147483646 h 8167"/>
                  <a:gd name="T8" fmla="*/ 2147483646 w 4792"/>
                  <a:gd name="T9" fmla="*/ 2147483646 h 8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35" name="Google Shape;583;p27">
                <a:extLst>
                  <a:ext uri="{FF2B5EF4-FFF2-40B4-BE49-F238E27FC236}">
                    <a16:creationId xmlns:a16="http://schemas.microsoft.com/office/drawing/2014/main" xmlns="" id="{EC99659E-7352-23A1-69A1-F7E96243D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9471" y="5830524"/>
                <a:ext cx="264164" cy="165006"/>
              </a:xfrm>
              <a:custGeom>
                <a:avLst/>
                <a:gdLst>
                  <a:gd name="T0" fmla="*/ 2147483646 w 4792"/>
                  <a:gd name="T1" fmla="*/ 2147483646 h 2979"/>
                  <a:gd name="T2" fmla="*/ 2147483646 w 4792"/>
                  <a:gd name="T3" fmla="*/ 2147483646 h 2979"/>
                  <a:gd name="T4" fmla="*/ 2147483646 w 4792"/>
                  <a:gd name="T5" fmla="*/ 2147483646 h 2979"/>
                  <a:gd name="T6" fmla="*/ 2147483646 w 4792"/>
                  <a:gd name="T7" fmla="*/ 2147483646 h 2979"/>
                  <a:gd name="T8" fmla="*/ 2147483646 w 4792"/>
                  <a:gd name="T9" fmla="*/ 2147483646 h 29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36" name="Google Shape;584;p27">
                <a:extLst>
                  <a:ext uri="{FF2B5EF4-FFF2-40B4-BE49-F238E27FC236}">
                    <a16:creationId xmlns:a16="http://schemas.microsoft.com/office/drawing/2014/main" xmlns="" id="{EBCC0880-4942-959F-20BB-D0707A386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661" y="5471954"/>
                <a:ext cx="5864791" cy="360156"/>
              </a:xfrm>
              <a:custGeom>
                <a:avLst/>
                <a:gdLst>
                  <a:gd name="T0" fmla="*/ 2147483646 w 106109"/>
                  <a:gd name="T1" fmla="*/ 0 h 6499"/>
                  <a:gd name="T2" fmla="*/ 2147483646 w 106109"/>
                  <a:gd name="T3" fmla="*/ 2147483646 h 6499"/>
                  <a:gd name="T4" fmla="*/ 2147483646 w 106109"/>
                  <a:gd name="T5" fmla="*/ 2147483646 h 6499"/>
                  <a:gd name="T6" fmla="*/ 2147483646 w 106109"/>
                  <a:gd name="T7" fmla="*/ 0 h 6499"/>
                  <a:gd name="T8" fmla="*/ 2147483646 w 106109"/>
                  <a:gd name="T9" fmla="*/ 0 h 64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37" name="Google Shape;585;p27">
                <a:extLst>
                  <a:ext uri="{FF2B5EF4-FFF2-40B4-BE49-F238E27FC236}">
                    <a16:creationId xmlns:a16="http://schemas.microsoft.com/office/drawing/2014/main" xmlns="" id="{89466E02-7EC1-B6F3-A61F-3C7929EF7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661" y="5471954"/>
                <a:ext cx="5864791" cy="176111"/>
              </a:xfrm>
              <a:custGeom>
                <a:avLst/>
                <a:gdLst>
                  <a:gd name="T0" fmla="*/ 2147483646 w 106109"/>
                  <a:gd name="T1" fmla="*/ 0 h 3190"/>
                  <a:gd name="T2" fmla="*/ 2147483646 w 106109"/>
                  <a:gd name="T3" fmla="*/ 2147483646 h 3190"/>
                  <a:gd name="T4" fmla="*/ 2147483646 w 106109"/>
                  <a:gd name="T5" fmla="*/ 2147483646 h 3190"/>
                  <a:gd name="T6" fmla="*/ 2147483646 w 106109"/>
                  <a:gd name="T7" fmla="*/ 0 h 3190"/>
                  <a:gd name="T8" fmla="*/ 2147483646 w 106109"/>
                  <a:gd name="T9" fmla="*/ 0 h 31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637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rgbClr val="4F6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CFB13B94-5359-FD28-E2D4-1E51D23ADBA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9" y="219077"/>
            <a:ext cx="11614151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FBC003AF-8A3E-2728-0961-4A03C74D4B45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0217DED6-5D45-F9AA-39BF-3765094655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AFC30F07-2822-2C9E-A55F-5F8EABC9DB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539E9A64-8CDB-1326-20A6-BEDEC28141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9B07BC6B-70AE-D68E-6F98-87A78503A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8AE04AC3-EC59-DEAE-0C0D-CD2FC23449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415"/>
              <a:ext cx="570111" cy="380291"/>
              <a:chOff x="8341543" y="1721415"/>
              <a:chExt cx="570111" cy="380291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2952B5C3-4DFC-9024-CD8E-4B9F1A9A34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89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57655A4C-996B-69AA-3017-962158788A3F}"/>
                  </a:ext>
                </a:extLst>
              </p:cNvPr>
              <p:cNvSpPr/>
              <p:nvPr/>
            </p:nvSpPr>
            <p:spPr>
              <a:xfrm>
                <a:off x="8341866" y="1721414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A66E7FE3-74F1-F8A6-C8D6-26A07E0A75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85BF6C38-FB4C-6B81-B693-D74D77B80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2DDEC1EA-3519-E53D-11A8-1C9D046B61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199B777E-F0B4-F0E6-5F71-C387BF4544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869"/>
              <a:ext cx="570111" cy="387780"/>
              <a:chOff x="8341543" y="606869"/>
              <a:chExt cx="570111" cy="387780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DB141FBD-C4F9-E351-200A-3FA7B5FD1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A05F492B-ACB7-D2E2-E1FF-58D907CDA5F4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5855CC2F-FBB0-ED4F-F033-F6218459BC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BCDDECDC-80B6-5DA3-CF54-F1E8682A2F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CE094898-7D22-2B08-E613-AD713AB681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6A2C95A9-7CF3-6D2E-ED80-DE5129C48C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586"/>
              <a:ext cx="570111" cy="380884"/>
              <a:chOff x="8341543" y="2281736"/>
              <a:chExt cx="570111" cy="380884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3F3EB861-D344-DA07-1918-790978A69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A28E1199-CA13-130B-BE50-7B3FCDBDF161}"/>
                  </a:ext>
                </a:extLst>
              </p:cNvPr>
              <p:cNvSpPr/>
              <p:nvPr/>
            </p:nvSpPr>
            <p:spPr>
              <a:xfrm>
                <a:off x="8341866" y="2281735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15949CC2-D55A-78A8-D90F-D0B6D30BDFDC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B13D30AB-8757-06C4-AD27-803433627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BC41B9B7-D1A2-804C-F987-195673A393F9}"/>
              </a:ext>
            </a:extLst>
          </p:cNvPr>
          <p:cNvSpPr>
            <a:spLocks/>
          </p:cNvSpPr>
          <p:nvPr userDrawn="1"/>
        </p:nvSpPr>
        <p:spPr bwMode="auto">
          <a:xfrm>
            <a:off x="465139" y="882651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F6F1F97B-7471-0F60-AE02-8AECACCB5B61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4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B7C5A9A5-3D9D-4931-4831-2993BE5EBA47}"/>
              </a:ext>
            </a:extLst>
          </p:cNvPr>
          <p:cNvSpPr>
            <a:spLocks/>
          </p:cNvSpPr>
          <p:nvPr userDrawn="1"/>
        </p:nvSpPr>
        <p:spPr bwMode="auto">
          <a:xfrm>
            <a:off x="22383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D2B22BAC-05CA-3277-A9A2-CBEB92B34AED}"/>
              </a:ext>
            </a:extLst>
          </p:cNvPr>
          <p:cNvSpPr>
            <a:spLocks/>
          </p:cNvSpPr>
          <p:nvPr userDrawn="1"/>
        </p:nvSpPr>
        <p:spPr bwMode="auto">
          <a:xfrm>
            <a:off x="525464" y="947739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DB059E2E-8D62-B943-1C19-B784E4710884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808189E5-AD83-B3D3-9E55-58EF1BBBCAB7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1495425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E37E1543-3472-1DF5-4EE6-EDCF945A3CCF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A0D7F9AD-9DCD-F1AF-68B8-05E18459EEFC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9E469DB6-46B5-D244-7EE7-15B88FE5490F}"/>
              </a:ext>
            </a:extLst>
          </p:cNvPr>
          <p:cNvSpPr>
            <a:spLocks/>
          </p:cNvSpPr>
          <p:nvPr userDrawn="1"/>
        </p:nvSpPr>
        <p:spPr bwMode="auto">
          <a:xfrm>
            <a:off x="522289" y="1562100"/>
            <a:ext cx="47625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F3465F5D-72FD-7CCE-6A87-F892CEEA5C69}"/>
              </a:ext>
            </a:extLst>
          </p:cNvPr>
          <p:cNvSpPr>
            <a:spLocks/>
          </p:cNvSpPr>
          <p:nvPr userDrawn="1"/>
        </p:nvSpPr>
        <p:spPr bwMode="auto">
          <a:xfrm>
            <a:off x="201614" y="1531937"/>
            <a:ext cx="446087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CA9C0905-3D0E-336F-B124-4C843F63BE38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2109788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C6EE50AD-5A9A-0384-C9D6-4E71595EA40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0A04B7D9-0B63-6F65-7A48-D6A88F06E1A9}"/>
              </a:ext>
            </a:extLst>
          </p:cNvPr>
          <p:cNvSpPr>
            <a:spLocks/>
          </p:cNvSpPr>
          <p:nvPr userDrawn="1"/>
        </p:nvSpPr>
        <p:spPr bwMode="auto">
          <a:xfrm>
            <a:off x="222249" y="2217737"/>
            <a:ext cx="44451" cy="44451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24B6BED9-B47F-065E-0F66-8B2E8673208E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1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39CA531F-7BAB-C25B-FB09-A13B119A0ACD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3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6FF8101C-EBAC-A36C-453A-DA468E396821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2724151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9BF9537B-D7E8-7DA8-B2B4-919ADE140A0F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DE3C2260-E2F9-87E3-F7A1-6AE1760D1673}"/>
              </a:ext>
            </a:extLst>
          </p:cNvPr>
          <p:cNvSpPr>
            <a:spLocks/>
          </p:cNvSpPr>
          <p:nvPr userDrawn="1"/>
        </p:nvSpPr>
        <p:spPr bwMode="auto">
          <a:xfrm>
            <a:off x="220664" y="2830514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83BB8C08-6458-A5CE-EAD1-6749259CCF85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03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E0B7AA05-7B5B-8950-158E-DBE7F2CB495E}"/>
              </a:ext>
            </a:extLst>
          </p:cNvPr>
          <p:cNvSpPr>
            <a:spLocks/>
          </p:cNvSpPr>
          <p:nvPr userDrawn="1"/>
        </p:nvSpPr>
        <p:spPr bwMode="auto">
          <a:xfrm>
            <a:off x="198439" y="27590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E54EB206-EE48-A9B4-167E-B404ED64DA0D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7F552A95-3CB4-2184-6AEB-612DF9D4AA39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C32780C4-3D76-A2C2-34ED-DE2D3E2B23E7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1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F6C12047-1B73-8E8C-2634-DEA1C98FC472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3A16667A-A380-6971-6CF4-A070CFC8B8BB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155CC35E-7882-2142-DB2E-ABB8A5D111BC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316CB441-CA6D-5CB9-E3ED-B45993EBD295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1100E2ED-6E25-5FF0-219E-8AFDEB73CA6E}"/>
              </a:ext>
            </a:extLst>
          </p:cNvPr>
          <p:cNvSpPr>
            <a:spLocks/>
          </p:cNvSpPr>
          <p:nvPr userDrawn="1"/>
        </p:nvSpPr>
        <p:spPr bwMode="auto">
          <a:xfrm>
            <a:off x="217489" y="4059239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4243242A-864A-6BFC-13D1-AA9FE389865D}"/>
              </a:ext>
            </a:extLst>
          </p:cNvPr>
          <p:cNvSpPr>
            <a:spLocks/>
          </p:cNvSpPr>
          <p:nvPr userDrawn="1"/>
        </p:nvSpPr>
        <p:spPr bwMode="auto">
          <a:xfrm>
            <a:off x="519114" y="4016375"/>
            <a:ext cx="46037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D12B2337-86D8-64D8-C083-69813172160B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878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6493C5AF-54A6-D312-BF72-9078A9D0060F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1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67A19A11-E4CA-D3F1-5F83-BD41B9714582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4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2321D26F-3034-31C4-216B-064B50597C9C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4"/>
            <a:ext cx="46039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3FE6B1A4-A6D3-F561-0FE1-2C70E99BAC01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9"/>
            <a:ext cx="44451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B39FC071-5457-3473-C6B4-AB44D626EAD5}"/>
              </a:ext>
            </a:extLst>
          </p:cNvPr>
          <p:cNvSpPr>
            <a:spLocks/>
          </p:cNvSpPr>
          <p:nvPr userDrawn="1"/>
        </p:nvSpPr>
        <p:spPr bwMode="auto">
          <a:xfrm>
            <a:off x="195265" y="4600575"/>
            <a:ext cx="446087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FEC9CBDA-0257-BC89-07CA-68065FEA668E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4"/>
            <a:ext cx="109539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E9BDE07B-D7A9-45F9-200F-868C3B0A4E65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03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D2783092-F991-A521-91C1-3E0A5F31372E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8C8D607E-F0AA-CDAC-EC02-B29C0092EF69}"/>
              </a:ext>
            </a:extLst>
          </p:cNvPr>
          <p:cNvSpPr>
            <a:spLocks/>
          </p:cNvSpPr>
          <p:nvPr userDrawn="1"/>
        </p:nvSpPr>
        <p:spPr bwMode="auto">
          <a:xfrm>
            <a:off x="515940" y="5245101"/>
            <a:ext cx="47625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2D3B02D6-1519-36BB-7324-0E4832EA8F21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149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90A76E8A-3B55-B9F9-0600-9D5061FBD927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3BF3DB1A-DB0E-BF9E-80CB-E1F6D50D8D0C}"/>
              </a:ext>
            </a:extLst>
          </p:cNvPr>
          <p:cNvSpPr>
            <a:spLocks/>
          </p:cNvSpPr>
          <p:nvPr userDrawn="1"/>
        </p:nvSpPr>
        <p:spPr bwMode="auto">
          <a:xfrm>
            <a:off x="190502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BF58E14B-BD80-B08B-204C-50CEEBFF8F32}"/>
              </a:ext>
            </a:extLst>
          </p:cNvPr>
          <p:cNvSpPr>
            <a:spLocks/>
          </p:cNvSpPr>
          <p:nvPr userDrawn="1"/>
        </p:nvSpPr>
        <p:spPr bwMode="auto">
          <a:xfrm>
            <a:off x="214314" y="5900739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677C23A5-A633-4440-9C8F-C352F331F6B6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9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1FE99BD6-B859-87EB-943D-141C67A378C6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8293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xmlns="" id="{82BE0CE8-9091-4ADE-3324-F6714AAB03F5}"/>
              </a:ext>
            </a:extLst>
          </p:cNvPr>
          <p:cNvSpPr/>
          <p:nvPr userDrawn="1"/>
        </p:nvSpPr>
        <p:spPr>
          <a:xfrm rot="126755">
            <a:off x="3092451" y="1090614"/>
            <a:ext cx="5549900" cy="4730751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xmlns="" id="{D9D79257-15DC-A7A9-D89C-D8DBD5803874}"/>
              </a:ext>
            </a:extLst>
          </p:cNvPr>
          <p:cNvSpPr/>
          <p:nvPr userDrawn="1"/>
        </p:nvSpPr>
        <p:spPr>
          <a:xfrm rot="21464125">
            <a:off x="2811465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xmlns="" id="{E2C823A1-3924-E254-1FDC-AF5F8C725064}"/>
              </a:ext>
            </a:extLst>
          </p:cNvPr>
          <p:cNvSpPr/>
          <p:nvPr userDrawn="1"/>
        </p:nvSpPr>
        <p:spPr>
          <a:xfrm rot="4829593">
            <a:off x="7640640" y="1030289"/>
            <a:ext cx="1546225" cy="11080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211;p3">
            <a:extLst>
              <a:ext uri="{FF2B5EF4-FFF2-40B4-BE49-F238E27FC236}">
                <a16:creationId xmlns:a16="http://schemas.microsoft.com/office/drawing/2014/main" xmlns="" id="{7C664F0A-3725-2158-0A71-9C3C833487F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9" y="1581151"/>
            <a:ext cx="444500" cy="398463"/>
            <a:chOff x="2495125" y="2142250"/>
            <a:chExt cx="444275" cy="398525"/>
          </a:xfrm>
        </p:grpSpPr>
        <p:sp>
          <p:nvSpPr>
            <p:cNvPr id="74" name="Google Shape;212;p3">
              <a:extLst>
                <a:ext uri="{FF2B5EF4-FFF2-40B4-BE49-F238E27FC236}">
                  <a16:creationId xmlns:a16="http://schemas.microsoft.com/office/drawing/2014/main" xmlns="" id="{9ED14D8F-0F76-1EFD-928B-76C8B6D5C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5" name="Google Shape;213;p3">
              <a:extLst>
                <a:ext uri="{FF2B5EF4-FFF2-40B4-BE49-F238E27FC236}">
                  <a16:creationId xmlns:a16="http://schemas.microsoft.com/office/drawing/2014/main" xmlns="" id="{709E187F-0DC4-17FA-F361-BD0E6DF0E0A6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76" name="Google Shape;214;p3">
            <a:extLst>
              <a:ext uri="{FF2B5EF4-FFF2-40B4-BE49-F238E27FC236}">
                <a16:creationId xmlns:a16="http://schemas.microsoft.com/office/drawing/2014/main" xmlns="" id="{BDC2FC39-85A3-592D-744F-498334987A0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1" y="5038726"/>
            <a:ext cx="292100" cy="280988"/>
            <a:chOff x="3243875" y="2372825"/>
            <a:chExt cx="291375" cy="281375"/>
          </a:xfrm>
        </p:grpSpPr>
        <p:sp>
          <p:nvSpPr>
            <p:cNvPr id="77" name="Google Shape;215;p3">
              <a:extLst>
                <a:ext uri="{FF2B5EF4-FFF2-40B4-BE49-F238E27FC236}">
                  <a16:creationId xmlns:a16="http://schemas.microsoft.com/office/drawing/2014/main" xmlns="" id="{517F62C2-E0F4-86B6-A3A1-F2B584D58FDF}"/>
                </a:ext>
              </a:extLst>
            </p:cNvPr>
            <p:cNvSpPr/>
            <p:nvPr/>
          </p:nvSpPr>
          <p:spPr>
            <a:xfrm>
              <a:off x="3286632" y="2403030"/>
              <a:ext cx="205863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8" name="Google Shape;216;p3">
              <a:extLst>
                <a:ext uri="{FF2B5EF4-FFF2-40B4-BE49-F238E27FC236}">
                  <a16:creationId xmlns:a16="http://schemas.microsoft.com/office/drawing/2014/main" xmlns="" id="{A8F69EFF-02D4-386C-BC57-624D3C0876BF}"/>
                </a:ext>
              </a:extLst>
            </p:cNvPr>
            <p:cNvSpPr/>
            <p:nvPr/>
          </p:nvSpPr>
          <p:spPr>
            <a:xfrm>
              <a:off x="3302467" y="2403030"/>
              <a:ext cx="193194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9" name="Google Shape;217;p3">
              <a:extLst>
                <a:ext uri="{FF2B5EF4-FFF2-40B4-BE49-F238E27FC236}">
                  <a16:creationId xmlns:a16="http://schemas.microsoft.com/office/drawing/2014/main" xmlns="" id="{A9C44693-24D9-3BDD-D339-EB2D4C68ABFE}"/>
                </a:ext>
              </a:extLst>
            </p:cNvPr>
            <p:cNvSpPr/>
            <p:nvPr/>
          </p:nvSpPr>
          <p:spPr>
            <a:xfrm>
              <a:off x="3395897" y="2372825"/>
              <a:ext cx="1108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0" name="Google Shape;218;p3">
              <a:extLst>
                <a:ext uri="{FF2B5EF4-FFF2-40B4-BE49-F238E27FC236}">
                  <a16:creationId xmlns:a16="http://schemas.microsoft.com/office/drawing/2014/main" xmlns="" id="{182680C4-559C-5C56-D8AE-4C2A6AC8E2C2}"/>
                </a:ext>
              </a:extLst>
            </p:cNvPr>
            <p:cNvSpPr/>
            <p:nvPr/>
          </p:nvSpPr>
          <p:spPr>
            <a:xfrm>
              <a:off x="3243875" y="2495231"/>
              <a:ext cx="285041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1" name="Google Shape;219;p3">
              <a:extLst>
                <a:ext uri="{FF2B5EF4-FFF2-40B4-BE49-F238E27FC236}">
                  <a16:creationId xmlns:a16="http://schemas.microsoft.com/office/drawing/2014/main" xmlns="" id="{BC86D5D2-4384-134C-3829-DFA30848673D}"/>
                </a:ext>
              </a:extLst>
            </p:cNvPr>
            <p:cNvSpPr/>
            <p:nvPr/>
          </p:nvSpPr>
          <p:spPr>
            <a:xfrm>
              <a:off x="3340473" y="2379184"/>
              <a:ext cx="10451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2" name="Google Shape;220;p3">
              <a:extLst>
                <a:ext uri="{FF2B5EF4-FFF2-40B4-BE49-F238E27FC236}">
                  <a16:creationId xmlns:a16="http://schemas.microsoft.com/office/drawing/2014/main" xmlns="" id="{BC668731-78B0-1708-D97A-450DDBEA9495}"/>
                </a:ext>
              </a:extLst>
            </p:cNvPr>
            <p:cNvSpPr/>
            <p:nvPr/>
          </p:nvSpPr>
          <p:spPr>
            <a:xfrm>
              <a:off x="3267629" y="2458668"/>
              <a:ext cx="267621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3" name="Google Shape;221;p3">
              <a:extLst>
                <a:ext uri="{FF2B5EF4-FFF2-40B4-BE49-F238E27FC236}">
                  <a16:creationId xmlns:a16="http://schemas.microsoft.com/office/drawing/2014/main" xmlns="" id="{D750B894-8920-F25A-1227-3AC97356C614}"/>
                </a:ext>
              </a:extLst>
            </p:cNvPr>
            <p:cNvSpPr/>
            <p:nvPr/>
          </p:nvSpPr>
          <p:spPr>
            <a:xfrm>
              <a:off x="3275546" y="2452309"/>
              <a:ext cx="258121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4" name="Google Shape;222;p3">
              <a:extLst>
                <a:ext uri="{FF2B5EF4-FFF2-40B4-BE49-F238E27FC236}">
                  <a16:creationId xmlns:a16="http://schemas.microsoft.com/office/drawing/2014/main" xmlns="" id="{491B361A-6BD3-665D-771D-637B33004161}"/>
                </a:ext>
              </a:extLst>
            </p:cNvPr>
            <p:cNvSpPr/>
            <p:nvPr/>
          </p:nvSpPr>
          <p:spPr>
            <a:xfrm>
              <a:off x="3327804" y="2385542"/>
              <a:ext cx="120351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5" name="Google Shape;223;p3">
              <a:extLst>
                <a:ext uri="{FF2B5EF4-FFF2-40B4-BE49-F238E27FC236}">
                  <a16:creationId xmlns:a16="http://schemas.microsoft.com/office/drawing/2014/main" xmlns="" id="{A34F6693-6DDD-321A-8019-C5AD35F4BC0F}"/>
                </a:ext>
              </a:extLst>
            </p:cNvPr>
            <p:cNvSpPr/>
            <p:nvPr/>
          </p:nvSpPr>
          <p:spPr>
            <a:xfrm>
              <a:off x="3327804" y="2438003"/>
              <a:ext cx="133019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224;p3">
              <a:extLst>
                <a:ext uri="{FF2B5EF4-FFF2-40B4-BE49-F238E27FC236}">
                  <a16:creationId xmlns:a16="http://schemas.microsoft.com/office/drawing/2014/main" xmlns="" id="{C74D418A-8E2B-A574-E74C-199851B34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891" y="2469796"/>
              <a:ext cx="71788" cy="7153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87" name="Google Shape;225;p3">
            <a:extLst>
              <a:ext uri="{FF2B5EF4-FFF2-40B4-BE49-F238E27FC236}">
                <a16:creationId xmlns:a16="http://schemas.microsoft.com/office/drawing/2014/main" xmlns="" id="{E1FA47BE-2400-8BE9-F44B-0CF7F2CDA0F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7539" y="714376"/>
            <a:ext cx="168275" cy="168275"/>
            <a:chOff x="4954425" y="2036375"/>
            <a:chExt cx="166675" cy="168575"/>
          </a:xfrm>
        </p:grpSpPr>
        <p:sp>
          <p:nvSpPr>
            <p:cNvPr id="88" name="Google Shape;226;p3">
              <a:extLst>
                <a:ext uri="{FF2B5EF4-FFF2-40B4-BE49-F238E27FC236}">
                  <a16:creationId xmlns:a16="http://schemas.microsoft.com/office/drawing/2014/main" xmlns="" id="{A59602B5-4DF7-B958-3B10-F82A7F6D2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9" name="Google Shape;227;p3">
              <a:extLst>
                <a:ext uri="{FF2B5EF4-FFF2-40B4-BE49-F238E27FC236}">
                  <a16:creationId xmlns:a16="http://schemas.microsoft.com/office/drawing/2014/main" xmlns="" id="{A057590B-32B1-BDC5-A1A3-8E46248EAF72}"/>
                </a:ext>
              </a:extLst>
            </p:cNvPr>
            <p:cNvSpPr/>
            <p:nvPr/>
          </p:nvSpPr>
          <p:spPr>
            <a:xfrm>
              <a:off x="5009459" y="2104760"/>
              <a:ext cx="51890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90" name="Google Shape;228;p3">
            <a:extLst>
              <a:ext uri="{FF2B5EF4-FFF2-40B4-BE49-F238E27FC236}">
                <a16:creationId xmlns:a16="http://schemas.microsoft.com/office/drawing/2014/main" xmlns="" id="{EB766913-FF3D-D96A-70FA-4FA097252146}"/>
              </a:ext>
            </a:extLst>
          </p:cNvPr>
          <p:cNvSpPr>
            <a:spLocks/>
          </p:cNvSpPr>
          <p:nvPr userDrawn="1"/>
        </p:nvSpPr>
        <p:spPr bwMode="auto">
          <a:xfrm>
            <a:off x="1576389" y="3597276"/>
            <a:ext cx="119063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91" name="Google Shape;229;p3">
            <a:extLst>
              <a:ext uri="{FF2B5EF4-FFF2-40B4-BE49-F238E27FC236}">
                <a16:creationId xmlns:a16="http://schemas.microsoft.com/office/drawing/2014/main" xmlns="" id="{46FB9E7A-2569-7F7A-F423-BB3DA6077BF5}"/>
              </a:ext>
            </a:extLst>
          </p:cNvPr>
          <p:cNvSpPr/>
          <p:nvPr userDrawn="1"/>
        </p:nvSpPr>
        <p:spPr>
          <a:xfrm>
            <a:off x="9847264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92" name="Google Shape;230;p3">
            <a:extLst>
              <a:ext uri="{FF2B5EF4-FFF2-40B4-BE49-F238E27FC236}">
                <a16:creationId xmlns:a16="http://schemas.microsoft.com/office/drawing/2014/main" xmlns="" id="{25C89D99-E754-C170-CDC5-C3347172465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5" y="5541964"/>
            <a:ext cx="166687" cy="168275"/>
            <a:chOff x="4954425" y="2036375"/>
            <a:chExt cx="166675" cy="168575"/>
          </a:xfrm>
        </p:grpSpPr>
        <p:sp>
          <p:nvSpPr>
            <p:cNvPr id="93" name="Google Shape;231;p3">
              <a:extLst>
                <a:ext uri="{FF2B5EF4-FFF2-40B4-BE49-F238E27FC236}">
                  <a16:creationId xmlns:a16="http://schemas.microsoft.com/office/drawing/2014/main" xmlns="" id="{6B034EE7-8B8F-7873-42F8-1F1B7432895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4" name="Google Shape;232;p3">
              <a:extLst>
                <a:ext uri="{FF2B5EF4-FFF2-40B4-BE49-F238E27FC236}">
                  <a16:creationId xmlns:a16="http://schemas.microsoft.com/office/drawing/2014/main" xmlns="" id="{E9F77162-DF65-10DC-ABF2-733700924BF1}"/>
                </a:ext>
              </a:extLst>
            </p:cNvPr>
            <p:cNvSpPr/>
            <p:nvPr/>
          </p:nvSpPr>
          <p:spPr>
            <a:xfrm>
              <a:off x="5009983" y="2104759"/>
              <a:ext cx="52384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95" name="Google Shape;769;p31">
            <a:extLst>
              <a:ext uri="{FF2B5EF4-FFF2-40B4-BE49-F238E27FC236}">
                <a16:creationId xmlns:a16="http://schemas.microsoft.com/office/drawing/2014/main" xmlns="" id="{1264CEB3-EF65-D64C-38E2-F9F1077941E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547939" y="3587749"/>
            <a:ext cx="2600325" cy="2522539"/>
            <a:chOff x="5641385" y="2381306"/>
            <a:chExt cx="2599446" cy="2521829"/>
          </a:xfrm>
        </p:grpSpPr>
        <p:sp>
          <p:nvSpPr>
            <p:cNvPr id="96" name="Google Shape;770;p31">
              <a:extLst>
                <a:ext uri="{FF2B5EF4-FFF2-40B4-BE49-F238E27FC236}">
                  <a16:creationId xmlns:a16="http://schemas.microsoft.com/office/drawing/2014/main" xmlns="" id="{75478572-C6BF-34DB-D5DD-168DE5066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74" y="4460346"/>
              <a:ext cx="2364479" cy="360262"/>
            </a:xfrm>
            <a:custGeom>
              <a:avLst/>
              <a:gdLst>
                <a:gd name="T0" fmla="*/ 2147483646 w 38516"/>
                <a:gd name="T1" fmla="*/ 2147483646 h 5883"/>
                <a:gd name="T2" fmla="*/ 0 w 38516"/>
                <a:gd name="T3" fmla="*/ 2147483646 h 5883"/>
                <a:gd name="T4" fmla="*/ 2147483646 w 38516"/>
                <a:gd name="T5" fmla="*/ 2147483646 h 5883"/>
                <a:gd name="T6" fmla="*/ 2147483646 w 38516"/>
                <a:gd name="T7" fmla="*/ 2147483646 h 5883"/>
                <a:gd name="T8" fmla="*/ 2147483646 w 38516"/>
                <a:gd name="T9" fmla="*/ 2147483646 h 5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97" name="Google Shape;771;p31">
              <a:extLst>
                <a:ext uri="{FF2B5EF4-FFF2-40B4-BE49-F238E27FC236}">
                  <a16:creationId xmlns:a16="http://schemas.microsoft.com/office/drawing/2014/main" xmlns="" id="{12A0FFB5-6A0F-69F6-A237-57C2A2FAB97F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792933" y="3690838"/>
              <a:ext cx="1447901" cy="1002797"/>
              <a:chOff x="4799733" y="3457797"/>
              <a:chExt cx="2301935" cy="1594294"/>
            </a:xfrm>
          </p:grpSpPr>
          <p:sp>
            <p:nvSpPr>
              <p:cNvPr id="152" name="Google Shape;772;p31">
                <a:extLst>
                  <a:ext uri="{FF2B5EF4-FFF2-40B4-BE49-F238E27FC236}">
                    <a16:creationId xmlns:a16="http://schemas.microsoft.com/office/drawing/2014/main" xmlns="" id="{1291E623-9E1E-A6F9-AF01-934E535897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3202" y="4441497"/>
                <a:ext cx="134616" cy="121112"/>
              </a:xfrm>
              <a:custGeom>
                <a:avLst/>
                <a:gdLst>
                  <a:gd name="T0" fmla="*/ 2147483646 w 2437"/>
                  <a:gd name="T1" fmla="*/ 2147483646 h 2211"/>
                  <a:gd name="T2" fmla="*/ 2147483646 w 2437"/>
                  <a:gd name="T3" fmla="*/ 2147483646 h 2211"/>
                  <a:gd name="T4" fmla="*/ 2147483646 w 2437"/>
                  <a:gd name="T5" fmla="*/ 2147483646 h 2211"/>
                  <a:gd name="T6" fmla="*/ 2147483646 w 2437"/>
                  <a:gd name="T7" fmla="*/ 2147483646 h 2211"/>
                  <a:gd name="T8" fmla="*/ 2147483646 w 2437"/>
                  <a:gd name="T9" fmla="*/ 2147483646 h 2211"/>
                  <a:gd name="T10" fmla="*/ 2147483646 w 2437"/>
                  <a:gd name="T11" fmla="*/ 2147483646 h 22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3" name="Google Shape;773;p31">
                <a:extLst>
                  <a:ext uri="{FF2B5EF4-FFF2-40B4-BE49-F238E27FC236}">
                    <a16:creationId xmlns:a16="http://schemas.microsoft.com/office/drawing/2014/main" xmlns="" id="{4DEDD2D8-B90D-2CD9-6700-52F8E1FF8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1375" y="4451590"/>
                <a:ext cx="90867" cy="78218"/>
              </a:xfrm>
              <a:custGeom>
                <a:avLst/>
                <a:gdLst>
                  <a:gd name="T0" fmla="*/ 2147483646 w 1656"/>
                  <a:gd name="T1" fmla="*/ 2147483646 h 1431"/>
                  <a:gd name="T2" fmla="*/ 2147483646 w 1656"/>
                  <a:gd name="T3" fmla="*/ 2147483646 h 1431"/>
                  <a:gd name="T4" fmla="*/ 2147483646 w 1656"/>
                  <a:gd name="T5" fmla="*/ 2147483646 h 1431"/>
                  <a:gd name="T6" fmla="*/ 2147483646 w 1656"/>
                  <a:gd name="T7" fmla="*/ 2147483646 h 1431"/>
                  <a:gd name="T8" fmla="*/ 2147483646 w 1656"/>
                  <a:gd name="T9" fmla="*/ 2147483646 h 14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4" name="Google Shape;774;p31">
                <a:extLst>
                  <a:ext uri="{FF2B5EF4-FFF2-40B4-BE49-F238E27FC236}">
                    <a16:creationId xmlns:a16="http://schemas.microsoft.com/office/drawing/2014/main" xmlns="" id="{56578B95-FD6B-5741-0E55-239EA64D32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1375" y="4449066"/>
                <a:ext cx="90867" cy="78219"/>
              </a:xfrm>
              <a:custGeom>
                <a:avLst/>
                <a:gdLst>
                  <a:gd name="T0" fmla="*/ 2147483646 w 1669"/>
                  <a:gd name="T1" fmla="*/ 2147483646 h 1457"/>
                  <a:gd name="T2" fmla="*/ 2147483646 w 1669"/>
                  <a:gd name="T3" fmla="*/ 2147483646 h 1457"/>
                  <a:gd name="T4" fmla="*/ 2147483646 w 1669"/>
                  <a:gd name="T5" fmla="*/ 2147483646 h 1457"/>
                  <a:gd name="T6" fmla="*/ 2147483646 w 1669"/>
                  <a:gd name="T7" fmla="*/ 2147483646 h 1457"/>
                  <a:gd name="T8" fmla="*/ 2147483646 w 1669"/>
                  <a:gd name="T9" fmla="*/ 2147483646 h 1457"/>
                  <a:gd name="T10" fmla="*/ 2147483646 w 1669"/>
                  <a:gd name="T11" fmla="*/ 2147483646 h 1457"/>
                  <a:gd name="T12" fmla="*/ 2147483646 w 1669"/>
                  <a:gd name="T13" fmla="*/ 2147483646 h 1457"/>
                  <a:gd name="T14" fmla="*/ 2147483646 w 1669"/>
                  <a:gd name="T15" fmla="*/ 2147483646 h 1457"/>
                  <a:gd name="T16" fmla="*/ 2147483646 w 1669"/>
                  <a:gd name="T17" fmla="*/ 2147483646 h 1457"/>
                  <a:gd name="T18" fmla="*/ 2147483646 w 1669"/>
                  <a:gd name="T19" fmla="*/ 2147483646 h 1457"/>
                  <a:gd name="T20" fmla="*/ 2147483646 w 1669"/>
                  <a:gd name="T21" fmla="*/ 2147483646 h 1457"/>
                  <a:gd name="T22" fmla="*/ 2147483646 w 1669"/>
                  <a:gd name="T23" fmla="*/ 2147483646 h 1457"/>
                  <a:gd name="T24" fmla="*/ 2147483646 w 1669"/>
                  <a:gd name="T25" fmla="*/ 2147483646 h 1457"/>
                  <a:gd name="T26" fmla="*/ 2147483646 w 1669"/>
                  <a:gd name="T27" fmla="*/ 2147483646 h 1457"/>
                  <a:gd name="T28" fmla="*/ 2147483646 w 1669"/>
                  <a:gd name="T29" fmla="*/ 2147483646 h 1457"/>
                  <a:gd name="T30" fmla="*/ 2147483646 w 1669"/>
                  <a:gd name="T31" fmla="*/ 2147483646 h 1457"/>
                  <a:gd name="T32" fmla="*/ 2147483646 w 1669"/>
                  <a:gd name="T33" fmla="*/ 2147483646 h 1457"/>
                  <a:gd name="T34" fmla="*/ 2147483646 w 1669"/>
                  <a:gd name="T35" fmla="*/ 2147483646 h 1457"/>
                  <a:gd name="T36" fmla="*/ 2147483646 w 1669"/>
                  <a:gd name="T37" fmla="*/ 2147483646 h 1457"/>
                  <a:gd name="T38" fmla="*/ 2147483646 w 1669"/>
                  <a:gd name="T39" fmla="*/ 2147483646 h 1457"/>
                  <a:gd name="T40" fmla="*/ 2147483646 w 1669"/>
                  <a:gd name="T41" fmla="*/ 2147483646 h 1457"/>
                  <a:gd name="T42" fmla="*/ 2147483646 w 1669"/>
                  <a:gd name="T43" fmla="*/ 2147483646 h 1457"/>
                  <a:gd name="T44" fmla="*/ 2147483646 w 1669"/>
                  <a:gd name="T45" fmla="*/ 2147483646 h 1457"/>
                  <a:gd name="T46" fmla="*/ 2147483646 w 1669"/>
                  <a:gd name="T47" fmla="*/ 2147483646 h 1457"/>
                  <a:gd name="T48" fmla="*/ 2147483646 w 1669"/>
                  <a:gd name="T49" fmla="*/ 2147483646 h 1457"/>
                  <a:gd name="T50" fmla="*/ 2147483646 w 1669"/>
                  <a:gd name="T51" fmla="*/ 2147483646 h 1457"/>
                  <a:gd name="T52" fmla="*/ 2147483646 w 1669"/>
                  <a:gd name="T53" fmla="*/ 2147483646 h 1457"/>
                  <a:gd name="T54" fmla="*/ 2147483646 w 1669"/>
                  <a:gd name="T55" fmla="*/ 2147483646 h 1457"/>
                  <a:gd name="T56" fmla="*/ 2147483646 w 1669"/>
                  <a:gd name="T57" fmla="*/ 2147483646 h 1457"/>
                  <a:gd name="T58" fmla="*/ 2147483646 w 1669"/>
                  <a:gd name="T59" fmla="*/ 2147483646 h 1457"/>
                  <a:gd name="T60" fmla="*/ 2147483646 w 1669"/>
                  <a:gd name="T61" fmla="*/ 2147483646 h 1457"/>
                  <a:gd name="T62" fmla="*/ 2147483646 w 1669"/>
                  <a:gd name="T63" fmla="*/ 2147483646 h 1457"/>
                  <a:gd name="T64" fmla="*/ 2147483646 w 1669"/>
                  <a:gd name="T65" fmla="*/ 2147483646 h 1457"/>
                  <a:gd name="T66" fmla="*/ 2147483646 w 1669"/>
                  <a:gd name="T67" fmla="*/ 2147483646 h 1457"/>
                  <a:gd name="T68" fmla="*/ 2147483646 w 1669"/>
                  <a:gd name="T69" fmla="*/ 2147483646 h 1457"/>
                  <a:gd name="T70" fmla="*/ 2147483646 w 1669"/>
                  <a:gd name="T71" fmla="*/ 2147483646 h 1457"/>
                  <a:gd name="T72" fmla="*/ 2147483646 w 1669"/>
                  <a:gd name="T73" fmla="*/ 2147483646 h 1457"/>
                  <a:gd name="T74" fmla="*/ 2147483646 w 1669"/>
                  <a:gd name="T75" fmla="*/ 2147483646 h 1457"/>
                  <a:gd name="T76" fmla="*/ 2147483646 w 1669"/>
                  <a:gd name="T77" fmla="*/ 2147483646 h 1457"/>
                  <a:gd name="T78" fmla="*/ 2147483646 w 1669"/>
                  <a:gd name="T79" fmla="*/ 2147483646 h 1457"/>
                  <a:gd name="T80" fmla="*/ 2147483646 w 1669"/>
                  <a:gd name="T81" fmla="*/ 2147483646 h 145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lnTo>
                      <a:pt x="239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5" name="Google Shape;775;p31">
                <a:extLst>
                  <a:ext uri="{FF2B5EF4-FFF2-40B4-BE49-F238E27FC236}">
                    <a16:creationId xmlns:a16="http://schemas.microsoft.com/office/drawing/2014/main" xmlns="" id="{CF7BA32C-E659-887D-96D7-C1E5BE1B29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8010" y="4449066"/>
                <a:ext cx="100962" cy="83265"/>
              </a:xfrm>
              <a:custGeom>
                <a:avLst/>
                <a:gdLst>
                  <a:gd name="T0" fmla="*/ 2147483646 w 1814"/>
                  <a:gd name="T1" fmla="*/ 2147483646 h 1536"/>
                  <a:gd name="T2" fmla="*/ 2147483646 w 1814"/>
                  <a:gd name="T3" fmla="*/ 2147483646 h 1536"/>
                  <a:gd name="T4" fmla="*/ 2147483646 w 1814"/>
                  <a:gd name="T5" fmla="*/ 2147483646 h 1536"/>
                  <a:gd name="T6" fmla="*/ 2147483646 w 1814"/>
                  <a:gd name="T7" fmla="*/ 2147483646 h 1536"/>
                  <a:gd name="T8" fmla="*/ 2147483646 w 1814"/>
                  <a:gd name="T9" fmla="*/ 2147483646 h 1536"/>
                  <a:gd name="T10" fmla="*/ 2147483646 w 1814"/>
                  <a:gd name="T11" fmla="*/ 2147483646 h 1536"/>
                  <a:gd name="T12" fmla="*/ 2147483646 w 1814"/>
                  <a:gd name="T13" fmla="*/ 2147483646 h 1536"/>
                  <a:gd name="T14" fmla="*/ 2147483646 w 1814"/>
                  <a:gd name="T15" fmla="*/ 2147483646 h 1536"/>
                  <a:gd name="T16" fmla="*/ 2147483646 w 1814"/>
                  <a:gd name="T17" fmla="*/ 2147483646 h 1536"/>
                  <a:gd name="T18" fmla="*/ 2147483646 w 1814"/>
                  <a:gd name="T19" fmla="*/ 2147483646 h 1536"/>
                  <a:gd name="T20" fmla="*/ 2147483646 w 1814"/>
                  <a:gd name="T21" fmla="*/ 2147483646 h 1536"/>
                  <a:gd name="T22" fmla="*/ 2147483646 w 1814"/>
                  <a:gd name="T23" fmla="*/ 2147483646 h 1536"/>
                  <a:gd name="T24" fmla="*/ 2147483646 w 1814"/>
                  <a:gd name="T25" fmla="*/ 2147483646 h 1536"/>
                  <a:gd name="T26" fmla="*/ 2147483646 w 1814"/>
                  <a:gd name="T27" fmla="*/ 2147483646 h 1536"/>
                  <a:gd name="T28" fmla="*/ 2147483646 w 1814"/>
                  <a:gd name="T29" fmla="*/ 2147483646 h 1536"/>
                  <a:gd name="T30" fmla="*/ 2147483646 w 1814"/>
                  <a:gd name="T31" fmla="*/ 2147483646 h 1536"/>
                  <a:gd name="T32" fmla="*/ 2147483646 w 1814"/>
                  <a:gd name="T33" fmla="*/ 2147483646 h 1536"/>
                  <a:gd name="T34" fmla="*/ 2147483646 w 1814"/>
                  <a:gd name="T35" fmla="*/ 2147483646 h 1536"/>
                  <a:gd name="T36" fmla="*/ 2147483646 w 1814"/>
                  <a:gd name="T37" fmla="*/ 2147483646 h 1536"/>
                  <a:gd name="T38" fmla="*/ 2147483646 w 1814"/>
                  <a:gd name="T39" fmla="*/ 2147483646 h 1536"/>
                  <a:gd name="T40" fmla="*/ 2147483646 w 1814"/>
                  <a:gd name="T41" fmla="*/ 2147483646 h 1536"/>
                  <a:gd name="T42" fmla="*/ 2147483646 w 1814"/>
                  <a:gd name="T43" fmla="*/ 2147483646 h 1536"/>
                  <a:gd name="T44" fmla="*/ 2147483646 w 1814"/>
                  <a:gd name="T45" fmla="*/ 2147483646 h 1536"/>
                  <a:gd name="T46" fmla="*/ 2147483646 w 1814"/>
                  <a:gd name="T47" fmla="*/ 2147483646 h 1536"/>
                  <a:gd name="T48" fmla="*/ 2147483646 w 1814"/>
                  <a:gd name="T49" fmla="*/ 2147483646 h 1536"/>
                  <a:gd name="T50" fmla="*/ 2147483646 w 1814"/>
                  <a:gd name="T51" fmla="*/ 2147483646 h 1536"/>
                  <a:gd name="T52" fmla="*/ 2147483646 w 1814"/>
                  <a:gd name="T53" fmla="*/ 2147483646 h 1536"/>
                  <a:gd name="T54" fmla="*/ 2147483646 w 1814"/>
                  <a:gd name="T55" fmla="*/ 2147483646 h 1536"/>
                  <a:gd name="T56" fmla="*/ 2147483646 w 1814"/>
                  <a:gd name="T57" fmla="*/ 2147483646 h 1536"/>
                  <a:gd name="T58" fmla="*/ 2147483646 w 1814"/>
                  <a:gd name="T59" fmla="*/ 2147483646 h 1536"/>
                  <a:gd name="T60" fmla="*/ 2147483646 w 1814"/>
                  <a:gd name="T61" fmla="*/ 2147483646 h 1536"/>
                  <a:gd name="T62" fmla="*/ 2147483646 w 1814"/>
                  <a:gd name="T63" fmla="*/ 2147483646 h 1536"/>
                  <a:gd name="T64" fmla="*/ 2147483646 w 1814"/>
                  <a:gd name="T65" fmla="*/ 2147483646 h 1536"/>
                  <a:gd name="T66" fmla="*/ 2147483646 w 1814"/>
                  <a:gd name="T67" fmla="*/ 2147483646 h 1536"/>
                  <a:gd name="T68" fmla="*/ 2147483646 w 1814"/>
                  <a:gd name="T69" fmla="*/ 2147483646 h 1536"/>
                  <a:gd name="T70" fmla="*/ 2147483646 w 1814"/>
                  <a:gd name="T71" fmla="*/ 2147483646 h 1536"/>
                  <a:gd name="T72" fmla="*/ 2147483646 w 1814"/>
                  <a:gd name="T73" fmla="*/ 2147483646 h 1536"/>
                  <a:gd name="T74" fmla="*/ 2147483646 w 1814"/>
                  <a:gd name="T75" fmla="*/ 2147483646 h 1536"/>
                  <a:gd name="T76" fmla="*/ 2147483646 w 1814"/>
                  <a:gd name="T77" fmla="*/ 2147483646 h 1536"/>
                  <a:gd name="T78" fmla="*/ 2147483646 w 1814"/>
                  <a:gd name="T79" fmla="*/ 2147483646 h 1536"/>
                  <a:gd name="T80" fmla="*/ 2147483646 w 1814"/>
                  <a:gd name="T81" fmla="*/ 2147483646 h 1536"/>
                  <a:gd name="T82" fmla="*/ 2147483646 w 1814"/>
                  <a:gd name="T83" fmla="*/ 2147483646 h 1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lnTo>
                      <a:pt x="768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6" name="Google Shape;776;p31">
                <a:extLst>
                  <a:ext uri="{FF2B5EF4-FFF2-40B4-BE49-F238E27FC236}">
                    <a16:creationId xmlns:a16="http://schemas.microsoft.com/office/drawing/2014/main" xmlns="" id="{251FDBD0-A0C5-FC22-9056-E2A09CB82F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9737" y="3863690"/>
                <a:ext cx="1238467" cy="1188415"/>
              </a:xfrm>
              <a:custGeom>
                <a:avLst/>
                <a:gdLst>
                  <a:gd name="T0" fmla="*/ 2147483646 w 22395"/>
                  <a:gd name="T1" fmla="*/ 2147483646 h 21477"/>
                  <a:gd name="T2" fmla="*/ 2147483646 w 22395"/>
                  <a:gd name="T3" fmla="*/ 2147483646 h 21477"/>
                  <a:gd name="T4" fmla="*/ 2147483646 w 22395"/>
                  <a:gd name="T5" fmla="*/ 2147483646 h 21477"/>
                  <a:gd name="T6" fmla="*/ 2147483646 w 22395"/>
                  <a:gd name="T7" fmla="*/ 2147483646 h 21477"/>
                  <a:gd name="T8" fmla="*/ 2147483646 w 22395"/>
                  <a:gd name="T9" fmla="*/ 2147483646 h 21477"/>
                  <a:gd name="T10" fmla="*/ 2147483646 w 22395"/>
                  <a:gd name="T11" fmla="*/ 2147483646 h 21477"/>
                  <a:gd name="T12" fmla="*/ 2147483646 w 22395"/>
                  <a:gd name="T13" fmla="*/ 2147483646 h 21477"/>
                  <a:gd name="T14" fmla="*/ 2147483646 w 22395"/>
                  <a:gd name="T15" fmla="*/ 2147483646 h 21477"/>
                  <a:gd name="T16" fmla="*/ 2147483646 w 22395"/>
                  <a:gd name="T17" fmla="*/ 2147483646 h 21477"/>
                  <a:gd name="T18" fmla="*/ 2147483646 w 22395"/>
                  <a:gd name="T19" fmla="*/ 2147483646 h 21477"/>
                  <a:gd name="T20" fmla="*/ 2147483646 w 22395"/>
                  <a:gd name="T21" fmla="*/ 2147483646 h 21477"/>
                  <a:gd name="T22" fmla="*/ 2147483646 w 22395"/>
                  <a:gd name="T23" fmla="*/ 2147483646 h 21477"/>
                  <a:gd name="T24" fmla="*/ 2147483646 w 22395"/>
                  <a:gd name="T25" fmla="*/ 2147483646 h 21477"/>
                  <a:gd name="T26" fmla="*/ 2147483646 w 22395"/>
                  <a:gd name="T27" fmla="*/ 2147483646 h 21477"/>
                  <a:gd name="T28" fmla="*/ 2147483646 w 22395"/>
                  <a:gd name="T29" fmla="*/ 2147483646 h 21477"/>
                  <a:gd name="T30" fmla="*/ 2147483646 w 22395"/>
                  <a:gd name="T31" fmla="*/ 2147483646 h 21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7" name="Google Shape;777;p31">
                <a:extLst>
                  <a:ext uri="{FF2B5EF4-FFF2-40B4-BE49-F238E27FC236}">
                    <a16:creationId xmlns:a16="http://schemas.microsoft.com/office/drawing/2014/main" xmlns="" id="{42D20205-1903-6752-821D-43FD99F251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6853" y="3873783"/>
                <a:ext cx="1026446" cy="1047118"/>
              </a:xfrm>
              <a:custGeom>
                <a:avLst/>
                <a:gdLst>
                  <a:gd name="T0" fmla="*/ 2147483646 w 18583"/>
                  <a:gd name="T1" fmla="*/ 0 h 18937"/>
                  <a:gd name="T2" fmla="*/ 2147483646 w 18583"/>
                  <a:gd name="T3" fmla="*/ 2147483646 h 18937"/>
                  <a:gd name="T4" fmla="*/ 2147483646 w 18583"/>
                  <a:gd name="T5" fmla="*/ 2147483646 h 18937"/>
                  <a:gd name="T6" fmla="*/ 0 w 18583"/>
                  <a:gd name="T7" fmla="*/ 2147483646 h 18937"/>
                  <a:gd name="T8" fmla="*/ 0 w 18583"/>
                  <a:gd name="T9" fmla="*/ 2147483646 h 18937"/>
                  <a:gd name="T10" fmla="*/ 2147483646 w 18583"/>
                  <a:gd name="T11" fmla="*/ 2147483646 h 18937"/>
                  <a:gd name="T12" fmla="*/ 2147483646 w 18583"/>
                  <a:gd name="T13" fmla="*/ 2147483646 h 18937"/>
                  <a:gd name="T14" fmla="*/ 2147483646 w 18583"/>
                  <a:gd name="T15" fmla="*/ 2147483646 h 18937"/>
                  <a:gd name="T16" fmla="*/ 2147483646 w 18583"/>
                  <a:gd name="T17" fmla="*/ 0 h 189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8" name="Google Shape;778;p31">
                <a:extLst>
                  <a:ext uri="{FF2B5EF4-FFF2-40B4-BE49-F238E27FC236}">
                    <a16:creationId xmlns:a16="http://schemas.microsoft.com/office/drawing/2014/main" xmlns="" id="{FBD94412-6E62-8C09-92E4-C633CB4FF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9452" y="3941909"/>
                <a:ext cx="74039" cy="68125"/>
              </a:xfrm>
              <a:custGeom>
                <a:avLst/>
                <a:gdLst>
                  <a:gd name="T0" fmla="*/ 0 w 1377"/>
                  <a:gd name="T1" fmla="*/ 2147483646 h 1219"/>
                  <a:gd name="T2" fmla="*/ 0 w 1377"/>
                  <a:gd name="T3" fmla="*/ 2147483646 h 1219"/>
                  <a:gd name="T4" fmla="*/ 2147483646 w 1377"/>
                  <a:gd name="T5" fmla="*/ 2147483646 h 1219"/>
                  <a:gd name="T6" fmla="*/ 2147483646 w 1377"/>
                  <a:gd name="T7" fmla="*/ 2147483646 h 1219"/>
                  <a:gd name="T8" fmla="*/ 2147483646 w 1377"/>
                  <a:gd name="T9" fmla="*/ 2147483646 h 1219"/>
                  <a:gd name="T10" fmla="*/ 2147483646 w 1377"/>
                  <a:gd name="T11" fmla="*/ 2147483646 h 1219"/>
                  <a:gd name="T12" fmla="*/ 0 w 1377"/>
                  <a:gd name="T13" fmla="*/ 2147483646 h 12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9" name="Google Shape;779;p31">
                <a:extLst>
                  <a:ext uri="{FF2B5EF4-FFF2-40B4-BE49-F238E27FC236}">
                    <a16:creationId xmlns:a16="http://schemas.microsoft.com/office/drawing/2014/main" xmlns="" id="{DFE226BE-286F-14A7-8507-15CFE62A0C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7818" y="4113485"/>
                <a:ext cx="77403" cy="68125"/>
              </a:xfrm>
              <a:custGeom>
                <a:avLst/>
                <a:gdLst>
                  <a:gd name="T0" fmla="*/ 2147483646 w 1377"/>
                  <a:gd name="T1" fmla="*/ 2147483646 h 1259"/>
                  <a:gd name="T2" fmla="*/ 2147483646 w 1377"/>
                  <a:gd name="T3" fmla="*/ 2147483646 h 1259"/>
                  <a:gd name="T4" fmla="*/ 2147483646 w 1377"/>
                  <a:gd name="T5" fmla="*/ 2147483646 h 1259"/>
                  <a:gd name="T6" fmla="*/ 2147483646 w 1377"/>
                  <a:gd name="T7" fmla="*/ 2147483646 h 1259"/>
                  <a:gd name="T8" fmla="*/ 2147483646 w 1377"/>
                  <a:gd name="T9" fmla="*/ 2147483646 h 1259"/>
                  <a:gd name="T10" fmla="*/ 2147483646 w 1377"/>
                  <a:gd name="T11" fmla="*/ 2147483646 h 1259"/>
                  <a:gd name="T12" fmla="*/ 2147483646 w 1377"/>
                  <a:gd name="T13" fmla="*/ 2147483646 h 1259"/>
                  <a:gd name="T14" fmla="*/ 2147483646 w 1377"/>
                  <a:gd name="T15" fmla="*/ 2147483646 h 12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0" name="Google Shape;780;p31">
                <a:extLst>
                  <a:ext uri="{FF2B5EF4-FFF2-40B4-BE49-F238E27FC236}">
                    <a16:creationId xmlns:a16="http://schemas.microsoft.com/office/drawing/2014/main" xmlns="" id="{D0D3A996-5C7B-5C6C-96D1-A760DDE28D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5703" y="3984802"/>
                <a:ext cx="53846" cy="47941"/>
              </a:xfrm>
              <a:custGeom>
                <a:avLst/>
                <a:gdLst>
                  <a:gd name="T0" fmla="*/ 2147483646 w 993"/>
                  <a:gd name="T1" fmla="*/ 2147483646 h 888"/>
                  <a:gd name="T2" fmla="*/ 2147483646 w 993"/>
                  <a:gd name="T3" fmla="*/ 2147483646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2147483646 w 993"/>
                  <a:gd name="T11" fmla="*/ 2147483646 h 888"/>
                  <a:gd name="T12" fmla="*/ 2147483646 w 993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1" name="Google Shape;781;p31">
                <a:extLst>
                  <a:ext uri="{FF2B5EF4-FFF2-40B4-BE49-F238E27FC236}">
                    <a16:creationId xmlns:a16="http://schemas.microsoft.com/office/drawing/2014/main" xmlns="" id="{388280FD-044B-B765-3B53-0D86087F7C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5318" y="4025173"/>
                <a:ext cx="57211" cy="50463"/>
              </a:xfrm>
              <a:custGeom>
                <a:avLst/>
                <a:gdLst>
                  <a:gd name="T0" fmla="*/ 2147483646 w 994"/>
                  <a:gd name="T1" fmla="*/ 2147483646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214748364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2" name="Google Shape;782;p31">
                <a:extLst>
                  <a:ext uri="{FF2B5EF4-FFF2-40B4-BE49-F238E27FC236}">
                    <a16:creationId xmlns:a16="http://schemas.microsoft.com/office/drawing/2014/main" xmlns="" id="{52F876CA-93DC-3DCE-5462-8ACB17C16E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4933" y="4065544"/>
                <a:ext cx="57211" cy="50463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3" name="Google Shape;783;p31">
                <a:extLst>
                  <a:ext uri="{FF2B5EF4-FFF2-40B4-BE49-F238E27FC236}">
                    <a16:creationId xmlns:a16="http://schemas.microsoft.com/office/drawing/2014/main" xmlns="" id="{6F1E884F-6517-F72F-F4AC-F7D1DDEBB6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067" y="4158902"/>
                <a:ext cx="53846" cy="47939"/>
              </a:xfrm>
              <a:custGeom>
                <a:avLst/>
                <a:gdLst>
                  <a:gd name="T0" fmla="*/ 2147483646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2147483646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4" name="Google Shape;784;p31">
                <a:extLst>
                  <a:ext uri="{FF2B5EF4-FFF2-40B4-BE49-F238E27FC236}">
                    <a16:creationId xmlns:a16="http://schemas.microsoft.com/office/drawing/2014/main" xmlns="" id="{D5CF7671-8EDB-49EF-B6A2-951AF507DF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3682" y="4199273"/>
                <a:ext cx="57213" cy="50463"/>
              </a:xfrm>
              <a:custGeom>
                <a:avLst/>
                <a:gdLst>
                  <a:gd name="T0" fmla="*/ 2147483646 w 994"/>
                  <a:gd name="T1" fmla="*/ 2147483646 h 914"/>
                  <a:gd name="T2" fmla="*/ 2147483646 w 994"/>
                  <a:gd name="T3" fmla="*/ 2147483646 h 914"/>
                  <a:gd name="T4" fmla="*/ 2147483646 w 994"/>
                  <a:gd name="T5" fmla="*/ 2147483646 h 914"/>
                  <a:gd name="T6" fmla="*/ 2147483646 w 994"/>
                  <a:gd name="T7" fmla="*/ 2147483646 h 914"/>
                  <a:gd name="T8" fmla="*/ 2147483646 w 994"/>
                  <a:gd name="T9" fmla="*/ 2147483646 h 914"/>
                  <a:gd name="T10" fmla="*/ 2147483646 w 994"/>
                  <a:gd name="T11" fmla="*/ 2147483646 h 914"/>
                  <a:gd name="T12" fmla="*/ 2147483646 w 994"/>
                  <a:gd name="T13" fmla="*/ 2147483646 h 914"/>
                  <a:gd name="T14" fmla="*/ 2147483646 w 994"/>
                  <a:gd name="T15" fmla="*/ 2147483646 h 914"/>
                  <a:gd name="T16" fmla="*/ 2147483646 w 994"/>
                  <a:gd name="T17" fmla="*/ 2147483646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5" name="Google Shape;785;p31">
                <a:extLst>
                  <a:ext uri="{FF2B5EF4-FFF2-40B4-BE49-F238E27FC236}">
                    <a16:creationId xmlns:a16="http://schemas.microsoft.com/office/drawing/2014/main" xmlns="" id="{5A10604F-0648-CEEE-2047-77CC85AA2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663" y="4239644"/>
                <a:ext cx="53846" cy="50463"/>
              </a:xfrm>
              <a:custGeom>
                <a:avLst/>
                <a:gdLst>
                  <a:gd name="T0" fmla="*/ 2147483646 w 994"/>
                  <a:gd name="T1" fmla="*/ 2147483646 h 888"/>
                  <a:gd name="T2" fmla="*/ 2147483646 w 994"/>
                  <a:gd name="T3" fmla="*/ 2147483646 h 888"/>
                  <a:gd name="T4" fmla="*/ 2147483646 w 994"/>
                  <a:gd name="T5" fmla="*/ 2147483646 h 888"/>
                  <a:gd name="T6" fmla="*/ 2147483646 w 994"/>
                  <a:gd name="T7" fmla="*/ 2147483646 h 888"/>
                  <a:gd name="T8" fmla="*/ 2147483646 w 994"/>
                  <a:gd name="T9" fmla="*/ 2147483646 h 888"/>
                  <a:gd name="T10" fmla="*/ 2147483646 w 994"/>
                  <a:gd name="T11" fmla="*/ 2147483646 h 888"/>
                  <a:gd name="T12" fmla="*/ 2147483646 w 994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6" name="Google Shape;786;p31">
                <a:extLst>
                  <a:ext uri="{FF2B5EF4-FFF2-40B4-BE49-F238E27FC236}">
                    <a16:creationId xmlns:a16="http://schemas.microsoft.com/office/drawing/2014/main" xmlns="" id="{1A45FDE6-911F-B3BA-EEED-27EA730835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2432" y="4330478"/>
                <a:ext cx="60577" cy="50463"/>
              </a:xfrm>
              <a:custGeom>
                <a:avLst/>
                <a:gdLst>
                  <a:gd name="T0" fmla="*/ 2147483646 w 1047"/>
                  <a:gd name="T1" fmla="*/ 0 h 888"/>
                  <a:gd name="T2" fmla="*/ 2147483646 w 1047"/>
                  <a:gd name="T3" fmla="*/ 2147483646 h 888"/>
                  <a:gd name="T4" fmla="*/ 2147483646 w 1047"/>
                  <a:gd name="T5" fmla="*/ 2147483646 h 888"/>
                  <a:gd name="T6" fmla="*/ 2147483646 w 1047"/>
                  <a:gd name="T7" fmla="*/ 2147483646 h 888"/>
                  <a:gd name="T8" fmla="*/ 2147483646 w 1047"/>
                  <a:gd name="T9" fmla="*/ 2147483646 h 888"/>
                  <a:gd name="T10" fmla="*/ 2147483646 w 1047"/>
                  <a:gd name="T11" fmla="*/ 0 h 888"/>
                  <a:gd name="T12" fmla="*/ 2147483646 w 1047"/>
                  <a:gd name="T13" fmla="*/ 0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7" name="Google Shape;787;p31">
                <a:extLst>
                  <a:ext uri="{FF2B5EF4-FFF2-40B4-BE49-F238E27FC236}">
                    <a16:creationId xmlns:a16="http://schemas.microsoft.com/office/drawing/2014/main" xmlns="" id="{B650E91C-FFCF-042E-298A-4A4D37CB1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412" y="4370849"/>
                <a:ext cx="53846" cy="50463"/>
              </a:xfrm>
              <a:custGeom>
                <a:avLst/>
                <a:gdLst>
                  <a:gd name="T0" fmla="*/ 2147483646 w 994"/>
                  <a:gd name="T1" fmla="*/ 2147483646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214748364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8" name="Google Shape;788;p31">
                <a:extLst>
                  <a:ext uri="{FF2B5EF4-FFF2-40B4-BE49-F238E27FC236}">
                    <a16:creationId xmlns:a16="http://schemas.microsoft.com/office/drawing/2014/main" xmlns="" id="{39D5E312-BE48-471E-7CD2-50C2372A4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5027" y="4413742"/>
                <a:ext cx="53846" cy="47941"/>
              </a:xfrm>
              <a:custGeom>
                <a:avLst/>
                <a:gdLst>
                  <a:gd name="T0" fmla="*/ 0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0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9" name="Google Shape;789;p31">
                <a:extLst>
                  <a:ext uri="{FF2B5EF4-FFF2-40B4-BE49-F238E27FC236}">
                    <a16:creationId xmlns:a16="http://schemas.microsoft.com/office/drawing/2014/main" xmlns="" id="{D7D1CE2D-797D-3417-E2D8-A9E49E74C9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7527" y="4504576"/>
                <a:ext cx="53846" cy="50463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0" name="Google Shape;790;p31">
                <a:extLst>
                  <a:ext uri="{FF2B5EF4-FFF2-40B4-BE49-F238E27FC236}">
                    <a16:creationId xmlns:a16="http://schemas.microsoft.com/office/drawing/2014/main" xmlns="" id="{446458B1-AB21-23C6-A9F2-CDE8189E36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778" y="4544947"/>
                <a:ext cx="57211" cy="50463"/>
              </a:xfrm>
              <a:custGeom>
                <a:avLst/>
                <a:gdLst>
                  <a:gd name="T0" fmla="*/ 2147483646 w 1047"/>
                  <a:gd name="T1" fmla="*/ 0 h 914"/>
                  <a:gd name="T2" fmla="*/ 2147483646 w 1047"/>
                  <a:gd name="T3" fmla="*/ 2147483646 h 914"/>
                  <a:gd name="T4" fmla="*/ 2147483646 w 1047"/>
                  <a:gd name="T5" fmla="*/ 2147483646 h 914"/>
                  <a:gd name="T6" fmla="*/ 2147483646 w 1047"/>
                  <a:gd name="T7" fmla="*/ 2147483646 h 914"/>
                  <a:gd name="T8" fmla="*/ 2147483646 w 1047"/>
                  <a:gd name="T9" fmla="*/ 2147483646 h 914"/>
                  <a:gd name="T10" fmla="*/ 2147483646 w 1047"/>
                  <a:gd name="T11" fmla="*/ 2147483646 h 914"/>
                  <a:gd name="T12" fmla="*/ 2147483646 w 1047"/>
                  <a:gd name="T13" fmla="*/ 2147483646 h 914"/>
                  <a:gd name="T14" fmla="*/ 2147483646 w 1047"/>
                  <a:gd name="T15" fmla="*/ 2147483646 h 914"/>
                  <a:gd name="T16" fmla="*/ 2147483646 w 1047"/>
                  <a:gd name="T17" fmla="*/ 0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1" name="Google Shape;791;p31">
                <a:extLst>
                  <a:ext uri="{FF2B5EF4-FFF2-40B4-BE49-F238E27FC236}">
                    <a16:creationId xmlns:a16="http://schemas.microsoft.com/office/drawing/2014/main" xmlns="" id="{FBC09D1A-C937-9CB3-0DFA-15DFE30AC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393" y="4587841"/>
                <a:ext cx="53846" cy="47939"/>
              </a:xfrm>
              <a:custGeom>
                <a:avLst/>
                <a:gdLst>
                  <a:gd name="T0" fmla="*/ 2147483646 w 993"/>
                  <a:gd name="T1" fmla="*/ 2147483646 h 888"/>
                  <a:gd name="T2" fmla="*/ 2147483646 w 993"/>
                  <a:gd name="T3" fmla="*/ 2147483646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2147483646 w 993"/>
                  <a:gd name="T11" fmla="*/ 2147483646 h 888"/>
                  <a:gd name="T12" fmla="*/ 2147483646 w 993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2" name="Google Shape;792;p31">
                <a:extLst>
                  <a:ext uri="{FF2B5EF4-FFF2-40B4-BE49-F238E27FC236}">
                    <a16:creationId xmlns:a16="http://schemas.microsoft.com/office/drawing/2014/main" xmlns="" id="{5F32DF2D-A0F8-D496-6DC8-BC6088AA55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5892" y="4678676"/>
                <a:ext cx="53846" cy="50463"/>
              </a:xfrm>
              <a:custGeom>
                <a:avLst/>
                <a:gdLst>
                  <a:gd name="T0" fmla="*/ 2147483646 w 994"/>
                  <a:gd name="T1" fmla="*/ 0 h 887"/>
                  <a:gd name="T2" fmla="*/ 2147483646 w 994"/>
                  <a:gd name="T3" fmla="*/ 2147483646 h 887"/>
                  <a:gd name="T4" fmla="*/ 2147483646 w 994"/>
                  <a:gd name="T5" fmla="*/ 2147483646 h 887"/>
                  <a:gd name="T6" fmla="*/ 2147483646 w 994"/>
                  <a:gd name="T7" fmla="*/ 2147483646 h 887"/>
                  <a:gd name="T8" fmla="*/ 2147483646 w 994"/>
                  <a:gd name="T9" fmla="*/ 2147483646 h 887"/>
                  <a:gd name="T10" fmla="*/ 2147483646 w 994"/>
                  <a:gd name="T11" fmla="*/ 0 h 887"/>
                  <a:gd name="T12" fmla="*/ 2147483646 w 994"/>
                  <a:gd name="T13" fmla="*/ 0 h 8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3" name="Google Shape;793;p31">
                <a:extLst>
                  <a:ext uri="{FF2B5EF4-FFF2-40B4-BE49-F238E27FC236}">
                    <a16:creationId xmlns:a16="http://schemas.microsoft.com/office/drawing/2014/main" xmlns="" id="{BEF784BC-EA27-06AB-8FEC-4E2CC4642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5508" y="4719046"/>
                <a:ext cx="53846" cy="50463"/>
              </a:xfrm>
              <a:custGeom>
                <a:avLst/>
                <a:gdLst>
                  <a:gd name="T0" fmla="*/ 2147483646 w 994"/>
                  <a:gd name="T1" fmla="*/ 0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0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4" name="Google Shape;794;p31">
                <a:extLst>
                  <a:ext uri="{FF2B5EF4-FFF2-40B4-BE49-F238E27FC236}">
                    <a16:creationId xmlns:a16="http://schemas.microsoft.com/office/drawing/2014/main" xmlns="" id="{6F83F05B-1A0B-83BC-58B0-E63655C043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1756" y="4761940"/>
                <a:ext cx="57213" cy="47941"/>
              </a:xfrm>
              <a:custGeom>
                <a:avLst/>
                <a:gdLst>
                  <a:gd name="T0" fmla="*/ 2147483646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2147483646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5" name="Google Shape;795;p31">
                <a:extLst>
                  <a:ext uri="{FF2B5EF4-FFF2-40B4-BE49-F238E27FC236}">
                    <a16:creationId xmlns:a16="http://schemas.microsoft.com/office/drawing/2014/main" xmlns="" id="{A8AFC3F1-503B-143C-7883-7FBD5AFC77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256" y="4852774"/>
                <a:ext cx="53846" cy="47941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6" name="Google Shape;796;p31">
                <a:extLst>
                  <a:ext uri="{FF2B5EF4-FFF2-40B4-BE49-F238E27FC236}">
                    <a16:creationId xmlns:a16="http://schemas.microsoft.com/office/drawing/2014/main" xmlns="" id="{000A3340-3F85-2733-A36C-F28BB0787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3871" y="4893145"/>
                <a:ext cx="57213" cy="50463"/>
              </a:xfrm>
              <a:custGeom>
                <a:avLst/>
                <a:gdLst>
                  <a:gd name="T0" fmla="*/ 2147483646 w 993"/>
                  <a:gd name="T1" fmla="*/ 2147483646 h 928"/>
                  <a:gd name="T2" fmla="*/ 0 w 993"/>
                  <a:gd name="T3" fmla="*/ 2147483646 h 928"/>
                  <a:gd name="T4" fmla="*/ 0 w 993"/>
                  <a:gd name="T5" fmla="*/ 2147483646 h 928"/>
                  <a:gd name="T6" fmla="*/ 2147483646 w 993"/>
                  <a:gd name="T7" fmla="*/ 2147483646 h 928"/>
                  <a:gd name="T8" fmla="*/ 2147483646 w 993"/>
                  <a:gd name="T9" fmla="*/ 2147483646 h 928"/>
                  <a:gd name="T10" fmla="*/ 2147483646 w 993"/>
                  <a:gd name="T11" fmla="*/ 2147483646 h 928"/>
                  <a:gd name="T12" fmla="*/ 2147483646 w 993"/>
                  <a:gd name="T13" fmla="*/ 2147483646 h 928"/>
                  <a:gd name="T14" fmla="*/ 2147483646 w 993"/>
                  <a:gd name="T15" fmla="*/ 2147483646 h 9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7" name="Google Shape;797;p31">
                <a:extLst>
                  <a:ext uri="{FF2B5EF4-FFF2-40B4-BE49-F238E27FC236}">
                    <a16:creationId xmlns:a16="http://schemas.microsoft.com/office/drawing/2014/main" xmlns="" id="{C4A5F79E-BB7B-431E-E1B4-A21BA20C9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9548" y="4287583"/>
                <a:ext cx="77403" cy="68126"/>
              </a:xfrm>
              <a:custGeom>
                <a:avLst/>
                <a:gdLst>
                  <a:gd name="T0" fmla="*/ 2147483646 w 1377"/>
                  <a:gd name="T1" fmla="*/ 2147483646 h 1242"/>
                  <a:gd name="T2" fmla="*/ 0 w 1377"/>
                  <a:gd name="T3" fmla="*/ 2147483646 h 1242"/>
                  <a:gd name="T4" fmla="*/ 0 w 1377"/>
                  <a:gd name="T5" fmla="*/ 2147483646 h 1242"/>
                  <a:gd name="T6" fmla="*/ 2147483646 w 1377"/>
                  <a:gd name="T7" fmla="*/ 2147483646 h 1242"/>
                  <a:gd name="T8" fmla="*/ 2147483646 w 1377"/>
                  <a:gd name="T9" fmla="*/ 2147483646 h 1242"/>
                  <a:gd name="T10" fmla="*/ 2147483646 w 1377"/>
                  <a:gd name="T11" fmla="*/ 2147483646 h 1242"/>
                  <a:gd name="T12" fmla="*/ 2147483646 w 1377"/>
                  <a:gd name="T13" fmla="*/ 2147483646 h 1242"/>
                  <a:gd name="T14" fmla="*/ 2147483646 w 1377"/>
                  <a:gd name="T15" fmla="*/ 2147483646 h 1242"/>
                  <a:gd name="T16" fmla="*/ 2147483646 w 1377"/>
                  <a:gd name="T17" fmla="*/ 2147483646 h 12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8" name="Google Shape;798;p31">
                <a:extLst>
                  <a:ext uri="{FF2B5EF4-FFF2-40B4-BE49-F238E27FC236}">
                    <a16:creationId xmlns:a16="http://schemas.microsoft.com/office/drawing/2014/main" xmlns="" id="{64CD5D16-D84A-7F4D-B0F3-8D67857959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7911" y="4459159"/>
                <a:ext cx="77405" cy="70649"/>
              </a:xfrm>
              <a:custGeom>
                <a:avLst/>
                <a:gdLst>
                  <a:gd name="T0" fmla="*/ 2147483646 w 1377"/>
                  <a:gd name="T1" fmla="*/ 0 h 1258"/>
                  <a:gd name="T2" fmla="*/ 2147483646 w 1377"/>
                  <a:gd name="T3" fmla="*/ 2147483646 h 1258"/>
                  <a:gd name="T4" fmla="*/ 2147483646 w 1377"/>
                  <a:gd name="T5" fmla="*/ 2147483646 h 1258"/>
                  <a:gd name="T6" fmla="*/ 2147483646 w 1377"/>
                  <a:gd name="T7" fmla="*/ 2147483646 h 1258"/>
                  <a:gd name="T8" fmla="*/ 2147483646 w 1377"/>
                  <a:gd name="T9" fmla="*/ 2147483646 h 1258"/>
                  <a:gd name="T10" fmla="*/ 2147483646 w 1377"/>
                  <a:gd name="T11" fmla="*/ 2147483646 h 1258"/>
                  <a:gd name="T12" fmla="*/ 2147483646 w 1377"/>
                  <a:gd name="T13" fmla="*/ 0 h 1258"/>
                  <a:gd name="T14" fmla="*/ 2147483646 w 1377"/>
                  <a:gd name="T15" fmla="*/ 0 h 12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9" name="Google Shape;799;p31">
                <a:extLst>
                  <a:ext uri="{FF2B5EF4-FFF2-40B4-BE49-F238E27FC236}">
                    <a16:creationId xmlns:a16="http://schemas.microsoft.com/office/drawing/2014/main" xmlns="" id="{1124BAC8-B095-8D4C-7335-513E4B962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9641" y="4630735"/>
                <a:ext cx="77405" cy="70649"/>
              </a:xfrm>
              <a:custGeom>
                <a:avLst/>
                <a:gdLst>
                  <a:gd name="T0" fmla="*/ 2147483646 w 1430"/>
                  <a:gd name="T1" fmla="*/ 2147483646 h 1245"/>
                  <a:gd name="T2" fmla="*/ 2147483646 w 1430"/>
                  <a:gd name="T3" fmla="*/ 2147483646 h 1245"/>
                  <a:gd name="T4" fmla="*/ 2147483646 w 1430"/>
                  <a:gd name="T5" fmla="*/ 2147483646 h 1245"/>
                  <a:gd name="T6" fmla="*/ 2147483646 w 1430"/>
                  <a:gd name="T7" fmla="*/ 2147483646 h 1245"/>
                  <a:gd name="T8" fmla="*/ 2147483646 w 1430"/>
                  <a:gd name="T9" fmla="*/ 2147483646 h 1245"/>
                  <a:gd name="T10" fmla="*/ 2147483646 w 1430"/>
                  <a:gd name="T11" fmla="*/ 2147483646 h 1245"/>
                  <a:gd name="T12" fmla="*/ 2147483646 w 1430"/>
                  <a:gd name="T13" fmla="*/ 2147483646 h 1245"/>
                  <a:gd name="T14" fmla="*/ 2147483646 w 1430"/>
                  <a:gd name="T15" fmla="*/ 2147483646 h 12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0" name="Google Shape;800;p31">
                <a:extLst>
                  <a:ext uri="{FF2B5EF4-FFF2-40B4-BE49-F238E27FC236}">
                    <a16:creationId xmlns:a16="http://schemas.microsoft.com/office/drawing/2014/main" xmlns="" id="{59D10E67-6A21-CCEC-A378-91A3DCDC0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1372" y="4804834"/>
                <a:ext cx="74039" cy="68125"/>
              </a:xfrm>
              <a:custGeom>
                <a:avLst/>
                <a:gdLst>
                  <a:gd name="T0" fmla="*/ 2147483646 w 1377"/>
                  <a:gd name="T1" fmla="*/ 2147483646 h 1245"/>
                  <a:gd name="T2" fmla="*/ 2147483646 w 1377"/>
                  <a:gd name="T3" fmla="*/ 2147483646 h 1245"/>
                  <a:gd name="T4" fmla="*/ 2147483646 w 1377"/>
                  <a:gd name="T5" fmla="*/ 2147483646 h 1245"/>
                  <a:gd name="T6" fmla="*/ 2147483646 w 1377"/>
                  <a:gd name="T7" fmla="*/ 2147483646 h 1245"/>
                  <a:gd name="T8" fmla="*/ 2147483646 w 1377"/>
                  <a:gd name="T9" fmla="*/ 2147483646 h 1245"/>
                  <a:gd name="T10" fmla="*/ 2147483646 w 1377"/>
                  <a:gd name="T11" fmla="*/ 2147483646 h 1245"/>
                  <a:gd name="T12" fmla="*/ 2147483646 w 1377"/>
                  <a:gd name="T13" fmla="*/ 2147483646 h 1245"/>
                  <a:gd name="T14" fmla="*/ 2147483646 w 1377"/>
                  <a:gd name="T15" fmla="*/ 2147483646 h 1245"/>
                  <a:gd name="T16" fmla="*/ 2147483646 w 1377"/>
                  <a:gd name="T17" fmla="*/ 2147483646 h 1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1" name="Google Shape;801;p31">
                <a:extLst>
                  <a:ext uri="{FF2B5EF4-FFF2-40B4-BE49-F238E27FC236}">
                    <a16:creationId xmlns:a16="http://schemas.microsoft.com/office/drawing/2014/main" xmlns="" id="{3AD7D7A2-D1EE-F492-57FC-D9E4BDF87C29}"/>
                  </a:ext>
                </a:extLst>
              </p:cNvPr>
              <p:cNvSpPr/>
              <p:nvPr/>
            </p:nvSpPr>
            <p:spPr>
              <a:xfrm>
                <a:off x="5819039" y="4746801"/>
                <a:ext cx="1120222" cy="305305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2" name="Google Shape;802;p31">
                <a:extLst>
                  <a:ext uri="{FF2B5EF4-FFF2-40B4-BE49-F238E27FC236}">
                    <a16:creationId xmlns:a16="http://schemas.microsoft.com/office/drawing/2014/main" xmlns="" id="{AA0820F1-93D5-9BD3-06E3-8EBD60EDB10C}"/>
                  </a:ext>
                </a:extLst>
              </p:cNvPr>
              <p:cNvSpPr/>
              <p:nvPr/>
            </p:nvSpPr>
            <p:spPr>
              <a:xfrm>
                <a:off x="5980512" y="4746801"/>
                <a:ext cx="1120222" cy="305305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3" name="Google Shape;803;p31">
                <a:extLst>
                  <a:ext uri="{FF2B5EF4-FFF2-40B4-BE49-F238E27FC236}">
                    <a16:creationId xmlns:a16="http://schemas.microsoft.com/office/drawing/2014/main" xmlns="" id="{E732A11E-FBF6-D6A6-CC38-91E40A03D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6" y="4807357"/>
                <a:ext cx="1012984" cy="181668"/>
              </a:xfrm>
              <a:custGeom>
                <a:avLst/>
                <a:gdLst>
                  <a:gd name="T0" fmla="*/ 2147483646 w 18305"/>
                  <a:gd name="T1" fmla="*/ 0 h 3310"/>
                  <a:gd name="T2" fmla="*/ 2147483646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4" name="Google Shape;804;p31">
                <a:extLst>
                  <a:ext uri="{FF2B5EF4-FFF2-40B4-BE49-F238E27FC236}">
                    <a16:creationId xmlns:a16="http://schemas.microsoft.com/office/drawing/2014/main" xmlns="" id="{5D0977D3-92AA-AA5D-C8C9-4771382484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6" y="4898191"/>
                <a:ext cx="1012984" cy="90834"/>
              </a:xfrm>
              <a:custGeom>
                <a:avLst/>
                <a:gdLst>
                  <a:gd name="T0" fmla="*/ 2147483646 w 18305"/>
                  <a:gd name="T1" fmla="*/ 2147483646 h 1656"/>
                  <a:gd name="T2" fmla="*/ 2147483646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2147483646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5" name="Google Shape;805;p31">
                <a:extLst>
                  <a:ext uri="{FF2B5EF4-FFF2-40B4-BE49-F238E27FC236}">
                    <a16:creationId xmlns:a16="http://schemas.microsoft.com/office/drawing/2014/main" xmlns="" id="{1C376208-FA77-7D7A-1553-1C106D202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9452" y="4136193"/>
                <a:ext cx="1120679" cy="305305"/>
              </a:xfrm>
              <a:custGeom>
                <a:avLst/>
                <a:gdLst>
                  <a:gd name="T0" fmla="*/ 2147483646 w 20290"/>
                  <a:gd name="T1" fmla="*/ 2147483646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lnTo>
                      <a:pt x="2316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6" name="Google Shape;806;p31">
                <a:extLst>
                  <a:ext uri="{FF2B5EF4-FFF2-40B4-BE49-F238E27FC236}">
                    <a16:creationId xmlns:a16="http://schemas.microsoft.com/office/drawing/2014/main" xmlns="" id="{FDABEFF5-4280-30A7-14BC-1B3D2D37C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0991" y="4136193"/>
                <a:ext cx="1120679" cy="305305"/>
              </a:xfrm>
              <a:custGeom>
                <a:avLst/>
                <a:gdLst>
                  <a:gd name="T0" fmla="*/ 2147483646 w 20290"/>
                  <a:gd name="T1" fmla="*/ 2147483646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2147483646 w 20290"/>
                  <a:gd name="T19" fmla="*/ 2147483646 h 5507"/>
                  <a:gd name="T20" fmla="*/ 2147483646 w 20290"/>
                  <a:gd name="T21" fmla="*/ 2147483646 h 5507"/>
                  <a:gd name="T22" fmla="*/ 2147483646 w 20290"/>
                  <a:gd name="T23" fmla="*/ 2147483646 h 5507"/>
                  <a:gd name="T24" fmla="*/ 2147483646 w 20290"/>
                  <a:gd name="T25" fmla="*/ 2147483646 h 550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lnTo>
                      <a:pt x="22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7" name="Google Shape;807;p31">
                <a:extLst>
                  <a:ext uri="{FF2B5EF4-FFF2-40B4-BE49-F238E27FC236}">
                    <a16:creationId xmlns:a16="http://schemas.microsoft.com/office/drawing/2014/main" xmlns="" id="{70AF0766-3FCF-AFD8-6E25-B6B73B58D4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6" y="4196749"/>
                <a:ext cx="1012984" cy="184192"/>
              </a:xfrm>
              <a:custGeom>
                <a:avLst/>
                <a:gdLst>
                  <a:gd name="T0" fmla="*/ 2147483646 w 18305"/>
                  <a:gd name="T1" fmla="*/ 0 h 3310"/>
                  <a:gd name="T2" fmla="*/ 2147483646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8" name="Google Shape;808;p31">
                <a:extLst>
                  <a:ext uri="{FF2B5EF4-FFF2-40B4-BE49-F238E27FC236}">
                    <a16:creationId xmlns:a16="http://schemas.microsoft.com/office/drawing/2014/main" xmlns="" id="{8736F58C-7E51-401D-BE95-7EBD4580B8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6" y="4290107"/>
                <a:ext cx="1012984" cy="90834"/>
              </a:xfrm>
              <a:custGeom>
                <a:avLst/>
                <a:gdLst>
                  <a:gd name="T0" fmla="*/ 2147483646 w 18305"/>
                  <a:gd name="T1" fmla="*/ 2147483646 h 1656"/>
                  <a:gd name="T2" fmla="*/ 2147483646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2147483646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9" name="Google Shape;809;p31">
                <a:extLst>
                  <a:ext uri="{FF2B5EF4-FFF2-40B4-BE49-F238E27FC236}">
                    <a16:creationId xmlns:a16="http://schemas.microsoft.com/office/drawing/2014/main" xmlns="" id="{777CEF06-1CD6-14AF-EDA1-1EAC1EDF04CC}"/>
                  </a:ext>
                </a:extLst>
              </p:cNvPr>
              <p:cNvSpPr/>
              <p:nvPr/>
            </p:nvSpPr>
            <p:spPr>
              <a:xfrm>
                <a:off x="5879591" y="4441497"/>
                <a:ext cx="1120222" cy="305303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0" name="Google Shape;810;p31">
                <a:extLst>
                  <a:ext uri="{FF2B5EF4-FFF2-40B4-BE49-F238E27FC236}">
                    <a16:creationId xmlns:a16="http://schemas.microsoft.com/office/drawing/2014/main" xmlns="" id="{26854902-A3A7-90AB-D9DE-351E61AF3A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5221" y="4441497"/>
                <a:ext cx="1120679" cy="305303"/>
              </a:xfrm>
              <a:custGeom>
                <a:avLst/>
                <a:gdLst>
                  <a:gd name="T0" fmla="*/ 2147483646 w 20291"/>
                  <a:gd name="T1" fmla="*/ 2147483646 h 5520"/>
                  <a:gd name="T2" fmla="*/ 2147483646 w 20291"/>
                  <a:gd name="T3" fmla="*/ 2147483646 h 5520"/>
                  <a:gd name="T4" fmla="*/ 2147483646 w 20291"/>
                  <a:gd name="T5" fmla="*/ 2147483646 h 5520"/>
                  <a:gd name="T6" fmla="*/ 2147483646 w 20291"/>
                  <a:gd name="T7" fmla="*/ 2147483646 h 5520"/>
                  <a:gd name="T8" fmla="*/ 2147483646 w 20291"/>
                  <a:gd name="T9" fmla="*/ 2147483646 h 5520"/>
                  <a:gd name="T10" fmla="*/ 2147483646 w 20291"/>
                  <a:gd name="T11" fmla="*/ 2147483646 h 5520"/>
                  <a:gd name="T12" fmla="*/ 2147483646 w 20291"/>
                  <a:gd name="T13" fmla="*/ 2147483646 h 5520"/>
                  <a:gd name="T14" fmla="*/ 2147483646 w 20291"/>
                  <a:gd name="T15" fmla="*/ 2147483646 h 5520"/>
                  <a:gd name="T16" fmla="*/ 2147483646 w 20291"/>
                  <a:gd name="T17" fmla="*/ 2147483646 h 5520"/>
                  <a:gd name="T18" fmla="*/ 2147483646 w 20291"/>
                  <a:gd name="T19" fmla="*/ 2147483646 h 5520"/>
                  <a:gd name="T20" fmla="*/ 2147483646 w 20291"/>
                  <a:gd name="T21" fmla="*/ 2147483646 h 5520"/>
                  <a:gd name="T22" fmla="*/ 2147483646 w 20291"/>
                  <a:gd name="T23" fmla="*/ 2147483646 h 5520"/>
                  <a:gd name="T24" fmla="*/ 2147483646 w 20291"/>
                  <a:gd name="T25" fmla="*/ 2147483646 h 55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1" name="Google Shape;811;p31">
                <a:extLst>
                  <a:ext uri="{FF2B5EF4-FFF2-40B4-BE49-F238E27FC236}">
                    <a16:creationId xmlns:a16="http://schemas.microsoft.com/office/drawing/2014/main" xmlns="" id="{0D172882-CF6A-767B-FEC0-9736E0BCE9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8875" y="4502054"/>
                <a:ext cx="1012986" cy="184191"/>
              </a:xfrm>
              <a:custGeom>
                <a:avLst/>
                <a:gdLst>
                  <a:gd name="T0" fmla="*/ 0 w 18305"/>
                  <a:gd name="T1" fmla="*/ 0 h 3310"/>
                  <a:gd name="T2" fmla="*/ 0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0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2" name="Google Shape;812;p31">
                <a:extLst>
                  <a:ext uri="{FF2B5EF4-FFF2-40B4-BE49-F238E27FC236}">
                    <a16:creationId xmlns:a16="http://schemas.microsoft.com/office/drawing/2014/main" xmlns="" id="{F6AF0FBF-F5F5-45C2-E22A-246197C4D2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8875" y="4595410"/>
                <a:ext cx="1012986" cy="90834"/>
              </a:xfrm>
              <a:custGeom>
                <a:avLst/>
                <a:gdLst>
                  <a:gd name="T0" fmla="*/ 0 w 18305"/>
                  <a:gd name="T1" fmla="*/ 2147483646 h 1656"/>
                  <a:gd name="T2" fmla="*/ 0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0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3" name="Google Shape;813;p31">
                <a:extLst>
                  <a:ext uri="{FF2B5EF4-FFF2-40B4-BE49-F238E27FC236}">
                    <a16:creationId xmlns:a16="http://schemas.microsoft.com/office/drawing/2014/main" xmlns="" id="{A487A496-1369-9930-4FC4-CA48940FC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279" y="4847728"/>
                <a:ext cx="198557" cy="204378"/>
              </a:xfrm>
              <a:custGeom>
                <a:avLst/>
                <a:gdLst>
                  <a:gd name="T0" fmla="*/ 2147483646 w 3620"/>
                  <a:gd name="T1" fmla="*/ 0 h 3688"/>
                  <a:gd name="T2" fmla="*/ 0 w 3620"/>
                  <a:gd name="T3" fmla="*/ 2147483646 h 3688"/>
                  <a:gd name="T4" fmla="*/ 2147483646 w 3620"/>
                  <a:gd name="T5" fmla="*/ 2147483646 h 3688"/>
                  <a:gd name="T6" fmla="*/ 2147483646 w 3620"/>
                  <a:gd name="T7" fmla="*/ 2147483646 h 3688"/>
                  <a:gd name="T8" fmla="*/ 2147483646 w 3620"/>
                  <a:gd name="T9" fmla="*/ 0 h 36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4" name="Google Shape;814;p31">
                <a:extLst>
                  <a:ext uri="{FF2B5EF4-FFF2-40B4-BE49-F238E27FC236}">
                    <a16:creationId xmlns:a16="http://schemas.microsoft.com/office/drawing/2014/main" xmlns="" id="{AB400662-9213-B15D-F369-B41CB82701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663" y="4989025"/>
                <a:ext cx="67308" cy="63080"/>
              </a:xfrm>
              <a:custGeom>
                <a:avLst/>
                <a:gdLst>
                  <a:gd name="T0" fmla="*/ 2147483646 w 1166"/>
                  <a:gd name="T1" fmla="*/ 0 h 1147"/>
                  <a:gd name="T2" fmla="*/ 2147483646 w 1166"/>
                  <a:gd name="T3" fmla="*/ 2147483646 h 1147"/>
                  <a:gd name="T4" fmla="*/ 2147483646 w 1166"/>
                  <a:gd name="T5" fmla="*/ 2147483646 h 1147"/>
                  <a:gd name="T6" fmla="*/ 2147483646 w 1166"/>
                  <a:gd name="T7" fmla="*/ 2147483646 h 1147"/>
                  <a:gd name="T8" fmla="*/ 2147483646 w 1166"/>
                  <a:gd name="T9" fmla="*/ 2147483646 h 1147"/>
                  <a:gd name="T10" fmla="*/ 2147483646 w 1166"/>
                  <a:gd name="T11" fmla="*/ 0 h 11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5" name="Google Shape;815;p31">
                <a:extLst>
                  <a:ext uri="{FF2B5EF4-FFF2-40B4-BE49-F238E27FC236}">
                    <a16:creationId xmlns:a16="http://schemas.microsoft.com/office/drawing/2014/main" xmlns="" id="{E25F8DF4-5A0F-B001-072B-0A984716EA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451" y="4085729"/>
                <a:ext cx="228847" cy="151390"/>
              </a:xfrm>
              <a:custGeom>
                <a:avLst/>
                <a:gdLst>
                  <a:gd name="T0" fmla="*/ 2147483646 w 4130"/>
                  <a:gd name="T1" fmla="*/ 0 h 2753"/>
                  <a:gd name="T2" fmla="*/ 2147483646 w 4130"/>
                  <a:gd name="T3" fmla="*/ 2147483646 h 2753"/>
                  <a:gd name="T4" fmla="*/ 2147483646 w 4130"/>
                  <a:gd name="T5" fmla="*/ 2147483646 h 2753"/>
                  <a:gd name="T6" fmla="*/ 2147483646 w 4130"/>
                  <a:gd name="T7" fmla="*/ 2147483646 h 2753"/>
                  <a:gd name="T8" fmla="*/ 2147483646 w 4130"/>
                  <a:gd name="T9" fmla="*/ 2147483646 h 2753"/>
                  <a:gd name="T10" fmla="*/ 2147483646 w 4130"/>
                  <a:gd name="T11" fmla="*/ 2147483646 h 2753"/>
                  <a:gd name="T12" fmla="*/ 2147483646 w 4130"/>
                  <a:gd name="T13" fmla="*/ 2147483646 h 2753"/>
                  <a:gd name="T14" fmla="*/ 2147483646 w 4130"/>
                  <a:gd name="T15" fmla="*/ 2147483646 h 2753"/>
                  <a:gd name="T16" fmla="*/ 2147483646 w 4130"/>
                  <a:gd name="T17" fmla="*/ 2147483646 h 2753"/>
                  <a:gd name="T18" fmla="*/ 2147483646 w 4130"/>
                  <a:gd name="T19" fmla="*/ 2147483646 h 2753"/>
                  <a:gd name="T20" fmla="*/ 2147483646 w 4130"/>
                  <a:gd name="T21" fmla="*/ 2147483646 h 2753"/>
                  <a:gd name="T22" fmla="*/ 2147483646 w 4130"/>
                  <a:gd name="T23" fmla="*/ 0 h 275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6" name="Google Shape;816;p31">
                <a:extLst>
                  <a:ext uri="{FF2B5EF4-FFF2-40B4-BE49-F238E27FC236}">
                    <a16:creationId xmlns:a16="http://schemas.microsoft.com/office/drawing/2014/main" xmlns="" id="{BC9105A3-A14C-FE16-95E5-510BE90FDB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451" y="4136193"/>
                <a:ext cx="215386" cy="100927"/>
              </a:xfrm>
              <a:custGeom>
                <a:avLst/>
                <a:gdLst>
                  <a:gd name="T0" fmla="*/ 2147483646 w 3905"/>
                  <a:gd name="T1" fmla="*/ 2147483646 h 1814"/>
                  <a:gd name="T2" fmla="*/ 2147483646 w 3905"/>
                  <a:gd name="T3" fmla="*/ 2147483646 h 1814"/>
                  <a:gd name="T4" fmla="*/ 2147483646 w 3905"/>
                  <a:gd name="T5" fmla="*/ 2147483646 h 1814"/>
                  <a:gd name="T6" fmla="*/ 2147483646 w 3905"/>
                  <a:gd name="T7" fmla="*/ 2147483646 h 1814"/>
                  <a:gd name="T8" fmla="*/ 2147483646 w 3905"/>
                  <a:gd name="T9" fmla="*/ 2147483646 h 1814"/>
                  <a:gd name="T10" fmla="*/ 2147483646 w 3905"/>
                  <a:gd name="T11" fmla="*/ 2147483646 h 1814"/>
                  <a:gd name="T12" fmla="*/ 2147483646 w 3905"/>
                  <a:gd name="T13" fmla="*/ 2147483646 h 1814"/>
                  <a:gd name="T14" fmla="*/ 2147483646 w 3905"/>
                  <a:gd name="T15" fmla="*/ 2147483646 h 1814"/>
                  <a:gd name="T16" fmla="*/ 2147483646 w 3905"/>
                  <a:gd name="T17" fmla="*/ 2147483646 h 1814"/>
                  <a:gd name="T18" fmla="*/ 2147483646 w 3905"/>
                  <a:gd name="T19" fmla="*/ 2147483646 h 18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7" name="Google Shape;817;p31">
                <a:extLst>
                  <a:ext uri="{FF2B5EF4-FFF2-40B4-BE49-F238E27FC236}">
                    <a16:creationId xmlns:a16="http://schemas.microsoft.com/office/drawing/2014/main" xmlns="" id="{978409AF-8EB6-BC81-F66E-8793C6097F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7625" y="4232073"/>
                <a:ext cx="212019" cy="688827"/>
              </a:xfrm>
              <a:custGeom>
                <a:avLst/>
                <a:gdLst>
                  <a:gd name="T0" fmla="*/ 2147483646 w 3799"/>
                  <a:gd name="T1" fmla="*/ 0 h 12455"/>
                  <a:gd name="T2" fmla="*/ 0 w 3799"/>
                  <a:gd name="T3" fmla="*/ 2147483646 h 12455"/>
                  <a:gd name="T4" fmla="*/ 2147483646 w 3799"/>
                  <a:gd name="T5" fmla="*/ 2147483646 h 12455"/>
                  <a:gd name="T6" fmla="*/ 2147483646 w 3799"/>
                  <a:gd name="T7" fmla="*/ 2147483646 h 12455"/>
                  <a:gd name="T8" fmla="*/ 2147483646 w 3799"/>
                  <a:gd name="T9" fmla="*/ 0 h 12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8" name="Google Shape;818;p31">
                <a:extLst>
                  <a:ext uri="{FF2B5EF4-FFF2-40B4-BE49-F238E27FC236}">
                    <a16:creationId xmlns:a16="http://schemas.microsoft.com/office/drawing/2014/main" xmlns="" id="{ACF37D77-BD89-398D-02A8-E85E6DFF9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0317" y="4216934"/>
                <a:ext cx="222116" cy="683781"/>
              </a:xfrm>
              <a:custGeom>
                <a:avLst/>
                <a:gdLst>
                  <a:gd name="T0" fmla="*/ 2147483646 w 4025"/>
                  <a:gd name="T1" fmla="*/ 0 h 12402"/>
                  <a:gd name="T2" fmla="*/ 2147483646 w 4025"/>
                  <a:gd name="T3" fmla="*/ 2147483646 h 12402"/>
                  <a:gd name="T4" fmla="*/ 2147483646 w 4025"/>
                  <a:gd name="T5" fmla="*/ 2147483646 h 12402"/>
                  <a:gd name="T6" fmla="*/ 2147483646 w 4025"/>
                  <a:gd name="T7" fmla="*/ 2147483646 h 12402"/>
                  <a:gd name="T8" fmla="*/ 2147483646 w 4025"/>
                  <a:gd name="T9" fmla="*/ 2147483646 h 12402"/>
                  <a:gd name="T10" fmla="*/ 2147483646 w 4025"/>
                  <a:gd name="T11" fmla="*/ 0 h 124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9" name="Google Shape;819;p31">
                <a:extLst>
                  <a:ext uri="{FF2B5EF4-FFF2-40B4-BE49-F238E27FC236}">
                    <a16:creationId xmlns:a16="http://schemas.microsoft.com/office/drawing/2014/main" xmlns="" id="{F3B0F070-DAEB-94AE-B794-C9CDB8702B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279" y="4201795"/>
                <a:ext cx="225481" cy="673688"/>
              </a:xfrm>
              <a:custGeom>
                <a:avLst/>
                <a:gdLst>
                  <a:gd name="T0" fmla="*/ 2147483646 w 4077"/>
                  <a:gd name="T1" fmla="*/ 0 h 12190"/>
                  <a:gd name="T2" fmla="*/ 0 w 4077"/>
                  <a:gd name="T3" fmla="*/ 2147483646 h 12190"/>
                  <a:gd name="T4" fmla="*/ 0 w 4077"/>
                  <a:gd name="T5" fmla="*/ 2147483646 h 12190"/>
                  <a:gd name="T6" fmla="*/ 2147483646 w 4077"/>
                  <a:gd name="T7" fmla="*/ 2147483646 h 12190"/>
                  <a:gd name="T8" fmla="*/ 2147483646 w 4077"/>
                  <a:gd name="T9" fmla="*/ 2147483646 h 12190"/>
                  <a:gd name="T10" fmla="*/ 2147483646 w 4077"/>
                  <a:gd name="T11" fmla="*/ 0 h 121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0" name="Google Shape;820;p31">
                <a:extLst>
                  <a:ext uri="{FF2B5EF4-FFF2-40B4-BE49-F238E27FC236}">
                    <a16:creationId xmlns:a16="http://schemas.microsoft.com/office/drawing/2014/main" xmlns="" id="{92B9DDF9-6644-4766-E569-4CEED1BFDF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7528" y="4166471"/>
                <a:ext cx="238944" cy="161483"/>
              </a:xfrm>
              <a:custGeom>
                <a:avLst/>
                <a:gdLst>
                  <a:gd name="T0" fmla="*/ 2147483646 w 4355"/>
                  <a:gd name="T1" fmla="*/ 0 h 2926"/>
                  <a:gd name="T2" fmla="*/ 2147483646 w 4355"/>
                  <a:gd name="T3" fmla="*/ 2147483646 h 2926"/>
                  <a:gd name="T4" fmla="*/ 2147483646 w 4355"/>
                  <a:gd name="T5" fmla="*/ 2147483646 h 2926"/>
                  <a:gd name="T6" fmla="*/ 2147483646 w 4355"/>
                  <a:gd name="T7" fmla="*/ 2147483646 h 2926"/>
                  <a:gd name="T8" fmla="*/ 2147483646 w 4355"/>
                  <a:gd name="T9" fmla="*/ 2147483646 h 2926"/>
                  <a:gd name="T10" fmla="*/ 2147483646 w 4355"/>
                  <a:gd name="T11" fmla="*/ 2147483646 h 2926"/>
                  <a:gd name="T12" fmla="*/ 2147483646 w 4355"/>
                  <a:gd name="T13" fmla="*/ 2147483646 h 2926"/>
                  <a:gd name="T14" fmla="*/ 2147483646 w 4355"/>
                  <a:gd name="T15" fmla="*/ 2147483646 h 2926"/>
                  <a:gd name="T16" fmla="*/ 2147483646 w 4355"/>
                  <a:gd name="T17" fmla="*/ 2147483646 h 2926"/>
                  <a:gd name="T18" fmla="*/ 2147483646 w 4355"/>
                  <a:gd name="T19" fmla="*/ 2147483646 h 2926"/>
                  <a:gd name="T20" fmla="*/ 2147483646 w 4355"/>
                  <a:gd name="T21" fmla="*/ 2147483646 h 2926"/>
                  <a:gd name="T22" fmla="*/ 2147483646 w 4355"/>
                  <a:gd name="T23" fmla="*/ 0 h 29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1" name="Google Shape;821;p31">
                <a:extLst>
                  <a:ext uri="{FF2B5EF4-FFF2-40B4-BE49-F238E27FC236}">
                    <a16:creationId xmlns:a16="http://schemas.microsoft.com/office/drawing/2014/main" xmlns="" id="{1C34FD4F-C966-E747-E357-85A3E5A15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7625" y="4166471"/>
                <a:ext cx="228847" cy="108497"/>
              </a:xfrm>
              <a:custGeom>
                <a:avLst/>
                <a:gdLst>
                  <a:gd name="T0" fmla="*/ 2147483646 w 4130"/>
                  <a:gd name="T1" fmla="*/ 0 h 1933"/>
                  <a:gd name="T2" fmla="*/ 2147483646 w 4130"/>
                  <a:gd name="T3" fmla="*/ 2147483646 h 1933"/>
                  <a:gd name="T4" fmla="*/ 2147483646 w 4130"/>
                  <a:gd name="T5" fmla="*/ 2147483646 h 1933"/>
                  <a:gd name="T6" fmla="*/ 0 w 4130"/>
                  <a:gd name="T7" fmla="*/ 2147483646 h 1933"/>
                  <a:gd name="T8" fmla="*/ 2147483646 w 4130"/>
                  <a:gd name="T9" fmla="*/ 2147483646 h 1933"/>
                  <a:gd name="T10" fmla="*/ 2147483646 w 4130"/>
                  <a:gd name="T11" fmla="*/ 2147483646 h 1933"/>
                  <a:gd name="T12" fmla="*/ 2147483646 w 4130"/>
                  <a:gd name="T13" fmla="*/ 2147483646 h 1933"/>
                  <a:gd name="T14" fmla="*/ 2147483646 w 4130"/>
                  <a:gd name="T15" fmla="*/ 2147483646 h 1933"/>
                  <a:gd name="T16" fmla="*/ 2147483646 w 4130"/>
                  <a:gd name="T17" fmla="*/ 2147483646 h 1933"/>
                  <a:gd name="T18" fmla="*/ 2147483646 w 4130"/>
                  <a:gd name="T19" fmla="*/ 0 h 19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2" name="Google Shape;822;p31">
                <a:extLst>
                  <a:ext uri="{FF2B5EF4-FFF2-40B4-BE49-F238E27FC236}">
                    <a16:creationId xmlns:a16="http://schemas.microsoft.com/office/drawing/2014/main" xmlns="" id="{EEA00D56-8A5D-8380-2684-DDF465AC59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7625" y="4161424"/>
                <a:ext cx="242309" cy="80742"/>
              </a:xfrm>
              <a:custGeom>
                <a:avLst/>
                <a:gdLst>
                  <a:gd name="T0" fmla="*/ 2147483646 w 4408"/>
                  <a:gd name="T1" fmla="*/ 0 h 1458"/>
                  <a:gd name="T2" fmla="*/ 2147483646 w 4408"/>
                  <a:gd name="T3" fmla="*/ 2147483646 h 1458"/>
                  <a:gd name="T4" fmla="*/ 2147483646 w 4408"/>
                  <a:gd name="T5" fmla="*/ 2147483646 h 1458"/>
                  <a:gd name="T6" fmla="*/ 2147483646 w 4408"/>
                  <a:gd name="T7" fmla="*/ 2147483646 h 1458"/>
                  <a:gd name="T8" fmla="*/ 2147483646 w 4408"/>
                  <a:gd name="T9" fmla="*/ 2147483646 h 1458"/>
                  <a:gd name="T10" fmla="*/ 2147483646 w 4408"/>
                  <a:gd name="T11" fmla="*/ 2147483646 h 1458"/>
                  <a:gd name="T12" fmla="*/ 2147483646 w 4408"/>
                  <a:gd name="T13" fmla="*/ 2147483646 h 1458"/>
                  <a:gd name="T14" fmla="*/ 2147483646 w 4408"/>
                  <a:gd name="T15" fmla="*/ 2147483646 h 1458"/>
                  <a:gd name="T16" fmla="*/ 2147483646 w 4408"/>
                  <a:gd name="T17" fmla="*/ 0 h 14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3" name="Google Shape;823;p31">
                <a:extLst>
                  <a:ext uri="{FF2B5EF4-FFF2-40B4-BE49-F238E27FC236}">
                    <a16:creationId xmlns:a16="http://schemas.microsoft.com/office/drawing/2014/main" xmlns="" id="{DB24D8FA-548D-C1A6-FAB4-C614864E91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067" y="4252259"/>
                <a:ext cx="245675" cy="80742"/>
              </a:xfrm>
              <a:custGeom>
                <a:avLst/>
                <a:gdLst>
                  <a:gd name="T0" fmla="*/ 2147483646 w 4421"/>
                  <a:gd name="T1" fmla="*/ 2147483646 h 1445"/>
                  <a:gd name="T2" fmla="*/ 2147483646 w 4421"/>
                  <a:gd name="T3" fmla="*/ 2147483646 h 1445"/>
                  <a:gd name="T4" fmla="*/ 2147483646 w 4421"/>
                  <a:gd name="T5" fmla="*/ 2147483646 h 1445"/>
                  <a:gd name="T6" fmla="*/ 2147483646 w 4421"/>
                  <a:gd name="T7" fmla="*/ 2147483646 h 1445"/>
                  <a:gd name="T8" fmla="*/ 2147483646 w 4421"/>
                  <a:gd name="T9" fmla="*/ 2147483646 h 1445"/>
                  <a:gd name="T10" fmla="*/ 2147483646 w 4421"/>
                  <a:gd name="T11" fmla="*/ 2147483646 h 1445"/>
                  <a:gd name="T12" fmla="*/ 2147483646 w 4421"/>
                  <a:gd name="T13" fmla="*/ 2147483646 h 1445"/>
                  <a:gd name="T14" fmla="*/ 2147483646 w 4421"/>
                  <a:gd name="T15" fmla="*/ 2147483646 h 14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4" name="Google Shape;824;p31">
                <a:extLst>
                  <a:ext uri="{FF2B5EF4-FFF2-40B4-BE49-F238E27FC236}">
                    <a16:creationId xmlns:a16="http://schemas.microsoft.com/office/drawing/2014/main" xmlns="" id="{892B031F-DE88-547D-87D6-4D10BD0FBC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4744" y="3457460"/>
                <a:ext cx="158173" cy="234654"/>
              </a:xfrm>
              <a:custGeom>
                <a:avLst/>
                <a:gdLst>
                  <a:gd name="T0" fmla="*/ 2147483646 w 2860"/>
                  <a:gd name="T1" fmla="*/ 0 h 4232"/>
                  <a:gd name="T2" fmla="*/ 2147483646 w 2860"/>
                  <a:gd name="T3" fmla="*/ 2147483646 h 4232"/>
                  <a:gd name="T4" fmla="*/ 2147483646 w 2860"/>
                  <a:gd name="T5" fmla="*/ 2147483646 h 4232"/>
                  <a:gd name="T6" fmla="*/ 2147483646 w 2860"/>
                  <a:gd name="T7" fmla="*/ 2147483646 h 4232"/>
                  <a:gd name="T8" fmla="*/ 2147483646 w 2860"/>
                  <a:gd name="T9" fmla="*/ 2147483646 h 4232"/>
                  <a:gd name="T10" fmla="*/ 2147483646 w 2860"/>
                  <a:gd name="T11" fmla="*/ 2147483646 h 4232"/>
                  <a:gd name="T12" fmla="*/ 2147483646 w 2860"/>
                  <a:gd name="T13" fmla="*/ 2147483646 h 4232"/>
                  <a:gd name="T14" fmla="*/ 2147483646 w 2860"/>
                  <a:gd name="T15" fmla="*/ 2147483646 h 4232"/>
                  <a:gd name="T16" fmla="*/ 2147483646 w 2860"/>
                  <a:gd name="T17" fmla="*/ 0 h 42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5" name="Google Shape;825;p31">
                <a:extLst>
                  <a:ext uri="{FF2B5EF4-FFF2-40B4-BE49-F238E27FC236}">
                    <a16:creationId xmlns:a16="http://schemas.microsoft.com/office/drawing/2014/main" xmlns="" id="{D68B39A6-D550-F053-46E4-568A707D33D1}"/>
                  </a:ext>
                </a:extLst>
              </p:cNvPr>
              <p:cNvSpPr/>
              <p:nvPr/>
            </p:nvSpPr>
            <p:spPr>
              <a:xfrm>
                <a:off x="6179831" y="3608850"/>
                <a:ext cx="527311" cy="5273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6" name="Google Shape;826;p31">
                <a:extLst>
                  <a:ext uri="{FF2B5EF4-FFF2-40B4-BE49-F238E27FC236}">
                    <a16:creationId xmlns:a16="http://schemas.microsoft.com/office/drawing/2014/main" xmlns="" id="{9F2D767D-7A33-7CB3-6862-E4D5FACEA86C}"/>
                  </a:ext>
                </a:extLst>
              </p:cNvPr>
              <p:cNvSpPr/>
              <p:nvPr/>
            </p:nvSpPr>
            <p:spPr>
              <a:xfrm>
                <a:off x="6242906" y="3659314"/>
                <a:ext cx="204366" cy="146344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7" name="Google Shape;827;p31">
                <a:extLst>
                  <a:ext uri="{FF2B5EF4-FFF2-40B4-BE49-F238E27FC236}">
                    <a16:creationId xmlns:a16="http://schemas.microsoft.com/office/drawing/2014/main" xmlns="" id="{107EA665-E6CC-E12E-BD84-9E49906A777B}"/>
                  </a:ext>
                </a:extLst>
              </p:cNvPr>
              <p:cNvSpPr/>
              <p:nvPr/>
            </p:nvSpPr>
            <p:spPr>
              <a:xfrm>
                <a:off x="6189923" y="3719870"/>
                <a:ext cx="517219" cy="416323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98" name="Google Shape;828;p31">
              <a:extLst>
                <a:ext uri="{FF2B5EF4-FFF2-40B4-BE49-F238E27FC236}">
                  <a16:creationId xmlns:a16="http://schemas.microsoft.com/office/drawing/2014/main" xmlns="" id="{564DC819-D9B4-6289-66BB-7808AE8D9F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385" y="4715863"/>
              <a:ext cx="205331" cy="152357"/>
            </a:xfrm>
            <a:custGeom>
              <a:avLst/>
              <a:gdLst>
                <a:gd name="T0" fmla="*/ 2147483646 w 6588"/>
                <a:gd name="T1" fmla="*/ 2147483646 h 4903"/>
                <a:gd name="T2" fmla="*/ 2147483646 w 6588"/>
                <a:gd name="T3" fmla="*/ 2147483646 h 4903"/>
                <a:gd name="T4" fmla="*/ 2147483646 w 6588"/>
                <a:gd name="T5" fmla="*/ 2147483646 h 4903"/>
                <a:gd name="T6" fmla="*/ 2147483646 w 6588"/>
                <a:gd name="T7" fmla="*/ 2147483646 h 4903"/>
                <a:gd name="T8" fmla="*/ 2147483646 w 6588"/>
                <a:gd name="T9" fmla="*/ 2147483646 h 4903"/>
                <a:gd name="T10" fmla="*/ 2147483646 w 6588"/>
                <a:gd name="T11" fmla="*/ 2147483646 h 4903"/>
                <a:gd name="T12" fmla="*/ 2147483646 w 6588"/>
                <a:gd name="T13" fmla="*/ 2147483646 h 4903"/>
                <a:gd name="T14" fmla="*/ 2147483646 w 6588"/>
                <a:gd name="T15" fmla="*/ 2147483646 h 4903"/>
                <a:gd name="T16" fmla="*/ 2147483646 w 6588"/>
                <a:gd name="T17" fmla="*/ 2147483646 h 49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9" name="Google Shape;829;p31">
              <a:extLst>
                <a:ext uri="{FF2B5EF4-FFF2-40B4-BE49-F238E27FC236}">
                  <a16:creationId xmlns:a16="http://schemas.microsoft.com/office/drawing/2014/main" xmlns="" id="{B17EBD6D-5BB2-1646-52D6-285932686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8394" y="4250855"/>
              <a:ext cx="622343" cy="512619"/>
            </a:xfrm>
            <a:custGeom>
              <a:avLst/>
              <a:gdLst>
                <a:gd name="T0" fmla="*/ 2147483646 w 20032"/>
                <a:gd name="T1" fmla="*/ 2147483646 h 16500"/>
                <a:gd name="T2" fmla="*/ 2147483646 w 20032"/>
                <a:gd name="T3" fmla="*/ 2147483646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2147483646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0" name="Google Shape;830;p31">
              <a:extLst>
                <a:ext uri="{FF2B5EF4-FFF2-40B4-BE49-F238E27FC236}">
                  <a16:creationId xmlns:a16="http://schemas.microsoft.com/office/drawing/2014/main" xmlns="" id="{6A4D9C12-9182-9406-8448-BB89728AB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8394" y="4250855"/>
              <a:ext cx="622343" cy="512619"/>
            </a:xfrm>
            <a:custGeom>
              <a:avLst/>
              <a:gdLst>
                <a:gd name="T0" fmla="*/ 2147483646 w 20032"/>
                <a:gd name="T1" fmla="*/ 2147483646 h 16500"/>
                <a:gd name="T2" fmla="*/ 2147483646 w 20032"/>
                <a:gd name="T3" fmla="*/ 2147483646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2147483646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2147483646 w 20032"/>
                <a:gd name="T31" fmla="*/ 2147483646 h 16500"/>
                <a:gd name="T32" fmla="*/ 2147483646 w 20032"/>
                <a:gd name="T33" fmla="*/ 2147483646 h 165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1" name="Google Shape;831;p31">
              <a:extLst>
                <a:ext uri="{FF2B5EF4-FFF2-40B4-BE49-F238E27FC236}">
                  <a16:creationId xmlns:a16="http://schemas.microsoft.com/office/drawing/2014/main" xmlns="" id="{CFE54D6E-DFB6-0790-B974-51F62B094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263" y="4428605"/>
              <a:ext cx="436063" cy="334869"/>
            </a:xfrm>
            <a:custGeom>
              <a:avLst/>
              <a:gdLst>
                <a:gd name="T0" fmla="*/ 2147483646 w 14016"/>
                <a:gd name="T1" fmla="*/ 0 h 10789"/>
                <a:gd name="T2" fmla="*/ 2147483646 w 14016"/>
                <a:gd name="T3" fmla="*/ 2147483646 h 10789"/>
                <a:gd name="T4" fmla="*/ 2147483646 w 14016"/>
                <a:gd name="T5" fmla="*/ 2147483646 h 10789"/>
                <a:gd name="T6" fmla="*/ 2147483646 w 14016"/>
                <a:gd name="T7" fmla="*/ 2147483646 h 10789"/>
                <a:gd name="T8" fmla="*/ 2147483646 w 14016"/>
                <a:gd name="T9" fmla="*/ 2147483646 h 10789"/>
                <a:gd name="T10" fmla="*/ 2147483646 w 14016"/>
                <a:gd name="T11" fmla="*/ 2147483646 h 10789"/>
                <a:gd name="T12" fmla="*/ 2147483646 w 14016"/>
                <a:gd name="T13" fmla="*/ 2147483646 h 10789"/>
                <a:gd name="T14" fmla="*/ 2147483646 w 14016"/>
                <a:gd name="T15" fmla="*/ 2147483646 h 10789"/>
                <a:gd name="T16" fmla="*/ 2147483646 w 14016"/>
                <a:gd name="T17" fmla="*/ 2147483646 h 10789"/>
                <a:gd name="T18" fmla="*/ 2147483646 w 14016"/>
                <a:gd name="T19" fmla="*/ 2147483646 h 10789"/>
                <a:gd name="T20" fmla="*/ 2147483646 w 14016"/>
                <a:gd name="T21" fmla="*/ 0 h 107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2" name="Google Shape;832;p31">
              <a:extLst>
                <a:ext uri="{FF2B5EF4-FFF2-40B4-BE49-F238E27FC236}">
                  <a16:creationId xmlns:a16="http://schemas.microsoft.com/office/drawing/2014/main" xmlns="" id="{D7C25E3B-E1AF-AC09-B281-92EEB3C24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776" y="3849331"/>
              <a:ext cx="436063" cy="325346"/>
            </a:xfrm>
            <a:custGeom>
              <a:avLst/>
              <a:gdLst>
                <a:gd name="T0" fmla="*/ 2147483646 w 14016"/>
                <a:gd name="T1" fmla="*/ 0 h 10487"/>
                <a:gd name="T2" fmla="*/ 2147483646 w 14016"/>
                <a:gd name="T3" fmla="*/ 2147483646 h 10487"/>
                <a:gd name="T4" fmla="*/ 2147483646 w 14016"/>
                <a:gd name="T5" fmla="*/ 2147483646 h 10487"/>
                <a:gd name="T6" fmla="*/ 2147483646 w 14016"/>
                <a:gd name="T7" fmla="*/ 2147483646 h 10487"/>
                <a:gd name="T8" fmla="*/ 0 w 14016"/>
                <a:gd name="T9" fmla="*/ 2147483646 h 10487"/>
                <a:gd name="T10" fmla="*/ 2147483646 w 14016"/>
                <a:gd name="T11" fmla="*/ 2147483646 h 10487"/>
                <a:gd name="T12" fmla="*/ 2147483646 w 14016"/>
                <a:gd name="T13" fmla="*/ 2147483646 h 10487"/>
                <a:gd name="T14" fmla="*/ 2147483646 w 14016"/>
                <a:gd name="T15" fmla="*/ 2147483646 h 10487"/>
                <a:gd name="T16" fmla="*/ 2147483646 w 14016"/>
                <a:gd name="T17" fmla="*/ 2147483646 h 10487"/>
                <a:gd name="T18" fmla="*/ 2147483646 w 14016"/>
                <a:gd name="T19" fmla="*/ 2147483646 h 10487"/>
                <a:gd name="T20" fmla="*/ 2147483646 w 14016"/>
                <a:gd name="T21" fmla="*/ 0 h 104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3" name="Google Shape;833;p31">
              <a:extLst>
                <a:ext uri="{FF2B5EF4-FFF2-40B4-BE49-F238E27FC236}">
                  <a16:creationId xmlns:a16="http://schemas.microsoft.com/office/drawing/2014/main" xmlns="" id="{CC7513C4-818D-B0DE-2F57-5D0EDF69C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084" y="3869962"/>
              <a:ext cx="177812" cy="306302"/>
            </a:xfrm>
            <a:custGeom>
              <a:avLst/>
              <a:gdLst>
                <a:gd name="T0" fmla="*/ 2147483646 w 5748"/>
                <a:gd name="T1" fmla="*/ 0 h 9814"/>
                <a:gd name="T2" fmla="*/ 2147483646 w 5748"/>
                <a:gd name="T3" fmla="*/ 0 h 9814"/>
                <a:gd name="T4" fmla="*/ 2147483646 w 5748"/>
                <a:gd name="T5" fmla="*/ 2147483646 h 9814"/>
                <a:gd name="T6" fmla="*/ 2147483646 w 5748"/>
                <a:gd name="T7" fmla="*/ 2147483646 h 9814"/>
                <a:gd name="T8" fmla="*/ 2147483646 w 5748"/>
                <a:gd name="T9" fmla="*/ 2147483646 h 9814"/>
                <a:gd name="T10" fmla="*/ 2147483646 w 5748"/>
                <a:gd name="T11" fmla="*/ 2147483646 h 9814"/>
                <a:gd name="T12" fmla="*/ 2147483646 w 5748"/>
                <a:gd name="T13" fmla="*/ 2147483646 h 9814"/>
                <a:gd name="T14" fmla="*/ 2147483646 w 5748"/>
                <a:gd name="T15" fmla="*/ 2147483646 h 9814"/>
                <a:gd name="T16" fmla="*/ 2147483646 w 5748"/>
                <a:gd name="T17" fmla="*/ 2147483646 h 9814"/>
                <a:gd name="T18" fmla="*/ 2147483646 w 5748"/>
                <a:gd name="T19" fmla="*/ 0 h 98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4" name="Google Shape;834;p31">
              <a:extLst>
                <a:ext uri="{FF2B5EF4-FFF2-40B4-BE49-F238E27FC236}">
                  <a16:creationId xmlns:a16="http://schemas.microsoft.com/office/drawing/2014/main" xmlns="" id="{450AE0CB-F8CB-08AE-82DF-1BCC68FBE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4822" y="3779501"/>
              <a:ext cx="440297" cy="506270"/>
            </a:xfrm>
            <a:custGeom>
              <a:avLst/>
              <a:gdLst>
                <a:gd name="T0" fmla="*/ 2147483646 w 14151"/>
                <a:gd name="T1" fmla="*/ 0 h 16292"/>
                <a:gd name="T2" fmla="*/ 2147483646 w 14151"/>
                <a:gd name="T3" fmla="*/ 2147483646 h 16292"/>
                <a:gd name="T4" fmla="*/ 2147483646 w 14151"/>
                <a:gd name="T5" fmla="*/ 2147483646 h 16292"/>
                <a:gd name="T6" fmla="*/ 2147483646 w 14151"/>
                <a:gd name="T7" fmla="*/ 2147483646 h 16292"/>
                <a:gd name="T8" fmla="*/ 2147483646 w 14151"/>
                <a:gd name="T9" fmla="*/ 2147483646 h 16292"/>
                <a:gd name="T10" fmla="*/ 2147483646 w 14151"/>
                <a:gd name="T11" fmla="*/ 2147483646 h 16292"/>
                <a:gd name="T12" fmla="*/ 2147483646 w 14151"/>
                <a:gd name="T13" fmla="*/ 2147483646 h 16292"/>
                <a:gd name="T14" fmla="*/ 2147483646 w 14151"/>
                <a:gd name="T15" fmla="*/ 2147483646 h 16292"/>
                <a:gd name="T16" fmla="*/ 2147483646 w 14151"/>
                <a:gd name="T17" fmla="*/ 2147483646 h 16292"/>
                <a:gd name="T18" fmla="*/ 2147483646 w 14151"/>
                <a:gd name="T19" fmla="*/ 0 h 162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5" name="Google Shape;835;p31">
              <a:extLst>
                <a:ext uri="{FF2B5EF4-FFF2-40B4-BE49-F238E27FC236}">
                  <a16:creationId xmlns:a16="http://schemas.microsoft.com/office/drawing/2014/main" xmlns="" id="{AEFD811E-2123-108E-764F-B995E773F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5774" y="3823938"/>
              <a:ext cx="169345" cy="460246"/>
            </a:xfrm>
            <a:custGeom>
              <a:avLst/>
              <a:gdLst>
                <a:gd name="T0" fmla="*/ 2147483646 w 5446"/>
                <a:gd name="T1" fmla="*/ 2147483646 h 14823"/>
                <a:gd name="T2" fmla="*/ 2147483646 w 5446"/>
                <a:gd name="T3" fmla="*/ 2147483646 h 14823"/>
                <a:gd name="T4" fmla="*/ 2147483646 w 5446"/>
                <a:gd name="T5" fmla="*/ 2147483646 h 14823"/>
                <a:gd name="T6" fmla="*/ 2147483646 w 5446"/>
                <a:gd name="T7" fmla="*/ 2147483646 h 14823"/>
                <a:gd name="T8" fmla="*/ 2147483646 w 5446"/>
                <a:gd name="T9" fmla="*/ 2147483646 h 14823"/>
                <a:gd name="T10" fmla="*/ 2147483646 w 5446"/>
                <a:gd name="T11" fmla="*/ 2147483646 h 14823"/>
                <a:gd name="T12" fmla="*/ 2147483646 w 5446"/>
                <a:gd name="T13" fmla="*/ 2147483646 h 14823"/>
                <a:gd name="T14" fmla="*/ 2147483646 w 5446"/>
                <a:gd name="T15" fmla="*/ 2147483646 h 148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6" name="Google Shape;836;p31">
              <a:extLst>
                <a:ext uri="{FF2B5EF4-FFF2-40B4-BE49-F238E27FC236}">
                  <a16:creationId xmlns:a16="http://schemas.microsoft.com/office/drawing/2014/main" xmlns="" id="{663ED7A4-2E8C-FF7E-5D2C-6952CC86E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4018" y="4195309"/>
              <a:ext cx="501685" cy="360261"/>
            </a:xfrm>
            <a:custGeom>
              <a:avLst/>
              <a:gdLst>
                <a:gd name="T0" fmla="*/ 2147483646 w 16133"/>
                <a:gd name="T1" fmla="*/ 2147483646 h 11630"/>
                <a:gd name="T2" fmla="*/ 2147483646 w 16133"/>
                <a:gd name="T3" fmla="*/ 2147483646 h 11630"/>
                <a:gd name="T4" fmla="*/ 2147483646 w 16133"/>
                <a:gd name="T5" fmla="*/ 2147483646 h 11630"/>
                <a:gd name="T6" fmla="*/ 2147483646 w 16133"/>
                <a:gd name="T7" fmla="*/ 2147483646 h 11630"/>
                <a:gd name="T8" fmla="*/ 2147483646 w 16133"/>
                <a:gd name="T9" fmla="*/ 2147483646 h 11630"/>
                <a:gd name="T10" fmla="*/ 2147483646 w 16133"/>
                <a:gd name="T11" fmla="*/ 2147483646 h 11630"/>
                <a:gd name="T12" fmla="*/ 2147483646 w 16133"/>
                <a:gd name="T13" fmla="*/ 2147483646 h 11630"/>
                <a:gd name="T14" fmla="*/ 2147483646 w 16133"/>
                <a:gd name="T15" fmla="*/ 2147483646 h 11630"/>
                <a:gd name="T16" fmla="*/ 2147483646 w 16133"/>
                <a:gd name="T17" fmla="*/ 2147483646 h 11630"/>
                <a:gd name="T18" fmla="*/ 2147483646 w 16133"/>
                <a:gd name="T19" fmla="*/ 2147483646 h 11630"/>
                <a:gd name="T20" fmla="*/ 2147483646 w 16133"/>
                <a:gd name="T21" fmla="*/ 2147483646 h 11630"/>
                <a:gd name="T22" fmla="*/ 2147483646 w 16133"/>
                <a:gd name="T23" fmla="*/ 2147483646 h 116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7" name="Google Shape;837;p31">
              <a:extLst>
                <a:ext uri="{FF2B5EF4-FFF2-40B4-BE49-F238E27FC236}">
                  <a16:creationId xmlns:a16="http://schemas.microsoft.com/office/drawing/2014/main" xmlns="" id="{6F6104AA-E135-69CD-C724-A899BD3FE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0883" y="3623970"/>
              <a:ext cx="141826" cy="252341"/>
            </a:xfrm>
            <a:custGeom>
              <a:avLst/>
              <a:gdLst>
                <a:gd name="T0" fmla="*/ 2147483646 w 4606"/>
                <a:gd name="T1" fmla="*/ 0 h 8148"/>
                <a:gd name="T2" fmla="*/ 2147483646 w 4606"/>
                <a:gd name="T3" fmla="*/ 2147483646 h 8148"/>
                <a:gd name="T4" fmla="*/ 2147483646 w 4606"/>
                <a:gd name="T5" fmla="*/ 2147483646 h 8148"/>
                <a:gd name="T6" fmla="*/ 2147483646 w 4606"/>
                <a:gd name="T7" fmla="*/ 2147483646 h 8148"/>
                <a:gd name="T8" fmla="*/ 2147483646 w 4606"/>
                <a:gd name="T9" fmla="*/ 2147483646 h 8148"/>
                <a:gd name="T10" fmla="*/ 2147483646 w 4606"/>
                <a:gd name="T11" fmla="*/ 2147483646 h 8148"/>
                <a:gd name="T12" fmla="*/ 2147483646 w 4606"/>
                <a:gd name="T13" fmla="*/ 2147483646 h 8148"/>
                <a:gd name="T14" fmla="*/ 2147483646 w 4606"/>
                <a:gd name="T15" fmla="*/ 2147483646 h 8148"/>
                <a:gd name="T16" fmla="*/ 2147483646 w 4606"/>
                <a:gd name="T17" fmla="*/ 0 h 8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8" name="Google Shape;838;p31">
              <a:extLst>
                <a:ext uri="{FF2B5EF4-FFF2-40B4-BE49-F238E27FC236}">
                  <a16:creationId xmlns:a16="http://schemas.microsoft.com/office/drawing/2014/main" xmlns="" id="{2066892D-B1CE-C016-CE2E-BD5A2D292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263" y="4763474"/>
              <a:ext cx="234967" cy="139661"/>
            </a:xfrm>
            <a:custGeom>
              <a:avLst/>
              <a:gdLst>
                <a:gd name="T0" fmla="*/ 2147483646 w 6420"/>
                <a:gd name="T1" fmla="*/ 2147483646 h 4389"/>
                <a:gd name="T2" fmla="*/ 2147483646 w 6420"/>
                <a:gd name="T3" fmla="*/ 2147483646 h 4389"/>
                <a:gd name="T4" fmla="*/ 2147483646 w 6420"/>
                <a:gd name="T5" fmla="*/ 2147483646 h 4389"/>
                <a:gd name="T6" fmla="*/ 2147483646 w 6420"/>
                <a:gd name="T7" fmla="*/ 2147483646 h 4389"/>
                <a:gd name="T8" fmla="*/ 2147483646 w 6420"/>
                <a:gd name="T9" fmla="*/ 2147483646 h 4389"/>
                <a:gd name="T10" fmla="*/ 2147483646 w 6420"/>
                <a:gd name="T11" fmla="*/ 2147483646 h 4389"/>
                <a:gd name="T12" fmla="*/ 2147483646 w 6420"/>
                <a:gd name="T13" fmla="*/ 2147483646 h 4389"/>
                <a:gd name="T14" fmla="*/ 2147483646 w 6420"/>
                <a:gd name="T15" fmla="*/ 2147483646 h 4389"/>
                <a:gd name="T16" fmla="*/ 2147483646 w 6420"/>
                <a:gd name="T17" fmla="*/ 2147483646 h 43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9" name="Google Shape;839;p31">
              <a:extLst>
                <a:ext uri="{FF2B5EF4-FFF2-40B4-BE49-F238E27FC236}">
                  <a16:creationId xmlns:a16="http://schemas.microsoft.com/office/drawing/2014/main" xmlns="" id="{A0C0B98F-B9B8-BC06-2C55-4B8FF415E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0440" y="4369885"/>
              <a:ext cx="675264" cy="458658"/>
            </a:xfrm>
            <a:custGeom>
              <a:avLst/>
              <a:gdLst>
                <a:gd name="T0" fmla="*/ 2147483646 w 21712"/>
                <a:gd name="T1" fmla="*/ 2147483646 h 14732"/>
                <a:gd name="T2" fmla="*/ 2147483646 w 21712"/>
                <a:gd name="T3" fmla="*/ 2147483646 h 14732"/>
                <a:gd name="T4" fmla="*/ 2147483646 w 21712"/>
                <a:gd name="T5" fmla="*/ 2147483646 h 14732"/>
                <a:gd name="T6" fmla="*/ 2147483646 w 21712"/>
                <a:gd name="T7" fmla="*/ 2147483646 h 14732"/>
                <a:gd name="T8" fmla="*/ 2147483646 w 21712"/>
                <a:gd name="T9" fmla="*/ 2147483646 h 14732"/>
                <a:gd name="T10" fmla="*/ 2147483646 w 21712"/>
                <a:gd name="T11" fmla="*/ 2147483646 h 14732"/>
                <a:gd name="T12" fmla="*/ 0 w 21712"/>
                <a:gd name="T13" fmla="*/ 2147483646 h 14732"/>
                <a:gd name="T14" fmla="*/ 2147483646 w 21712"/>
                <a:gd name="T15" fmla="*/ 2147483646 h 14732"/>
                <a:gd name="T16" fmla="*/ 2147483646 w 21712"/>
                <a:gd name="T17" fmla="*/ 2147483646 h 14732"/>
                <a:gd name="T18" fmla="*/ 2147483646 w 21712"/>
                <a:gd name="T19" fmla="*/ 2147483646 h 14732"/>
                <a:gd name="T20" fmla="*/ 2147483646 w 21712"/>
                <a:gd name="T21" fmla="*/ 2147483646 h 14732"/>
                <a:gd name="T22" fmla="*/ 2147483646 w 21712"/>
                <a:gd name="T23" fmla="*/ 2147483646 h 14732"/>
                <a:gd name="T24" fmla="*/ 2147483646 w 21712"/>
                <a:gd name="T25" fmla="*/ 2147483646 h 14732"/>
                <a:gd name="T26" fmla="*/ 2147483646 w 21712"/>
                <a:gd name="T27" fmla="*/ 2147483646 h 14732"/>
                <a:gd name="T28" fmla="*/ 2147483646 w 21712"/>
                <a:gd name="T29" fmla="*/ 2147483646 h 147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0" name="Google Shape;840;p31">
              <a:extLst>
                <a:ext uri="{FF2B5EF4-FFF2-40B4-BE49-F238E27FC236}">
                  <a16:creationId xmlns:a16="http://schemas.microsoft.com/office/drawing/2014/main" xmlns="" id="{17BFE86D-9806-187F-DD98-8E4993E10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8839" y="4371471"/>
              <a:ext cx="196864" cy="274561"/>
            </a:xfrm>
            <a:custGeom>
              <a:avLst/>
              <a:gdLst>
                <a:gd name="T0" fmla="*/ 2147483646 w 6319"/>
                <a:gd name="T1" fmla="*/ 0 h 8806"/>
                <a:gd name="T2" fmla="*/ 2147483646 w 6319"/>
                <a:gd name="T3" fmla="*/ 2147483646 h 8806"/>
                <a:gd name="T4" fmla="*/ 2147483646 w 6319"/>
                <a:gd name="T5" fmla="*/ 2147483646 h 8806"/>
                <a:gd name="T6" fmla="*/ 2147483646 w 6319"/>
                <a:gd name="T7" fmla="*/ 2147483646 h 8806"/>
                <a:gd name="T8" fmla="*/ 0 w 6319"/>
                <a:gd name="T9" fmla="*/ 2147483646 h 8806"/>
                <a:gd name="T10" fmla="*/ 0 w 6319"/>
                <a:gd name="T11" fmla="*/ 2147483646 h 8806"/>
                <a:gd name="T12" fmla="*/ 2147483646 w 6319"/>
                <a:gd name="T13" fmla="*/ 2147483646 h 8806"/>
                <a:gd name="T14" fmla="*/ 2147483646 w 6319"/>
                <a:gd name="T15" fmla="*/ 2147483646 h 8806"/>
                <a:gd name="T16" fmla="*/ 2147483646 w 6319"/>
                <a:gd name="T17" fmla="*/ 2147483646 h 8806"/>
                <a:gd name="T18" fmla="*/ 2147483646 w 6319"/>
                <a:gd name="T19" fmla="*/ 2147483646 h 8806"/>
                <a:gd name="T20" fmla="*/ 2147483646 w 6319"/>
                <a:gd name="T21" fmla="*/ 2147483646 h 8806"/>
                <a:gd name="T22" fmla="*/ 2147483646 w 6319"/>
                <a:gd name="T23" fmla="*/ 2147483646 h 8806"/>
                <a:gd name="T24" fmla="*/ 2147483646 w 6319"/>
                <a:gd name="T25" fmla="*/ 0 h 8806"/>
                <a:gd name="T26" fmla="*/ 2147483646 w 6319"/>
                <a:gd name="T27" fmla="*/ 0 h 88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lnTo>
                    <a:pt x="2790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1" name="Google Shape;841;p31">
              <a:extLst>
                <a:ext uri="{FF2B5EF4-FFF2-40B4-BE49-F238E27FC236}">
                  <a16:creationId xmlns:a16="http://schemas.microsoft.com/office/drawing/2014/main" xmlns="" id="{BD421BBF-D584-9998-144F-69645FAA8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7527" y="3874724"/>
              <a:ext cx="226498" cy="539598"/>
            </a:xfrm>
            <a:custGeom>
              <a:avLst/>
              <a:gdLst>
                <a:gd name="T0" fmla="*/ 2147483646 w 7294"/>
                <a:gd name="T1" fmla="*/ 0 h 17402"/>
                <a:gd name="T2" fmla="*/ 2147483646 w 7294"/>
                <a:gd name="T3" fmla="*/ 2147483646 h 17402"/>
                <a:gd name="T4" fmla="*/ 2147483646 w 7294"/>
                <a:gd name="T5" fmla="*/ 2147483646 h 17402"/>
                <a:gd name="T6" fmla="*/ 2147483646 w 7294"/>
                <a:gd name="T7" fmla="*/ 2147483646 h 17402"/>
                <a:gd name="T8" fmla="*/ 2147483646 w 7294"/>
                <a:gd name="T9" fmla="*/ 2147483646 h 17402"/>
                <a:gd name="T10" fmla="*/ 2147483646 w 7294"/>
                <a:gd name="T11" fmla="*/ 2147483646 h 17402"/>
                <a:gd name="T12" fmla="*/ 2147483646 w 7294"/>
                <a:gd name="T13" fmla="*/ 2147483646 h 17402"/>
                <a:gd name="T14" fmla="*/ 2147483646 w 7294"/>
                <a:gd name="T15" fmla="*/ 0 h 174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2" name="Google Shape;842;p31">
              <a:extLst>
                <a:ext uri="{FF2B5EF4-FFF2-40B4-BE49-F238E27FC236}">
                  <a16:creationId xmlns:a16="http://schemas.microsoft.com/office/drawing/2014/main" xmlns="" id="{3FDA8D33-70EA-2F9D-E5DA-5A4C844F3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754" y="4401626"/>
              <a:ext cx="148177" cy="95223"/>
            </a:xfrm>
            <a:custGeom>
              <a:avLst/>
              <a:gdLst>
                <a:gd name="T0" fmla="*/ 2147483646 w 4774"/>
                <a:gd name="T1" fmla="*/ 0 h 3059"/>
                <a:gd name="T2" fmla="*/ 2147483646 w 4774"/>
                <a:gd name="T3" fmla="*/ 2147483646 h 3059"/>
                <a:gd name="T4" fmla="*/ 2147483646 w 4774"/>
                <a:gd name="T5" fmla="*/ 2147483646 h 3059"/>
                <a:gd name="T6" fmla="*/ 2147483646 w 4774"/>
                <a:gd name="T7" fmla="*/ 2147483646 h 3059"/>
                <a:gd name="T8" fmla="*/ 2147483646 w 4774"/>
                <a:gd name="T9" fmla="*/ 2147483646 h 3059"/>
                <a:gd name="T10" fmla="*/ 2147483646 w 4774"/>
                <a:gd name="T11" fmla="*/ 2147483646 h 3059"/>
                <a:gd name="T12" fmla="*/ 2147483646 w 4774"/>
                <a:gd name="T13" fmla="*/ 2147483646 h 3059"/>
                <a:gd name="T14" fmla="*/ 2147483646 w 4774"/>
                <a:gd name="T15" fmla="*/ 0 h 30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3" name="Google Shape;843;p31">
              <a:extLst>
                <a:ext uri="{FF2B5EF4-FFF2-40B4-BE49-F238E27FC236}">
                  <a16:creationId xmlns:a16="http://schemas.microsoft.com/office/drawing/2014/main" xmlns="" id="{AD57A9DB-FE5B-4DD7-44F6-CA7497B76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241" y="3754108"/>
              <a:ext cx="4234" cy="25393"/>
            </a:xfrm>
            <a:custGeom>
              <a:avLst/>
              <a:gdLst>
                <a:gd name="T0" fmla="*/ 0 w 135"/>
                <a:gd name="T1" fmla="*/ 0 h 841"/>
                <a:gd name="T2" fmla="*/ 0 w 135"/>
                <a:gd name="T3" fmla="*/ 0 h 841"/>
                <a:gd name="T4" fmla="*/ 2147483646 w 135"/>
                <a:gd name="T5" fmla="*/ 2147483646 h 841"/>
                <a:gd name="T6" fmla="*/ 2147483646 w 135"/>
                <a:gd name="T7" fmla="*/ 2147483646 h 841"/>
                <a:gd name="T8" fmla="*/ 2147483646 w 135"/>
                <a:gd name="T9" fmla="*/ 2147483646 h 841"/>
                <a:gd name="T10" fmla="*/ 0 w 135"/>
                <a:gd name="T11" fmla="*/ 0 h 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4" name="Google Shape;844;p31">
              <a:extLst>
                <a:ext uri="{FF2B5EF4-FFF2-40B4-BE49-F238E27FC236}">
                  <a16:creationId xmlns:a16="http://schemas.microsoft.com/office/drawing/2014/main" xmlns="" id="{0EB369C0-1C9E-AE04-750A-FDA618174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8475" y="3779501"/>
              <a:ext cx="0" cy="0"/>
            </a:xfrm>
            <a:custGeom>
              <a:avLst/>
              <a:gdLst>
                <a:gd name="T0" fmla="*/ 2147483646 w 1"/>
                <a:gd name="T1" fmla="*/ 0 h 1"/>
                <a:gd name="T2" fmla="*/ 2147483646 w 1"/>
                <a:gd name="T3" fmla="*/ 0 h 1"/>
                <a:gd name="T4" fmla="*/ 2147483646 w 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5" name="Google Shape;845;p31">
              <a:extLst>
                <a:ext uri="{FF2B5EF4-FFF2-40B4-BE49-F238E27FC236}">
                  <a16:creationId xmlns:a16="http://schemas.microsoft.com/office/drawing/2014/main" xmlns="" id="{34511761-ECD2-B5C8-D347-5075B84AC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232" y="3762043"/>
              <a:ext cx="4234" cy="22219"/>
            </a:xfrm>
            <a:custGeom>
              <a:avLst/>
              <a:gdLst>
                <a:gd name="T0" fmla="*/ 2147483646 w 136"/>
                <a:gd name="T1" fmla="*/ 2147483646 h 707"/>
                <a:gd name="T2" fmla="*/ 2147483646 w 136"/>
                <a:gd name="T3" fmla="*/ 2147483646 h 707"/>
                <a:gd name="T4" fmla="*/ 2147483646 w 136"/>
                <a:gd name="T5" fmla="*/ 2147483646 h 707"/>
                <a:gd name="T6" fmla="*/ 2147483646 w 136"/>
                <a:gd name="T7" fmla="*/ 2147483646 h 70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6" name="Google Shape;846;p31">
              <a:extLst>
                <a:ext uri="{FF2B5EF4-FFF2-40B4-BE49-F238E27FC236}">
                  <a16:creationId xmlns:a16="http://schemas.microsoft.com/office/drawing/2014/main" xmlns="" id="{1DA9DF35-86D8-7107-93FD-F22E86B04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232" y="3754108"/>
              <a:ext cx="131242" cy="55546"/>
            </a:xfrm>
            <a:custGeom>
              <a:avLst/>
              <a:gdLst>
                <a:gd name="T0" fmla="*/ 2147483646 w 4202"/>
                <a:gd name="T1" fmla="*/ 0 h 1815"/>
                <a:gd name="T2" fmla="*/ 2147483646 w 4202"/>
                <a:gd name="T3" fmla="*/ 2147483646 h 1815"/>
                <a:gd name="T4" fmla="*/ 2147483646 w 4202"/>
                <a:gd name="T5" fmla="*/ 2147483646 h 1815"/>
                <a:gd name="T6" fmla="*/ 2147483646 w 4202"/>
                <a:gd name="T7" fmla="*/ 2147483646 h 1815"/>
                <a:gd name="T8" fmla="*/ 2147483646 w 4202"/>
                <a:gd name="T9" fmla="*/ 2147483646 h 1815"/>
                <a:gd name="T10" fmla="*/ 2147483646 w 4202"/>
                <a:gd name="T11" fmla="*/ 2147483646 h 1815"/>
                <a:gd name="T12" fmla="*/ 2147483646 w 4202"/>
                <a:gd name="T13" fmla="*/ 0 h 18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7" name="Google Shape;847;p31">
              <a:extLst>
                <a:ext uri="{FF2B5EF4-FFF2-40B4-BE49-F238E27FC236}">
                  <a16:creationId xmlns:a16="http://schemas.microsoft.com/office/drawing/2014/main" xmlns="" id="{0105A428-FA04-4928-5091-645E0210D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8029" y="2519380"/>
              <a:ext cx="1225635" cy="1242663"/>
            </a:xfrm>
            <a:custGeom>
              <a:avLst/>
              <a:gdLst>
                <a:gd name="T0" fmla="*/ 2147483646 w 39491"/>
                <a:gd name="T1" fmla="*/ 0 h 40034"/>
                <a:gd name="T2" fmla="*/ 2147483646 w 39491"/>
                <a:gd name="T3" fmla="*/ 2147483646 h 40034"/>
                <a:gd name="T4" fmla="*/ 2147483646 w 39491"/>
                <a:gd name="T5" fmla="*/ 2147483646 h 40034"/>
                <a:gd name="T6" fmla="*/ 2147483646 w 39491"/>
                <a:gd name="T7" fmla="*/ 2147483646 h 40034"/>
                <a:gd name="T8" fmla="*/ 2147483646 w 39491"/>
                <a:gd name="T9" fmla="*/ 2147483646 h 40034"/>
                <a:gd name="T10" fmla="*/ 2147483646 w 39491"/>
                <a:gd name="T11" fmla="*/ 2147483646 h 40034"/>
                <a:gd name="T12" fmla="*/ 2147483646 w 39491"/>
                <a:gd name="T13" fmla="*/ 2147483646 h 40034"/>
                <a:gd name="T14" fmla="*/ 2147483646 w 39491"/>
                <a:gd name="T15" fmla="*/ 2147483646 h 40034"/>
                <a:gd name="T16" fmla="*/ 2147483646 w 39491"/>
                <a:gd name="T17" fmla="*/ 2147483646 h 40034"/>
                <a:gd name="T18" fmla="*/ 2147483646 w 39491"/>
                <a:gd name="T19" fmla="*/ 2147483646 h 40034"/>
                <a:gd name="T20" fmla="*/ 2147483646 w 39491"/>
                <a:gd name="T21" fmla="*/ 2147483646 h 40034"/>
                <a:gd name="T22" fmla="*/ 2147483646 w 39491"/>
                <a:gd name="T23" fmla="*/ 2147483646 h 40034"/>
                <a:gd name="T24" fmla="*/ 2147483646 w 39491"/>
                <a:gd name="T25" fmla="*/ 2147483646 h 40034"/>
                <a:gd name="T26" fmla="*/ 2147483646 w 39491"/>
                <a:gd name="T27" fmla="*/ 2147483646 h 40034"/>
                <a:gd name="T28" fmla="*/ 2147483646 w 39491"/>
                <a:gd name="T29" fmla="*/ 0 h 400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8" name="Google Shape;848;p31">
              <a:extLst>
                <a:ext uri="{FF2B5EF4-FFF2-40B4-BE49-F238E27FC236}">
                  <a16:creationId xmlns:a16="http://schemas.microsoft.com/office/drawing/2014/main" xmlns="" id="{CB63F43B-5942-B41F-BA11-6657A74DC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349409"/>
              <a:ext cx="1024537" cy="330107"/>
            </a:xfrm>
            <a:custGeom>
              <a:avLst/>
              <a:gdLst>
                <a:gd name="T0" fmla="*/ 2147483646 w 33038"/>
                <a:gd name="T1" fmla="*/ 2147483646 h 10655"/>
                <a:gd name="T2" fmla="*/ 2147483646 w 33038"/>
                <a:gd name="T3" fmla="*/ 2147483646 h 10655"/>
                <a:gd name="T4" fmla="*/ 2147483646 w 33038"/>
                <a:gd name="T5" fmla="*/ 2147483646 h 10655"/>
                <a:gd name="T6" fmla="*/ 2147483646 w 33038"/>
                <a:gd name="T7" fmla="*/ 2147483646 h 10655"/>
                <a:gd name="T8" fmla="*/ 2147483646 w 33038"/>
                <a:gd name="T9" fmla="*/ 2147483646 h 10655"/>
                <a:gd name="T10" fmla="*/ 2147483646 w 33038"/>
                <a:gd name="T11" fmla="*/ 2147483646 h 10655"/>
                <a:gd name="T12" fmla="*/ 2147483646 w 33038"/>
                <a:gd name="T13" fmla="*/ 2147483646 h 10655"/>
                <a:gd name="T14" fmla="*/ 2147483646 w 33038"/>
                <a:gd name="T15" fmla="*/ 2147483646 h 10655"/>
                <a:gd name="T16" fmla="*/ 0 w 33038"/>
                <a:gd name="T17" fmla="*/ 2147483646 h 10655"/>
                <a:gd name="T18" fmla="*/ 0 w 33038"/>
                <a:gd name="T19" fmla="*/ 2147483646 h 10655"/>
                <a:gd name="T20" fmla="*/ 2147483646 w 33038"/>
                <a:gd name="T21" fmla="*/ 2147483646 h 10655"/>
                <a:gd name="T22" fmla="*/ 2147483646 w 33038"/>
                <a:gd name="T23" fmla="*/ 2147483646 h 10655"/>
                <a:gd name="T24" fmla="*/ 2147483646 w 33038"/>
                <a:gd name="T25" fmla="*/ 2147483646 h 10655"/>
                <a:gd name="T26" fmla="*/ 0 w 33038"/>
                <a:gd name="T27" fmla="*/ 2147483646 h 106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9" name="Google Shape;849;p31">
              <a:extLst>
                <a:ext uri="{FF2B5EF4-FFF2-40B4-BE49-F238E27FC236}">
                  <a16:creationId xmlns:a16="http://schemas.microsoft.com/office/drawing/2014/main" xmlns="" id="{8D765027-B3DF-AD8E-BCB8-F758B8255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127221"/>
              <a:ext cx="1121911" cy="552295"/>
            </a:xfrm>
            <a:custGeom>
              <a:avLst/>
              <a:gdLst>
                <a:gd name="T0" fmla="*/ 2147483646 w 36130"/>
                <a:gd name="T1" fmla="*/ 2147483646 h 17780"/>
                <a:gd name="T2" fmla="*/ 2147483646 w 36130"/>
                <a:gd name="T3" fmla="*/ 2147483646 h 17780"/>
                <a:gd name="T4" fmla="*/ 2147483646 w 36130"/>
                <a:gd name="T5" fmla="*/ 2147483646 h 17780"/>
                <a:gd name="T6" fmla="*/ 0 w 36130"/>
                <a:gd name="T7" fmla="*/ 2147483646 h 17780"/>
                <a:gd name="T8" fmla="*/ 2147483646 w 36130"/>
                <a:gd name="T9" fmla="*/ 2147483646 h 17780"/>
                <a:gd name="T10" fmla="*/ 2147483646 w 36130"/>
                <a:gd name="T11" fmla="*/ 2147483646 h 17780"/>
                <a:gd name="T12" fmla="*/ 2147483646 w 36130"/>
                <a:gd name="T13" fmla="*/ 2147483646 h 17780"/>
                <a:gd name="T14" fmla="*/ 2147483646 w 36130"/>
                <a:gd name="T15" fmla="*/ 2147483646 h 17780"/>
                <a:gd name="T16" fmla="*/ 2147483646 w 36130"/>
                <a:gd name="T17" fmla="*/ 2147483646 h 17780"/>
                <a:gd name="T18" fmla="*/ 2147483646 w 36130"/>
                <a:gd name="T19" fmla="*/ 2147483646 h 17780"/>
                <a:gd name="T20" fmla="*/ 2147483646 w 36130"/>
                <a:gd name="T21" fmla="*/ 2147483646 h 17780"/>
                <a:gd name="T22" fmla="*/ 2147483646 w 36130"/>
                <a:gd name="T23" fmla="*/ 2147483646 h 17780"/>
                <a:gd name="T24" fmla="*/ 2147483646 w 36130"/>
                <a:gd name="T25" fmla="*/ 2147483646 h 17780"/>
                <a:gd name="T26" fmla="*/ 2147483646 w 36130"/>
                <a:gd name="T27" fmla="*/ 2147483646 h 17780"/>
                <a:gd name="T28" fmla="*/ 2147483646 w 36130"/>
                <a:gd name="T29" fmla="*/ 2147483646 h 17780"/>
                <a:gd name="T30" fmla="*/ 2147483646 w 36130"/>
                <a:gd name="T31" fmla="*/ 2147483646 h 17780"/>
                <a:gd name="T32" fmla="*/ 2147483646 w 36130"/>
                <a:gd name="T33" fmla="*/ 2147483646 h 17780"/>
                <a:gd name="T34" fmla="*/ 2147483646 w 36130"/>
                <a:gd name="T35" fmla="*/ 2147483646 h 17780"/>
                <a:gd name="T36" fmla="*/ 2147483646 w 36130"/>
                <a:gd name="T37" fmla="*/ 2147483646 h 17780"/>
                <a:gd name="T38" fmla="*/ 2147483646 w 36130"/>
                <a:gd name="T39" fmla="*/ 2147483646 h 17780"/>
                <a:gd name="T40" fmla="*/ 2147483646 w 36130"/>
                <a:gd name="T41" fmla="*/ 2147483646 h 17780"/>
                <a:gd name="T42" fmla="*/ 2147483646 w 36130"/>
                <a:gd name="T43" fmla="*/ 2147483646 h 17780"/>
                <a:gd name="T44" fmla="*/ 2147483646 w 36130"/>
                <a:gd name="T45" fmla="*/ 2147483646 h 17780"/>
                <a:gd name="T46" fmla="*/ 2147483646 w 36130"/>
                <a:gd name="T47" fmla="*/ 2147483646 h 17780"/>
                <a:gd name="T48" fmla="*/ 2147483646 w 36130"/>
                <a:gd name="T49" fmla="*/ 2147483646 h 17780"/>
                <a:gd name="T50" fmla="*/ 2147483646 w 36130"/>
                <a:gd name="T51" fmla="*/ 2147483646 h 17780"/>
                <a:gd name="T52" fmla="*/ 2147483646 w 36130"/>
                <a:gd name="T53" fmla="*/ 2147483646 h 17780"/>
                <a:gd name="T54" fmla="*/ 2147483646 w 36130"/>
                <a:gd name="T55" fmla="*/ 2147483646 h 17780"/>
                <a:gd name="T56" fmla="*/ 2147483646 w 36130"/>
                <a:gd name="T57" fmla="*/ 2147483646 h 1778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0" name="Google Shape;850;p31">
              <a:extLst>
                <a:ext uri="{FF2B5EF4-FFF2-40B4-BE49-F238E27FC236}">
                  <a16:creationId xmlns:a16="http://schemas.microsoft.com/office/drawing/2014/main" xmlns="" id="{7F1EE31B-9362-81AA-0366-4C9C2B715C57}"/>
                </a:ext>
              </a:extLst>
            </p:cNvPr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851;p31">
              <a:extLst>
                <a:ext uri="{FF2B5EF4-FFF2-40B4-BE49-F238E27FC236}">
                  <a16:creationId xmlns:a16="http://schemas.microsoft.com/office/drawing/2014/main" xmlns="" id="{8F89F334-6361-2B82-36B8-CC92601F8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74" y="3062153"/>
              <a:ext cx="8467" cy="4761"/>
            </a:xfrm>
            <a:custGeom>
              <a:avLst/>
              <a:gdLst>
                <a:gd name="T0" fmla="*/ 2147483646 w 270"/>
                <a:gd name="T1" fmla="*/ 2147483646 h 169"/>
                <a:gd name="T2" fmla="*/ 0 w 270"/>
                <a:gd name="T3" fmla="*/ 2147483646 h 169"/>
                <a:gd name="T4" fmla="*/ 2147483646 w 270"/>
                <a:gd name="T5" fmla="*/ 2147483646 h 16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2" name="Google Shape;852;p31">
              <a:extLst>
                <a:ext uri="{FF2B5EF4-FFF2-40B4-BE49-F238E27FC236}">
                  <a16:creationId xmlns:a16="http://schemas.microsoft.com/office/drawing/2014/main" xmlns="" id="{8215A001-88D8-7DC8-7349-88E045BFB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5116" y="3197052"/>
              <a:ext cx="95256" cy="52373"/>
            </a:xfrm>
            <a:custGeom>
              <a:avLst/>
              <a:gdLst>
                <a:gd name="T0" fmla="*/ 2147483646 w 3093"/>
                <a:gd name="T1" fmla="*/ 2147483646 h 1682"/>
                <a:gd name="T2" fmla="*/ 2147483646 w 3093"/>
                <a:gd name="T3" fmla="*/ 2147483646 h 1682"/>
                <a:gd name="T4" fmla="*/ 0 w 3093"/>
                <a:gd name="T5" fmla="*/ 2147483646 h 1682"/>
                <a:gd name="T6" fmla="*/ 2147483646 w 3093"/>
                <a:gd name="T7" fmla="*/ 2147483646 h 16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3" name="Google Shape;853;p31">
              <a:extLst>
                <a:ext uri="{FF2B5EF4-FFF2-40B4-BE49-F238E27FC236}">
                  <a16:creationId xmlns:a16="http://schemas.microsoft.com/office/drawing/2014/main" xmlns="" id="{E6342973-6C95-CAA2-DE0A-46576B9FA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0372" y="3127221"/>
              <a:ext cx="220149" cy="77766"/>
            </a:xfrm>
            <a:custGeom>
              <a:avLst/>
              <a:gdLst>
                <a:gd name="T0" fmla="*/ 2147483646 w 7126"/>
                <a:gd name="T1" fmla="*/ 2147483646 h 2522"/>
                <a:gd name="T2" fmla="*/ 2147483646 w 7126"/>
                <a:gd name="T3" fmla="*/ 2147483646 h 2522"/>
                <a:gd name="T4" fmla="*/ 2147483646 w 7126"/>
                <a:gd name="T5" fmla="*/ 2147483646 h 2522"/>
                <a:gd name="T6" fmla="*/ 2147483646 w 7126"/>
                <a:gd name="T7" fmla="*/ 2147483646 h 2522"/>
                <a:gd name="T8" fmla="*/ 2147483646 w 7126"/>
                <a:gd name="T9" fmla="*/ 2147483646 h 2522"/>
                <a:gd name="T10" fmla="*/ 2147483646 w 7126"/>
                <a:gd name="T11" fmla="*/ 2147483646 h 2522"/>
                <a:gd name="T12" fmla="*/ 2147483646 w 7126"/>
                <a:gd name="T13" fmla="*/ 2147483646 h 2522"/>
                <a:gd name="T14" fmla="*/ 0 w 7126"/>
                <a:gd name="T15" fmla="*/ 2147483646 h 2522"/>
                <a:gd name="T16" fmla="*/ 0 w 7126"/>
                <a:gd name="T17" fmla="*/ 2147483646 h 2522"/>
                <a:gd name="T18" fmla="*/ 2147483646 w 7126"/>
                <a:gd name="T19" fmla="*/ 2147483646 h 25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4" name="Google Shape;854;p31">
              <a:extLst>
                <a:ext uri="{FF2B5EF4-FFF2-40B4-BE49-F238E27FC236}">
                  <a16:creationId xmlns:a16="http://schemas.microsoft.com/office/drawing/2014/main" xmlns="" id="{0E75DE30-3DDE-E593-16E3-BFB4B37BB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9785" y="3187529"/>
              <a:ext cx="127009" cy="61896"/>
            </a:xfrm>
            <a:custGeom>
              <a:avLst/>
              <a:gdLst>
                <a:gd name="T0" fmla="*/ 2147483646 w 4068"/>
                <a:gd name="T1" fmla="*/ 0 h 1984"/>
                <a:gd name="T2" fmla="*/ 2147483646 w 4068"/>
                <a:gd name="T3" fmla="*/ 2147483646 h 1984"/>
                <a:gd name="T4" fmla="*/ 2147483646 w 4068"/>
                <a:gd name="T5" fmla="*/ 0 h 1984"/>
                <a:gd name="T6" fmla="*/ 2147483646 w 4068"/>
                <a:gd name="T7" fmla="*/ 0 h 19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lnTo>
                    <a:pt x="3933" y="0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5" name="Google Shape;855;p31">
              <a:extLst>
                <a:ext uri="{FF2B5EF4-FFF2-40B4-BE49-F238E27FC236}">
                  <a16:creationId xmlns:a16="http://schemas.microsoft.com/office/drawing/2014/main" xmlns="" id="{B956A511-9114-A994-27DF-F7BD6E23C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344648"/>
              <a:ext cx="0" cy="4761"/>
            </a:xfrm>
            <a:custGeom>
              <a:avLst/>
              <a:gdLst>
                <a:gd name="T0" fmla="*/ 0 w 1"/>
                <a:gd name="T1" fmla="*/ 0 h 135"/>
                <a:gd name="T2" fmla="*/ 0 w 1"/>
                <a:gd name="T3" fmla="*/ 0 h 135"/>
                <a:gd name="T4" fmla="*/ 0 w 1"/>
                <a:gd name="T5" fmla="*/ 2147483646 h 135"/>
                <a:gd name="T6" fmla="*/ 0 w 1"/>
                <a:gd name="T7" fmla="*/ 2147483646 h 135"/>
                <a:gd name="T8" fmla="*/ 0 w 1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6" name="Google Shape;856;p31">
              <a:extLst>
                <a:ext uri="{FF2B5EF4-FFF2-40B4-BE49-F238E27FC236}">
                  <a16:creationId xmlns:a16="http://schemas.microsoft.com/office/drawing/2014/main" xmlns="" id="{64DB369F-5762-D14D-5C4D-CBFD324AF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276404"/>
              <a:ext cx="42336" cy="73004"/>
            </a:xfrm>
            <a:custGeom>
              <a:avLst/>
              <a:gdLst>
                <a:gd name="T0" fmla="*/ 2147483646 w 1405"/>
                <a:gd name="T1" fmla="*/ 2147483646 h 2334"/>
                <a:gd name="T2" fmla="*/ 2147483646 w 1405"/>
                <a:gd name="T3" fmla="*/ 2147483646 h 2334"/>
                <a:gd name="T4" fmla="*/ 0 w 1405"/>
                <a:gd name="T5" fmla="*/ 2147483646 h 2334"/>
                <a:gd name="T6" fmla="*/ 0 w 1405"/>
                <a:gd name="T7" fmla="*/ 2147483646 h 2334"/>
                <a:gd name="T8" fmla="*/ 2147483646 w 1405"/>
                <a:gd name="T9" fmla="*/ 2147483646 h 2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7" name="Google Shape;857;p31">
              <a:extLst>
                <a:ext uri="{FF2B5EF4-FFF2-40B4-BE49-F238E27FC236}">
                  <a16:creationId xmlns:a16="http://schemas.microsoft.com/office/drawing/2014/main" xmlns="" id="{45D2A59B-416A-D13E-5436-15E870ACE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8320" y="3179595"/>
              <a:ext cx="1466952" cy="209491"/>
            </a:xfrm>
            <a:custGeom>
              <a:avLst/>
              <a:gdLst>
                <a:gd name="T0" fmla="*/ 2147483646 w 47188"/>
                <a:gd name="T1" fmla="*/ 2147483646 h 6723"/>
                <a:gd name="T2" fmla="*/ 2147483646 w 47188"/>
                <a:gd name="T3" fmla="*/ 2147483646 h 6723"/>
                <a:gd name="T4" fmla="*/ 2147483646 w 47188"/>
                <a:gd name="T5" fmla="*/ 2147483646 h 6723"/>
                <a:gd name="T6" fmla="*/ 2147483646 w 47188"/>
                <a:gd name="T7" fmla="*/ 2147483646 h 6723"/>
                <a:gd name="T8" fmla="*/ 2147483646 w 47188"/>
                <a:gd name="T9" fmla="*/ 2147483646 h 6723"/>
                <a:gd name="T10" fmla="*/ 2147483646 w 47188"/>
                <a:gd name="T11" fmla="*/ 2147483646 h 6723"/>
                <a:gd name="T12" fmla="*/ 2147483646 w 47188"/>
                <a:gd name="T13" fmla="*/ 2147483646 h 6723"/>
                <a:gd name="T14" fmla="*/ 2147483646 w 47188"/>
                <a:gd name="T15" fmla="*/ 2147483646 h 6723"/>
                <a:gd name="T16" fmla="*/ 2147483646 w 47188"/>
                <a:gd name="T17" fmla="*/ 2147483646 h 6723"/>
                <a:gd name="T18" fmla="*/ 2147483646 w 47188"/>
                <a:gd name="T19" fmla="*/ 2147483646 h 6723"/>
                <a:gd name="T20" fmla="*/ 2147483646 w 47188"/>
                <a:gd name="T21" fmla="*/ 2147483646 h 6723"/>
                <a:gd name="T22" fmla="*/ 2147483646 w 47188"/>
                <a:gd name="T23" fmla="*/ 2147483646 h 6723"/>
                <a:gd name="T24" fmla="*/ 2147483646 w 47188"/>
                <a:gd name="T25" fmla="*/ 2147483646 h 6723"/>
                <a:gd name="T26" fmla="*/ 2147483646 w 47188"/>
                <a:gd name="T27" fmla="*/ 2147483646 h 6723"/>
                <a:gd name="T28" fmla="*/ 2147483646 w 47188"/>
                <a:gd name="T29" fmla="*/ 2147483646 h 6723"/>
                <a:gd name="T30" fmla="*/ 2147483646 w 47188"/>
                <a:gd name="T31" fmla="*/ 2147483646 h 6723"/>
                <a:gd name="T32" fmla="*/ 2147483646 w 47188"/>
                <a:gd name="T33" fmla="*/ 2147483646 h 6723"/>
                <a:gd name="T34" fmla="*/ 2147483646 w 47188"/>
                <a:gd name="T35" fmla="*/ 2147483646 h 6723"/>
                <a:gd name="T36" fmla="*/ 2147483646 w 47188"/>
                <a:gd name="T37" fmla="*/ 0 h 6723"/>
                <a:gd name="T38" fmla="*/ 2147483646 w 47188"/>
                <a:gd name="T39" fmla="*/ 2147483646 h 6723"/>
                <a:gd name="T40" fmla="*/ 2147483646 w 47188"/>
                <a:gd name="T41" fmla="*/ 2147483646 h 6723"/>
                <a:gd name="T42" fmla="*/ 2147483646 w 47188"/>
                <a:gd name="T43" fmla="*/ 0 h 67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8" name="Google Shape;858;p31">
              <a:extLst>
                <a:ext uri="{FF2B5EF4-FFF2-40B4-BE49-F238E27FC236}">
                  <a16:creationId xmlns:a16="http://schemas.microsoft.com/office/drawing/2014/main" xmlns="" id="{7EB31EE6-9FFC-E8BF-A929-07D46F918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8627" y="3384324"/>
              <a:ext cx="0" cy="0"/>
            </a:xfrm>
            <a:custGeom>
              <a:avLst/>
              <a:gdLst>
                <a:gd name="T0" fmla="*/ 2147483646 w 1"/>
                <a:gd name="T1" fmla="*/ 2147483646 h 1"/>
                <a:gd name="T2" fmla="*/ 2147483646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9" name="Google Shape;859;p31">
              <a:extLst>
                <a:ext uri="{FF2B5EF4-FFF2-40B4-BE49-F238E27FC236}">
                  <a16:creationId xmlns:a16="http://schemas.microsoft.com/office/drawing/2014/main" xmlns="" id="{EAB19348-17B7-6051-522F-4B29FE6CE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721" y="3314494"/>
              <a:ext cx="88906" cy="69830"/>
            </a:xfrm>
            <a:custGeom>
              <a:avLst/>
              <a:gdLst>
                <a:gd name="T0" fmla="*/ 0 w 2823"/>
                <a:gd name="T1" fmla="*/ 2147483646 h 2253"/>
                <a:gd name="T2" fmla="*/ 2147483646 w 2823"/>
                <a:gd name="T3" fmla="*/ 2147483646 h 2253"/>
                <a:gd name="T4" fmla="*/ 0 w 2823"/>
                <a:gd name="T5" fmla="*/ 2147483646 h 22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0" name="Google Shape;860;p31">
              <a:extLst>
                <a:ext uri="{FF2B5EF4-FFF2-40B4-BE49-F238E27FC236}">
                  <a16:creationId xmlns:a16="http://schemas.microsoft.com/office/drawing/2014/main" xmlns="" id="{D0640A4A-F6C2-4046-7F36-E2C6F982C034}"/>
                </a:ext>
              </a:extLst>
            </p:cNvPr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1" name="Google Shape;861;p31">
              <a:extLst>
                <a:ext uri="{FF2B5EF4-FFF2-40B4-BE49-F238E27FC236}">
                  <a16:creationId xmlns:a16="http://schemas.microsoft.com/office/drawing/2014/main" xmlns="" id="{A802D480-A334-B2E6-7418-B0640AFDC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2486" y="3492244"/>
              <a:ext cx="179930" cy="122204"/>
            </a:xfrm>
            <a:custGeom>
              <a:avLst/>
              <a:gdLst>
                <a:gd name="T0" fmla="*/ 2147483646 w 5748"/>
                <a:gd name="T1" fmla="*/ 2147483646 h 3934"/>
                <a:gd name="T2" fmla="*/ 2147483646 w 5748"/>
                <a:gd name="T3" fmla="*/ 2147483646 h 3934"/>
                <a:gd name="T4" fmla="*/ 2147483646 w 5748"/>
                <a:gd name="T5" fmla="*/ 2147483646 h 3934"/>
                <a:gd name="T6" fmla="*/ 2147483646 w 5748"/>
                <a:gd name="T7" fmla="*/ 2147483646 h 3934"/>
                <a:gd name="T8" fmla="*/ 2147483646 w 5748"/>
                <a:gd name="T9" fmla="*/ 2147483646 h 3934"/>
                <a:gd name="T10" fmla="*/ 2147483646 w 5748"/>
                <a:gd name="T11" fmla="*/ 2147483646 h 3934"/>
                <a:gd name="T12" fmla="*/ 2147483646 w 5748"/>
                <a:gd name="T13" fmla="*/ 2147483646 h 3934"/>
                <a:gd name="T14" fmla="*/ 2147483646 w 5748"/>
                <a:gd name="T15" fmla="*/ 2147483646 h 3934"/>
                <a:gd name="T16" fmla="*/ 2147483646 w 5748"/>
                <a:gd name="T17" fmla="*/ 2147483646 h 3934"/>
                <a:gd name="T18" fmla="*/ 2147483646 w 5748"/>
                <a:gd name="T19" fmla="*/ 2147483646 h 3934"/>
                <a:gd name="T20" fmla="*/ 2147483646 w 5748"/>
                <a:gd name="T21" fmla="*/ 2147483646 h 3934"/>
                <a:gd name="T22" fmla="*/ 2147483646 w 5748"/>
                <a:gd name="T23" fmla="*/ 2147483646 h 39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2" name="Google Shape;862;p31">
              <a:extLst>
                <a:ext uri="{FF2B5EF4-FFF2-40B4-BE49-F238E27FC236}">
                  <a16:creationId xmlns:a16="http://schemas.microsoft.com/office/drawing/2014/main" xmlns="" id="{09E3A383-87DD-3DBF-D706-90F0B3B6A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817" y="3257360"/>
              <a:ext cx="234966" cy="209491"/>
            </a:xfrm>
            <a:custGeom>
              <a:avLst/>
              <a:gdLst>
                <a:gd name="T0" fmla="*/ 2147483646 w 7563"/>
                <a:gd name="T1" fmla="*/ 0 h 6741"/>
                <a:gd name="T2" fmla="*/ 2147483646 w 7563"/>
                <a:gd name="T3" fmla="*/ 2147483646 h 6741"/>
                <a:gd name="T4" fmla="*/ 2147483646 w 7563"/>
                <a:gd name="T5" fmla="*/ 2147483646 h 6741"/>
                <a:gd name="T6" fmla="*/ 2147483646 w 7563"/>
                <a:gd name="T7" fmla="*/ 2147483646 h 6741"/>
                <a:gd name="T8" fmla="*/ 2147483646 w 7563"/>
                <a:gd name="T9" fmla="*/ 2147483646 h 6741"/>
                <a:gd name="T10" fmla="*/ 2147483646 w 7563"/>
                <a:gd name="T11" fmla="*/ 2147483646 h 6741"/>
                <a:gd name="T12" fmla="*/ 2147483646 w 7563"/>
                <a:gd name="T13" fmla="*/ 0 h 67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3" name="Google Shape;863;p31">
              <a:extLst>
                <a:ext uri="{FF2B5EF4-FFF2-40B4-BE49-F238E27FC236}">
                  <a16:creationId xmlns:a16="http://schemas.microsoft.com/office/drawing/2014/main" xmlns="" id="{8B065F08-F631-F680-E01E-47A612A913AB}"/>
                </a:ext>
              </a:extLst>
            </p:cNvPr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4" name="Google Shape;864;p31">
              <a:extLst>
                <a:ext uri="{FF2B5EF4-FFF2-40B4-BE49-F238E27FC236}">
                  <a16:creationId xmlns:a16="http://schemas.microsoft.com/office/drawing/2014/main" xmlns="" id="{6A34298F-647B-A5AF-1C1E-97AF7BD4C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3286" y="3289101"/>
              <a:ext cx="218031" cy="192034"/>
            </a:xfrm>
            <a:custGeom>
              <a:avLst/>
              <a:gdLst>
                <a:gd name="T0" fmla="*/ 2147483646 w 6992"/>
                <a:gd name="T1" fmla="*/ 2147483646 h 6211"/>
                <a:gd name="T2" fmla="*/ 2147483646 w 6992"/>
                <a:gd name="T3" fmla="*/ 2147483646 h 6211"/>
                <a:gd name="T4" fmla="*/ 2147483646 w 6992"/>
                <a:gd name="T5" fmla="*/ 2147483646 h 6211"/>
                <a:gd name="T6" fmla="*/ 2147483646 w 6992"/>
                <a:gd name="T7" fmla="*/ 2147483646 h 6211"/>
                <a:gd name="T8" fmla="*/ 2147483646 w 6992"/>
                <a:gd name="T9" fmla="*/ 2147483646 h 6211"/>
                <a:gd name="T10" fmla="*/ 2147483646 w 6992"/>
                <a:gd name="T11" fmla="*/ 2147483646 h 6211"/>
                <a:gd name="T12" fmla="*/ 2147483646 w 6992"/>
                <a:gd name="T13" fmla="*/ 2147483646 h 62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5" name="Google Shape;865;p31">
              <a:extLst>
                <a:ext uri="{FF2B5EF4-FFF2-40B4-BE49-F238E27FC236}">
                  <a16:creationId xmlns:a16="http://schemas.microsoft.com/office/drawing/2014/main" xmlns="" id="{104EC90A-FA6D-66C4-6DC2-0D006117F89C}"/>
                </a:ext>
              </a:extLst>
            </p:cNvPr>
            <p:cNvSpPr/>
            <p:nvPr/>
          </p:nvSpPr>
          <p:spPr>
            <a:xfrm>
              <a:off x="5881016" y="3458916"/>
              <a:ext cx="180914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866;p31">
              <a:extLst>
                <a:ext uri="{FF2B5EF4-FFF2-40B4-BE49-F238E27FC236}">
                  <a16:creationId xmlns:a16="http://schemas.microsoft.com/office/drawing/2014/main" xmlns="" id="{E779CE63-53E9-3F59-9AAE-5DB3140E9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819177"/>
              <a:ext cx="247666" cy="358674"/>
            </a:xfrm>
            <a:custGeom>
              <a:avLst/>
              <a:gdLst>
                <a:gd name="T0" fmla="*/ 2147483646 w 8000"/>
                <a:gd name="T1" fmla="*/ 2147483646 h 11551"/>
                <a:gd name="T2" fmla="*/ 2147483646 w 8000"/>
                <a:gd name="T3" fmla="*/ 2147483646 h 11551"/>
                <a:gd name="T4" fmla="*/ 2147483646 w 8000"/>
                <a:gd name="T5" fmla="*/ 2147483646 h 11551"/>
                <a:gd name="T6" fmla="*/ 2147483646 w 8000"/>
                <a:gd name="T7" fmla="*/ 2147483646 h 11551"/>
                <a:gd name="T8" fmla="*/ 2147483646 w 8000"/>
                <a:gd name="T9" fmla="*/ 2147483646 h 11551"/>
                <a:gd name="T10" fmla="*/ 2147483646 w 8000"/>
                <a:gd name="T11" fmla="*/ 2147483646 h 11551"/>
                <a:gd name="T12" fmla="*/ 2147483646 w 8000"/>
                <a:gd name="T13" fmla="*/ 2147483646 h 11551"/>
                <a:gd name="T14" fmla="*/ 2147483646 w 8000"/>
                <a:gd name="T15" fmla="*/ 2147483646 h 11551"/>
                <a:gd name="T16" fmla="*/ 2147483646 w 8000"/>
                <a:gd name="T17" fmla="*/ 2147483646 h 115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7" name="Google Shape;867;p31">
              <a:extLst>
                <a:ext uri="{FF2B5EF4-FFF2-40B4-BE49-F238E27FC236}">
                  <a16:creationId xmlns:a16="http://schemas.microsoft.com/office/drawing/2014/main" xmlns="" id="{6D4D51EC-05BD-D616-1E63-B53ED38C4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819177"/>
              <a:ext cx="247666" cy="357088"/>
            </a:xfrm>
            <a:custGeom>
              <a:avLst/>
              <a:gdLst>
                <a:gd name="T0" fmla="*/ 2147483646 w 8000"/>
                <a:gd name="T1" fmla="*/ 2147483646 h 11495"/>
                <a:gd name="T2" fmla="*/ 2147483646 w 8000"/>
                <a:gd name="T3" fmla="*/ 2147483646 h 11495"/>
                <a:gd name="T4" fmla="*/ 2147483646 w 8000"/>
                <a:gd name="T5" fmla="*/ 2147483646 h 11495"/>
                <a:gd name="T6" fmla="*/ 2147483646 w 8000"/>
                <a:gd name="T7" fmla="*/ 2147483646 h 11495"/>
                <a:gd name="T8" fmla="*/ 2147483646 w 8000"/>
                <a:gd name="T9" fmla="*/ 2147483646 h 11495"/>
                <a:gd name="T10" fmla="*/ 2147483646 w 8000"/>
                <a:gd name="T11" fmla="*/ 2147483646 h 11495"/>
                <a:gd name="T12" fmla="*/ 2147483646 w 8000"/>
                <a:gd name="T13" fmla="*/ 2147483646 h 11495"/>
                <a:gd name="T14" fmla="*/ 2147483646 w 8000"/>
                <a:gd name="T15" fmla="*/ 2147483646 h 11495"/>
                <a:gd name="T16" fmla="*/ 2147483646 w 8000"/>
                <a:gd name="T17" fmla="*/ 2147483646 h 11495"/>
                <a:gd name="T18" fmla="*/ 2147483646 w 8000"/>
                <a:gd name="T19" fmla="*/ 2147483646 h 11495"/>
                <a:gd name="T20" fmla="*/ 2147483646 w 8000"/>
                <a:gd name="T21" fmla="*/ 2147483646 h 11495"/>
                <a:gd name="T22" fmla="*/ 2147483646 w 8000"/>
                <a:gd name="T23" fmla="*/ 2147483646 h 11495"/>
                <a:gd name="T24" fmla="*/ 2147483646 w 8000"/>
                <a:gd name="T25" fmla="*/ 2147483646 h 11495"/>
                <a:gd name="T26" fmla="*/ 2147483646 w 8000"/>
                <a:gd name="T27" fmla="*/ 2147483646 h 11495"/>
                <a:gd name="T28" fmla="*/ 2147483646 w 8000"/>
                <a:gd name="T29" fmla="*/ 2147483646 h 11495"/>
                <a:gd name="T30" fmla="*/ 2147483646 w 8000"/>
                <a:gd name="T31" fmla="*/ 2147483646 h 11495"/>
                <a:gd name="T32" fmla="*/ 2147483646 w 8000"/>
                <a:gd name="T33" fmla="*/ 2147483646 h 11495"/>
                <a:gd name="T34" fmla="*/ 2147483646 w 8000"/>
                <a:gd name="T35" fmla="*/ 2147483646 h 11495"/>
                <a:gd name="T36" fmla="*/ 2147483646 w 8000"/>
                <a:gd name="T37" fmla="*/ 2147483646 h 114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8" name="Google Shape;868;p31">
              <a:extLst>
                <a:ext uri="{FF2B5EF4-FFF2-40B4-BE49-F238E27FC236}">
                  <a16:creationId xmlns:a16="http://schemas.microsoft.com/office/drawing/2014/main" xmlns="" id="{40F95FC6-E4D3-EE4F-3EC8-C5BCB0790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084" y="3981056"/>
              <a:ext cx="0" cy="138074"/>
            </a:xfrm>
            <a:custGeom>
              <a:avLst/>
              <a:gdLst>
                <a:gd name="T0" fmla="*/ 2147483646 w 1"/>
                <a:gd name="T1" fmla="*/ 0 h 4471"/>
                <a:gd name="T2" fmla="*/ 2147483646 w 1"/>
                <a:gd name="T3" fmla="*/ 2147483646 h 4471"/>
                <a:gd name="T4" fmla="*/ 2147483646 w 1"/>
                <a:gd name="T5" fmla="*/ 2147483646 h 4471"/>
                <a:gd name="T6" fmla="*/ 2147483646 w 1"/>
                <a:gd name="T7" fmla="*/ 0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9" name="Google Shape;869;p31">
              <a:extLst>
                <a:ext uri="{FF2B5EF4-FFF2-40B4-BE49-F238E27FC236}">
                  <a16:creationId xmlns:a16="http://schemas.microsoft.com/office/drawing/2014/main" xmlns="" id="{046C0056-58F5-03F4-A279-D5D60922F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1682" y="3827113"/>
              <a:ext cx="25402" cy="12696"/>
            </a:xfrm>
            <a:custGeom>
              <a:avLst/>
              <a:gdLst>
                <a:gd name="T0" fmla="*/ 2147483646 w 841"/>
                <a:gd name="T1" fmla="*/ 0 h 404"/>
                <a:gd name="T2" fmla="*/ 2147483646 w 841"/>
                <a:gd name="T3" fmla="*/ 2147483646 h 404"/>
                <a:gd name="T4" fmla="*/ 2147483646 w 841"/>
                <a:gd name="T5" fmla="*/ 2147483646 h 404"/>
                <a:gd name="T6" fmla="*/ 2147483646 w 841"/>
                <a:gd name="T7" fmla="*/ 0 h 404"/>
                <a:gd name="T8" fmla="*/ 2147483646 w 841"/>
                <a:gd name="T9" fmla="*/ 2147483646 h 404"/>
                <a:gd name="T10" fmla="*/ 2147483646 w 841"/>
                <a:gd name="T11" fmla="*/ 2147483646 h 404"/>
                <a:gd name="T12" fmla="*/ 2147483646 w 841"/>
                <a:gd name="T13" fmla="*/ 2147483646 h 404"/>
                <a:gd name="T14" fmla="*/ 2147483646 w 841"/>
                <a:gd name="T15" fmla="*/ 2147483646 h 404"/>
                <a:gd name="T16" fmla="*/ 2147483646 w 841"/>
                <a:gd name="T17" fmla="*/ 2147483646 h 404"/>
                <a:gd name="T18" fmla="*/ 2147483646 w 841"/>
                <a:gd name="T19" fmla="*/ 2147483646 h 404"/>
                <a:gd name="T20" fmla="*/ 2147483646 w 841"/>
                <a:gd name="T21" fmla="*/ 2147483646 h 404"/>
                <a:gd name="T22" fmla="*/ 0 w 841"/>
                <a:gd name="T23" fmla="*/ 2147483646 h 404"/>
                <a:gd name="T24" fmla="*/ 2147483646 w 841"/>
                <a:gd name="T25" fmla="*/ 2147483646 h 4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0" name="Google Shape;870;p31">
              <a:extLst>
                <a:ext uri="{FF2B5EF4-FFF2-40B4-BE49-F238E27FC236}">
                  <a16:creationId xmlns:a16="http://schemas.microsoft.com/office/drawing/2014/main" xmlns="" id="{FC791E7D-6278-6938-3239-262A8264E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827113"/>
              <a:ext cx="247666" cy="349152"/>
            </a:xfrm>
            <a:custGeom>
              <a:avLst/>
              <a:gdLst>
                <a:gd name="T0" fmla="*/ 2147483646 w 8000"/>
                <a:gd name="T1" fmla="*/ 0 h 11192"/>
                <a:gd name="T2" fmla="*/ 2147483646 w 8000"/>
                <a:gd name="T3" fmla="*/ 2147483646 h 11192"/>
                <a:gd name="T4" fmla="*/ 2147483646 w 8000"/>
                <a:gd name="T5" fmla="*/ 2147483646 h 11192"/>
                <a:gd name="T6" fmla="*/ 2147483646 w 8000"/>
                <a:gd name="T7" fmla="*/ 2147483646 h 11192"/>
                <a:gd name="T8" fmla="*/ 2147483646 w 8000"/>
                <a:gd name="T9" fmla="*/ 2147483646 h 11192"/>
                <a:gd name="T10" fmla="*/ 2147483646 w 8000"/>
                <a:gd name="T11" fmla="*/ 2147483646 h 11192"/>
                <a:gd name="T12" fmla="*/ 2147483646 w 8000"/>
                <a:gd name="T13" fmla="*/ 2147483646 h 11192"/>
                <a:gd name="T14" fmla="*/ 2147483646 w 8000"/>
                <a:gd name="T15" fmla="*/ 2147483646 h 11192"/>
                <a:gd name="T16" fmla="*/ 2147483646 w 8000"/>
                <a:gd name="T17" fmla="*/ 0 h 11192"/>
                <a:gd name="T18" fmla="*/ 2147483646 w 8000"/>
                <a:gd name="T19" fmla="*/ 2147483646 h 11192"/>
                <a:gd name="T20" fmla="*/ 2147483646 w 8000"/>
                <a:gd name="T21" fmla="*/ 2147483646 h 11192"/>
                <a:gd name="T22" fmla="*/ 2147483646 w 8000"/>
                <a:gd name="T23" fmla="*/ 2147483646 h 11192"/>
                <a:gd name="T24" fmla="*/ 2147483646 w 8000"/>
                <a:gd name="T25" fmla="*/ 2147483646 h 11192"/>
                <a:gd name="T26" fmla="*/ 2147483646 w 8000"/>
                <a:gd name="T27" fmla="*/ 2147483646 h 11192"/>
                <a:gd name="T28" fmla="*/ 2147483646 w 8000"/>
                <a:gd name="T29" fmla="*/ 2147483646 h 11192"/>
                <a:gd name="T30" fmla="*/ 2147483646 w 8000"/>
                <a:gd name="T31" fmla="*/ 2147483646 h 11192"/>
                <a:gd name="T32" fmla="*/ 2147483646 w 8000"/>
                <a:gd name="T33" fmla="*/ 2147483646 h 11192"/>
                <a:gd name="T34" fmla="*/ 2147483646 w 8000"/>
                <a:gd name="T35" fmla="*/ 2147483646 h 11192"/>
                <a:gd name="T36" fmla="*/ 2147483646 w 8000"/>
                <a:gd name="T37" fmla="*/ 2147483646 h 11192"/>
                <a:gd name="T38" fmla="*/ 2147483646 w 8000"/>
                <a:gd name="T39" fmla="*/ 2147483646 h 11192"/>
                <a:gd name="T40" fmla="*/ 2147483646 w 8000"/>
                <a:gd name="T41" fmla="*/ 0 h 1119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1" name="Google Shape;871;p31">
              <a:extLst>
                <a:ext uri="{FF2B5EF4-FFF2-40B4-BE49-F238E27FC236}">
                  <a16:creationId xmlns:a16="http://schemas.microsoft.com/office/drawing/2014/main" xmlns="" id="{F8D99C3B-F6F8-29CE-0117-CEFA67C08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784262"/>
              <a:ext cx="247666" cy="69830"/>
            </a:xfrm>
            <a:custGeom>
              <a:avLst/>
              <a:gdLst>
                <a:gd name="T0" fmla="*/ 2147483646 w 8000"/>
                <a:gd name="T1" fmla="*/ 2147483646 h 2253"/>
                <a:gd name="T2" fmla="*/ 2147483646 w 8000"/>
                <a:gd name="T3" fmla="*/ 2147483646 h 2253"/>
                <a:gd name="T4" fmla="*/ 2147483646 w 8000"/>
                <a:gd name="T5" fmla="*/ 2147483646 h 2253"/>
                <a:gd name="T6" fmla="*/ 2147483646 w 8000"/>
                <a:gd name="T7" fmla="*/ 2147483646 h 2253"/>
                <a:gd name="T8" fmla="*/ 2147483646 w 8000"/>
                <a:gd name="T9" fmla="*/ 2147483646 h 2253"/>
                <a:gd name="T10" fmla="*/ 2147483646 w 8000"/>
                <a:gd name="T11" fmla="*/ 2147483646 h 2253"/>
                <a:gd name="T12" fmla="*/ 2147483646 w 8000"/>
                <a:gd name="T13" fmla="*/ 2147483646 h 2253"/>
                <a:gd name="T14" fmla="*/ 2147483646 w 8000"/>
                <a:gd name="T15" fmla="*/ 2147483646 h 2253"/>
                <a:gd name="T16" fmla="*/ 2147483646 w 8000"/>
                <a:gd name="T17" fmla="*/ 2147483646 h 2253"/>
                <a:gd name="T18" fmla="*/ 2147483646 w 8000"/>
                <a:gd name="T19" fmla="*/ 2147483646 h 2253"/>
                <a:gd name="T20" fmla="*/ 2147483646 w 8000"/>
                <a:gd name="T21" fmla="*/ 2147483646 h 22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2" name="Google Shape;872;p31">
              <a:extLst>
                <a:ext uri="{FF2B5EF4-FFF2-40B4-BE49-F238E27FC236}">
                  <a16:creationId xmlns:a16="http://schemas.microsoft.com/office/drawing/2014/main" xmlns="" id="{8FD89896-F1BE-807B-681F-00831F6FA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2118" y="3796958"/>
              <a:ext cx="222265" cy="42851"/>
            </a:xfrm>
            <a:custGeom>
              <a:avLst/>
              <a:gdLst>
                <a:gd name="T0" fmla="*/ 2147483646 w 7126"/>
                <a:gd name="T1" fmla="*/ 2147483646 h 1379"/>
                <a:gd name="T2" fmla="*/ 2147483646 w 7126"/>
                <a:gd name="T3" fmla="*/ 2147483646 h 1379"/>
                <a:gd name="T4" fmla="*/ 2147483646 w 7126"/>
                <a:gd name="T5" fmla="*/ 2147483646 h 1379"/>
                <a:gd name="T6" fmla="*/ 2147483646 w 7126"/>
                <a:gd name="T7" fmla="*/ 2147483646 h 1379"/>
                <a:gd name="T8" fmla="*/ 2147483646 w 7126"/>
                <a:gd name="T9" fmla="*/ 2147483646 h 1379"/>
                <a:gd name="T10" fmla="*/ 2147483646 w 7126"/>
                <a:gd name="T11" fmla="*/ 2147483646 h 1379"/>
                <a:gd name="T12" fmla="*/ 2147483646 w 7126"/>
                <a:gd name="T13" fmla="*/ 2147483646 h 1379"/>
                <a:gd name="T14" fmla="*/ 2147483646 w 7126"/>
                <a:gd name="T15" fmla="*/ 2147483646 h 1379"/>
                <a:gd name="T16" fmla="*/ 2147483646 w 7126"/>
                <a:gd name="T17" fmla="*/ 2147483646 h 1379"/>
                <a:gd name="T18" fmla="*/ 2147483646 w 7126"/>
                <a:gd name="T19" fmla="*/ 2147483646 h 1379"/>
                <a:gd name="T20" fmla="*/ 2147483646 w 7126"/>
                <a:gd name="T21" fmla="*/ 2147483646 h 13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lnTo>
                    <a:pt x="3630" y="1"/>
                  </a:ln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3" name="Google Shape;873;p31">
              <a:extLst>
                <a:ext uri="{FF2B5EF4-FFF2-40B4-BE49-F238E27FC236}">
                  <a16:creationId xmlns:a16="http://schemas.microsoft.com/office/drawing/2014/main" xmlns="" id="{8F5F0653-68FF-7E7C-6478-99F21E722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053" y="3814416"/>
              <a:ext cx="188396" cy="39676"/>
            </a:xfrm>
            <a:custGeom>
              <a:avLst/>
              <a:gdLst>
                <a:gd name="T0" fmla="*/ 2147483646 w 6050"/>
                <a:gd name="T1" fmla="*/ 0 h 1278"/>
                <a:gd name="T2" fmla="*/ 0 w 6050"/>
                <a:gd name="T3" fmla="*/ 2147483646 h 1278"/>
                <a:gd name="T4" fmla="*/ 0 w 6050"/>
                <a:gd name="T5" fmla="*/ 2147483646 h 1278"/>
                <a:gd name="T6" fmla="*/ 2147483646 w 6050"/>
                <a:gd name="T7" fmla="*/ 2147483646 h 1278"/>
                <a:gd name="T8" fmla="*/ 2147483646 w 6050"/>
                <a:gd name="T9" fmla="*/ 2147483646 h 1278"/>
                <a:gd name="T10" fmla="*/ 2147483646 w 6050"/>
                <a:gd name="T11" fmla="*/ 2147483646 h 1278"/>
                <a:gd name="T12" fmla="*/ 2147483646 w 6050"/>
                <a:gd name="T13" fmla="*/ 0 h 12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4" name="Google Shape;874;p31">
              <a:extLst>
                <a:ext uri="{FF2B5EF4-FFF2-40B4-BE49-F238E27FC236}">
                  <a16:creationId xmlns:a16="http://schemas.microsoft.com/office/drawing/2014/main" xmlns="" id="{B5A34F41-3581-015F-0FB6-2CA256DEB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6642" y="3468438"/>
              <a:ext cx="218031" cy="311063"/>
            </a:xfrm>
            <a:custGeom>
              <a:avLst/>
              <a:gdLst>
                <a:gd name="T0" fmla="*/ 2147483646 w 6991"/>
                <a:gd name="T1" fmla="*/ 2147483646 h 10038"/>
                <a:gd name="T2" fmla="*/ 2147483646 w 6991"/>
                <a:gd name="T3" fmla="*/ 2147483646 h 10038"/>
                <a:gd name="T4" fmla="*/ 2147483646 w 6991"/>
                <a:gd name="T5" fmla="*/ 2147483646 h 10038"/>
                <a:gd name="T6" fmla="*/ 2147483646 w 6991"/>
                <a:gd name="T7" fmla="*/ 2147483646 h 10038"/>
                <a:gd name="T8" fmla="*/ 2147483646 w 6991"/>
                <a:gd name="T9" fmla="*/ 2147483646 h 10038"/>
                <a:gd name="T10" fmla="*/ 2147483646 w 6991"/>
                <a:gd name="T11" fmla="*/ 2147483646 h 10038"/>
                <a:gd name="T12" fmla="*/ 2147483646 w 6991"/>
                <a:gd name="T13" fmla="*/ 2147483646 h 10038"/>
                <a:gd name="T14" fmla="*/ 2147483646 w 6991"/>
                <a:gd name="T15" fmla="*/ 2147483646 h 10038"/>
                <a:gd name="T16" fmla="*/ 2147483646 w 6991"/>
                <a:gd name="T17" fmla="*/ 2147483646 h 10038"/>
                <a:gd name="T18" fmla="*/ 2147483646 w 6991"/>
                <a:gd name="T19" fmla="*/ 2147483646 h 10038"/>
                <a:gd name="T20" fmla="*/ 2147483646 w 6991"/>
                <a:gd name="T21" fmla="*/ 2147483646 h 10038"/>
                <a:gd name="T22" fmla="*/ 2147483646 w 6991"/>
                <a:gd name="T23" fmla="*/ 2147483646 h 10038"/>
                <a:gd name="T24" fmla="*/ 2147483646 w 6991"/>
                <a:gd name="T25" fmla="*/ 2147483646 h 10038"/>
                <a:gd name="T26" fmla="*/ 2147483646 w 6991"/>
                <a:gd name="T27" fmla="*/ 2147483646 h 10038"/>
                <a:gd name="T28" fmla="*/ 2147483646 w 6991"/>
                <a:gd name="T29" fmla="*/ 2147483646 h 10038"/>
                <a:gd name="T30" fmla="*/ 2147483646 w 6991"/>
                <a:gd name="T31" fmla="*/ 2147483646 h 10038"/>
                <a:gd name="T32" fmla="*/ 2147483646 w 6991"/>
                <a:gd name="T33" fmla="*/ 2147483646 h 10038"/>
                <a:gd name="T34" fmla="*/ 2147483646 w 6991"/>
                <a:gd name="T35" fmla="*/ 2147483646 h 10038"/>
                <a:gd name="T36" fmla="*/ 2147483646 w 6991"/>
                <a:gd name="T37" fmla="*/ 2147483646 h 100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5" name="Google Shape;875;p31">
              <a:extLst>
                <a:ext uri="{FF2B5EF4-FFF2-40B4-BE49-F238E27FC236}">
                  <a16:creationId xmlns:a16="http://schemas.microsoft.com/office/drawing/2014/main" xmlns="" id="{9D5CDEAA-5BA3-293C-2AA8-4001A426F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2627" y="3709671"/>
              <a:ext cx="141827" cy="44438"/>
            </a:xfrm>
            <a:custGeom>
              <a:avLst/>
              <a:gdLst>
                <a:gd name="T0" fmla="*/ 2147483646 w 4605"/>
                <a:gd name="T1" fmla="*/ 2147483646 h 1413"/>
                <a:gd name="T2" fmla="*/ 2147483646 w 4605"/>
                <a:gd name="T3" fmla="*/ 2147483646 h 1413"/>
                <a:gd name="T4" fmla="*/ 2147483646 w 4605"/>
                <a:gd name="T5" fmla="*/ 2147483646 h 1413"/>
                <a:gd name="T6" fmla="*/ 2147483646 w 4605"/>
                <a:gd name="T7" fmla="*/ 2147483646 h 1413"/>
                <a:gd name="T8" fmla="*/ 2147483646 w 4605"/>
                <a:gd name="T9" fmla="*/ 2147483646 h 1413"/>
                <a:gd name="T10" fmla="*/ 2147483646 w 4605"/>
                <a:gd name="T11" fmla="*/ 2147483646 h 1413"/>
                <a:gd name="T12" fmla="*/ 2147483646 w 4605"/>
                <a:gd name="T13" fmla="*/ 2147483646 h 1413"/>
                <a:gd name="T14" fmla="*/ 2147483646 w 4605"/>
                <a:gd name="T15" fmla="*/ 2147483646 h 1413"/>
                <a:gd name="T16" fmla="*/ 2147483646 w 4605"/>
                <a:gd name="T17" fmla="*/ 2147483646 h 1413"/>
                <a:gd name="T18" fmla="*/ 2147483646 w 4605"/>
                <a:gd name="T19" fmla="*/ 2147483646 h 1413"/>
                <a:gd name="T20" fmla="*/ 2147483646 w 4605"/>
                <a:gd name="T21" fmla="*/ 2147483646 h 1413"/>
                <a:gd name="T22" fmla="*/ 2147483646 w 4605"/>
                <a:gd name="T23" fmla="*/ 2147483646 h 1413"/>
                <a:gd name="T24" fmla="*/ 2147483646 w 4605"/>
                <a:gd name="T25" fmla="*/ 2147483646 h 1413"/>
                <a:gd name="T26" fmla="*/ 2147483646 w 4605"/>
                <a:gd name="T27" fmla="*/ 2147483646 h 1413"/>
                <a:gd name="T28" fmla="*/ 2147483646 w 4605"/>
                <a:gd name="T29" fmla="*/ 2147483646 h 1413"/>
                <a:gd name="T30" fmla="*/ 2147483646 w 4605"/>
                <a:gd name="T31" fmla="*/ 2147483646 h 1413"/>
                <a:gd name="T32" fmla="*/ 2147483646 w 4605"/>
                <a:gd name="T33" fmla="*/ 2147483646 h 1413"/>
                <a:gd name="T34" fmla="*/ 0 w 4605"/>
                <a:gd name="T35" fmla="*/ 2147483646 h 1413"/>
                <a:gd name="T36" fmla="*/ 2147483646 w 4605"/>
                <a:gd name="T37" fmla="*/ 2147483646 h 1413"/>
                <a:gd name="T38" fmla="*/ 0 w 4605"/>
                <a:gd name="T39" fmla="*/ 2147483646 h 14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6" name="Google Shape;876;p31">
              <a:extLst>
                <a:ext uri="{FF2B5EF4-FFF2-40B4-BE49-F238E27FC236}">
                  <a16:creationId xmlns:a16="http://schemas.microsoft.com/office/drawing/2014/main" xmlns="" id="{4033747C-E964-462D-92DE-C29EE9559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343" y="3584293"/>
              <a:ext cx="192629" cy="195208"/>
            </a:xfrm>
            <a:custGeom>
              <a:avLst/>
              <a:gdLst>
                <a:gd name="T0" fmla="*/ 2147483646 w 6151"/>
                <a:gd name="T1" fmla="*/ 2147483646 h 6320"/>
                <a:gd name="T2" fmla="*/ 2147483646 w 6151"/>
                <a:gd name="T3" fmla="*/ 2147483646 h 6320"/>
                <a:gd name="T4" fmla="*/ 2147483646 w 6151"/>
                <a:gd name="T5" fmla="*/ 2147483646 h 6320"/>
                <a:gd name="T6" fmla="*/ 2147483646 w 6151"/>
                <a:gd name="T7" fmla="*/ 2147483646 h 6320"/>
                <a:gd name="T8" fmla="*/ 2147483646 w 6151"/>
                <a:gd name="T9" fmla="*/ 2147483646 h 6320"/>
                <a:gd name="T10" fmla="*/ 2147483646 w 6151"/>
                <a:gd name="T11" fmla="*/ 2147483646 h 6320"/>
                <a:gd name="T12" fmla="*/ 2147483646 w 6151"/>
                <a:gd name="T13" fmla="*/ 2147483646 h 6320"/>
                <a:gd name="T14" fmla="*/ 2147483646 w 6151"/>
                <a:gd name="T15" fmla="*/ 2147483646 h 6320"/>
                <a:gd name="T16" fmla="*/ 2147483646 w 6151"/>
                <a:gd name="T17" fmla="*/ 2147483646 h 6320"/>
                <a:gd name="T18" fmla="*/ 2147483646 w 6151"/>
                <a:gd name="T19" fmla="*/ 2147483646 h 6320"/>
                <a:gd name="T20" fmla="*/ 2147483646 w 6151"/>
                <a:gd name="T21" fmla="*/ 2147483646 h 6320"/>
                <a:gd name="T22" fmla="*/ 2147483646 w 6151"/>
                <a:gd name="T23" fmla="*/ 2147483646 h 6320"/>
                <a:gd name="T24" fmla="*/ 2147483646 w 6151"/>
                <a:gd name="T25" fmla="*/ 2147483646 h 6320"/>
                <a:gd name="T26" fmla="*/ 2147483646 w 6151"/>
                <a:gd name="T27" fmla="*/ 2147483646 h 6320"/>
                <a:gd name="T28" fmla="*/ 2147483646 w 6151"/>
                <a:gd name="T29" fmla="*/ 2147483646 h 63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7" name="Google Shape;877;p31">
              <a:extLst>
                <a:ext uri="{FF2B5EF4-FFF2-40B4-BE49-F238E27FC236}">
                  <a16:creationId xmlns:a16="http://schemas.microsoft.com/office/drawing/2014/main" xmlns="" id="{41F1B90A-A459-A3CE-F5E5-C7128E613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309" y="3614447"/>
              <a:ext cx="93140" cy="199969"/>
            </a:xfrm>
            <a:custGeom>
              <a:avLst/>
              <a:gdLst>
                <a:gd name="T0" fmla="*/ 2147483646 w 2958"/>
                <a:gd name="T1" fmla="*/ 0 h 6420"/>
                <a:gd name="T2" fmla="*/ 2147483646 w 2958"/>
                <a:gd name="T3" fmla="*/ 2147483646 h 6420"/>
                <a:gd name="T4" fmla="*/ 2147483646 w 2958"/>
                <a:gd name="T5" fmla="*/ 2147483646 h 6420"/>
                <a:gd name="T6" fmla="*/ 2147483646 w 2958"/>
                <a:gd name="T7" fmla="*/ 2147483646 h 6420"/>
                <a:gd name="T8" fmla="*/ 2147483646 w 2958"/>
                <a:gd name="T9" fmla="*/ 2147483646 h 6420"/>
                <a:gd name="T10" fmla="*/ 2147483646 w 2958"/>
                <a:gd name="T11" fmla="*/ 2147483646 h 6420"/>
                <a:gd name="T12" fmla="*/ 0 w 2958"/>
                <a:gd name="T13" fmla="*/ 2147483646 h 6420"/>
                <a:gd name="T14" fmla="*/ 2147483646 w 2958"/>
                <a:gd name="T15" fmla="*/ 2147483646 h 6420"/>
                <a:gd name="T16" fmla="*/ 2147483646 w 2958"/>
                <a:gd name="T17" fmla="*/ 2147483646 h 6420"/>
                <a:gd name="T18" fmla="*/ 2147483646 w 2958"/>
                <a:gd name="T19" fmla="*/ 2147483646 h 6420"/>
                <a:gd name="T20" fmla="*/ 2147483646 w 2958"/>
                <a:gd name="T21" fmla="*/ 2147483646 h 6420"/>
                <a:gd name="T22" fmla="*/ 2147483646 w 2958"/>
                <a:gd name="T23" fmla="*/ 0 h 64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8" name="Google Shape;878;p31">
              <a:extLst>
                <a:ext uri="{FF2B5EF4-FFF2-40B4-BE49-F238E27FC236}">
                  <a16:creationId xmlns:a16="http://schemas.microsoft.com/office/drawing/2014/main" xmlns="" id="{B4B5F042-975E-D3F3-8E8B-5AE78F7A8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309" y="3644601"/>
              <a:ext cx="74089" cy="169815"/>
            </a:xfrm>
            <a:custGeom>
              <a:avLst/>
              <a:gdLst>
                <a:gd name="T0" fmla="*/ 2147483646 w 2387"/>
                <a:gd name="T1" fmla="*/ 2147483646 h 5446"/>
                <a:gd name="T2" fmla="*/ 2147483646 w 2387"/>
                <a:gd name="T3" fmla="*/ 2147483646 h 5446"/>
                <a:gd name="T4" fmla="*/ 2147483646 w 2387"/>
                <a:gd name="T5" fmla="*/ 2147483646 h 5446"/>
                <a:gd name="T6" fmla="*/ 2147483646 w 2387"/>
                <a:gd name="T7" fmla="*/ 2147483646 h 5446"/>
                <a:gd name="T8" fmla="*/ 2147483646 w 2387"/>
                <a:gd name="T9" fmla="*/ 2147483646 h 5446"/>
                <a:gd name="T10" fmla="*/ 2147483646 w 2387"/>
                <a:gd name="T11" fmla="*/ 2147483646 h 5446"/>
                <a:gd name="T12" fmla="*/ 2147483646 w 2387"/>
                <a:gd name="T13" fmla="*/ 2147483646 h 5446"/>
                <a:gd name="T14" fmla="*/ 2147483646 w 2387"/>
                <a:gd name="T15" fmla="*/ 2147483646 h 5446"/>
                <a:gd name="T16" fmla="*/ 2147483646 w 2387"/>
                <a:gd name="T17" fmla="*/ 2147483646 h 5446"/>
                <a:gd name="T18" fmla="*/ 2147483646 w 2387"/>
                <a:gd name="T19" fmla="*/ 2147483646 h 5446"/>
                <a:gd name="T20" fmla="*/ 2147483646 w 2387"/>
                <a:gd name="T21" fmla="*/ 2147483646 h 5446"/>
                <a:gd name="T22" fmla="*/ 2147483646 w 2387"/>
                <a:gd name="T23" fmla="*/ 2147483646 h 5446"/>
                <a:gd name="T24" fmla="*/ 2147483646 w 2387"/>
                <a:gd name="T25" fmla="*/ 2147483646 h 5446"/>
                <a:gd name="T26" fmla="*/ 0 w 2387"/>
                <a:gd name="T27" fmla="*/ 2147483646 h 5446"/>
                <a:gd name="T28" fmla="*/ 2147483646 w 2387"/>
                <a:gd name="T29" fmla="*/ 2147483646 h 5446"/>
                <a:gd name="T30" fmla="*/ 2147483646 w 2387"/>
                <a:gd name="T31" fmla="*/ 2147483646 h 5446"/>
                <a:gd name="T32" fmla="*/ 2147483646 w 2387"/>
                <a:gd name="T33" fmla="*/ 2147483646 h 5446"/>
                <a:gd name="T34" fmla="*/ 2147483646 w 2387"/>
                <a:gd name="T35" fmla="*/ 2147483646 h 54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9" name="Google Shape;879;p31">
              <a:extLst>
                <a:ext uri="{FF2B5EF4-FFF2-40B4-BE49-F238E27FC236}">
                  <a16:creationId xmlns:a16="http://schemas.microsoft.com/office/drawing/2014/main" xmlns="" id="{8A3DC4A5-6E40-7B93-5718-4F4166671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1608" y="3370041"/>
              <a:ext cx="74089" cy="79353"/>
            </a:xfrm>
            <a:custGeom>
              <a:avLst/>
              <a:gdLst>
                <a:gd name="T0" fmla="*/ 2147483646 w 2353"/>
                <a:gd name="T1" fmla="*/ 2147483646 h 2522"/>
                <a:gd name="T2" fmla="*/ 0 w 2353"/>
                <a:gd name="T3" fmla="*/ 2147483646 h 2522"/>
                <a:gd name="T4" fmla="*/ 2147483646 w 2353"/>
                <a:gd name="T5" fmla="*/ 2147483646 h 2522"/>
                <a:gd name="T6" fmla="*/ 2147483646 w 2353"/>
                <a:gd name="T7" fmla="*/ 2147483646 h 2522"/>
                <a:gd name="T8" fmla="*/ 2147483646 w 2353"/>
                <a:gd name="T9" fmla="*/ 2147483646 h 2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0" name="Google Shape;880;p31">
              <a:extLst>
                <a:ext uri="{FF2B5EF4-FFF2-40B4-BE49-F238E27FC236}">
                  <a16:creationId xmlns:a16="http://schemas.microsoft.com/office/drawing/2014/main" xmlns="" id="{8A11095D-5623-5481-7FF7-B588D1827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204" y="3354170"/>
              <a:ext cx="74089" cy="73004"/>
            </a:xfrm>
            <a:custGeom>
              <a:avLst/>
              <a:gdLst>
                <a:gd name="T0" fmla="*/ 2147483646 w 2387"/>
                <a:gd name="T1" fmla="*/ 2147483646 h 2354"/>
                <a:gd name="T2" fmla="*/ 0 w 2387"/>
                <a:gd name="T3" fmla="*/ 2147483646 h 2354"/>
                <a:gd name="T4" fmla="*/ 2147483646 w 2387"/>
                <a:gd name="T5" fmla="*/ 2147483646 h 2354"/>
                <a:gd name="T6" fmla="*/ 2147483646 w 2387"/>
                <a:gd name="T7" fmla="*/ 2147483646 h 2354"/>
                <a:gd name="T8" fmla="*/ 2147483646 w 2387"/>
                <a:gd name="T9" fmla="*/ 2147483646 h 23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1" name="Google Shape;881;p31">
              <a:extLst>
                <a:ext uri="{FF2B5EF4-FFF2-40B4-BE49-F238E27FC236}">
                  <a16:creationId xmlns:a16="http://schemas.microsoft.com/office/drawing/2014/main" xmlns="" id="{C4DDC351-3D14-26BD-285B-44822DAB0818}"/>
                </a:ext>
              </a:extLst>
            </p:cNvPr>
            <p:cNvSpPr/>
            <p:nvPr/>
          </p:nvSpPr>
          <p:spPr>
            <a:xfrm>
              <a:off x="5950842" y="4373059"/>
              <a:ext cx="672872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xmlns="" id="{CC1686BD-16DE-5781-B567-07E7ECF69070}"/>
              </a:ext>
            </a:extLst>
          </p:cNvPr>
          <p:cNvSpPr txBox="1"/>
          <p:nvPr userDrawn="1"/>
        </p:nvSpPr>
        <p:spPr>
          <a:xfrm>
            <a:off x="4335464" y="1571625"/>
            <a:ext cx="3724275" cy="27469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625" i="0" dirty="0">
                <a:solidFill>
                  <a:srgbClr val="F79646">
                    <a:lumMod val="50000"/>
                  </a:srgb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16240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208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4F6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712607E1-6346-AB98-E5B1-8BCCAC26E84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9" y="219077"/>
            <a:ext cx="11614151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E9A19F0C-0EEB-9253-DC62-5B52343F3501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38EC18AC-7796-7780-5C9E-1446B80268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DF7788AD-A22D-21B3-A5D3-1C3A932DA3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3148C8A8-8BE1-D5AD-D775-0A5406FAA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40668CA9-8584-2F38-BCAC-D627FBAA1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97A49F49-8C91-2D3B-635A-6D6F14FFC4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415"/>
              <a:ext cx="570111" cy="380291"/>
              <a:chOff x="8341543" y="1721415"/>
              <a:chExt cx="570111" cy="380291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1956C70B-06F4-8238-32D7-D802855ADB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89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E39459E3-4F53-61D6-0363-2BA2B995757D}"/>
                  </a:ext>
                </a:extLst>
              </p:cNvPr>
              <p:cNvSpPr/>
              <p:nvPr/>
            </p:nvSpPr>
            <p:spPr>
              <a:xfrm>
                <a:off x="8341866" y="1721414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D0007BA5-D5F6-8BA4-54F2-21DB8E4918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103F11E9-0E84-3989-B67C-6E35F06DB7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9AF6A349-7A11-7EDA-7119-3E03BB55A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E31B653E-5ABB-22E7-E0D5-B09E644FAA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869"/>
              <a:ext cx="570111" cy="387780"/>
              <a:chOff x="8341543" y="606869"/>
              <a:chExt cx="570111" cy="387780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DAAC63B9-0F3C-740E-9B6E-A5C7E3D769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B4A48AFB-85CD-9F86-73C0-D26772DEF1DC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C37459C1-9D0E-5345-F276-2BE8E7E14A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F32A42FF-D4D9-918B-CB28-93F591AFA8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30FDC050-22AE-0693-7A30-A5008BA22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A850C2FE-5F60-A9F3-C45A-145ED70C35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586"/>
              <a:ext cx="570111" cy="380884"/>
              <a:chOff x="8341543" y="2281736"/>
              <a:chExt cx="570111" cy="380884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409DABE3-7F91-29AE-C768-85EDB8346E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F6728559-E91A-4605-8F82-4E2DCC2F2BF3}"/>
                  </a:ext>
                </a:extLst>
              </p:cNvPr>
              <p:cNvSpPr/>
              <p:nvPr/>
            </p:nvSpPr>
            <p:spPr>
              <a:xfrm>
                <a:off x="8341866" y="2281735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D8ADF839-DD81-5DAE-5B4A-AD7741302830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B2CB4B9A-8036-EC7B-CC56-AAC2C508B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1FD39810-0E31-4079-1025-390DB2002FA1}"/>
              </a:ext>
            </a:extLst>
          </p:cNvPr>
          <p:cNvSpPr>
            <a:spLocks/>
          </p:cNvSpPr>
          <p:nvPr userDrawn="1"/>
        </p:nvSpPr>
        <p:spPr bwMode="auto">
          <a:xfrm>
            <a:off x="465139" y="882651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B7212483-647E-68E2-E8BE-49D761282010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4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796B13FE-9403-06B3-9579-59388FA05F6C}"/>
              </a:ext>
            </a:extLst>
          </p:cNvPr>
          <p:cNvSpPr>
            <a:spLocks/>
          </p:cNvSpPr>
          <p:nvPr userDrawn="1"/>
        </p:nvSpPr>
        <p:spPr bwMode="auto">
          <a:xfrm>
            <a:off x="22383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F5A48A5A-987A-D87D-FAB7-A9364FDB7420}"/>
              </a:ext>
            </a:extLst>
          </p:cNvPr>
          <p:cNvSpPr>
            <a:spLocks/>
          </p:cNvSpPr>
          <p:nvPr userDrawn="1"/>
        </p:nvSpPr>
        <p:spPr bwMode="auto">
          <a:xfrm>
            <a:off x="525464" y="947739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4934852A-2C38-4E70-6DE7-D8B50E03D341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FEDAC141-0118-A09F-432E-3BE26C944BCB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1495425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437AC266-4B92-902B-0A3D-7F6FE64BAFAD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66C9BF49-EF16-F201-0290-FCB567D5A663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88B88446-52B8-FD96-8A4F-03981C1ED416}"/>
              </a:ext>
            </a:extLst>
          </p:cNvPr>
          <p:cNvSpPr>
            <a:spLocks/>
          </p:cNvSpPr>
          <p:nvPr userDrawn="1"/>
        </p:nvSpPr>
        <p:spPr bwMode="auto">
          <a:xfrm>
            <a:off x="522289" y="1562100"/>
            <a:ext cx="47625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262DBC20-F90A-AEC5-D513-F638709EACE0}"/>
              </a:ext>
            </a:extLst>
          </p:cNvPr>
          <p:cNvSpPr>
            <a:spLocks/>
          </p:cNvSpPr>
          <p:nvPr userDrawn="1"/>
        </p:nvSpPr>
        <p:spPr bwMode="auto">
          <a:xfrm>
            <a:off x="201614" y="1531937"/>
            <a:ext cx="446087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4A570C2B-878B-8759-8905-AA8AA5A8E612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2109788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3C9117F8-C573-AB87-BCD7-83B3C74D9B6F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764BD837-372F-C832-780E-17BBD91130D5}"/>
              </a:ext>
            </a:extLst>
          </p:cNvPr>
          <p:cNvSpPr>
            <a:spLocks/>
          </p:cNvSpPr>
          <p:nvPr userDrawn="1"/>
        </p:nvSpPr>
        <p:spPr bwMode="auto">
          <a:xfrm>
            <a:off x="222249" y="2217737"/>
            <a:ext cx="44451" cy="44451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6A676E1F-4E9F-69E7-A43E-B7F24CE79F9D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1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63FED5D8-9350-414E-DAC3-2EFF13ACF323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3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53CBB603-48C0-53A0-3162-233FA50877D5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2724151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A72E2DB0-A633-C6AF-D851-2FBC7888D97F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0A0EF3FC-EA2C-3A27-5E42-CC474D7A087A}"/>
              </a:ext>
            </a:extLst>
          </p:cNvPr>
          <p:cNvSpPr>
            <a:spLocks/>
          </p:cNvSpPr>
          <p:nvPr userDrawn="1"/>
        </p:nvSpPr>
        <p:spPr bwMode="auto">
          <a:xfrm>
            <a:off x="220664" y="2830514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1B28AD83-9A05-BA7D-4786-D5F9DA95DA47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03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48A38112-5B03-38B2-078D-99D558BF6DB5}"/>
              </a:ext>
            </a:extLst>
          </p:cNvPr>
          <p:cNvSpPr>
            <a:spLocks/>
          </p:cNvSpPr>
          <p:nvPr userDrawn="1"/>
        </p:nvSpPr>
        <p:spPr bwMode="auto">
          <a:xfrm>
            <a:off x="198439" y="27590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E4EA4386-407C-010E-98AF-7AD72DE5E37F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CDCC6E71-F223-511E-4F7C-FC8741FFD8A0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AB4E86D7-26CB-BE3A-346B-9C51A75ED66A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1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83511677-21E9-BBBF-F139-8C3ADBC98069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D3DE71D4-4330-FED8-531F-4EFF82F0239C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F4C52C6A-A85A-E762-14D3-ABCD034917A8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560344CF-DF34-E6EA-9562-8318D311D56D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5384018D-E1D9-98C3-C18C-21E0BC62F31F}"/>
              </a:ext>
            </a:extLst>
          </p:cNvPr>
          <p:cNvSpPr>
            <a:spLocks/>
          </p:cNvSpPr>
          <p:nvPr userDrawn="1"/>
        </p:nvSpPr>
        <p:spPr bwMode="auto">
          <a:xfrm>
            <a:off x="217489" y="4059239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260B78DE-B581-E06B-E9E8-9F29EF7DA58F}"/>
              </a:ext>
            </a:extLst>
          </p:cNvPr>
          <p:cNvSpPr>
            <a:spLocks/>
          </p:cNvSpPr>
          <p:nvPr userDrawn="1"/>
        </p:nvSpPr>
        <p:spPr bwMode="auto">
          <a:xfrm>
            <a:off x="519114" y="4016375"/>
            <a:ext cx="46037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5754D713-89FF-D8DD-7BD3-8115A2EA9F0C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878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82D5740A-93A3-AB13-A02C-20331029652C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1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5D1FAFA0-CA75-D4E6-0281-350765B0AD8C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4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661EAF5F-CAE5-DDD1-8ABE-6565720B1129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4"/>
            <a:ext cx="46039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1BB9D0C8-4D85-7703-059D-D86FF8F6D309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9"/>
            <a:ext cx="44451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B3896645-C908-F785-F2FE-DBA5891AF955}"/>
              </a:ext>
            </a:extLst>
          </p:cNvPr>
          <p:cNvSpPr>
            <a:spLocks/>
          </p:cNvSpPr>
          <p:nvPr userDrawn="1"/>
        </p:nvSpPr>
        <p:spPr bwMode="auto">
          <a:xfrm>
            <a:off x="195265" y="4600575"/>
            <a:ext cx="446087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44E03966-E465-CB32-EA8E-A3A28F988244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4"/>
            <a:ext cx="109539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583A0BF6-BDAE-A300-4234-54F0C2C88AC7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03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033A0DBB-DEBE-68AB-0ABA-D03D2B98BA79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9B605BE6-9DA0-151D-787B-73BFD0377BCF}"/>
              </a:ext>
            </a:extLst>
          </p:cNvPr>
          <p:cNvSpPr>
            <a:spLocks/>
          </p:cNvSpPr>
          <p:nvPr userDrawn="1"/>
        </p:nvSpPr>
        <p:spPr bwMode="auto">
          <a:xfrm>
            <a:off x="515940" y="5245101"/>
            <a:ext cx="47625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318922EE-2547-58BF-B2B0-41787664DC07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149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9016CB30-5024-4529-B743-9DC9466A0227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0AB2A76D-7C46-23B6-B997-70E5018C9441}"/>
              </a:ext>
            </a:extLst>
          </p:cNvPr>
          <p:cNvSpPr>
            <a:spLocks/>
          </p:cNvSpPr>
          <p:nvPr userDrawn="1"/>
        </p:nvSpPr>
        <p:spPr bwMode="auto">
          <a:xfrm>
            <a:off x="190502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669CE318-F2E0-65F2-4496-81A77B4D6A9A}"/>
              </a:ext>
            </a:extLst>
          </p:cNvPr>
          <p:cNvSpPr>
            <a:spLocks/>
          </p:cNvSpPr>
          <p:nvPr userDrawn="1"/>
        </p:nvSpPr>
        <p:spPr bwMode="auto">
          <a:xfrm>
            <a:off x="214314" y="5900739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AC0D2B8F-E9DA-B3F4-2AAC-7C07F56B5E22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9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C2EB7EAA-C3BE-CD1A-4278-460ED2FA37AB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8293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xmlns="" id="{8F5386D7-E807-A622-8A8E-6D7C3A5AF906}"/>
              </a:ext>
            </a:extLst>
          </p:cNvPr>
          <p:cNvSpPr/>
          <p:nvPr userDrawn="1"/>
        </p:nvSpPr>
        <p:spPr>
          <a:xfrm rot="126755">
            <a:off x="3092451" y="1090614"/>
            <a:ext cx="5549900" cy="47307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xmlns="" id="{D50D2422-A0D2-56DF-C041-184C7846F9E8}"/>
              </a:ext>
            </a:extLst>
          </p:cNvPr>
          <p:cNvSpPr/>
          <p:nvPr userDrawn="1"/>
        </p:nvSpPr>
        <p:spPr>
          <a:xfrm rot="21464125">
            <a:off x="2811465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xmlns="" id="{2925DA5A-3B3D-80F0-0977-0DD1AD29458A}"/>
              </a:ext>
            </a:extLst>
          </p:cNvPr>
          <p:cNvSpPr/>
          <p:nvPr userDrawn="1"/>
        </p:nvSpPr>
        <p:spPr>
          <a:xfrm rot="4829593">
            <a:off x="7640640" y="1030289"/>
            <a:ext cx="1546225" cy="11080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631;p30">
            <a:extLst>
              <a:ext uri="{FF2B5EF4-FFF2-40B4-BE49-F238E27FC236}">
                <a16:creationId xmlns:a16="http://schemas.microsoft.com/office/drawing/2014/main" xmlns="" id="{ACF1887F-531C-D7C6-3215-5988E4EFBEE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672389" y="3622676"/>
            <a:ext cx="1311275" cy="2486025"/>
            <a:chOff x="961250" y="234750"/>
            <a:chExt cx="1222525" cy="2320700"/>
          </a:xfrm>
        </p:grpSpPr>
        <p:sp>
          <p:nvSpPr>
            <p:cNvPr id="74" name="Google Shape;632;p30">
              <a:extLst>
                <a:ext uri="{FF2B5EF4-FFF2-40B4-BE49-F238E27FC236}">
                  <a16:creationId xmlns:a16="http://schemas.microsoft.com/office/drawing/2014/main" xmlns="" id="{3E9F69D6-2758-C85C-2563-F514F4276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0050" y="1558113"/>
              <a:ext cx="187624" cy="241554"/>
            </a:xfrm>
            <a:custGeom>
              <a:avLst/>
              <a:gdLst>
                <a:gd name="T0" fmla="*/ 2147483646 w 7563"/>
                <a:gd name="T1" fmla="*/ 0 h 9646"/>
                <a:gd name="T2" fmla="*/ 2147483646 w 7563"/>
                <a:gd name="T3" fmla="*/ 2147483646 h 9646"/>
                <a:gd name="T4" fmla="*/ 2147483646 w 7563"/>
                <a:gd name="T5" fmla="*/ 2147483646 h 9646"/>
                <a:gd name="T6" fmla="*/ 2147483646 w 7563"/>
                <a:gd name="T7" fmla="*/ 2147483646 h 9646"/>
                <a:gd name="T8" fmla="*/ 2147483646 w 7563"/>
                <a:gd name="T9" fmla="*/ 2147483646 h 9646"/>
                <a:gd name="T10" fmla="*/ 2147483646 w 7563"/>
                <a:gd name="T11" fmla="*/ 2147483646 h 9646"/>
                <a:gd name="T12" fmla="*/ 2147483646 w 7563"/>
                <a:gd name="T13" fmla="*/ 2147483646 h 9646"/>
                <a:gd name="T14" fmla="*/ 2147483646 w 7563"/>
                <a:gd name="T15" fmla="*/ 2147483646 h 9646"/>
                <a:gd name="T16" fmla="*/ 2147483646 w 7563"/>
                <a:gd name="T17" fmla="*/ 0 h 96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5" name="Google Shape;633;p30">
              <a:extLst>
                <a:ext uri="{FF2B5EF4-FFF2-40B4-BE49-F238E27FC236}">
                  <a16:creationId xmlns:a16="http://schemas.microsoft.com/office/drawing/2014/main" xmlns="" id="{181C3805-7090-18C8-40BD-3B04ED63E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8550" y="1817450"/>
              <a:ext cx="205400" cy="251928"/>
            </a:xfrm>
            <a:custGeom>
              <a:avLst/>
              <a:gdLst>
                <a:gd name="T0" fmla="*/ 2147483646 w 8269"/>
                <a:gd name="T1" fmla="*/ 2147483646 h 10096"/>
                <a:gd name="T2" fmla="*/ 0 w 8269"/>
                <a:gd name="T3" fmla="*/ 2147483646 h 10096"/>
                <a:gd name="T4" fmla="*/ 2147483646 w 8269"/>
                <a:gd name="T5" fmla="*/ 2147483646 h 10096"/>
                <a:gd name="T6" fmla="*/ 2147483646 w 8269"/>
                <a:gd name="T7" fmla="*/ 2147483646 h 10096"/>
                <a:gd name="T8" fmla="*/ 2147483646 w 8269"/>
                <a:gd name="T9" fmla="*/ 2147483646 h 10096"/>
                <a:gd name="T10" fmla="*/ 2147483646 w 8269"/>
                <a:gd name="T11" fmla="*/ 2147483646 h 10096"/>
                <a:gd name="T12" fmla="*/ 2147483646 w 8269"/>
                <a:gd name="T13" fmla="*/ 2147483646 h 10096"/>
                <a:gd name="T14" fmla="*/ 2147483646 w 8269"/>
                <a:gd name="T15" fmla="*/ 2147483646 h 10096"/>
                <a:gd name="T16" fmla="*/ 2147483646 w 8269"/>
                <a:gd name="T17" fmla="*/ 2147483646 h 100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6" name="Google Shape;634;p30">
              <a:extLst>
                <a:ext uri="{FF2B5EF4-FFF2-40B4-BE49-F238E27FC236}">
                  <a16:creationId xmlns:a16="http://schemas.microsoft.com/office/drawing/2014/main" xmlns="" id="{D7D35F01-1DBE-7644-612F-02C723531105}"/>
                </a:ext>
              </a:extLst>
            </p:cNvPr>
            <p:cNvSpPr/>
            <p:nvPr/>
          </p:nvSpPr>
          <p:spPr>
            <a:xfrm>
              <a:off x="1599153" y="1737425"/>
              <a:ext cx="16428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7" name="Google Shape;635;p30">
              <a:extLst>
                <a:ext uri="{FF2B5EF4-FFF2-40B4-BE49-F238E27FC236}">
                  <a16:creationId xmlns:a16="http://schemas.microsoft.com/office/drawing/2014/main" xmlns="" id="{5694A269-8DE6-7951-C4FB-35A250E83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125" y="1495872"/>
              <a:ext cx="393026" cy="420868"/>
            </a:xfrm>
            <a:custGeom>
              <a:avLst/>
              <a:gdLst>
                <a:gd name="T0" fmla="*/ 2147483646 w 15696"/>
                <a:gd name="T1" fmla="*/ 0 h 16828"/>
                <a:gd name="T2" fmla="*/ 2147483646 w 15696"/>
                <a:gd name="T3" fmla="*/ 2147483646 h 16828"/>
                <a:gd name="T4" fmla="*/ 2147483646 w 15696"/>
                <a:gd name="T5" fmla="*/ 2147483646 h 16828"/>
                <a:gd name="T6" fmla="*/ 0 w 15696"/>
                <a:gd name="T7" fmla="*/ 2147483646 h 16828"/>
                <a:gd name="T8" fmla="*/ 0 w 15696"/>
                <a:gd name="T9" fmla="*/ 2147483646 h 16828"/>
                <a:gd name="T10" fmla="*/ 2147483646 w 15696"/>
                <a:gd name="T11" fmla="*/ 2147483646 h 16828"/>
                <a:gd name="T12" fmla="*/ 2147483646 w 15696"/>
                <a:gd name="T13" fmla="*/ 2147483646 h 16828"/>
                <a:gd name="T14" fmla="*/ 2147483646 w 15696"/>
                <a:gd name="T15" fmla="*/ 2147483646 h 16828"/>
                <a:gd name="T16" fmla="*/ 2147483646 w 15696"/>
                <a:gd name="T17" fmla="*/ 2147483646 h 16828"/>
                <a:gd name="T18" fmla="*/ 2147483646 w 15696"/>
                <a:gd name="T19" fmla="*/ 0 h 168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8" name="Google Shape;636;p30">
              <a:extLst>
                <a:ext uri="{FF2B5EF4-FFF2-40B4-BE49-F238E27FC236}">
                  <a16:creationId xmlns:a16="http://schemas.microsoft.com/office/drawing/2014/main" xmlns="" id="{4D6E7D33-1FBA-40FA-C1DB-750108272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575" y="1904884"/>
              <a:ext cx="3950" cy="0"/>
            </a:xfrm>
            <a:custGeom>
              <a:avLst/>
              <a:gdLst>
                <a:gd name="T0" fmla="*/ 2147483646 w 169"/>
                <a:gd name="T1" fmla="*/ 2147483646 h 1"/>
                <a:gd name="T2" fmla="*/ 2147483646 w 169"/>
                <a:gd name="T3" fmla="*/ 2147483646 h 1"/>
                <a:gd name="T4" fmla="*/ 2147483646 w 169"/>
                <a:gd name="T5" fmla="*/ 2147483646 h 1"/>
                <a:gd name="T6" fmla="*/ 2147483646 w 169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9" name="Google Shape;637;p30">
              <a:extLst>
                <a:ext uri="{FF2B5EF4-FFF2-40B4-BE49-F238E27FC236}">
                  <a16:creationId xmlns:a16="http://schemas.microsoft.com/office/drawing/2014/main" xmlns="" id="{2F53D850-E132-F84B-AEC0-265F471D2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575" y="1575896"/>
              <a:ext cx="7900" cy="328988"/>
            </a:xfrm>
            <a:custGeom>
              <a:avLst/>
              <a:gdLst>
                <a:gd name="T0" fmla="*/ 2147483646 w 304"/>
                <a:gd name="T1" fmla="*/ 2147483646 h 13142"/>
                <a:gd name="T2" fmla="*/ 2147483646 w 304"/>
                <a:gd name="T3" fmla="*/ 2147483646 h 13142"/>
                <a:gd name="T4" fmla="*/ 2147483646 w 304"/>
                <a:gd name="T5" fmla="*/ 2147483646 h 13142"/>
                <a:gd name="T6" fmla="*/ 2147483646 w 304"/>
                <a:gd name="T7" fmla="*/ 2147483646 h 13142"/>
                <a:gd name="T8" fmla="*/ 2147483646 w 304"/>
                <a:gd name="T9" fmla="*/ 2147483646 h 13142"/>
                <a:gd name="T10" fmla="*/ 2147483646 w 304"/>
                <a:gd name="T11" fmla="*/ 2147483646 h 13142"/>
                <a:gd name="T12" fmla="*/ 2147483646 w 304"/>
                <a:gd name="T13" fmla="*/ 2147483646 h 13142"/>
                <a:gd name="T14" fmla="*/ 2147483646 w 304"/>
                <a:gd name="T15" fmla="*/ 2147483646 h 131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0" name="Google Shape;638;p30">
              <a:extLst>
                <a:ext uri="{FF2B5EF4-FFF2-40B4-BE49-F238E27FC236}">
                  <a16:creationId xmlns:a16="http://schemas.microsoft.com/office/drawing/2014/main" xmlns="" id="{ED0A1C69-54E6-006C-2196-D8FCF295F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900" y="1915257"/>
              <a:ext cx="49374" cy="2964"/>
            </a:xfrm>
            <a:custGeom>
              <a:avLst/>
              <a:gdLst>
                <a:gd name="T0" fmla="*/ 2147483646 w 1984"/>
                <a:gd name="T1" fmla="*/ 2147483646 h 136"/>
                <a:gd name="T2" fmla="*/ 2147483646 w 1984"/>
                <a:gd name="T3" fmla="*/ 2147483646 h 136"/>
                <a:gd name="T4" fmla="*/ 2147483646 w 1984"/>
                <a:gd name="T5" fmla="*/ 2147483646 h 136"/>
                <a:gd name="T6" fmla="*/ 2147483646 w 1984"/>
                <a:gd name="T7" fmla="*/ 2147483646 h 136"/>
                <a:gd name="T8" fmla="*/ 2147483646 w 1984"/>
                <a:gd name="T9" fmla="*/ 2147483646 h 136"/>
                <a:gd name="T10" fmla="*/ 2147483646 w 1984"/>
                <a:gd name="T11" fmla="*/ 2147483646 h 136"/>
                <a:gd name="T12" fmla="*/ 2147483646 w 1984"/>
                <a:gd name="T13" fmla="*/ 2147483646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1" name="Google Shape;639;p30">
              <a:extLst>
                <a:ext uri="{FF2B5EF4-FFF2-40B4-BE49-F238E27FC236}">
                  <a16:creationId xmlns:a16="http://schemas.microsoft.com/office/drawing/2014/main" xmlns="" id="{5FA172E0-BC2B-A2B9-E220-1285D48FA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900" y="1534402"/>
              <a:ext cx="73074" cy="383819"/>
            </a:xfrm>
            <a:custGeom>
              <a:avLst/>
              <a:gdLst>
                <a:gd name="T0" fmla="*/ 2147483646 w 2959"/>
                <a:gd name="T1" fmla="*/ 2147483646 h 15394"/>
                <a:gd name="T2" fmla="*/ 2147483646 w 2959"/>
                <a:gd name="T3" fmla="*/ 2147483646 h 15394"/>
                <a:gd name="T4" fmla="*/ 2147483646 w 2959"/>
                <a:gd name="T5" fmla="*/ 2147483646 h 15394"/>
                <a:gd name="T6" fmla="*/ 2147483646 w 2959"/>
                <a:gd name="T7" fmla="*/ 2147483646 h 15394"/>
                <a:gd name="T8" fmla="*/ 2147483646 w 2959"/>
                <a:gd name="T9" fmla="*/ 2147483646 h 15394"/>
                <a:gd name="T10" fmla="*/ 2147483646 w 2959"/>
                <a:gd name="T11" fmla="*/ 2147483646 h 15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2" name="Google Shape;640;p30">
              <a:extLst>
                <a:ext uri="{FF2B5EF4-FFF2-40B4-BE49-F238E27FC236}">
                  <a16:creationId xmlns:a16="http://schemas.microsoft.com/office/drawing/2014/main" xmlns="" id="{C0C10738-C0AF-B04F-F4A6-F1F69960D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3125" y="1519582"/>
              <a:ext cx="1976" cy="14819"/>
            </a:xfrm>
            <a:custGeom>
              <a:avLst/>
              <a:gdLst>
                <a:gd name="T0" fmla="*/ 2147483646 w 135"/>
                <a:gd name="T1" fmla="*/ 0 h 572"/>
                <a:gd name="T2" fmla="*/ 0 w 135"/>
                <a:gd name="T3" fmla="*/ 2147483646 h 572"/>
                <a:gd name="T4" fmla="*/ 2147483646 w 135"/>
                <a:gd name="T5" fmla="*/ 2147483646 h 572"/>
                <a:gd name="T6" fmla="*/ 2147483646 w 135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3" name="Google Shape;641;p30">
              <a:extLst>
                <a:ext uri="{FF2B5EF4-FFF2-40B4-BE49-F238E27FC236}">
                  <a16:creationId xmlns:a16="http://schemas.microsoft.com/office/drawing/2014/main" xmlns="" id="{8D0BDC50-0B32-6818-725D-7AAD5FB80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525" y="1534402"/>
              <a:ext cx="33576" cy="370482"/>
            </a:xfrm>
            <a:custGeom>
              <a:avLst/>
              <a:gdLst>
                <a:gd name="T0" fmla="*/ 2147483646 w 1379"/>
                <a:gd name="T1" fmla="*/ 2147483646 h 14822"/>
                <a:gd name="T2" fmla="*/ 2147483646 w 1379"/>
                <a:gd name="T3" fmla="*/ 2147483646 h 14822"/>
                <a:gd name="T4" fmla="*/ 2147483646 w 1379"/>
                <a:gd name="T5" fmla="*/ 2147483646 h 14822"/>
                <a:gd name="T6" fmla="*/ 2147483646 w 1379"/>
                <a:gd name="T7" fmla="*/ 2147483646 h 14822"/>
                <a:gd name="T8" fmla="*/ 2147483646 w 1379"/>
                <a:gd name="T9" fmla="*/ 2147483646 h 14822"/>
                <a:gd name="T10" fmla="*/ 2147483646 w 1379"/>
                <a:gd name="T11" fmla="*/ 2147483646 h 14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4" name="Google Shape;642;p30">
              <a:extLst>
                <a:ext uri="{FF2B5EF4-FFF2-40B4-BE49-F238E27FC236}">
                  <a16:creationId xmlns:a16="http://schemas.microsoft.com/office/drawing/2014/main" xmlns="" id="{8DBA00EC-B788-4507-B433-120CDCDD3669}"/>
                </a:ext>
              </a:extLst>
            </p:cNvPr>
            <p:cNvSpPr/>
            <p:nvPr/>
          </p:nvSpPr>
          <p:spPr>
            <a:xfrm>
              <a:off x="1517750" y="1953787"/>
              <a:ext cx="253089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5" name="Google Shape;643;p30">
              <a:extLst>
                <a:ext uri="{FF2B5EF4-FFF2-40B4-BE49-F238E27FC236}">
                  <a16:creationId xmlns:a16="http://schemas.microsoft.com/office/drawing/2014/main" xmlns="" id="{1EDFAFDF-48F9-95E1-5F44-48C712A1B2F5}"/>
                </a:ext>
              </a:extLst>
            </p:cNvPr>
            <p:cNvSpPr/>
            <p:nvPr/>
          </p:nvSpPr>
          <p:spPr>
            <a:xfrm>
              <a:off x="1517750" y="2272402"/>
              <a:ext cx="85843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644;p30">
              <a:extLst>
                <a:ext uri="{FF2B5EF4-FFF2-40B4-BE49-F238E27FC236}">
                  <a16:creationId xmlns:a16="http://schemas.microsoft.com/office/drawing/2014/main" xmlns="" id="{93463A7F-CEC3-6938-45D8-737BC8BFB23C}"/>
                </a:ext>
              </a:extLst>
            </p:cNvPr>
            <p:cNvSpPr/>
            <p:nvPr/>
          </p:nvSpPr>
          <p:spPr>
            <a:xfrm>
              <a:off x="1264661" y="1989353"/>
              <a:ext cx="358173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7" name="Google Shape;645;p30">
              <a:extLst>
                <a:ext uri="{FF2B5EF4-FFF2-40B4-BE49-F238E27FC236}">
                  <a16:creationId xmlns:a16="http://schemas.microsoft.com/office/drawing/2014/main" xmlns="" id="{5F6B304B-0D6A-BC15-2911-2C8C7C62D972}"/>
                </a:ext>
              </a:extLst>
            </p:cNvPr>
            <p:cNvSpPr/>
            <p:nvPr/>
          </p:nvSpPr>
          <p:spPr>
            <a:xfrm>
              <a:off x="1273541" y="1873763"/>
              <a:ext cx="42033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8" name="Google Shape;646;p30">
              <a:extLst>
                <a:ext uri="{FF2B5EF4-FFF2-40B4-BE49-F238E27FC236}">
                  <a16:creationId xmlns:a16="http://schemas.microsoft.com/office/drawing/2014/main" xmlns="" id="{B14B62F2-7DA4-3662-81BD-A3585E602797}"/>
                </a:ext>
              </a:extLst>
            </p:cNvPr>
            <p:cNvSpPr/>
            <p:nvPr/>
          </p:nvSpPr>
          <p:spPr>
            <a:xfrm>
              <a:off x="1559192" y="2072341"/>
              <a:ext cx="121364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9" name="Google Shape;647;p30">
              <a:extLst>
                <a:ext uri="{FF2B5EF4-FFF2-40B4-BE49-F238E27FC236}">
                  <a16:creationId xmlns:a16="http://schemas.microsoft.com/office/drawing/2014/main" xmlns="" id="{ADD590E0-66F8-967B-1A52-4CCAC04C1589}"/>
                </a:ext>
              </a:extLst>
            </p:cNvPr>
            <p:cNvSpPr/>
            <p:nvPr/>
          </p:nvSpPr>
          <p:spPr>
            <a:xfrm>
              <a:off x="1494070" y="1995281"/>
              <a:ext cx="111004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0" name="Google Shape;648;p30">
              <a:extLst>
                <a:ext uri="{FF2B5EF4-FFF2-40B4-BE49-F238E27FC236}">
                  <a16:creationId xmlns:a16="http://schemas.microsoft.com/office/drawing/2014/main" xmlns="" id="{425EBC86-3AD0-DEC8-1A40-C69426408AFD}"/>
                </a:ext>
              </a:extLst>
            </p:cNvPr>
            <p:cNvSpPr/>
            <p:nvPr/>
          </p:nvSpPr>
          <p:spPr>
            <a:xfrm>
              <a:off x="1529591" y="2488764"/>
              <a:ext cx="152445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1" name="Google Shape;649;p30">
              <a:extLst>
                <a:ext uri="{FF2B5EF4-FFF2-40B4-BE49-F238E27FC236}">
                  <a16:creationId xmlns:a16="http://schemas.microsoft.com/office/drawing/2014/main" xmlns="" id="{94994942-2214-FAE3-02A9-C3678666C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425" y="1378799"/>
              <a:ext cx="112576" cy="203025"/>
            </a:xfrm>
            <a:custGeom>
              <a:avLst/>
              <a:gdLst>
                <a:gd name="T0" fmla="*/ 2147483646 w 4505"/>
                <a:gd name="T1" fmla="*/ 2147483646 h 8134"/>
                <a:gd name="T2" fmla="*/ 2147483646 w 4505"/>
                <a:gd name="T3" fmla="*/ 2147483646 h 8134"/>
                <a:gd name="T4" fmla="*/ 2147483646 w 4505"/>
                <a:gd name="T5" fmla="*/ 2147483646 h 8134"/>
                <a:gd name="T6" fmla="*/ 2147483646 w 4505"/>
                <a:gd name="T7" fmla="*/ 2147483646 h 8134"/>
                <a:gd name="T8" fmla="*/ 2147483646 w 4505"/>
                <a:gd name="T9" fmla="*/ 2147483646 h 8134"/>
                <a:gd name="T10" fmla="*/ 2147483646 w 4505"/>
                <a:gd name="T11" fmla="*/ 2147483646 h 8134"/>
                <a:gd name="T12" fmla="*/ 2147483646 w 4505"/>
                <a:gd name="T13" fmla="*/ 2147483646 h 8134"/>
                <a:gd name="T14" fmla="*/ 2147483646 w 4505"/>
                <a:gd name="T15" fmla="*/ 2147483646 h 81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2" name="Google Shape;650;p30">
              <a:extLst>
                <a:ext uri="{FF2B5EF4-FFF2-40B4-BE49-F238E27FC236}">
                  <a16:creationId xmlns:a16="http://schemas.microsoft.com/office/drawing/2014/main" xmlns="" id="{DE5029D5-6A15-EC63-0000-7F8406534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000" y="406654"/>
              <a:ext cx="1015151" cy="1066989"/>
            </a:xfrm>
            <a:custGeom>
              <a:avLst/>
              <a:gdLst>
                <a:gd name="T0" fmla="*/ 2147483646 w 40634"/>
                <a:gd name="T1" fmla="*/ 2147483646 h 42724"/>
                <a:gd name="T2" fmla="*/ 2147483646 w 40634"/>
                <a:gd name="T3" fmla="*/ 2147483646 h 42724"/>
                <a:gd name="T4" fmla="*/ 2147483646 w 40634"/>
                <a:gd name="T5" fmla="*/ 2147483646 h 42724"/>
                <a:gd name="T6" fmla="*/ 2147483646 w 40634"/>
                <a:gd name="T7" fmla="*/ 2147483646 h 42724"/>
                <a:gd name="T8" fmla="*/ 2147483646 w 40634"/>
                <a:gd name="T9" fmla="*/ 2147483646 h 42724"/>
                <a:gd name="T10" fmla="*/ 2147483646 w 40634"/>
                <a:gd name="T11" fmla="*/ 2147483646 h 42724"/>
                <a:gd name="T12" fmla="*/ 2147483646 w 40634"/>
                <a:gd name="T13" fmla="*/ 2147483646 h 42724"/>
                <a:gd name="T14" fmla="*/ 2147483646 w 40634"/>
                <a:gd name="T15" fmla="*/ 2147483646 h 42724"/>
                <a:gd name="T16" fmla="*/ 2147483646 w 40634"/>
                <a:gd name="T17" fmla="*/ 2147483646 h 42724"/>
                <a:gd name="T18" fmla="*/ 2147483646 w 40634"/>
                <a:gd name="T19" fmla="*/ 2147483646 h 42724"/>
                <a:gd name="T20" fmla="*/ 2147483646 w 40634"/>
                <a:gd name="T21" fmla="*/ 2147483646 h 42724"/>
                <a:gd name="T22" fmla="*/ 2147483646 w 40634"/>
                <a:gd name="T23" fmla="*/ 2147483646 h 42724"/>
                <a:gd name="T24" fmla="*/ 2147483646 w 40634"/>
                <a:gd name="T25" fmla="*/ 2147483646 h 427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3" name="Google Shape;651;p30">
              <a:extLst>
                <a:ext uri="{FF2B5EF4-FFF2-40B4-BE49-F238E27FC236}">
                  <a16:creationId xmlns:a16="http://schemas.microsoft.com/office/drawing/2014/main" xmlns="" id="{06832B55-5F75-9CB6-C436-549F4842B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774" y="1177257"/>
              <a:ext cx="649776" cy="296386"/>
            </a:xfrm>
            <a:custGeom>
              <a:avLst/>
              <a:gdLst>
                <a:gd name="T0" fmla="*/ 2147483646 w 26047"/>
                <a:gd name="T1" fmla="*/ 2147483646 h 11899"/>
                <a:gd name="T2" fmla="*/ 2147483646 w 26047"/>
                <a:gd name="T3" fmla="*/ 2147483646 h 11899"/>
                <a:gd name="T4" fmla="*/ 2147483646 w 26047"/>
                <a:gd name="T5" fmla="*/ 2147483646 h 11899"/>
                <a:gd name="T6" fmla="*/ 2147483646 w 26047"/>
                <a:gd name="T7" fmla="*/ 2147483646 h 11899"/>
                <a:gd name="T8" fmla="*/ 2147483646 w 26047"/>
                <a:gd name="T9" fmla="*/ 2147483646 h 11899"/>
                <a:gd name="T10" fmla="*/ 2147483646 w 26047"/>
                <a:gd name="T11" fmla="*/ 2147483646 h 11899"/>
                <a:gd name="T12" fmla="*/ 2147483646 w 26047"/>
                <a:gd name="T13" fmla="*/ 2147483646 h 11899"/>
                <a:gd name="T14" fmla="*/ 0 w 26047"/>
                <a:gd name="T15" fmla="*/ 2147483646 h 11899"/>
                <a:gd name="T16" fmla="*/ 2147483646 w 26047"/>
                <a:gd name="T17" fmla="*/ 2147483646 h 11899"/>
                <a:gd name="T18" fmla="*/ 2147483646 w 26047"/>
                <a:gd name="T19" fmla="*/ 2147483646 h 11899"/>
                <a:gd name="T20" fmla="*/ 2147483646 w 26047"/>
                <a:gd name="T21" fmla="*/ 2147483646 h 11899"/>
                <a:gd name="T22" fmla="*/ 0 w 26047"/>
                <a:gd name="T23" fmla="*/ 2147483646 h 118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4" name="Google Shape;652;p30">
              <a:extLst>
                <a:ext uri="{FF2B5EF4-FFF2-40B4-BE49-F238E27FC236}">
                  <a16:creationId xmlns:a16="http://schemas.microsoft.com/office/drawing/2014/main" xmlns="" id="{A1FD7B9B-CA3E-FA77-A58A-F664D5894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9675" y="1467714"/>
              <a:ext cx="49376" cy="2964"/>
            </a:xfrm>
            <a:custGeom>
              <a:avLst/>
              <a:gdLst>
                <a:gd name="T0" fmla="*/ 0 w 1950"/>
                <a:gd name="T1" fmla="*/ 0 h 135"/>
                <a:gd name="T2" fmla="*/ 2147483646 w 1950"/>
                <a:gd name="T3" fmla="*/ 2147483646 h 135"/>
                <a:gd name="T4" fmla="*/ 2147483646 w 1950"/>
                <a:gd name="T5" fmla="*/ 2147483646 h 135"/>
                <a:gd name="T6" fmla="*/ 0 w 1950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5" name="Google Shape;653;p30">
              <a:extLst>
                <a:ext uri="{FF2B5EF4-FFF2-40B4-BE49-F238E27FC236}">
                  <a16:creationId xmlns:a16="http://schemas.microsoft.com/office/drawing/2014/main" xmlns="" id="{614220BC-490F-FA5D-9094-E3FEC24A4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774" y="1077968"/>
              <a:ext cx="649776" cy="395674"/>
            </a:xfrm>
            <a:custGeom>
              <a:avLst/>
              <a:gdLst>
                <a:gd name="T0" fmla="*/ 2147483646 w 26047"/>
                <a:gd name="T1" fmla="*/ 2147483646 h 15831"/>
                <a:gd name="T2" fmla="*/ 2147483646 w 26047"/>
                <a:gd name="T3" fmla="*/ 2147483646 h 15831"/>
                <a:gd name="T4" fmla="*/ 0 w 26047"/>
                <a:gd name="T5" fmla="*/ 2147483646 h 15831"/>
                <a:gd name="T6" fmla="*/ 0 w 26047"/>
                <a:gd name="T7" fmla="*/ 2147483646 h 15831"/>
                <a:gd name="T8" fmla="*/ 2147483646 w 26047"/>
                <a:gd name="T9" fmla="*/ 2147483646 h 15831"/>
                <a:gd name="T10" fmla="*/ 2147483646 w 26047"/>
                <a:gd name="T11" fmla="*/ 2147483646 h 15831"/>
                <a:gd name="T12" fmla="*/ 2147483646 w 26047"/>
                <a:gd name="T13" fmla="*/ 2147483646 h 15831"/>
                <a:gd name="T14" fmla="*/ 2147483646 w 26047"/>
                <a:gd name="T15" fmla="*/ 2147483646 h 15831"/>
                <a:gd name="T16" fmla="*/ 2147483646 w 26047"/>
                <a:gd name="T17" fmla="*/ 2147483646 h 15831"/>
                <a:gd name="T18" fmla="*/ 2147483646 w 26047"/>
                <a:gd name="T19" fmla="*/ 2147483646 h 15831"/>
                <a:gd name="T20" fmla="*/ 2147483646 w 26047"/>
                <a:gd name="T21" fmla="*/ 2147483646 h 15831"/>
                <a:gd name="T22" fmla="*/ 2147483646 w 26047"/>
                <a:gd name="T23" fmla="*/ 2147483646 h 15831"/>
                <a:gd name="T24" fmla="*/ 2147483646 w 26047"/>
                <a:gd name="T25" fmla="*/ 2147483646 h 15831"/>
                <a:gd name="T26" fmla="*/ 2147483646 w 26047"/>
                <a:gd name="T27" fmla="*/ 2147483646 h 15831"/>
                <a:gd name="T28" fmla="*/ 2147483646 w 26047"/>
                <a:gd name="T29" fmla="*/ 2147483646 h 15831"/>
                <a:gd name="T30" fmla="*/ 2147483646 w 26047"/>
                <a:gd name="T31" fmla="*/ 2147483646 h 15831"/>
                <a:gd name="T32" fmla="*/ 2147483646 w 26047"/>
                <a:gd name="T33" fmla="*/ 2147483646 h 158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lnTo>
                    <a:pt x="3798" y="1"/>
                  </a:ln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6" name="Google Shape;654;p30">
              <a:extLst>
                <a:ext uri="{FF2B5EF4-FFF2-40B4-BE49-F238E27FC236}">
                  <a16:creationId xmlns:a16="http://schemas.microsoft.com/office/drawing/2014/main" xmlns="" id="{409405A6-3688-68F2-7F4A-76722E61A624}"/>
                </a:ext>
              </a:extLst>
            </p:cNvPr>
            <p:cNvSpPr/>
            <p:nvPr/>
          </p:nvSpPr>
          <p:spPr>
            <a:xfrm>
              <a:off x="1232100" y="1481052"/>
              <a:ext cx="279731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7" name="Google Shape;655;p30">
              <a:extLst>
                <a:ext uri="{FF2B5EF4-FFF2-40B4-BE49-F238E27FC236}">
                  <a16:creationId xmlns:a16="http://schemas.microsoft.com/office/drawing/2014/main" xmlns="" id="{C2C65237-54E9-6C15-BE31-0FEFABC1C7D8}"/>
                </a:ext>
              </a:extLst>
            </p:cNvPr>
            <p:cNvSpPr/>
            <p:nvPr/>
          </p:nvSpPr>
          <p:spPr>
            <a:xfrm>
              <a:off x="1235060" y="1481052"/>
              <a:ext cx="273811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8" name="Google Shape;656;p30">
              <a:extLst>
                <a:ext uri="{FF2B5EF4-FFF2-40B4-BE49-F238E27FC236}">
                  <a16:creationId xmlns:a16="http://schemas.microsoft.com/office/drawing/2014/main" xmlns="" id="{BF26889A-694B-883D-3CC8-318631686420}"/>
                </a:ext>
              </a:extLst>
            </p:cNvPr>
            <p:cNvSpPr/>
            <p:nvPr/>
          </p:nvSpPr>
          <p:spPr>
            <a:xfrm>
              <a:off x="1605073" y="1516619"/>
              <a:ext cx="158366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9" name="Google Shape;657;p30">
              <a:extLst>
                <a:ext uri="{FF2B5EF4-FFF2-40B4-BE49-F238E27FC236}">
                  <a16:creationId xmlns:a16="http://schemas.microsoft.com/office/drawing/2014/main" xmlns="" id="{58D98817-5751-C861-0FAC-803C24AF7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350" y="1987872"/>
              <a:ext cx="0" cy="56313"/>
            </a:xfrm>
            <a:custGeom>
              <a:avLst/>
              <a:gdLst>
                <a:gd name="T0" fmla="*/ 0 w 1"/>
                <a:gd name="T1" fmla="*/ 2147483646 h 2253"/>
                <a:gd name="T2" fmla="*/ 0 w 1"/>
                <a:gd name="T3" fmla="*/ 2147483646 h 2253"/>
                <a:gd name="T4" fmla="*/ 0 w 1"/>
                <a:gd name="T5" fmla="*/ 2147483646 h 2253"/>
                <a:gd name="T6" fmla="*/ 0 w 1"/>
                <a:gd name="T7" fmla="*/ 2147483646 h 22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0" name="Google Shape;658;p30">
              <a:extLst>
                <a:ext uri="{FF2B5EF4-FFF2-40B4-BE49-F238E27FC236}">
                  <a16:creationId xmlns:a16="http://schemas.microsoft.com/office/drawing/2014/main" xmlns="" id="{9C4CC997-ED48-0649-C253-A1D5BCE85895}"/>
                </a:ext>
              </a:extLst>
            </p:cNvPr>
            <p:cNvSpPr/>
            <p:nvPr/>
          </p:nvSpPr>
          <p:spPr>
            <a:xfrm>
              <a:off x="1612474" y="1526992"/>
              <a:ext cx="128764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1" name="Google Shape;659;p30">
              <a:extLst>
                <a:ext uri="{FF2B5EF4-FFF2-40B4-BE49-F238E27FC236}">
                  <a16:creationId xmlns:a16="http://schemas.microsoft.com/office/drawing/2014/main" xmlns="" id="{D0558FE3-574E-E193-979D-20AC9EC28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250" y="1202450"/>
              <a:ext cx="134300" cy="121518"/>
            </a:xfrm>
            <a:custGeom>
              <a:avLst/>
              <a:gdLst>
                <a:gd name="T0" fmla="*/ 2147483646 w 5345"/>
                <a:gd name="T1" fmla="*/ 0 h 4826"/>
                <a:gd name="T2" fmla="*/ 2147483646 w 5345"/>
                <a:gd name="T3" fmla="*/ 2147483646 h 4826"/>
                <a:gd name="T4" fmla="*/ 2147483646 w 5345"/>
                <a:gd name="T5" fmla="*/ 2147483646 h 4826"/>
                <a:gd name="T6" fmla="*/ 2147483646 w 5345"/>
                <a:gd name="T7" fmla="*/ 2147483646 h 4826"/>
                <a:gd name="T8" fmla="*/ 2147483646 w 5345"/>
                <a:gd name="T9" fmla="*/ 2147483646 h 4826"/>
                <a:gd name="T10" fmla="*/ 2147483646 w 5345"/>
                <a:gd name="T11" fmla="*/ 2147483646 h 4826"/>
                <a:gd name="T12" fmla="*/ 2147483646 w 5345"/>
                <a:gd name="T13" fmla="*/ 2147483646 h 4826"/>
                <a:gd name="T14" fmla="*/ 2147483646 w 5345"/>
                <a:gd name="T15" fmla="*/ 2147483646 h 4826"/>
                <a:gd name="T16" fmla="*/ 2147483646 w 5345"/>
                <a:gd name="T17" fmla="*/ 2147483646 h 4826"/>
                <a:gd name="T18" fmla="*/ 2147483646 w 5345"/>
                <a:gd name="T19" fmla="*/ 2147483646 h 4826"/>
                <a:gd name="T20" fmla="*/ 2147483646 w 5345"/>
                <a:gd name="T21" fmla="*/ 2147483646 h 4826"/>
                <a:gd name="T22" fmla="*/ 2147483646 w 5345"/>
                <a:gd name="T23" fmla="*/ 2147483646 h 4826"/>
                <a:gd name="T24" fmla="*/ 2147483646 w 5345"/>
                <a:gd name="T25" fmla="*/ 0 h 4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2" name="Google Shape;660;p30">
              <a:extLst>
                <a:ext uri="{FF2B5EF4-FFF2-40B4-BE49-F238E27FC236}">
                  <a16:creationId xmlns:a16="http://schemas.microsoft.com/office/drawing/2014/main" xmlns="" id="{ED07485F-F94E-0D94-3280-EA8555337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275" y="981642"/>
              <a:ext cx="187626" cy="168940"/>
            </a:xfrm>
            <a:custGeom>
              <a:avLst/>
              <a:gdLst>
                <a:gd name="T0" fmla="*/ 2147483646 w 7563"/>
                <a:gd name="T1" fmla="*/ 0 h 6785"/>
                <a:gd name="T2" fmla="*/ 2147483646 w 7563"/>
                <a:gd name="T3" fmla="*/ 2147483646 h 6785"/>
                <a:gd name="T4" fmla="*/ 2147483646 w 7563"/>
                <a:gd name="T5" fmla="*/ 2147483646 h 6785"/>
                <a:gd name="T6" fmla="*/ 2147483646 w 7563"/>
                <a:gd name="T7" fmla="*/ 2147483646 h 6785"/>
                <a:gd name="T8" fmla="*/ 2147483646 w 7563"/>
                <a:gd name="T9" fmla="*/ 2147483646 h 6785"/>
                <a:gd name="T10" fmla="*/ 2147483646 w 7563"/>
                <a:gd name="T11" fmla="*/ 2147483646 h 6785"/>
                <a:gd name="T12" fmla="*/ 2147483646 w 7563"/>
                <a:gd name="T13" fmla="*/ 0 h 67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3" name="Google Shape;661;p30">
              <a:extLst>
                <a:ext uri="{FF2B5EF4-FFF2-40B4-BE49-F238E27FC236}">
                  <a16:creationId xmlns:a16="http://schemas.microsoft.com/office/drawing/2014/main" xmlns="" id="{F25E3B58-FEF9-D622-A4CD-C1C9FC9E41DA}"/>
                </a:ext>
              </a:extLst>
            </p:cNvPr>
            <p:cNvSpPr/>
            <p:nvPr/>
          </p:nvSpPr>
          <p:spPr>
            <a:xfrm>
              <a:off x="1417107" y="1104642"/>
              <a:ext cx="217568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4" name="Google Shape;662;p30">
              <a:extLst>
                <a:ext uri="{FF2B5EF4-FFF2-40B4-BE49-F238E27FC236}">
                  <a16:creationId xmlns:a16="http://schemas.microsoft.com/office/drawing/2014/main" xmlns="" id="{7A96854B-F429-5D52-C3BF-DA86E2DCC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975" y="1079449"/>
              <a:ext cx="159976" cy="143748"/>
            </a:xfrm>
            <a:custGeom>
              <a:avLst/>
              <a:gdLst>
                <a:gd name="T0" fmla="*/ 2147483646 w 6454"/>
                <a:gd name="T1" fmla="*/ 0 h 5755"/>
                <a:gd name="T2" fmla="*/ 2147483646 w 6454"/>
                <a:gd name="T3" fmla="*/ 2147483646 h 5755"/>
                <a:gd name="T4" fmla="*/ 2147483646 w 6454"/>
                <a:gd name="T5" fmla="*/ 2147483646 h 5755"/>
                <a:gd name="T6" fmla="*/ 2147483646 w 6454"/>
                <a:gd name="T7" fmla="*/ 2147483646 h 5755"/>
                <a:gd name="T8" fmla="*/ 2147483646 w 6454"/>
                <a:gd name="T9" fmla="*/ 2147483646 h 5755"/>
                <a:gd name="T10" fmla="*/ 2147483646 w 6454"/>
                <a:gd name="T11" fmla="*/ 2147483646 h 5755"/>
                <a:gd name="T12" fmla="*/ 2147483646 w 6454"/>
                <a:gd name="T13" fmla="*/ 0 h 57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5" name="Google Shape;663;p30">
              <a:extLst>
                <a:ext uri="{FF2B5EF4-FFF2-40B4-BE49-F238E27FC236}">
                  <a16:creationId xmlns:a16="http://schemas.microsoft.com/office/drawing/2014/main" xmlns="" id="{A6DCC0F5-CDAD-E81A-84E6-5F7DD29F2998}"/>
                </a:ext>
              </a:extLst>
            </p:cNvPr>
            <p:cNvSpPr/>
            <p:nvPr/>
          </p:nvSpPr>
          <p:spPr>
            <a:xfrm>
              <a:off x="1861123" y="1212823"/>
              <a:ext cx="131724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6" name="Google Shape;664;p30">
              <a:extLst>
                <a:ext uri="{FF2B5EF4-FFF2-40B4-BE49-F238E27FC236}">
                  <a16:creationId xmlns:a16="http://schemas.microsoft.com/office/drawing/2014/main" xmlns="" id="{DD5DB87D-0F81-207B-6ED6-4AEDC5D51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050" y="1009799"/>
              <a:ext cx="71100" cy="62241"/>
            </a:xfrm>
            <a:custGeom>
              <a:avLst/>
              <a:gdLst>
                <a:gd name="T0" fmla="*/ 2147483646 w 2824"/>
                <a:gd name="T1" fmla="*/ 0 h 2440"/>
                <a:gd name="T2" fmla="*/ 2147483646 w 2824"/>
                <a:gd name="T3" fmla="*/ 2147483646 h 2440"/>
                <a:gd name="T4" fmla="*/ 2147483646 w 2824"/>
                <a:gd name="T5" fmla="*/ 2147483646 h 2440"/>
                <a:gd name="T6" fmla="*/ 2147483646 w 2824"/>
                <a:gd name="T7" fmla="*/ 2147483646 h 2440"/>
                <a:gd name="T8" fmla="*/ 2147483646 w 2824"/>
                <a:gd name="T9" fmla="*/ 2147483646 h 2440"/>
                <a:gd name="T10" fmla="*/ 2147483646 w 2824"/>
                <a:gd name="T11" fmla="*/ 2147483646 h 2440"/>
                <a:gd name="T12" fmla="*/ 2147483646 w 2824"/>
                <a:gd name="T13" fmla="*/ 0 h 24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7" name="Google Shape;665;p30">
              <a:extLst>
                <a:ext uri="{FF2B5EF4-FFF2-40B4-BE49-F238E27FC236}">
                  <a16:creationId xmlns:a16="http://schemas.microsoft.com/office/drawing/2014/main" xmlns="" id="{8DB4928A-927F-78F4-0303-A53551605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1100" y="1095751"/>
              <a:ext cx="71100" cy="60759"/>
            </a:xfrm>
            <a:custGeom>
              <a:avLst/>
              <a:gdLst>
                <a:gd name="T0" fmla="*/ 2147483646 w 2824"/>
                <a:gd name="T1" fmla="*/ 2147483646 h 2445"/>
                <a:gd name="T2" fmla="*/ 2147483646 w 2824"/>
                <a:gd name="T3" fmla="*/ 2147483646 h 2445"/>
                <a:gd name="T4" fmla="*/ 2147483646 w 2824"/>
                <a:gd name="T5" fmla="*/ 2147483646 h 2445"/>
                <a:gd name="T6" fmla="*/ 2147483646 w 2824"/>
                <a:gd name="T7" fmla="*/ 2147483646 h 2445"/>
                <a:gd name="T8" fmla="*/ 2147483646 w 2824"/>
                <a:gd name="T9" fmla="*/ 2147483646 h 2445"/>
                <a:gd name="T10" fmla="*/ 2147483646 w 2824"/>
                <a:gd name="T11" fmla="*/ 2147483646 h 2445"/>
                <a:gd name="T12" fmla="*/ 2147483646 w 2824"/>
                <a:gd name="T13" fmla="*/ 2147483646 h 24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8" name="Google Shape;666;p30">
              <a:extLst>
                <a:ext uri="{FF2B5EF4-FFF2-40B4-BE49-F238E27FC236}">
                  <a16:creationId xmlns:a16="http://schemas.microsoft.com/office/drawing/2014/main" xmlns="" id="{ACB87998-6246-7443-18F5-29824BFA9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50" y="236232"/>
              <a:ext cx="1222525" cy="946952"/>
            </a:xfrm>
            <a:custGeom>
              <a:avLst/>
              <a:gdLst>
                <a:gd name="T0" fmla="*/ 2147483646 w 48901"/>
                <a:gd name="T1" fmla="*/ 0 h 37862"/>
                <a:gd name="T2" fmla="*/ 2147483646 w 48901"/>
                <a:gd name="T3" fmla="*/ 2147483646 h 37862"/>
                <a:gd name="T4" fmla="*/ 2147483646 w 48901"/>
                <a:gd name="T5" fmla="*/ 2147483646 h 37862"/>
                <a:gd name="T6" fmla="*/ 2147483646 w 48901"/>
                <a:gd name="T7" fmla="*/ 2147483646 h 37862"/>
                <a:gd name="T8" fmla="*/ 2147483646 w 48901"/>
                <a:gd name="T9" fmla="*/ 2147483646 h 37862"/>
                <a:gd name="T10" fmla="*/ 2147483646 w 48901"/>
                <a:gd name="T11" fmla="*/ 2147483646 h 37862"/>
                <a:gd name="T12" fmla="*/ 2147483646 w 48901"/>
                <a:gd name="T13" fmla="*/ 2147483646 h 37862"/>
                <a:gd name="T14" fmla="*/ 2147483646 w 48901"/>
                <a:gd name="T15" fmla="*/ 2147483646 h 37862"/>
                <a:gd name="T16" fmla="*/ 2147483646 w 48901"/>
                <a:gd name="T17" fmla="*/ 2147483646 h 37862"/>
                <a:gd name="T18" fmla="*/ 2147483646 w 48901"/>
                <a:gd name="T19" fmla="*/ 2147483646 h 37862"/>
                <a:gd name="T20" fmla="*/ 2147483646 w 48901"/>
                <a:gd name="T21" fmla="*/ 2147483646 h 37862"/>
                <a:gd name="T22" fmla="*/ 2147483646 w 48901"/>
                <a:gd name="T23" fmla="*/ 2147483646 h 37862"/>
                <a:gd name="T24" fmla="*/ 2147483646 w 48901"/>
                <a:gd name="T25" fmla="*/ 2147483646 h 37862"/>
                <a:gd name="T26" fmla="*/ 2147483646 w 48901"/>
                <a:gd name="T27" fmla="*/ 2147483646 h 37862"/>
                <a:gd name="T28" fmla="*/ 2147483646 w 48901"/>
                <a:gd name="T29" fmla="*/ 2147483646 h 37862"/>
                <a:gd name="T30" fmla="*/ 2147483646 w 48901"/>
                <a:gd name="T31" fmla="*/ 2147483646 h 37862"/>
                <a:gd name="T32" fmla="*/ 2147483646 w 48901"/>
                <a:gd name="T33" fmla="*/ 2147483646 h 37862"/>
                <a:gd name="T34" fmla="*/ 2147483646 w 48901"/>
                <a:gd name="T35" fmla="*/ 2147483646 h 37862"/>
                <a:gd name="T36" fmla="*/ 2147483646 w 48901"/>
                <a:gd name="T37" fmla="*/ 2147483646 h 37862"/>
                <a:gd name="T38" fmla="*/ 2147483646 w 48901"/>
                <a:gd name="T39" fmla="*/ 2147483646 h 37862"/>
                <a:gd name="T40" fmla="*/ 2147483646 w 48901"/>
                <a:gd name="T41" fmla="*/ 2147483646 h 37862"/>
                <a:gd name="T42" fmla="*/ 2147483646 w 48901"/>
                <a:gd name="T43" fmla="*/ 2147483646 h 37862"/>
                <a:gd name="T44" fmla="*/ 2147483646 w 48901"/>
                <a:gd name="T45" fmla="*/ 2147483646 h 37862"/>
                <a:gd name="T46" fmla="*/ 2147483646 w 48901"/>
                <a:gd name="T47" fmla="*/ 2147483646 h 37862"/>
                <a:gd name="T48" fmla="*/ 2147483646 w 48901"/>
                <a:gd name="T49" fmla="*/ 2147483646 h 37862"/>
                <a:gd name="T50" fmla="*/ 2147483646 w 48901"/>
                <a:gd name="T51" fmla="*/ 2147483646 h 37862"/>
                <a:gd name="T52" fmla="*/ 2147483646 w 48901"/>
                <a:gd name="T53" fmla="*/ 2147483646 h 37862"/>
                <a:gd name="T54" fmla="*/ 2147483646 w 48901"/>
                <a:gd name="T55" fmla="*/ 2147483646 h 37862"/>
                <a:gd name="T56" fmla="*/ 2147483646 w 48901"/>
                <a:gd name="T57" fmla="*/ 2147483646 h 37862"/>
                <a:gd name="T58" fmla="*/ 2147483646 w 48901"/>
                <a:gd name="T59" fmla="*/ 2147483646 h 37862"/>
                <a:gd name="T60" fmla="*/ 2147483646 w 48901"/>
                <a:gd name="T61" fmla="*/ 2147483646 h 37862"/>
                <a:gd name="T62" fmla="*/ 2147483646 w 48901"/>
                <a:gd name="T63" fmla="*/ 2147483646 h 37862"/>
                <a:gd name="T64" fmla="*/ 2147483646 w 48901"/>
                <a:gd name="T65" fmla="*/ 2147483646 h 37862"/>
                <a:gd name="T66" fmla="*/ 2147483646 w 48901"/>
                <a:gd name="T67" fmla="*/ 2147483646 h 37862"/>
                <a:gd name="T68" fmla="*/ 2147483646 w 48901"/>
                <a:gd name="T69" fmla="*/ 2147483646 h 37862"/>
                <a:gd name="T70" fmla="*/ 2147483646 w 48901"/>
                <a:gd name="T71" fmla="*/ 2147483646 h 37862"/>
                <a:gd name="T72" fmla="*/ 2147483646 w 48901"/>
                <a:gd name="T73" fmla="*/ 2147483646 h 37862"/>
                <a:gd name="T74" fmla="*/ 2147483646 w 48901"/>
                <a:gd name="T75" fmla="*/ 2147483646 h 37862"/>
                <a:gd name="T76" fmla="*/ 2147483646 w 48901"/>
                <a:gd name="T77" fmla="*/ 2147483646 h 37862"/>
                <a:gd name="T78" fmla="*/ 2147483646 w 48901"/>
                <a:gd name="T79" fmla="*/ 2147483646 h 37862"/>
                <a:gd name="T80" fmla="*/ 2147483646 w 48901"/>
                <a:gd name="T81" fmla="*/ 2147483646 h 37862"/>
                <a:gd name="T82" fmla="*/ 2147483646 w 48901"/>
                <a:gd name="T83" fmla="*/ 2147483646 h 37862"/>
                <a:gd name="T84" fmla="*/ 2147483646 w 48901"/>
                <a:gd name="T85" fmla="*/ 2147483646 h 37862"/>
                <a:gd name="T86" fmla="*/ 2147483646 w 48901"/>
                <a:gd name="T87" fmla="*/ 2147483646 h 37862"/>
                <a:gd name="T88" fmla="*/ 2147483646 w 48901"/>
                <a:gd name="T89" fmla="*/ 2147483646 h 37862"/>
                <a:gd name="T90" fmla="*/ 2147483646 w 48901"/>
                <a:gd name="T91" fmla="*/ 2147483646 h 37862"/>
                <a:gd name="T92" fmla="*/ 2147483646 w 48901"/>
                <a:gd name="T93" fmla="*/ 2147483646 h 37862"/>
                <a:gd name="T94" fmla="*/ 2147483646 w 48901"/>
                <a:gd name="T95" fmla="*/ 2147483646 h 37862"/>
                <a:gd name="T96" fmla="*/ 2147483646 w 48901"/>
                <a:gd name="T97" fmla="*/ 2147483646 h 37862"/>
                <a:gd name="T98" fmla="*/ 2147483646 w 48901"/>
                <a:gd name="T99" fmla="*/ 2147483646 h 37862"/>
                <a:gd name="T100" fmla="*/ 2147483646 w 48901"/>
                <a:gd name="T101" fmla="*/ 2147483646 h 37862"/>
                <a:gd name="T102" fmla="*/ 2147483646 w 48901"/>
                <a:gd name="T103" fmla="*/ 2147483646 h 37862"/>
                <a:gd name="T104" fmla="*/ 2147483646 w 48901"/>
                <a:gd name="T105" fmla="*/ 0 h 378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9" name="Google Shape;667;p30">
              <a:extLst>
                <a:ext uri="{FF2B5EF4-FFF2-40B4-BE49-F238E27FC236}">
                  <a16:creationId xmlns:a16="http://schemas.microsoft.com/office/drawing/2014/main" xmlns="" id="{491513D8-8358-6E3A-6472-123B2F92C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900" y="234750"/>
              <a:ext cx="1194875" cy="706880"/>
            </a:xfrm>
            <a:custGeom>
              <a:avLst/>
              <a:gdLst>
                <a:gd name="T0" fmla="*/ 2147483646 w 47759"/>
                <a:gd name="T1" fmla="*/ 2147483646 h 28249"/>
                <a:gd name="T2" fmla="*/ 2147483646 w 47759"/>
                <a:gd name="T3" fmla="*/ 2147483646 h 28249"/>
                <a:gd name="T4" fmla="*/ 2147483646 w 47759"/>
                <a:gd name="T5" fmla="*/ 2147483646 h 28249"/>
                <a:gd name="T6" fmla="*/ 2147483646 w 47759"/>
                <a:gd name="T7" fmla="*/ 2147483646 h 28249"/>
                <a:gd name="T8" fmla="*/ 2147483646 w 47759"/>
                <a:gd name="T9" fmla="*/ 2147483646 h 28249"/>
                <a:gd name="T10" fmla="*/ 2147483646 w 47759"/>
                <a:gd name="T11" fmla="*/ 2147483646 h 28249"/>
                <a:gd name="T12" fmla="*/ 2147483646 w 47759"/>
                <a:gd name="T13" fmla="*/ 2147483646 h 28249"/>
                <a:gd name="T14" fmla="*/ 2147483646 w 47759"/>
                <a:gd name="T15" fmla="*/ 2147483646 h 28249"/>
                <a:gd name="T16" fmla="*/ 2147483646 w 47759"/>
                <a:gd name="T17" fmla="*/ 2147483646 h 28249"/>
                <a:gd name="T18" fmla="*/ 2147483646 w 47759"/>
                <a:gd name="T19" fmla="*/ 2147483646 h 28249"/>
                <a:gd name="T20" fmla="*/ 2147483646 w 47759"/>
                <a:gd name="T21" fmla="*/ 2147483646 h 28249"/>
                <a:gd name="T22" fmla="*/ 2147483646 w 47759"/>
                <a:gd name="T23" fmla="*/ 2147483646 h 28249"/>
                <a:gd name="T24" fmla="*/ 2147483646 w 47759"/>
                <a:gd name="T25" fmla="*/ 2147483646 h 28249"/>
                <a:gd name="T26" fmla="*/ 2147483646 w 47759"/>
                <a:gd name="T27" fmla="*/ 2147483646 h 28249"/>
                <a:gd name="T28" fmla="*/ 2147483646 w 47759"/>
                <a:gd name="T29" fmla="*/ 2147483646 h 28249"/>
                <a:gd name="T30" fmla="*/ 2147483646 w 47759"/>
                <a:gd name="T31" fmla="*/ 2147483646 h 28249"/>
                <a:gd name="T32" fmla="*/ 2147483646 w 47759"/>
                <a:gd name="T33" fmla="*/ 2147483646 h 28249"/>
                <a:gd name="T34" fmla="*/ 2147483646 w 47759"/>
                <a:gd name="T35" fmla="*/ 2147483646 h 28249"/>
                <a:gd name="T36" fmla="*/ 2147483646 w 47759"/>
                <a:gd name="T37" fmla="*/ 2147483646 h 28249"/>
                <a:gd name="T38" fmla="*/ 2147483646 w 47759"/>
                <a:gd name="T39" fmla="*/ 2147483646 h 28249"/>
                <a:gd name="T40" fmla="*/ 2147483646 w 47759"/>
                <a:gd name="T41" fmla="*/ 2147483646 h 28249"/>
                <a:gd name="T42" fmla="*/ 2147483646 w 47759"/>
                <a:gd name="T43" fmla="*/ 2147483646 h 28249"/>
                <a:gd name="T44" fmla="*/ 2147483646 w 47759"/>
                <a:gd name="T45" fmla="*/ 2147483646 h 28249"/>
                <a:gd name="T46" fmla="*/ 2147483646 w 47759"/>
                <a:gd name="T47" fmla="*/ 2147483646 h 28249"/>
                <a:gd name="T48" fmla="*/ 2147483646 w 47759"/>
                <a:gd name="T49" fmla="*/ 2147483646 h 28249"/>
                <a:gd name="T50" fmla="*/ 2147483646 w 47759"/>
                <a:gd name="T51" fmla="*/ 2147483646 h 28249"/>
                <a:gd name="T52" fmla="*/ 2147483646 w 47759"/>
                <a:gd name="T53" fmla="*/ 2147483646 h 28249"/>
                <a:gd name="T54" fmla="*/ 2147483646 w 47759"/>
                <a:gd name="T55" fmla="*/ 2147483646 h 28249"/>
                <a:gd name="T56" fmla="*/ 2147483646 w 47759"/>
                <a:gd name="T57" fmla="*/ 2147483646 h 28249"/>
                <a:gd name="T58" fmla="*/ 2147483646 w 47759"/>
                <a:gd name="T59" fmla="*/ 2147483646 h 28249"/>
                <a:gd name="T60" fmla="*/ 2147483646 w 47759"/>
                <a:gd name="T61" fmla="*/ 2147483646 h 28249"/>
                <a:gd name="T62" fmla="*/ 2147483646 w 47759"/>
                <a:gd name="T63" fmla="*/ 2147483646 h 28249"/>
                <a:gd name="T64" fmla="*/ 2147483646 w 47759"/>
                <a:gd name="T65" fmla="*/ 2147483646 h 28249"/>
                <a:gd name="T66" fmla="*/ 2147483646 w 47759"/>
                <a:gd name="T67" fmla="*/ 2147483646 h 28249"/>
                <a:gd name="T68" fmla="*/ 2147483646 w 47759"/>
                <a:gd name="T69" fmla="*/ 2147483646 h 28249"/>
                <a:gd name="T70" fmla="*/ 2147483646 w 47759"/>
                <a:gd name="T71" fmla="*/ 2147483646 h 28249"/>
                <a:gd name="T72" fmla="*/ 2147483646 w 47759"/>
                <a:gd name="T73" fmla="*/ 2147483646 h 28249"/>
                <a:gd name="T74" fmla="*/ 2147483646 w 47759"/>
                <a:gd name="T75" fmla="*/ 2147483646 h 28249"/>
                <a:gd name="T76" fmla="*/ 2147483646 w 47759"/>
                <a:gd name="T77" fmla="*/ 2147483646 h 28249"/>
                <a:gd name="T78" fmla="*/ 2147483646 w 47759"/>
                <a:gd name="T79" fmla="*/ 2147483646 h 28249"/>
                <a:gd name="T80" fmla="*/ 2147483646 w 47759"/>
                <a:gd name="T81" fmla="*/ 2147483646 h 28249"/>
                <a:gd name="T82" fmla="*/ 2147483646 w 47759"/>
                <a:gd name="T83" fmla="*/ 2147483646 h 28249"/>
                <a:gd name="T84" fmla="*/ 2147483646 w 47759"/>
                <a:gd name="T85" fmla="*/ 2147483646 h 28249"/>
                <a:gd name="T86" fmla="*/ 2147483646 w 47759"/>
                <a:gd name="T87" fmla="*/ 2147483646 h 28249"/>
                <a:gd name="T88" fmla="*/ 2147483646 w 47759"/>
                <a:gd name="T89" fmla="*/ 2147483646 h 28249"/>
                <a:gd name="T90" fmla="*/ 2147483646 w 47759"/>
                <a:gd name="T91" fmla="*/ 2147483646 h 28249"/>
                <a:gd name="T92" fmla="*/ 2147483646 w 47759"/>
                <a:gd name="T93" fmla="*/ 2147483646 h 28249"/>
                <a:gd name="T94" fmla="*/ 2147483646 w 47759"/>
                <a:gd name="T95" fmla="*/ 2147483646 h 28249"/>
                <a:gd name="T96" fmla="*/ 2147483646 w 47759"/>
                <a:gd name="T97" fmla="*/ 2147483646 h 28249"/>
                <a:gd name="T98" fmla="*/ 2147483646 w 47759"/>
                <a:gd name="T99" fmla="*/ 2147483646 h 28249"/>
                <a:gd name="T100" fmla="*/ 2147483646 w 47759"/>
                <a:gd name="T101" fmla="*/ 2147483646 h 28249"/>
                <a:gd name="T102" fmla="*/ 2147483646 w 47759"/>
                <a:gd name="T103" fmla="*/ 2147483646 h 28249"/>
                <a:gd name="T104" fmla="*/ 2147483646 w 47759"/>
                <a:gd name="T105" fmla="*/ 2147483646 h 282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0" name="Google Shape;668;p30">
              <a:extLst>
                <a:ext uri="{FF2B5EF4-FFF2-40B4-BE49-F238E27FC236}">
                  <a16:creationId xmlns:a16="http://schemas.microsoft.com/office/drawing/2014/main" xmlns="" id="{7B83C287-16F4-0C36-593E-DB0A3FF8D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900" y="237714"/>
              <a:ext cx="1194875" cy="935097"/>
            </a:xfrm>
            <a:custGeom>
              <a:avLst/>
              <a:gdLst>
                <a:gd name="T0" fmla="*/ 2147483646 w 47759"/>
                <a:gd name="T1" fmla="*/ 0 h 37407"/>
                <a:gd name="T2" fmla="*/ 2147483646 w 47759"/>
                <a:gd name="T3" fmla="*/ 2147483646 h 37407"/>
                <a:gd name="T4" fmla="*/ 2147483646 w 47759"/>
                <a:gd name="T5" fmla="*/ 2147483646 h 37407"/>
                <a:gd name="T6" fmla="*/ 2147483646 w 47759"/>
                <a:gd name="T7" fmla="*/ 2147483646 h 37407"/>
                <a:gd name="T8" fmla="*/ 2147483646 w 47759"/>
                <a:gd name="T9" fmla="*/ 2147483646 h 37407"/>
                <a:gd name="T10" fmla="*/ 2147483646 w 47759"/>
                <a:gd name="T11" fmla="*/ 2147483646 h 37407"/>
                <a:gd name="T12" fmla="*/ 2147483646 w 47759"/>
                <a:gd name="T13" fmla="*/ 2147483646 h 37407"/>
                <a:gd name="T14" fmla="*/ 2147483646 w 47759"/>
                <a:gd name="T15" fmla="*/ 2147483646 h 37407"/>
                <a:gd name="T16" fmla="*/ 2147483646 w 47759"/>
                <a:gd name="T17" fmla="*/ 2147483646 h 37407"/>
                <a:gd name="T18" fmla="*/ 2147483646 w 47759"/>
                <a:gd name="T19" fmla="*/ 2147483646 h 37407"/>
                <a:gd name="T20" fmla="*/ 2147483646 w 47759"/>
                <a:gd name="T21" fmla="*/ 2147483646 h 37407"/>
                <a:gd name="T22" fmla="*/ 2147483646 w 47759"/>
                <a:gd name="T23" fmla="*/ 2147483646 h 37407"/>
                <a:gd name="T24" fmla="*/ 2147483646 w 47759"/>
                <a:gd name="T25" fmla="*/ 2147483646 h 37407"/>
                <a:gd name="T26" fmla="*/ 2147483646 w 47759"/>
                <a:gd name="T27" fmla="*/ 2147483646 h 37407"/>
                <a:gd name="T28" fmla="*/ 2147483646 w 47759"/>
                <a:gd name="T29" fmla="*/ 2147483646 h 37407"/>
                <a:gd name="T30" fmla="*/ 2147483646 w 47759"/>
                <a:gd name="T31" fmla="*/ 2147483646 h 37407"/>
                <a:gd name="T32" fmla="*/ 2147483646 w 47759"/>
                <a:gd name="T33" fmla="*/ 2147483646 h 37407"/>
                <a:gd name="T34" fmla="*/ 2147483646 w 47759"/>
                <a:gd name="T35" fmla="*/ 2147483646 h 37407"/>
                <a:gd name="T36" fmla="*/ 2147483646 w 47759"/>
                <a:gd name="T37" fmla="*/ 2147483646 h 37407"/>
                <a:gd name="T38" fmla="*/ 2147483646 w 47759"/>
                <a:gd name="T39" fmla="*/ 2147483646 h 37407"/>
                <a:gd name="T40" fmla="*/ 2147483646 w 47759"/>
                <a:gd name="T41" fmla="*/ 2147483646 h 37407"/>
                <a:gd name="T42" fmla="*/ 2147483646 w 47759"/>
                <a:gd name="T43" fmla="*/ 2147483646 h 37407"/>
                <a:gd name="T44" fmla="*/ 2147483646 w 47759"/>
                <a:gd name="T45" fmla="*/ 2147483646 h 37407"/>
                <a:gd name="T46" fmla="*/ 2147483646 w 47759"/>
                <a:gd name="T47" fmla="*/ 2147483646 h 37407"/>
                <a:gd name="T48" fmla="*/ 2147483646 w 47759"/>
                <a:gd name="T49" fmla="*/ 2147483646 h 37407"/>
                <a:gd name="T50" fmla="*/ 2147483646 w 47759"/>
                <a:gd name="T51" fmla="*/ 2147483646 h 37407"/>
                <a:gd name="T52" fmla="*/ 2147483646 w 47759"/>
                <a:gd name="T53" fmla="*/ 2147483646 h 37407"/>
                <a:gd name="T54" fmla="*/ 2147483646 w 47759"/>
                <a:gd name="T55" fmla="*/ 2147483646 h 37407"/>
                <a:gd name="T56" fmla="*/ 2147483646 w 47759"/>
                <a:gd name="T57" fmla="*/ 2147483646 h 37407"/>
                <a:gd name="T58" fmla="*/ 2147483646 w 47759"/>
                <a:gd name="T59" fmla="*/ 2147483646 h 37407"/>
                <a:gd name="T60" fmla="*/ 2147483646 w 47759"/>
                <a:gd name="T61" fmla="*/ 2147483646 h 37407"/>
                <a:gd name="T62" fmla="*/ 2147483646 w 47759"/>
                <a:gd name="T63" fmla="*/ 2147483646 h 37407"/>
                <a:gd name="T64" fmla="*/ 2147483646 w 47759"/>
                <a:gd name="T65" fmla="*/ 2147483646 h 37407"/>
                <a:gd name="T66" fmla="*/ 2147483646 w 47759"/>
                <a:gd name="T67" fmla="*/ 2147483646 h 37407"/>
                <a:gd name="T68" fmla="*/ 2147483646 w 47759"/>
                <a:gd name="T69" fmla="*/ 2147483646 h 37407"/>
                <a:gd name="T70" fmla="*/ 2147483646 w 47759"/>
                <a:gd name="T71" fmla="*/ 2147483646 h 37407"/>
                <a:gd name="T72" fmla="*/ 2147483646 w 47759"/>
                <a:gd name="T73" fmla="*/ 2147483646 h 37407"/>
                <a:gd name="T74" fmla="*/ 2147483646 w 47759"/>
                <a:gd name="T75" fmla="*/ 2147483646 h 37407"/>
                <a:gd name="T76" fmla="*/ 2147483646 w 47759"/>
                <a:gd name="T77" fmla="*/ 0 h 374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1" name="Google Shape;669;p30">
              <a:extLst>
                <a:ext uri="{FF2B5EF4-FFF2-40B4-BE49-F238E27FC236}">
                  <a16:creationId xmlns:a16="http://schemas.microsoft.com/office/drawing/2014/main" xmlns="" id="{3DC3AC75-06F3-C81A-5C05-A1B293BD0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874" y="1735944"/>
              <a:ext cx="244900" cy="251928"/>
            </a:xfrm>
            <a:custGeom>
              <a:avLst/>
              <a:gdLst>
                <a:gd name="T0" fmla="*/ 2147483646 w 9781"/>
                <a:gd name="T1" fmla="*/ 0 h 10083"/>
                <a:gd name="T2" fmla="*/ 2147483646 w 9781"/>
                <a:gd name="T3" fmla="*/ 2147483646 h 10083"/>
                <a:gd name="T4" fmla="*/ 2147483646 w 9781"/>
                <a:gd name="T5" fmla="*/ 2147483646 h 10083"/>
                <a:gd name="T6" fmla="*/ 2147483646 w 9781"/>
                <a:gd name="T7" fmla="*/ 2147483646 h 10083"/>
                <a:gd name="T8" fmla="*/ 2147483646 w 9781"/>
                <a:gd name="T9" fmla="*/ 2147483646 h 10083"/>
                <a:gd name="T10" fmla="*/ 2147483646 w 9781"/>
                <a:gd name="T11" fmla="*/ 2147483646 h 10083"/>
                <a:gd name="T12" fmla="*/ 2147483646 w 9781"/>
                <a:gd name="T13" fmla="*/ 2147483646 h 10083"/>
                <a:gd name="T14" fmla="*/ 2147483646 w 9781"/>
                <a:gd name="T15" fmla="*/ 0 h 100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2" name="Google Shape;670;p30">
              <a:extLst>
                <a:ext uri="{FF2B5EF4-FFF2-40B4-BE49-F238E27FC236}">
                  <a16:creationId xmlns:a16="http://schemas.microsoft.com/office/drawing/2014/main" xmlns="" id="{DB119D36-2829-513A-3A76-F38F3C541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300" y="1525510"/>
              <a:ext cx="203424" cy="225253"/>
            </a:xfrm>
            <a:custGeom>
              <a:avLst/>
              <a:gdLst>
                <a:gd name="T0" fmla="*/ 2147483646 w 8135"/>
                <a:gd name="T1" fmla="*/ 0 h 8974"/>
                <a:gd name="T2" fmla="*/ 2147483646 w 8135"/>
                <a:gd name="T3" fmla="*/ 2147483646 h 8974"/>
                <a:gd name="T4" fmla="*/ 2147483646 w 8135"/>
                <a:gd name="T5" fmla="*/ 2147483646 h 8974"/>
                <a:gd name="T6" fmla="*/ 2147483646 w 8135"/>
                <a:gd name="T7" fmla="*/ 2147483646 h 8974"/>
                <a:gd name="T8" fmla="*/ 2147483646 w 8135"/>
                <a:gd name="T9" fmla="*/ 2147483646 h 8974"/>
                <a:gd name="T10" fmla="*/ 2147483646 w 8135"/>
                <a:gd name="T11" fmla="*/ 2147483646 h 8974"/>
                <a:gd name="T12" fmla="*/ 2147483646 w 8135"/>
                <a:gd name="T13" fmla="*/ 2147483646 h 8974"/>
                <a:gd name="T14" fmla="*/ 2147483646 w 8135"/>
                <a:gd name="T15" fmla="*/ 2147483646 h 8974"/>
                <a:gd name="T16" fmla="*/ 2147483646 w 8135"/>
                <a:gd name="T17" fmla="*/ 0 h 89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3" name="Google Shape;671;p30">
              <a:extLst>
                <a:ext uri="{FF2B5EF4-FFF2-40B4-BE49-F238E27FC236}">
                  <a16:creationId xmlns:a16="http://schemas.microsoft.com/office/drawing/2014/main" xmlns="" id="{834971CD-2A06-A510-E66A-2FA205ADF60C}"/>
                </a:ext>
              </a:extLst>
            </p:cNvPr>
            <p:cNvSpPr/>
            <p:nvPr/>
          </p:nvSpPr>
          <p:spPr>
            <a:xfrm>
              <a:off x="1273541" y="1525510"/>
              <a:ext cx="199808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4" name="Google Shape;672;p30">
              <a:extLst>
                <a:ext uri="{FF2B5EF4-FFF2-40B4-BE49-F238E27FC236}">
                  <a16:creationId xmlns:a16="http://schemas.microsoft.com/office/drawing/2014/main" xmlns="" id="{227A0E0F-0277-E019-7C6F-2BB647D25342}"/>
                </a:ext>
              </a:extLst>
            </p:cNvPr>
            <p:cNvSpPr/>
            <p:nvPr/>
          </p:nvSpPr>
          <p:spPr>
            <a:xfrm>
              <a:off x="1220259" y="1658884"/>
              <a:ext cx="153926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5" name="Google Shape;211;p3">
            <a:extLst>
              <a:ext uri="{FF2B5EF4-FFF2-40B4-BE49-F238E27FC236}">
                <a16:creationId xmlns:a16="http://schemas.microsoft.com/office/drawing/2014/main" xmlns="" id="{2259F3FA-BF1D-48C2-A567-DC54AC784D3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9" y="1581151"/>
            <a:ext cx="444500" cy="398463"/>
            <a:chOff x="2495125" y="2142250"/>
            <a:chExt cx="444275" cy="398525"/>
          </a:xfrm>
        </p:grpSpPr>
        <p:sp>
          <p:nvSpPr>
            <p:cNvPr id="116" name="Google Shape;212;p3">
              <a:extLst>
                <a:ext uri="{FF2B5EF4-FFF2-40B4-BE49-F238E27FC236}">
                  <a16:creationId xmlns:a16="http://schemas.microsoft.com/office/drawing/2014/main" xmlns="" id="{4305F53B-77D7-BDD6-8E2F-94A7CDF80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7" name="Google Shape;213;p3">
              <a:extLst>
                <a:ext uri="{FF2B5EF4-FFF2-40B4-BE49-F238E27FC236}">
                  <a16:creationId xmlns:a16="http://schemas.microsoft.com/office/drawing/2014/main" xmlns="" id="{1647186C-C9B2-893E-A089-190EA2CCF92A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8" name="Google Shape;214;p3">
            <a:extLst>
              <a:ext uri="{FF2B5EF4-FFF2-40B4-BE49-F238E27FC236}">
                <a16:creationId xmlns:a16="http://schemas.microsoft.com/office/drawing/2014/main" xmlns="" id="{C93EE3F3-6F7C-90AB-DE56-66E08C0AAF3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1" y="5038726"/>
            <a:ext cx="292100" cy="280988"/>
            <a:chOff x="3243875" y="2372825"/>
            <a:chExt cx="291375" cy="281375"/>
          </a:xfrm>
        </p:grpSpPr>
        <p:sp>
          <p:nvSpPr>
            <p:cNvPr id="119" name="Google Shape;215;p3">
              <a:extLst>
                <a:ext uri="{FF2B5EF4-FFF2-40B4-BE49-F238E27FC236}">
                  <a16:creationId xmlns:a16="http://schemas.microsoft.com/office/drawing/2014/main" xmlns="" id="{4797BA58-4921-E028-489B-3356E41EB589}"/>
                </a:ext>
              </a:extLst>
            </p:cNvPr>
            <p:cNvSpPr/>
            <p:nvPr/>
          </p:nvSpPr>
          <p:spPr>
            <a:xfrm>
              <a:off x="3286632" y="2403030"/>
              <a:ext cx="205863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0" name="Google Shape;216;p3">
              <a:extLst>
                <a:ext uri="{FF2B5EF4-FFF2-40B4-BE49-F238E27FC236}">
                  <a16:creationId xmlns:a16="http://schemas.microsoft.com/office/drawing/2014/main" xmlns="" id="{3B9C4D55-3D92-F9B1-2A33-1055EF2A0120}"/>
                </a:ext>
              </a:extLst>
            </p:cNvPr>
            <p:cNvSpPr/>
            <p:nvPr/>
          </p:nvSpPr>
          <p:spPr>
            <a:xfrm>
              <a:off x="3302467" y="2403030"/>
              <a:ext cx="193194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217;p3">
              <a:extLst>
                <a:ext uri="{FF2B5EF4-FFF2-40B4-BE49-F238E27FC236}">
                  <a16:creationId xmlns:a16="http://schemas.microsoft.com/office/drawing/2014/main" xmlns="" id="{55F95DB9-B07A-B241-5D00-1C2E3212EB00}"/>
                </a:ext>
              </a:extLst>
            </p:cNvPr>
            <p:cNvSpPr/>
            <p:nvPr/>
          </p:nvSpPr>
          <p:spPr>
            <a:xfrm>
              <a:off x="3395897" y="2372825"/>
              <a:ext cx="1108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2" name="Google Shape;218;p3">
              <a:extLst>
                <a:ext uri="{FF2B5EF4-FFF2-40B4-BE49-F238E27FC236}">
                  <a16:creationId xmlns:a16="http://schemas.microsoft.com/office/drawing/2014/main" xmlns="" id="{E659B18E-F1F3-7D89-5999-21421EA41AFE}"/>
                </a:ext>
              </a:extLst>
            </p:cNvPr>
            <p:cNvSpPr/>
            <p:nvPr/>
          </p:nvSpPr>
          <p:spPr>
            <a:xfrm>
              <a:off x="3243875" y="2495231"/>
              <a:ext cx="285041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3" name="Google Shape;219;p3">
              <a:extLst>
                <a:ext uri="{FF2B5EF4-FFF2-40B4-BE49-F238E27FC236}">
                  <a16:creationId xmlns:a16="http://schemas.microsoft.com/office/drawing/2014/main" xmlns="" id="{84441A9B-D993-C665-13EA-347E007DADF9}"/>
                </a:ext>
              </a:extLst>
            </p:cNvPr>
            <p:cNvSpPr/>
            <p:nvPr/>
          </p:nvSpPr>
          <p:spPr>
            <a:xfrm>
              <a:off x="3340473" y="2379184"/>
              <a:ext cx="10451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4" name="Google Shape;220;p3">
              <a:extLst>
                <a:ext uri="{FF2B5EF4-FFF2-40B4-BE49-F238E27FC236}">
                  <a16:creationId xmlns:a16="http://schemas.microsoft.com/office/drawing/2014/main" xmlns="" id="{7625A937-D1D3-2487-6261-54914FF6288E}"/>
                </a:ext>
              </a:extLst>
            </p:cNvPr>
            <p:cNvSpPr/>
            <p:nvPr/>
          </p:nvSpPr>
          <p:spPr>
            <a:xfrm>
              <a:off x="3267629" y="2458668"/>
              <a:ext cx="267621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5" name="Google Shape;221;p3">
              <a:extLst>
                <a:ext uri="{FF2B5EF4-FFF2-40B4-BE49-F238E27FC236}">
                  <a16:creationId xmlns:a16="http://schemas.microsoft.com/office/drawing/2014/main" xmlns="" id="{8F69A3B4-BA26-76F9-AE85-D4EF58C476FD}"/>
                </a:ext>
              </a:extLst>
            </p:cNvPr>
            <p:cNvSpPr/>
            <p:nvPr/>
          </p:nvSpPr>
          <p:spPr>
            <a:xfrm>
              <a:off x="3275546" y="2452309"/>
              <a:ext cx="258121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6" name="Google Shape;222;p3">
              <a:extLst>
                <a:ext uri="{FF2B5EF4-FFF2-40B4-BE49-F238E27FC236}">
                  <a16:creationId xmlns:a16="http://schemas.microsoft.com/office/drawing/2014/main" xmlns="" id="{A80D6F99-E55F-41FC-D193-3EAE2783BA07}"/>
                </a:ext>
              </a:extLst>
            </p:cNvPr>
            <p:cNvSpPr/>
            <p:nvPr/>
          </p:nvSpPr>
          <p:spPr>
            <a:xfrm>
              <a:off x="3327804" y="2385542"/>
              <a:ext cx="120351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7" name="Google Shape;223;p3">
              <a:extLst>
                <a:ext uri="{FF2B5EF4-FFF2-40B4-BE49-F238E27FC236}">
                  <a16:creationId xmlns:a16="http://schemas.microsoft.com/office/drawing/2014/main" xmlns="" id="{FD1451D1-896D-6785-637D-71DCC9BE5F95}"/>
                </a:ext>
              </a:extLst>
            </p:cNvPr>
            <p:cNvSpPr/>
            <p:nvPr/>
          </p:nvSpPr>
          <p:spPr>
            <a:xfrm>
              <a:off x="3327804" y="2438003"/>
              <a:ext cx="133019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8" name="Google Shape;224;p3">
              <a:extLst>
                <a:ext uri="{FF2B5EF4-FFF2-40B4-BE49-F238E27FC236}">
                  <a16:creationId xmlns:a16="http://schemas.microsoft.com/office/drawing/2014/main" xmlns="" id="{158D4DF7-88F4-10FC-A02E-ED60CFD40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891" y="2469796"/>
              <a:ext cx="71788" cy="7153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29" name="Google Shape;225;p3">
            <a:extLst>
              <a:ext uri="{FF2B5EF4-FFF2-40B4-BE49-F238E27FC236}">
                <a16:creationId xmlns:a16="http://schemas.microsoft.com/office/drawing/2014/main" xmlns="" id="{4253DD84-C70E-CE0C-77A5-D6857916844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7539" y="714376"/>
            <a:ext cx="168275" cy="168275"/>
            <a:chOff x="4954425" y="2036375"/>
            <a:chExt cx="166675" cy="168575"/>
          </a:xfrm>
        </p:grpSpPr>
        <p:sp>
          <p:nvSpPr>
            <p:cNvPr id="130" name="Google Shape;226;p3">
              <a:extLst>
                <a:ext uri="{FF2B5EF4-FFF2-40B4-BE49-F238E27FC236}">
                  <a16:creationId xmlns:a16="http://schemas.microsoft.com/office/drawing/2014/main" xmlns="" id="{29F53A0E-BB14-240F-5572-59CE94F57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1" name="Google Shape;227;p3">
              <a:extLst>
                <a:ext uri="{FF2B5EF4-FFF2-40B4-BE49-F238E27FC236}">
                  <a16:creationId xmlns:a16="http://schemas.microsoft.com/office/drawing/2014/main" xmlns="" id="{058F325A-7E93-2C47-FA1E-076B25BA4B0E}"/>
                </a:ext>
              </a:extLst>
            </p:cNvPr>
            <p:cNvSpPr/>
            <p:nvPr/>
          </p:nvSpPr>
          <p:spPr>
            <a:xfrm>
              <a:off x="5009459" y="2104760"/>
              <a:ext cx="51890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32" name="Google Shape;228;p3">
            <a:extLst>
              <a:ext uri="{FF2B5EF4-FFF2-40B4-BE49-F238E27FC236}">
                <a16:creationId xmlns:a16="http://schemas.microsoft.com/office/drawing/2014/main" xmlns="" id="{426269E1-F826-E313-531D-A10BCCD99CC1}"/>
              </a:ext>
            </a:extLst>
          </p:cNvPr>
          <p:cNvSpPr>
            <a:spLocks/>
          </p:cNvSpPr>
          <p:nvPr userDrawn="1"/>
        </p:nvSpPr>
        <p:spPr bwMode="auto">
          <a:xfrm>
            <a:off x="1576389" y="3597276"/>
            <a:ext cx="119063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133" name="Google Shape;229;p3">
            <a:extLst>
              <a:ext uri="{FF2B5EF4-FFF2-40B4-BE49-F238E27FC236}">
                <a16:creationId xmlns:a16="http://schemas.microsoft.com/office/drawing/2014/main" xmlns="" id="{8328A081-D17A-68F9-9126-61E9CE69D2F6}"/>
              </a:ext>
            </a:extLst>
          </p:cNvPr>
          <p:cNvSpPr/>
          <p:nvPr userDrawn="1"/>
        </p:nvSpPr>
        <p:spPr>
          <a:xfrm>
            <a:off x="9847264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34" name="Google Shape;230;p3">
            <a:extLst>
              <a:ext uri="{FF2B5EF4-FFF2-40B4-BE49-F238E27FC236}">
                <a16:creationId xmlns:a16="http://schemas.microsoft.com/office/drawing/2014/main" xmlns="" id="{895D7816-A25C-E689-0498-CB7D551452E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5" y="5541964"/>
            <a:ext cx="166687" cy="168275"/>
            <a:chOff x="4954425" y="2036375"/>
            <a:chExt cx="166675" cy="168575"/>
          </a:xfrm>
        </p:grpSpPr>
        <p:sp>
          <p:nvSpPr>
            <p:cNvPr id="135" name="Google Shape;231;p3">
              <a:extLst>
                <a:ext uri="{FF2B5EF4-FFF2-40B4-BE49-F238E27FC236}">
                  <a16:creationId xmlns:a16="http://schemas.microsoft.com/office/drawing/2014/main" xmlns="" id="{FE6D63D2-E9ED-7A00-7A1C-38ED72451081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232;p3">
              <a:extLst>
                <a:ext uri="{FF2B5EF4-FFF2-40B4-BE49-F238E27FC236}">
                  <a16:creationId xmlns:a16="http://schemas.microsoft.com/office/drawing/2014/main" xmlns="" id="{11612ACB-A5BC-269C-C079-7DA98F0AF86A}"/>
                </a:ext>
              </a:extLst>
            </p:cNvPr>
            <p:cNvSpPr/>
            <p:nvPr/>
          </p:nvSpPr>
          <p:spPr>
            <a:xfrm>
              <a:off x="5009983" y="2104759"/>
              <a:ext cx="52384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0A37F413-154F-A02C-A54A-7E0526612119}"/>
              </a:ext>
            </a:extLst>
          </p:cNvPr>
          <p:cNvSpPr txBox="1"/>
          <p:nvPr userDrawn="1"/>
        </p:nvSpPr>
        <p:spPr>
          <a:xfrm>
            <a:off x="3557589" y="1522414"/>
            <a:ext cx="4519612" cy="27469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625" i="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33064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37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4F6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0F4FA75F-EF75-9540-51A0-28C309FE079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9" y="219077"/>
            <a:ext cx="11614151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36604278-74C3-D540-0002-E281894041BE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F40C36DA-270C-D269-6380-00612A6E02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76CC3664-2DEC-D8A4-B102-EFE6E53ECC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F7DC69AB-6299-4210-61D5-3913F352C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C1119CFA-4DC1-F965-AA3C-E892CAB06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7861269A-478D-51D4-33F5-AF876B441B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415"/>
              <a:ext cx="570111" cy="380291"/>
              <a:chOff x="8341543" y="1721415"/>
              <a:chExt cx="570111" cy="380291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ECC4F96A-4960-ED76-8F9A-52E0F188F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89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FF0C9EE2-7655-7204-2FEE-0B36713C8C88}"/>
                  </a:ext>
                </a:extLst>
              </p:cNvPr>
              <p:cNvSpPr/>
              <p:nvPr/>
            </p:nvSpPr>
            <p:spPr>
              <a:xfrm>
                <a:off x="8341866" y="1721414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CA6F4B6B-E664-D995-5097-2987576883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8632B6E7-E53F-C735-E7EE-CF4102112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2F8C96B8-6F85-B6E0-6C36-4779D564D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937BED39-3C9B-7EA0-B250-55425FBC42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869"/>
              <a:ext cx="570111" cy="387780"/>
              <a:chOff x="8341543" y="606869"/>
              <a:chExt cx="570111" cy="387780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CA03C99B-9D91-7889-42D6-98D340BE1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963D865D-1890-5606-DB6A-19134F6CA545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913FBBA8-2F14-C328-361D-0825EE99F3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635F3F02-A536-11B5-9910-DEAB5605E6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09038BC9-F94E-0616-2D08-34CCA358B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76B72080-6D1E-52AF-1E3D-5642CA3C9D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586"/>
              <a:ext cx="570111" cy="380884"/>
              <a:chOff x="8341543" y="2281736"/>
              <a:chExt cx="570111" cy="380884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A35B87CE-3B18-8407-7FEE-4592818C75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93D1E97A-5B88-1506-6879-FBE8AC6D304E}"/>
                  </a:ext>
                </a:extLst>
              </p:cNvPr>
              <p:cNvSpPr/>
              <p:nvPr/>
            </p:nvSpPr>
            <p:spPr>
              <a:xfrm>
                <a:off x="8341866" y="2281735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24CB6DE1-E87C-F14F-59DC-F07FBAB28777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6EC037C4-3D45-89BB-98AA-5336D7E6D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E3875486-4DE5-4829-8E87-FE4FC675B8E6}"/>
              </a:ext>
            </a:extLst>
          </p:cNvPr>
          <p:cNvSpPr>
            <a:spLocks/>
          </p:cNvSpPr>
          <p:nvPr userDrawn="1"/>
        </p:nvSpPr>
        <p:spPr bwMode="auto">
          <a:xfrm>
            <a:off x="465139" y="882651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C5862C21-05F1-8244-C55E-619B93687209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4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D40A6CED-52CE-5762-CE44-B9F8205A9D94}"/>
              </a:ext>
            </a:extLst>
          </p:cNvPr>
          <p:cNvSpPr>
            <a:spLocks/>
          </p:cNvSpPr>
          <p:nvPr userDrawn="1"/>
        </p:nvSpPr>
        <p:spPr bwMode="auto">
          <a:xfrm>
            <a:off x="22383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9EB737A1-4D84-7908-23D7-C06A225049E1}"/>
              </a:ext>
            </a:extLst>
          </p:cNvPr>
          <p:cNvSpPr>
            <a:spLocks/>
          </p:cNvSpPr>
          <p:nvPr userDrawn="1"/>
        </p:nvSpPr>
        <p:spPr bwMode="auto">
          <a:xfrm>
            <a:off x="525464" y="947739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4E29946D-2EA1-8778-04F4-E3A2CCAD07FE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085C1BD6-9943-4444-2D87-8C0B2832E1ED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1495425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6CA39BD7-0904-032B-3365-26AF25E0A909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63D4E619-7F2C-6934-9C50-1A13BBB6AAE6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CCA49C0C-3556-935D-C45E-B09D0417F775}"/>
              </a:ext>
            </a:extLst>
          </p:cNvPr>
          <p:cNvSpPr>
            <a:spLocks/>
          </p:cNvSpPr>
          <p:nvPr userDrawn="1"/>
        </p:nvSpPr>
        <p:spPr bwMode="auto">
          <a:xfrm>
            <a:off x="522289" y="1562100"/>
            <a:ext cx="47625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DD5249CD-FFE0-2F70-5B35-C2CF4601E9C7}"/>
              </a:ext>
            </a:extLst>
          </p:cNvPr>
          <p:cNvSpPr>
            <a:spLocks/>
          </p:cNvSpPr>
          <p:nvPr userDrawn="1"/>
        </p:nvSpPr>
        <p:spPr bwMode="auto">
          <a:xfrm>
            <a:off x="201614" y="1531937"/>
            <a:ext cx="446087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5D6BADFC-8023-6D5F-BC0D-4570339A6432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2109788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0ED303CA-E6C5-F527-B01D-1A5263500AAD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12789226-A7C8-CD7E-FC04-9FE392058FA5}"/>
              </a:ext>
            </a:extLst>
          </p:cNvPr>
          <p:cNvSpPr>
            <a:spLocks/>
          </p:cNvSpPr>
          <p:nvPr userDrawn="1"/>
        </p:nvSpPr>
        <p:spPr bwMode="auto">
          <a:xfrm>
            <a:off x="222249" y="2217737"/>
            <a:ext cx="44451" cy="44451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17F7230C-5EA7-CA99-D347-B56E6AF0FF65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1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9FF9D06D-61BF-F2C8-4F0E-4D721D0A1475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3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39372202-AB64-AF4F-01BB-29263F4370D6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2724151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299DAE8C-866C-BD90-CBB0-8E31FD98EC89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1CAC9632-64F7-1E03-4318-C7B63F8F9742}"/>
              </a:ext>
            </a:extLst>
          </p:cNvPr>
          <p:cNvSpPr>
            <a:spLocks/>
          </p:cNvSpPr>
          <p:nvPr userDrawn="1"/>
        </p:nvSpPr>
        <p:spPr bwMode="auto">
          <a:xfrm>
            <a:off x="220664" y="2830514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FC541DF4-2A77-67A0-0718-5D15C04751CF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03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9B18D2E3-92F6-EDDE-3BFB-1EAD1319EB82}"/>
              </a:ext>
            </a:extLst>
          </p:cNvPr>
          <p:cNvSpPr>
            <a:spLocks/>
          </p:cNvSpPr>
          <p:nvPr userDrawn="1"/>
        </p:nvSpPr>
        <p:spPr bwMode="auto">
          <a:xfrm>
            <a:off x="198439" y="27590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30C797B1-2C98-B950-B89D-167A4030FA53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9EC522F2-EF76-B5C7-1606-2F4BC4A66A56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86CCC510-1B90-5443-4139-55FD952E19DE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1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1CD13687-6DF3-4E5F-0522-D91FC0C30220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63BB0998-D701-BECD-8EA6-F2F18B816378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40713D85-1314-54B3-B445-EA950B7C074E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2E10B831-282A-E590-F9CA-2766458F16F6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D214E61A-A105-7A09-A707-A23BF8D8A9A6}"/>
              </a:ext>
            </a:extLst>
          </p:cNvPr>
          <p:cNvSpPr>
            <a:spLocks/>
          </p:cNvSpPr>
          <p:nvPr userDrawn="1"/>
        </p:nvSpPr>
        <p:spPr bwMode="auto">
          <a:xfrm>
            <a:off x="217489" y="4059239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C13225D8-939E-29D5-D15D-B31CD61A6A5C}"/>
              </a:ext>
            </a:extLst>
          </p:cNvPr>
          <p:cNvSpPr>
            <a:spLocks/>
          </p:cNvSpPr>
          <p:nvPr userDrawn="1"/>
        </p:nvSpPr>
        <p:spPr bwMode="auto">
          <a:xfrm>
            <a:off x="519114" y="4016375"/>
            <a:ext cx="46037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ED6BB2BC-4CAA-A122-C998-03FEE43EDA83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878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FDAB4A6E-E380-AE5E-CB66-507D726D6F8C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1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9793CC6A-AE9C-FC60-A2F2-A82C928F25BD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4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3753A456-774A-2641-1D39-3593C137F254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4"/>
            <a:ext cx="46039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B03A3ECF-E3E4-DFCF-713B-A23D676C8183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9"/>
            <a:ext cx="44451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3D5F1C96-E1DE-944F-742A-DB17EDED0896}"/>
              </a:ext>
            </a:extLst>
          </p:cNvPr>
          <p:cNvSpPr>
            <a:spLocks/>
          </p:cNvSpPr>
          <p:nvPr userDrawn="1"/>
        </p:nvSpPr>
        <p:spPr bwMode="auto">
          <a:xfrm>
            <a:off x="195265" y="4600575"/>
            <a:ext cx="446087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D22C3DBD-18FE-2D6F-CF48-0E8D98028C3D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4"/>
            <a:ext cx="109539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BF8C7AAB-00FA-F141-9816-2ED810AF561D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03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D218B0B6-1D01-1B42-1387-E6F122DEC75B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7A78038D-9BA9-B158-C993-5312E0A1C4DC}"/>
              </a:ext>
            </a:extLst>
          </p:cNvPr>
          <p:cNvSpPr>
            <a:spLocks/>
          </p:cNvSpPr>
          <p:nvPr userDrawn="1"/>
        </p:nvSpPr>
        <p:spPr bwMode="auto">
          <a:xfrm>
            <a:off x="515940" y="5245101"/>
            <a:ext cx="47625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F405FD0B-B558-A4F4-16EA-0D97439AF2D1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149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4C6A48FD-830F-CB8E-85BE-342927AE87CC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53968A92-F14D-95A4-E805-FEF98955910D}"/>
              </a:ext>
            </a:extLst>
          </p:cNvPr>
          <p:cNvSpPr>
            <a:spLocks/>
          </p:cNvSpPr>
          <p:nvPr userDrawn="1"/>
        </p:nvSpPr>
        <p:spPr bwMode="auto">
          <a:xfrm>
            <a:off x="190502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97DC1169-FEB7-9C42-3C8D-2C446E9A7046}"/>
              </a:ext>
            </a:extLst>
          </p:cNvPr>
          <p:cNvSpPr>
            <a:spLocks/>
          </p:cNvSpPr>
          <p:nvPr userDrawn="1"/>
        </p:nvSpPr>
        <p:spPr bwMode="auto">
          <a:xfrm>
            <a:off x="214314" y="5900739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80B1DFF4-8497-B83B-C125-A54B62510D9B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9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6F92F5A4-C49C-23B0-058B-0F1DA618BDCF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8293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xmlns="" id="{6991F404-19AA-A0DA-FEF7-E67C007B94B8}"/>
              </a:ext>
            </a:extLst>
          </p:cNvPr>
          <p:cNvSpPr/>
          <p:nvPr userDrawn="1"/>
        </p:nvSpPr>
        <p:spPr>
          <a:xfrm rot="126755">
            <a:off x="3092451" y="1090614"/>
            <a:ext cx="5549900" cy="47307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xmlns="" id="{76FB0CBE-B2E1-41C5-46FA-B93E143ADF67}"/>
              </a:ext>
            </a:extLst>
          </p:cNvPr>
          <p:cNvSpPr/>
          <p:nvPr userDrawn="1"/>
        </p:nvSpPr>
        <p:spPr>
          <a:xfrm rot="21464125">
            <a:off x="2811465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xmlns="" id="{BF2346FD-0C3B-6EED-2F76-C7FD1632E171}"/>
              </a:ext>
            </a:extLst>
          </p:cNvPr>
          <p:cNvSpPr/>
          <p:nvPr userDrawn="1"/>
        </p:nvSpPr>
        <p:spPr>
          <a:xfrm rot="4829593">
            <a:off x="7640640" y="1030289"/>
            <a:ext cx="1546225" cy="11080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939;p32">
            <a:extLst>
              <a:ext uri="{FF2B5EF4-FFF2-40B4-BE49-F238E27FC236}">
                <a16:creationId xmlns:a16="http://schemas.microsoft.com/office/drawing/2014/main" xmlns="" id="{D6191B52-0D04-BF0A-0D3D-B17CACB022F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03449" y="3949700"/>
            <a:ext cx="1974851" cy="2020888"/>
            <a:chOff x="2718975" y="493050"/>
            <a:chExt cx="2013175" cy="2066600"/>
          </a:xfrm>
        </p:grpSpPr>
        <p:sp>
          <p:nvSpPr>
            <p:cNvPr id="74" name="Google Shape;940;p32">
              <a:extLst>
                <a:ext uri="{FF2B5EF4-FFF2-40B4-BE49-F238E27FC236}">
                  <a16:creationId xmlns:a16="http://schemas.microsoft.com/office/drawing/2014/main" xmlns="" id="{4B5B0E18-DED4-D07B-E3D4-9D5BE7B26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251" y="2415166"/>
              <a:ext cx="962354" cy="144484"/>
            </a:xfrm>
            <a:custGeom>
              <a:avLst/>
              <a:gdLst>
                <a:gd name="T0" fmla="*/ 2147483646 w 38517"/>
                <a:gd name="T1" fmla="*/ 2147483646 h 5748"/>
                <a:gd name="T2" fmla="*/ 2147483646 w 38517"/>
                <a:gd name="T3" fmla="*/ 2147483646 h 5748"/>
                <a:gd name="T4" fmla="*/ 2147483646 w 38517"/>
                <a:gd name="T5" fmla="*/ 2147483646 h 5748"/>
                <a:gd name="T6" fmla="*/ 2147483646 w 38517"/>
                <a:gd name="T7" fmla="*/ 2147483646 h 5748"/>
                <a:gd name="T8" fmla="*/ 2147483646 w 38517"/>
                <a:gd name="T9" fmla="*/ 2147483646 h 5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5" name="Google Shape;941;p32">
              <a:extLst>
                <a:ext uri="{FF2B5EF4-FFF2-40B4-BE49-F238E27FC236}">
                  <a16:creationId xmlns:a16="http://schemas.microsoft.com/office/drawing/2014/main" xmlns="" id="{4D37E39D-6D9C-8A8F-EB2D-6A62C3EB8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949" y="2191136"/>
              <a:ext cx="379763" cy="366890"/>
            </a:xfrm>
            <a:custGeom>
              <a:avLst/>
              <a:gdLst>
                <a:gd name="T0" fmla="*/ 2147483646 w 15260"/>
                <a:gd name="T1" fmla="*/ 2147483646 h 14672"/>
                <a:gd name="T2" fmla="*/ 2147483646 w 15260"/>
                <a:gd name="T3" fmla="*/ 2147483646 h 14672"/>
                <a:gd name="T4" fmla="*/ 2147483646 w 15260"/>
                <a:gd name="T5" fmla="*/ 2147483646 h 14672"/>
                <a:gd name="T6" fmla="*/ 2147483646 w 15260"/>
                <a:gd name="T7" fmla="*/ 2147483646 h 14672"/>
                <a:gd name="T8" fmla="*/ 2147483646 w 15260"/>
                <a:gd name="T9" fmla="*/ 2147483646 h 14672"/>
                <a:gd name="T10" fmla="*/ 2147483646 w 15260"/>
                <a:gd name="T11" fmla="*/ 2147483646 h 14672"/>
                <a:gd name="T12" fmla="*/ 2147483646 w 15260"/>
                <a:gd name="T13" fmla="*/ 2147483646 h 14672"/>
                <a:gd name="T14" fmla="*/ 2147483646 w 15260"/>
                <a:gd name="T15" fmla="*/ 2147483646 h 14672"/>
                <a:gd name="T16" fmla="*/ 2147483646 w 15260"/>
                <a:gd name="T17" fmla="*/ 2147483646 h 14672"/>
                <a:gd name="T18" fmla="*/ 2147483646 w 15260"/>
                <a:gd name="T19" fmla="*/ 2147483646 h 14672"/>
                <a:gd name="T20" fmla="*/ 2147483646 w 15260"/>
                <a:gd name="T21" fmla="*/ 2147483646 h 14672"/>
                <a:gd name="T22" fmla="*/ 2147483646 w 15260"/>
                <a:gd name="T23" fmla="*/ 2147483646 h 14672"/>
                <a:gd name="T24" fmla="*/ 2147483646 w 15260"/>
                <a:gd name="T25" fmla="*/ 2147483646 h 14672"/>
                <a:gd name="T26" fmla="*/ 2147483646 w 15260"/>
                <a:gd name="T27" fmla="*/ 2147483646 h 14672"/>
                <a:gd name="T28" fmla="*/ 2147483646 w 15260"/>
                <a:gd name="T29" fmla="*/ 2147483646 h 14672"/>
                <a:gd name="T30" fmla="*/ 2147483646 w 15260"/>
                <a:gd name="T31" fmla="*/ 2147483646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6" name="Google Shape;942;p32">
              <a:extLst>
                <a:ext uri="{FF2B5EF4-FFF2-40B4-BE49-F238E27FC236}">
                  <a16:creationId xmlns:a16="http://schemas.microsoft.com/office/drawing/2014/main" xmlns="" id="{84713DA6-CEC5-1012-F615-177AC98D7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939" y="2374581"/>
              <a:ext cx="194197" cy="180198"/>
            </a:xfrm>
            <a:custGeom>
              <a:avLst/>
              <a:gdLst>
                <a:gd name="T0" fmla="*/ 2147483646 w 7832"/>
                <a:gd name="T1" fmla="*/ 0 h 7260"/>
                <a:gd name="T2" fmla="*/ 2147483646 w 7832"/>
                <a:gd name="T3" fmla="*/ 2147483646 h 7260"/>
                <a:gd name="T4" fmla="*/ 2147483646 w 7832"/>
                <a:gd name="T5" fmla="*/ 2147483646 h 7260"/>
                <a:gd name="T6" fmla="*/ 2147483646 w 7832"/>
                <a:gd name="T7" fmla="*/ 2147483646 h 7260"/>
                <a:gd name="T8" fmla="*/ 2147483646 w 7832"/>
                <a:gd name="T9" fmla="*/ 2147483646 h 7260"/>
                <a:gd name="T10" fmla="*/ 2147483646 w 7832"/>
                <a:gd name="T11" fmla="*/ 2147483646 h 7260"/>
                <a:gd name="T12" fmla="*/ 2147483646 w 7832"/>
                <a:gd name="T13" fmla="*/ 2147483646 h 7260"/>
                <a:gd name="T14" fmla="*/ 2147483646 w 7832"/>
                <a:gd name="T15" fmla="*/ 2147483646 h 7260"/>
                <a:gd name="T16" fmla="*/ 2147483646 w 7832"/>
                <a:gd name="T17" fmla="*/ 2147483646 h 7260"/>
                <a:gd name="T18" fmla="*/ 2147483646 w 7832"/>
                <a:gd name="T19" fmla="*/ 0 h 72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7" name="Google Shape;943;p32">
              <a:extLst>
                <a:ext uri="{FF2B5EF4-FFF2-40B4-BE49-F238E27FC236}">
                  <a16:creationId xmlns:a16="http://schemas.microsoft.com/office/drawing/2014/main" xmlns="" id="{6F1A65E6-0BB9-C628-3AB0-013BAB38E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298" y="2191136"/>
              <a:ext cx="381920" cy="366890"/>
            </a:xfrm>
            <a:custGeom>
              <a:avLst/>
              <a:gdLst>
                <a:gd name="T0" fmla="*/ 2147483646 w 15259"/>
                <a:gd name="T1" fmla="*/ 2147483646 h 14672"/>
                <a:gd name="T2" fmla="*/ 2147483646 w 15259"/>
                <a:gd name="T3" fmla="*/ 2147483646 h 14672"/>
                <a:gd name="T4" fmla="*/ 2147483646 w 15259"/>
                <a:gd name="T5" fmla="*/ 2147483646 h 14672"/>
                <a:gd name="T6" fmla="*/ 2147483646 w 15259"/>
                <a:gd name="T7" fmla="*/ 2147483646 h 14672"/>
                <a:gd name="T8" fmla="*/ 2147483646 w 15259"/>
                <a:gd name="T9" fmla="*/ 2147483646 h 14672"/>
                <a:gd name="T10" fmla="*/ 2147483646 w 15259"/>
                <a:gd name="T11" fmla="*/ 2147483646 h 14672"/>
                <a:gd name="T12" fmla="*/ 2147483646 w 15259"/>
                <a:gd name="T13" fmla="*/ 2147483646 h 14672"/>
                <a:gd name="T14" fmla="*/ 2147483646 w 15259"/>
                <a:gd name="T15" fmla="*/ 2147483646 h 14672"/>
                <a:gd name="T16" fmla="*/ 2147483646 w 15259"/>
                <a:gd name="T17" fmla="*/ 2147483646 h 14672"/>
                <a:gd name="T18" fmla="*/ 2147483646 w 15259"/>
                <a:gd name="T19" fmla="*/ 2147483646 h 14672"/>
                <a:gd name="T20" fmla="*/ 2147483646 w 15259"/>
                <a:gd name="T21" fmla="*/ 2147483646 h 14672"/>
                <a:gd name="T22" fmla="*/ 2147483646 w 15259"/>
                <a:gd name="T23" fmla="*/ 2147483646 h 14672"/>
                <a:gd name="T24" fmla="*/ 2147483646 w 15259"/>
                <a:gd name="T25" fmla="*/ 2147483646 h 14672"/>
                <a:gd name="T26" fmla="*/ 2147483646 w 15259"/>
                <a:gd name="T27" fmla="*/ 2147483646 h 14672"/>
                <a:gd name="T28" fmla="*/ 2147483646 w 15259"/>
                <a:gd name="T29" fmla="*/ 2147483646 h 14672"/>
                <a:gd name="T30" fmla="*/ 2147483646 w 15259"/>
                <a:gd name="T31" fmla="*/ 2147483646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8" name="Google Shape;944;p32">
              <a:extLst>
                <a:ext uri="{FF2B5EF4-FFF2-40B4-BE49-F238E27FC236}">
                  <a16:creationId xmlns:a16="http://schemas.microsoft.com/office/drawing/2014/main" xmlns="" id="{649EE82F-B80E-C761-A859-4A0101BE6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715" y="2377828"/>
              <a:ext cx="198513" cy="176951"/>
            </a:xfrm>
            <a:custGeom>
              <a:avLst/>
              <a:gdLst>
                <a:gd name="T0" fmla="*/ 2147483646 w 7966"/>
                <a:gd name="T1" fmla="*/ 2147483646 h 7126"/>
                <a:gd name="T2" fmla="*/ 2147483646 w 7966"/>
                <a:gd name="T3" fmla="*/ 2147483646 h 7126"/>
                <a:gd name="T4" fmla="*/ 2147483646 w 7966"/>
                <a:gd name="T5" fmla="*/ 2147483646 h 7126"/>
                <a:gd name="T6" fmla="*/ 2147483646 w 7966"/>
                <a:gd name="T7" fmla="*/ 2147483646 h 7126"/>
                <a:gd name="T8" fmla="*/ 2147483646 w 7966"/>
                <a:gd name="T9" fmla="*/ 2147483646 h 7126"/>
                <a:gd name="T10" fmla="*/ 2147483646 w 7966"/>
                <a:gd name="T11" fmla="*/ 2147483646 h 7126"/>
                <a:gd name="T12" fmla="*/ 2147483646 w 7966"/>
                <a:gd name="T13" fmla="*/ 2147483646 h 7126"/>
                <a:gd name="T14" fmla="*/ 2147483646 w 7966"/>
                <a:gd name="T15" fmla="*/ 2147483646 h 7126"/>
                <a:gd name="T16" fmla="*/ 2147483646 w 7966"/>
                <a:gd name="T17" fmla="*/ 2147483646 h 7126"/>
                <a:gd name="T18" fmla="*/ 2147483646 w 7966"/>
                <a:gd name="T19" fmla="*/ 2147483646 h 7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9" name="Google Shape;945;p32">
              <a:extLst>
                <a:ext uri="{FF2B5EF4-FFF2-40B4-BE49-F238E27FC236}">
                  <a16:creationId xmlns:a16="http://schemas.microsoft.com/office/drawing/2014/main" xmlns="" id="{A297AD71-4BE2-AEF2-E7F3-B421ABD2C189}"/>
                </a:ext>
              </a:extLst>
            </p:cNvPr>
            <p:cNvSpPr/>
            <p:nvPr/>
          </p:nvSpPr>
          <p:spPr>
            <a:xfrm>
              <a:off x="3366298" y="2481726"/>
              <a:ext cx="11166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0" name="Google Shape;946;p32">
              <a:extLst>
                <a:ext uri="{FF2B5EF4-FFF2-40B4-BE49-F238E27FC236}">
                  <a16:creationId xmlns:a16="http://schemas.microsoft.com/office/drawing/2014/main" xmlns="" id="{BA4B02CB-8B63-52CE-51AA-F816969DED71}"/>
                </a:ext>
              </a:extLst>
            </p:cNvPr>
            <p:cNvSpPr/>
            <p:nvPr/>
          </p:nvSpPr>
          <p:spPr>
            <a:xfrm>
              <a:off x="4123666" y="2481726"/>
              <a:ext cx="110045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1" name="Google Shape;947;p32">
              <a:extLst>
                <a:ext uri="{FF2B5EF4-FFF2-40B4-BE49-F238E27FC236}">
                  <a16:creationId xmlns:a16="http://schemas.microsoft.com/office/drawing/2014/main" xmlns="" id="{1DF08937-F8CC-8393-ADEA-DC8A906E278D}"/>
                </a:ext>
              </a:extLst>
            </p:cNvPr>
            <p:cNvSpPr/>
            <p:nvPr/>
          </p:nvSpPr>
          <p:spPr>
            <a:xfrm>
              <a:off x="3558877" y="1746322"/>
              <a:ext cx="474164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2" name="Google Shape;948;p32">
              <a:extLst>
                <a:ext uri="{FF2B5EF4-FFF2-40B4-BE49-F238E27FC236}">
                  <a16:creationId xmlns:a16="http://schemas.microsoft.com/office/drawing/2014/main" xmlns="" id="{549524CE-A711-C06B-D964-FE265B7B7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176" y="2020678"/>
              <a:ext cx="15105" cy="112015"/>
            </a:xfrm>
            <a:custGeom>
              <a:avLst/>
              <a:gdLst>
                <a:gd name="T0" fmla="*/ 2147483646 w 573"/>
                <a:gd name="T1" fmla="*/ 2147483646 h 4471"/>
                <a:gd name="T2" fmla="*/ 2147483646 w 573"/>
                <a:gd name="T3" fmla="*/ 2147483646 h 4471"/>
                <a:gd name="T4" fmla="*/ 2147483646 w 573"/>
                <a:gd name="T5" fmla="*/ 2147483646 h 4471"/>
                <a:gd name="T6" fmla="*/ 2147483646 w 573"/>
                <a:gd name="T7" fmla="*/ 2147483646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3" name="Google Shape;949;p32">
              <a:extLst>
                <a:ext uri="{FF2B5EF4-FFF2-40B4-BE49-F238E27FC236}">
                  <a16:creationId xmlns:a16="http://schemas.microsoft.com/office/drawing/2014/main" xmlns="" id="{AD781208-BB98-6A89-4543-F818525BD443}"/>
                </a:ext>
              </a:extLst>
            </p:cNvPr>
            <p:cNvSpPr/>
            <p:nvPr/>
          </p:nvSpPr>
          <p:spPr>
            <a:xfrm>
              <a:off x="3594480" y="1907040"/>
              <a:ext cx="6149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4" name="Google Shape;950;p32">
              <a:extLst>
                <a:ext uri="{FF2B5EF4-FFF2-40B4-BE49-F238E27FC236}">
                  <a16:creationId xmlns:a16="http://schemas.microsoft.com/office/drawing/2014/main" xmlns="" id="{1ECA61CF-8755-248F-BFB3-9A44D540F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151" y="1984963"/>
              <a:ext cx="30208" cy="147730"/>
            </a:xfrm>
            <a:custGeom>
              <a:avLst/>
              <a:gdLst>
                <a:gd name="T0" fmla="*/ 0 w 1244"/>
                <a:gd name="T1" fmla="*/ 0 h 5882"/>
                <a:gd name="T2" fmla="*/ 2147483646 w 1244"/>
                <a:gd name="T3" fmla="*/ 2147483646 h 5882"/>
                <a:gd name="T4" fmla="*/ 2147483646 w 1244"/>
                <a:gd name="T5" fmla="*/ 2147483646 h 5882"/>
                <a:gd name="T6" fmla="*/ 2147483646 w 1244"/>
                <a:gd name="T7" fmla="*/ 2147483646 h 5882"/>
                <a:gd name="T8" fmla="*/ 2147483646 w 1244"/>
                <a:gd name="T9" fmla="*/ 2147483646 h 5882"/>
                <a:gd name="T10" fmla="*/ 0 w 1244"/>
                <a:gd name="T11" fmla="*/ 0 h 58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5" name="Google Shape;951;p32">
              <a:extLst>
                <a:ext uri="{FF2B5EF4-FFF2-40B4-BE49-F238E27FC236}">
                  <a16:creationId xmlns:a16="http://schemas.microsoft.com/office/drawing/2014/main" xmlns="" id="{13BDE920-B2B8-68CB-E91F-D244C0E6098B}"/>
                </a:ext>
              </a:extLst>
            </p:cNvPr>
            <p:cNvSpPr/>
            <p:nvPr/>
          </p:nvSpPr>
          <p:spPr>
            <a:xfrm>
              <a:off x="3877683" y="1851844"/>
              <a:ext cx="116518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952;p32">
              <a:extLst>
                <a:ext uri="{FF2B5EF4-FFF2-40B4-BE49-F238E27FC236}">
                  <a16:creationId xmlns:a16="http://schemas.microsoft.com/office/drawing/2014/main" xmlns="" id="{0CA859C9-B0C7-4A20-8470-777E5948034A}"/>
                </a:ext>
              </a:extLst>
            </p:cNvPr>
            <p:cNvSpPr/>
            <p:nvPr/>
          </p:nvSpPr>
          <p:spPr>
            <a:xfrm>
              <a:off x="3487672" y="2127823"/>
              <a:ext cx="6214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7" name="Google Shape;953;p32">
              <a:extLst>
                <a:ext uri="{FF2B5EF4-FFF2-40B4-BE49-F238E27FC236}">
                  <a16:creationId xmlns:a16="http://schemas.microsoft.com/office/drawing/2014/main" xmlns="" id="{E4482F84-30ED-612A-4FA2-D2045D2CB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7132" y="2132693"/>
              <a:ext cx="110044" cy="224030"/>
            </a:xfrm>
            <a:custGeom>
              <a:avLst/>
              <a:gdLst>
                <a:gd name="T0" fmla="*/ 2147483646 w 4471"/>
                <a:gd name="T1" fmla="*/ 2147483646 h 8975"/>
                <a:gd name="T2" fmla="*/ 2147483646 w 4471"/>
                <a:gd name="T3" fmla="*/ 2147483646 h 8975"/>
                <a:gd name="T4" fmla="*/ 2147483646 w 4471"/>
                <a:gd name="T5" fmla="*/ 2147483646 h 8975"/>
                <a:gd name="T6" fmla="*/ 2147483646 w 4471"/>
                <a:gd name="T7" fmla="*/ 2147483646 h 8975"/>
                <a:gd name="T8" fmla="*/ 2147483646 w 4471"/>
                <a:gd name="T9" fmla="*/ 2147483646 h 8975"/>
                <a:gd name="T10" fmla="*/ 2147483646 w 4471"/>
                <a:gd name="T11" fmla="*/ 2147483646 h 8975"/>
                <a:gd name="T12" fmla="*/ 2147483646 w 4471"/>
                <a:gd name="T13" fmla="*/ 2147483646 h 89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8" name="Google Shape;954;p32">
              <a:extLst>
                <a:ext uri="{FF2B5EF4-FFF2-40B4-BE49-F238E27FC236}">
                  <a16:creationId xmlns:a16="http://schemas.microsoft.com/office/drawing/2014/main" xmlns="" id="{97114514-5DB0-B1EB-B34D-EEF6F261D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176" y="2132693"/>
              <a:ext cx="0" cy="0"/>
            </a:xfrm>
            <a:custGeom>
              <a:avLst/>
              <a:gdLst>
                <a:gd name="T0" fmla="*/ 2147483646 w 1"/>
                <a:gd name="T1" fmla="*/ 2147483646 h 1"/>
                <a:gd name="T2" fmla="*/ 2147483646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9" name="Google Shape;955;p32">
              <a:extLst>
                <a:ext uri="{FF2B5EF4-FFF2-40B4-BE49-F238E27FC236}">
                  <a16:creationId xmlns:a16="http://schemas.microsoft.com/office/drawing/2014/main" xmlns="" id="{F746F65F-FC37-CE90-9ED7-8C577BE145FF}"/>
                </a:ext>
              </a:extLst>
            </p:cNvPr>
            <p:cNvSpPr/>
            <p:nvPr/>
          </p:nvSpPr>
          <p:spPr>
            <a:xfrm>
              <a:off x="3487672" y="2132693"/>
              <a:ext cx="158594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0" name="Google Shape;956;p32">
              <a:extLst>
                <a:ext uri="{FF2B5EF4-FFF2-40B4-BE49-F238E27FC236}">
                  <a16:creationId xmlns:a16="http://schemas.microsoft.com/office/drawing/2014/main" xmlns="" id="{ABB4D5D2-B6AB-B615-1CB4-28A9D0D05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360" y="2132693"/>
              <a:ext cx="112203" cy="224030"/>
            </a:xfrm>
            <a:custGeom>
              <a:avLst/>
              <a:gdLst>
                <a:gd name="T0" fmla="*/ 2147483646 w 4471"/>
                <a:gd name="T1" fmla="*/ 2147483646 h 8975"/>
                <a:gd name="T2" fmla="*/ 2147483646 w 4471"/>
                <a:gd name="T3" fmla="*/ 2147483646 h 8975"/>
                <a:gd name="T4" fmla="*/ 2147483646 w 4471"/>
                <a:gd name="T5" fmla="*/ 2147483646 h 8975"/>
                <a:gd name="T6" fmla="*/ 2147483646 w 4471"/>
                <a:gd name="T7" fmla="*/ 2147483646 h 8975"/>
                <a:gd name="T8" fmla="*/ 2147483646 w 4471"/>
                <a:gd name="T9" fmla="*/ 2147483646 h 8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1" name="Google Shape;957;p32">
              <a:extLst>
                <a:ext uri="{FF2B5EF4-FFF2-40B4-BE49-F238E27FC236}">
                  <a16:creationId xmlns:a16="http://schemas.microsoft.com/office/drawing/2014/main" xmlns="" id="{FB0A6A03-7773-314F-4B0A-FFDEECBE7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201" y="2127823"/>
              <a:ext cx="2158" cy="4870"/>
            </a:xfrm>
            <a:custGeom>
              <a:avLst/>
              <a:gdLst>
                <a:gd name="T0" fmla="*/ 0 w 135"/>
                <a:gd name="T1" fmla="*/ 0 h 135"/>
                <a:gd name="T2" fmla="*/ 0 w 135"/>
                <a:gd name="T3" fmla="*/ 2147483646 h 135"/>
                <a:gd name="T4" fmla="*/ 2147483646 w 135"/>
                <a:gd name="T5" fmla="*/ 2147483646 h 135"/>
                <a:gd name="T6" fmla="*/ 0 w 135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2" name="Google Shape;958;p32">
              <a:extLst>
                <a:ext uri="{FF2B5EF4-FFF2-40B4-BE49-F238E27FC236}">
                  <a16:creationId xmlns:a16="http://schemas.microsoft.com/office/drawing/2014/main" xmlns="" id="{FC90BAA5-C570-9CA4-0F52-64EB30967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785" y="2127823"/>
              <a:ext cx="60417" cy="25975"/>
            </a:xfrm>
            <a:custGeom>
              <a:avLst/>
              <a:gdLst>
                <a:gd name="T0" fmla="*/ 2147483646 w 2387"/>
                <a:gd name="T1" fmla="*/ 0 h 976"/>
                <a:gd name="T2" fmla="*/ 2147483646 w 2387"/>
                <a:gd name="T3" fmla="*/ 0 h 976"/>
                <a:gd name="T4" fmla="*/ 2147483646 w 2387"/>
                <a:gd name="T5" fmla="*/ 2147483646 h 976"/>
                <a:gd name="T6" fmla="*/ 2147483646 w 2387"/>
                <a:gd name="T7" fmla="*/ 2147483646 h 976"/>
                <a:gd name="T8" fmla="*/ 2147483646 w 2387"/>
                <a:gd name="T9" fmla="*/ 0 h 976"/>
                <a:gd name="T10" fmla="*/ 2147483646 w 2387"/>
                <a:gd name="T11" fmla="*/ 2147483646 h 976"/>
                <a:gd name="T12" fmla="*/ 2147483646 w 2387"/>
                <a:gd name="T13" fmla="*/ 2147483646 h 976"/>
                <a:gd name="T14" fmla="*/ 0 w 2387"/>
                <a:gd name="T15" fmla="*/ 2147483646 h 976"/>
                <a:gd name="T16" fmla="*/ 2147483646 w 2387"/>
                <a:gd name="T17" fmla="*/ 2147483646 h 9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3" name="Google Shape;959;p32">
              <a:extLst>
                <a:ext uri="{FF2B5EF4-FFF2-40B4-BE49-F238E27FC236}">
                  <a16:creationId xmlns:a16="http://schemas.microsoft.com/office/drawing/2014/main" xmlns="" id="{30CA31FE-2BBD-6DBC-94C1-B9BA4547F029}"/>
                </a:ext>
              </a:extLst>
            </p:cNvPr>
            <p:cNvSpPr/>
            <p:nvPr/>
          </p:nvSpPr>
          <p:spPr>
            <a:xfrm>
              <a:off x="3934325" y="2127823"/>
              <a:ext cx="174777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4" name="Google Shape;960;p32">
              <a:extLst>
                <a:ext uri="{FF2B5EF4-FFF2-40B4-BE49-F238E27FC236}">
                  <a16:creationId xmlns:a16="http://schemas.microsoft.com/office/drawing/2014/main" xmlns="" id="{A2F21E6A-9A75-A9F8-A763-9AA3D2C9F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163" y="2093731"/>
              <a:ext cx="107887" cy="238642"/>
            </a:xfrm>
            <a:custGeom>
              <a:avLst/>
              <a:gdLst>
                <a:gd name="T0" fmla="*/ 2147483646 w 4336"/>
                <a:gd name="T1" fmla="*/ 2147483646 h 9546"/>
                <a:gd name="T2" fmla="*/ 2147483646 w 4336"/>
                <a:gd name="T3" fmla="*/ 2147483646 h 9546"/>
                <a:gd name="T4" fmla="*/ 0 w 4336"/>
                <a:gd name="T5" fmla="*/ 2147483646 h 9546"/>
                <a:gd name="T6" fmla="*/ 2147483646 w 4336"/>
                <a:gd name="T7" fmla="*/ 2147483646 h 9546"/>
                <a:gd name="T8" fmla="*/ 2147483646 w 4336"/>
                <a:gd name="T9" fmla="*/ 2147483646 h 9546"/>
                <a:gd name="T10" fmla="*/ 2147483646 w 4336"/>
                <a:gd name="T11" fmla="*/ 2147483646 h 9546"/>
                <a:gd name="T12" fmla="*/ 2147483646 w 4336"/>
                <a:gd name="T13" fmla="*/ 2147483646 h 9546"/>
                <a:gd name="T14" fmla="*/ 2147483646 w 4336"/>
                <a:gd name="T15" fmla="*/ 2147483646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5" name="Google Shape;961;p32">
              <a:extLst>
                <a:ext uri="{FF2B5EF4-FFF2-40B4-BE49-F238E27FC236}">
                  <a16:creationId xmlns:a16="http://schemas.microsoft.com/office/drawing/2014/main" xmlns="" id="{B3125ED2-231F-2F22-8B25-6F4541849799}"/>
                </a:ext>
              </a:extLst>
            </p:cNvPr>
            <p:cNvSpPr/>
            <p:nvPr/>
          </p:nvSpPr>
          <p:spPr>
            <a:xfrm>
              <a:off x="3814570" y="1806388"/>
              <a:ext cx="147266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6" name="Google Shape;962;p32">
              <a:extLst>
                <a:ext uri="{FF2B5EF4-FFF2-40B4-BE49-F238E27FC236}">
                  <a16:creationId xmlns:a16="http://schemas.microsoft.com/office/drawing/2014/main" xmlns="" id="{22A810F4-C198-73EA-2172-8C5FA8B41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8635" y="2045029"/>
              <a:ext cx="140254" cy="51949"/>
            </a:xfrm>
            <a:custGeom>
              <a:avLst/>
              <a:gdLst>
                <a:gd name="T0" fmla="*/ 2147483646 w 5614"/>
                <a:gd name="T1" fmla="*/ 2147483646 h 2118"/>
                <a:gd name="T2" fmla="*/ 2147483646 w 5614"/>
                <a:gd name="T3" fmla="*/ 2147483646 h 2118"/>
                <a:gd name="T4" fmla="*/ 2147483646 w 5614"/>
                <a:gd name="T5" fmla="*/ 2147483646 h 2118"/>
                <a:gd name="T6" fmla="*/ 2147483646 w 5614"/>
                <a:gd name="T7" fmla="*/ 2147483646 h 2118"/>
                <a:gd name="T8" fmla="*/ 2147483646 w 5614"/>
                <a:gd name="T9" fmla="*/ 2147483646 h 2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7" name="Google Shape;963;p32">
              <a:extLst>
                <a:ext uri="{FF2B5EF4-FFF2-40B4-BE49-F238E27FC236}">
                  <a16:creationId xmlns:a16="http://schemas.microsoft.com/office/drawing/2014/main" xmlns="" id="{F6D51849-FA2D-CA4E-BCFB-05398040F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754" y="2045029"/>
              <a:ext cx="144570" cy="48702"/>
            </a:xfrm>
            <a:custGeom>
              <a:avLst/>
              <a:gdLst>
                <a:gd name="T0" fmla="*/ 0 w 5748"/>
                <a:gd name="T1" fmla="*/ 2147483646 h 1950"/>
                <a:gd name="T2" fmla="*/ 2147483646 w 5748"/>
                <a:gd name="T3" fmla="*/ 2147483646 h 1950"/>
                <a:gd name="T4" fmla="*/ 2147483646 w 5748"/>
                <a:gd name="T5" fmla="*/ 2147483646 h 1950"/>
                <a:gd name="T6" fmla="*/ 2147483646 w 5748"/>
                <a:gd name="T7" fmla="*/ 2147483646 h 1950"/>
                <a:gd name="T8" fmla="*/ 0 w 5748"/>
                <a:gd name="T9" fmla="*/ 2147483646 h 1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8" name="Google Shape;964;p32">
              <a:extLst>
                <a:ext uri="{FF2B5EF4-FFF2-40B4-BE49-F238E27FC236}">
                  <a16:creationId xmlns:a16="http://schemas.microsoft.com/office/drawing/2014/main" xmlns="" id="{477A0D82-6ED1-559F-48BD-D8846E458966}"/>
                </a:ext>
              </a:extLst>
            </p:cNvPr>
            <p:cNvSpPr/>
            <p:nvPr/>
          </p:nvSpPr>
          <p:spPr>
            <a:xfrm>
              <a:off x="3612281" y="1806388"/>
              <a:ext cx="144030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9" name="Google Shape;965;p32">
              <a:extLst>
                <a:ext uri="{FF2B5EF4-FFF2-40B4-BE49-F238E27FC236}">
                  <a16:creationId xmlns:a16="http://schemas.microsoft.com/office/drawing/2014/main" xmlns="" id="{BD5A1BD7-19D6-A60B-58B4-14B4F5A97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278" y="2093731"/>
              <a:ext cx="105730" cy="238642"/>
            </a:xfrm>
            <a:custGeom>
              <a:avLst/>
              <a:gdLst>
                <a:gd name="T0" fmla="*/ 2147483646 w 4202"/>
                <a:gd name="T1" fmla="*/ 2147483646 h 9546"/>
                <a:gd name="T2" fmla="*/ 2147483646 w 4202"/>
                <a:gd name="T3" fmla="*/ 2147483646 h 9546"/>
                <a:gd name="T4" fmla="*/ 2147483646 w 4202"/>
                <a:gd name="T5" fmla="*/ 2147483646 h 9546"/>
                <a:gd name="T6" fmla="*/ 2147483646 w 4202"/>
                <a:gd name="T7" fmla="*/ 2147483646 h 9546"/>
                <a:gd name="T8" fmla="*/ 2147483646 w 4202"/>
                <a:gd name="T9" fmla="*/ 2147483646 h 9546"/>
                <a:gd name="T10" fmla="*/ 2147483646 w 4202"/>
                <a:gd name="T11" fmla="*/ 2147483646 h 9546"/>
                <a:gd name="T12" fmla="*/ 2147483646 w 4202"/>
                <a:gd name="T13" fmla="*/ 2147483646 h 9546"/>
                <a:gd name="T14" fmla="*/ 2147483646 w 4202"/>
                <a:gd name="T15" fmla="*/ 2147483646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0" name="Google Shape;966;p32">
              <a:extLst>
                <a:ext uri="{FF2B5EF4-FFF2-40B4-BE49-F238E27FC236}">
                  <a16:creationId xmlns:a16="http://schemas.microsoft.com/office/drawing/2014/main" xmlns="" id="{01EC092B-7E67-F6C6-F4AF-F5985B7A0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7222" y="1631060"/>
              <a:ext cx="118675" cy="202926"/>
            </a:xfrm>
            <a:custGeom>
              <a:avLst/>
              <a:gdLst>
                <a:gd name="T0" fmla="*/ 2147483646 w 4773"/>
                <a:gd name="T1" fmla="*/ 0 h 8134"/>
                <a:gd name="T2" fmla="*/ 0 w 4773"/>
                <a:gd name="T3" fmla="*/ 2147483646 h 8134"/>
                <a:gd name="T4" fmla="*/ 0 w 4773"/>
                <a:gd name="T5" fmla="*/ 2147483646 h 8134"/>
                <a:gd name="T6" fmla="*/ 2147483646 w 4773"/>
                <a:gd name="T7" fmla="*/ 2147483646 h 8134"/>
                <a:gd name="T8" fmla="*/ 2147483646 w 4773"/>
                <a:gd name="T9" fmla="*/ 2147483646 h 8134"/>
                <a:gd name="T10" fmla="*/ 2147483646 w 4773"/>
                <a:gd name="T11" fmla="*/ 2147483646 h 8134"/>
                <a:gd name="T12" fmla="*/ 2147483646 w 4773"/>
                <a:gd name="T13" fmla="*/ 2147483646 h 8134"/>
                <a:gd name="T14" fmla="*/ 2147483646 w 4773"/>
                <a:gd name="T15" fmla="*/ 2147483646 h 8134"/>
                <a:gd name="T16" fmla="*/ 2147483646 w 4773"/>
                <a:gd name="T17" fmla="*/ 2147483646 h 8134"/>
                <a:gd name="T18" fmla="*/ 2147483646 w 4773"/>
                <a:gd name="T19" fmla="*/ 0 h 8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1" name="Google Shape;967;p32">
              <a:extLst>
                <a:ext uri="{FF2B5EF4-FFF2-40B4-BE49-F238E27FC236}">
                  <a16:creationId xmlns:a16="http://schemas.microsoft.com/office/drawing/2014/main" xmlns="" id="{C9258F9D-207A-3461-0CF2-ABB1537BF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010" y="1730088"/>
              <a:ext cx="101415" cy="42209"/>
            </a:xfrm>
            <a:custGeom>
              <a:avLst/>
              <a:gdLst>
                <a:gd name="T0" fmla="*/ 2147483646 w 4067"/>
                <a:gd name="T1" fmla="*/ 0 h 1681"/>
                <a:gd name="T2" fmla="*/ 2147483646 w 4067"/>
                <a:gd name="T3" fmla="*/ 2147483646 h 1681"/>
                <a:gd name="T4" fmla="*/ 0 w 4067"/>
                <a:gd name="T5" fmla="*/ 2147483646 h 1681"/>
                <a:gd name="T6" fmla="*/ 2147483646 w 4067"/>
                <a:gd name="T7" fmla="*/ 2147483646 h 1681"/>
                <a:gd name="T8" fmla="*/ 2147483646 w 4067"/>
                <a:gd name="T9" fmla="*/ 2147483646 h 1681"/>
                <a:gd name="T10" fmla="*/ 2147483646 w 4067"/>
                <a:gd name="T11" fmla="*/ 2147483646 h 1681"/>
                <a:gd name="T12" fmla="*/ 2147483646 w 4067"/>
                <a:gd name="T13" fmla="*/ 0 h 1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2" name="Google Shape;968;p32">
              <a:extLst>
                <a:ext uri="{FF2B5EF4-FFF2-40B4-BE49-F238E27FC236}">
                  <a16:creationId xmlns:a16="http://schemas.microsoft.com/office/drawing/2014/main" xmlns="" id="{1636440B-F8BC-3765-A83D-BD9BCD8FF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2788" y="493050"/>
              <a:ext cx="839362" cy="1409119"/>
            </a:xfrm>
            <a:custGeom>
              <a:avLst/>
              <a:gdLst>
                <a:gd name="T0" fmla="*/ 2147483646 w 33610"/>
                <a:gd name="T1" fmla="*/ 2147483646 h 56383"/>
                <a:gd name="T2" fmla="*/ 2147483646 w 33610"/>
                <a:gd name="T3" fmla="*/ 2147483646 h 56383"/>
                <a:gd name="T4" fmla="*/ 2147483646 w 33610"/>
                <a:gd name="T5" fmla="*/ 2147483646 h 56383"/>
                <a:gd name="T6" fmla="*/ 2147483646 w 33610"/>
                <a:gd name="T7" fmla="*/ 2147483646 h 56383"/>
                <a:gd name="T8" fmla="*/ 2147483646 w 33610"/>
                <a:gd name="T9" fmla="*/ 2147483646 h 56383"/>
                <a:gd name="T10" fmla="*/ 2147483646 w 33610"/>
                <a:gd name="T11" fmla="*/ 2147483646 h 56383"/>
                <a:gd name="T12" fmla="*/ 2147483646 w 33610"/>
                <a:gd name="T13" fmla="*/ 2147483646 h 56383"/>
                <a:gd name="T14" fmla="*/ 2147483646 w 33610"/>
                <a:gd name="T15" fmla="*/ 2147483646 h 56383"/>
                <a:gd name="T16" fmla="*/ 2147483646 w 33610"/>
                <a:gd name="T17" fmla="*/ 2147483646 h 56383"/>
                <a:gd name="T18" fmla="*/ 2147483646 w 33610"/>
                <a:gd name="T19" fmla="*/ 2147483646 h 56383"/>
                <a:gd name="T20" fmla="*/ 2147483646 w 33610"/>
                <a:gd name="T21" fmla="*/ 2147483646 h 56383"/>
                <a:gd name="T22" fmla="*/ 2147483646 w 33610"/>
                <a:gd name="T23" fmla="*/ 2147483646 h 56383"/>
                <a:gd name="T24" fmla="*/ 2147483646 w 33610"/>
                <a:gd name="T25" fmla="*/ 2147483646 h 56383"/>
                <a:gd name="T26" fmla="*/ 2147483646 w 33610"/>
                <a:gd name="T27" fmla="*/ 2147483646 h 56383"/>
                <a:gd name="T28" fmla="*/ 2147483646 w 33610"/>
                <a:gd name="T29" fmla="*/ 2147483646 h 56383"/>
                <a:gd name="T30" fmla="*/ 2147483646 w 33610"/>
                <a:gd name="T31" fmla="*/ 2147483646 h 56383"/>
                <a:gd name="T32" fmla="*/ 2147483646 w 33610"/>
                <a:gd name="T33" fmla="*/ 2147483646 h 56383"/>
                <a:gd name="T34" fmla="*/ 2147483646 w 33610"/>
                <a:gd name="T35" fmla="*/ 2147483646 h 56383"/>
                <a:gd name="T36" fmla="*/ 2147483646 w 33610"/>
                <a:gd name="T37" fmla="*/ 2147483646 h 56383"/>
                <a:gd name="T38" fmla="*/ 2147483646 w 33610"/>
                <a:gd name="T39" fmla="*/ 2147483646 h 56383"/>
                <a:gd name="T40" fmla="*/ 2147483646 w 33610"/>
                <a:gd name="T41" fmla="*/ 2147483646 h 56383"/>
                <a:gd name="T42" fmla="*/ 2147483646 w 33610"/>
                <a:gd name="T43" fmla="*/ 2147483646 h 56383"/>
                <a:gd name="T44" fmla="*/ 2147483646 w 33610"/>
                <a:gd name="T45" fmla="*/ 2147483646 h 56383"/>
                <a:gd name="T46" fmla="*/ 2147483646 w 33610"/>
                <a:gd name="T47" fmla="*/ 2147483646 h 56383"/>
                <a:gd name="T48" fmla="*/ 2147483646 w 33610"/>
                <a:gd name="T49" fmla="*/ 2147483646 h 56383"/>
                <a:gd name="T50" fmla="*/ 2147483646 w 33610"/>
                <a:gd name="T51" fmla="*/ 2147483646 h 56383"/>
                <a:gd name="T52" fmla="*/ 2147483646 w 33610"/>
                <a:gd name="T53" fmla="*/ 2147483646 h 56383"/>
                <a:gd name="T54" fmla="*/ 2147483646 w 33610"/>
                <a:gd name="T55" fmla="*/ 2147483646 h 5638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3" name="Google Shape;969;p32">
              <a:extLst>
                <a:ext uri="{FF2B5EF4-FFF2-40B4-BE49-F238E27FC236}">
                  <a16:creationId xmlns:a16="http://schemas.microsoft.com/office/drawing/2014/main" xmlns="" id="{69B43CF9-E78B-D9CC-4661-9564D852E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777" y="538505"/>
              <a:ext cx="304241" cy="1173725"/>
            </a:xfrm>
            <a:custGeom>
              <a:avLst/>
              <a:gdLst>
                <a:gd name="T0" fmla="*/ 2147483646 w 12167"/>
                <a:gd name="T1" fmla="*/ 2147483646 h 46919"/>
                <a:gd name="T2" fmla="*/ 2147483646 w 12167"/>
                <a:gd name="T3" fmla="*/ 2147483646 h 46919"/>
                <a:gd name="T4" fmla="*/ 0 w 12167"/>
                <a:gd name="T5" fmla="*/ 2147483646 h 46919"/>
                <a:gd name="T6" fmla="*/ 2147483646 w 12167"/>
                <a:gd name="T7" fmla="*/ 2147483646 h 46919"/>
                <a:gd name="T8" fmla="*/ 2147483646 w 12167"/>
                <a:gd name="T9" fmla="*/ 2147483646 h 46919"/>
                <a:gd name="T10" fmla="*/ 2147483646 w 12167"/>
                <a:gd name="T11" fmla="*/ 2147483646 h 46919"/>
                <a:gd name="T12" fmla="*/ 2147483646 w 12167"/>
                <a:gd name="T13" fmla="*/ 2147483646 h 46919"/>
                <a:gd name="T14" fmla="*/ 2147483646 w 12167"/>
                <a:gd name="T15" fmla="*/ 2147483646 h 46919"/>
                <a:gd name="T16" fmla="*/ 2147483646 w 12167"/>
                <a:gd name="T17" fmla="*/ 2147483646 h 46919"/>
                <a:gd name="T18" fmla="*/ 2147483646 w 12167"/>
                <a:gd name="T19" fmla="*/ 2147483646 h 46919"/>
                <a:gd name="T20" fmla="*/ 2147483646 w 12167"/>
                <a:gd name="T21" fmla="*/ 2147483646 h 46919"/>
                <a:gd name="T22" fmla="*/ 2147483646 w 12167"/>
                <a:gd name="T23" fmla="*/ 2147483646 h 46919"/>
                <a:gd name="T24" fmla="*/ 2147483646 w 12167"/>
                <a:gd name="T25" fmla="*/ 2147483646 h 46919"/>
                <a:gd name="T26" fmla="*/ 2147483646 w 12167"/>
                <a:gd name="T27" fmla="*/ 2147483646 h 46919"/>
                <a:gd name="T28" fmla="*/ 2147483646 w 12167"/>
                <a:gd name="T29" fmla="*/ 2147483646 h 46919"/>
                <a:gd name="T30" fmla="*/ 2147483646 w 12167"/>
                <a:gd name="T31" fmla="*/ 2147483646 h 46919"/>
                <a:gd name="T32" fmla="*/ 2147483646 w 12167"/>
                <a:gd name="T33" fmla="*/ 2147483646 h 46919"/>
                <a:gd name="T34" fmla="*/ 2147483646 w 12167"/>
                <a:gd name="T35" fmla="*/ 2147483646 h 46919"/>
                <a:gd name="T36" fmla="*/ 2147483646 w 12167"/>
                <a:gd name="T37" fmla="*/ 2147483646 h 46919"/>
                <a:gd name="T38" fmla="*/ 2147483646 w 12167"/>
                <a:gd name="T39" fmla="*/ 2147483646 h 46919"/>
                <a:gd name="T40" fmla="*/ 2147483646 w 12167"/>
                <a:gd name="T41" fmla="*/ 2147483646 h 46919"/>
                <a:gd name="T42" fmla="*/ 2147483646 w 12167"/>
                <a:gd name="T43" fmla="*/ 2147483646 h 46919"/>
                <a:gd name="T44" fmla="*/ 2147483646 w 12167"/>
                <a:gd name="T45" fmla="*/ 2147483646 h 46919"/>
                <a:gd name="T46" fmla="*/ 2147483646 w 12167"/>
                <a:gd name="T47" fmla="*/ 2147483646 h 46919"/>
                <a:gd name="T48" fmla="*/ 2147483646 w 12167"/>
                <a:gd name="T49" fmla="*/ 2147483646 h 46919"/>
                <a:gd name="T50" fmla="*/ 2147483646 w 12167"/>
                <a:gd name="T51" fmla="*/ 2147483646 h 469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4" name="Google Shape;970;p32">
              <a:extLst>
                <a:ext uri="{FF2B5EF4-FFF2-40B4-BE49-F238E27FC236}">
                  <a16:creationId xmlns:a16="http://schemas.microsoft.com/office/drawing/2014/main" xmlns="" id="{C6A707A1-E85F-CC5A-EFDD-CD030CAAA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8975" y="713834"/>
              <a:ext cx="860939" cy="1397756"/>
            </a:xfrm>
            <a:custGeom>
              <a:avLst/>
              <a:gdLst>
                <a:gd name="T0" fmla="*/ 0 w 34450"/>
                <a:gd name="T1" fmla="*/ 2147483646 h 55868"/>
                <a:gd name="T2" fmla="*/ 0 w 34450"/>
                <a:gd name="T3" fmla="*/ 2147483646 h 55868"/>
                <a:gd name="T4" fmla="*/ 2147483646 w 34450"/>
                <a:gd name="T5" fmla="*/ 2147483646 h 55868"/>
                <a:gd name="T6" fmla="*/ 2147483646 w 34450"/>
                <a:gd name="T7" fmla="*/ 2147483646 h 55868"/>
                <a:gd name="T8" fmla="*/ 0 w 34450"/>
                <a:gd name="T9" fmla="*/ 2147483646 h 55868"/>
                <a:gd name="T10" fmla="*/ 2147483646 w 34450"/>
                <a:gd name="T11" fmla="*/ 0 h 55868"/>
                <a:gd name="T12" fmla="*/ 2147483646 w 34450"/>
                <a:gd name="T13" fmla="*/ 2147483646 h 55868"/>
                <a:gd name="T14" fmla="*/ 2147483646 w 34450"/>
                <a:gd name="T15" fmla="*/ 2147483646 h 55868"/>
                <a:gd name="T16" fmla="*/ 2147483646 w 34450"/>
                <a:gd name="T17" fmla="*/ 2147483646 h 55868"/>
                <a:gd name="T18" fmla="*/ 2147483646 w 34450"/>
                <a:gd name="T19" fmla="*/ 2147483646 h 55868"/>
                <a:gd name="T20" fmla="*/ 2147483646 w 34450"/>
                <a:gd name="T21" fmla="*/ 2147483646 h 55868"/>
                <a:gd name="T22" fmla="*/ 2147483646 w 34450"/>
                <a:gd name="T23" fmla="*/ 2147483646 h 55868"/>
                <a:gd name="T24" fmla="*/ 2147483646 w 34450"/>
                <a:gd name="T25" fmla="*/ 2147483646 h 55868"/>
                <a:gd name="T26" fmla="*/ 2147483646 w 34450"/>
                <a:gd name="T27" fmla="*/ 2147483646 h 55868"/>
                <a:gd name="T28" fmla="*/ 2147483646 w 34450"/>
                <a:gd name="T29" fmla="*/ 2147483646 h 55868"/>
                <a:gd name="T30" fmla="*/ 2147483646 w 34450"/>
                <a:gd name="T31" fmla="*/ 2147483646 h 55868"/>
                <a:gd name="T32" fmla="*/ 2147483646 w 34450"/>
                <a:gd name="T33" fmla="*/ 2147483646 h 55868"/>
                <a:gd name="T34" fmla="*/ 2147483646 w 34450"/>
                <a:gd name="T35" fmla="*/ 2147483646 h 55868"/>
                <a:gd name="T36" fmla="*/ 2147483646 w 34450"/>
                <a:gd name="T37" fmla="*/ 2147483646 h 55868"/>
                <a:gd name="T38" fmla="*/ 2147483646 w 34450"/>
                <a:gd name="T39" fmla="*/ 2147483646 h 55868"/>
                <a:gd name="T40" fmla="*/ 2147483646 w 34450"/>
                <a:gd name="T41" fmla="*/ 2147483646 h 55868"/>
                <a:gd name="T42" fmla="*/ 2147483646 w 34450"/>
                <a:gd name="T43" fmla="*/ 2147483646 h 55868"/>
                <a:gd name="T44" fmla="*/ 2147483646 w 34450"/>
                <a:gd name="T45" fmla="*/ 2147483646 h 55868"/>
                <a:gd name="T46" fmla="*/ 2147483646 w 34450"/>
                <a:gd name="T47" fmla="*/ 2147483646 h 55868"/>
                <a:gd name="T48" fmla="*/ 2147483646 w 34450"/>
                <a:gd name="T49" fmla="*/ 2147483646 h 55868"/>
                <a:gd name="T50" fmla="*/ 2147483646 w 34450"/>
                <a:gd name="T51" fmla="*/ 2147483646 h 55868"/>
                <a:gd name="T52" fmla="*/ 2147483646 w 34450"/>
                <a:gd name="T53" fmla="*/ 2147483646 h 55868"/>
                <a:gd name="T54" fmla="*/ 2147483646 w 34450"/>
                <a:gd name="T55" fmla="*/ 2147483646 h 55868"/>
                <a:gd name="T56" fmla="*/ 2147483646 w 34450"/>
                <a:gd name="T57" fmla="*/ 2147483646 h 55868"/>
                <a:gd name="T58" fmla="*/ 2147483646 w 34450"/>
                <a:gd name="T59" fmla="*/ 2147483646 h 55868"/>
                <a:gd name="T60" fmla="*/ 2147483646 w 34450"/>
                <a:gd name="T61" fmla="*/ 2147483646 h 55868"/>
                <a:gd name="T62" fmla="*/ 2147483646 w 34450"/>
                <a:gd name="T63" fmla="*/ 0 h 558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5" name="Google Shape;971;p32">
              <a:extLst>
                <a:ext uri="{FF2B5EF4-FFF2-40B4-BE49-F238E27FC236}">
                  <a16:creationId xmlns:a16="http://schemas.microsoft.com/office/drawing/2014/main" xmlns="" id="{26A905B9-596A-03AF-D310-ED1CE17A6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419" y="1369691"/>
              <a:ext cx="315031" cy="512997"/>
            </a:xfrm>
            <a:custGeom>
              <a:avLst/>
              <a:gdLst>
                <a:gd name="T0" fmla="*/ 2147483646 w 12604"/>
                <a:gd name="T1" fmla="*/ 0 h 20569"/>
                <a:gd name="T2" fmla="*/ 2147483646 w 12604"/>
                <a:gd name="T3" fmla="*/ 2147483646 h 20569"/>
                <a:gd name="T4" fmla="*/ 0 w 12604"/>
                <a:gd name="T5" fmla="*/ 2147483646 h 20569"/>
                <a:gd name="T6" fmla="*/ 2147483646 w 12604"/>
                <a:gd name="T7" fmla="*/ 2147483646 h 20569"/>
                <a:gd name="T8" fmla="*/ 2147483646 w 12604"/>
                <a:gd name="T9" fmla="*/ 2147483646 h 20569"/>
                <a:gd name="T10" fmla="*/ 2147483646 w 12604"/>
                <a:gd name="T11" fmla="*/ 0 h 20569"/>
                <a:gd name="T12" fmla="*/ 2147483646 w 12604"/>
                <a:gd name="T13" fmla="*/ 2147483646 h 20569"/>
                <a:gd name="T14" fmla="*/ 2147483646 w 12604"/>
                <a:gd name="T15" fmla="*/ 2147483646 h 20569"/>
                <a:gd name="T16" fmla="*/ 2147483646 w 12604"/>
                <a:gd name="T17" fmla="*/ 2147483646 h 20569"/>
                <a:gd name="T18" fmla="*/ 2147483646 w 12604"/>
                <a:gd name="T19" fmla="*/ 2147483646 h 20569"/>
                <a:gd name="T20" fmla="*/ 2147483646 w 12604"/>
                <a:gd name="T21" fmla="*/ 2147483646 h 20569"/>
                <a:gd name="T22" fmla="*/ 2147483646 w 12604"/>
                <a:gd name="T23" fmla="*/ 2147483646 h 20569"/>
                <a:gd name="T24" fmla="*/ 2147483646 w 12604"/>
                <a:gd name="T25" fmla="*/ 2147483646 h 20569"/>
                <a:gd name="T26" fmla="*/ 2147483646 w 12604"/>
                <a:gd name="T27" fmla="*/ 2147483646 h 20569"/>
                <a:gd name="T28" fmla="*/ 2147483646 w 12604"/>
                <a:gd name="T29" fmla="*/ 2147483646 h 20569"/>
                <a:gd name="T30" fmla="*/ 2147483646 w 12604"/>
                <a:gd name="T31" fmla="*/ 2147483646 h 20569"/>
                <a:gd name="T32" fmla="*/ 2147483646 w 12604"/>
                <a:gd name="T33" fmla="*/ 2147483646 h 20569"/>
                <a:gd name="T34" fmla="*/ 2147483646 w 12604"/>
                <a:gd name="T35" fmla="*/ 2147483646 h 20569"/>
                <a:gd name="T36" fmla="*/ 2147483646 w 12604"/>
                <a:gd name="T37" fmla="*/ 2147483646 h 20569"/>
                <a:gd name="T38" fmla="*/ 2147483646 w 12604"/>
                <a:gd name="T39" fmla="*/ 2147483646 h 20569"/>
                <a:gd name="T40" fmla="*/ 2147483646 w 12604"/>
                <a:gd name="T41" fmla="*/ 2147483646 h 20569"/>
                <a:gd name="T42" fmla="*/ 2147483646 w 12604"/>
                <a:gd name="T43" fmla="*/ 2147483646 h 2056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6" name="Google Shape;972;p32">
              <a:extLst>
                <a:ext uri="{FF2B5EF4-FFF2-40B4-BE49-F238E27FC236}">
                  <a16:creationId xmlns:a16="http://schemas.microsoft.com/office/drawing/2014/main" xmlns="" id="{66E0D414-DD63-A8A4-1B42-DBB5AD274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994" y="661885"/>
              <a:ext cx="1124184" cy="1071450"/>
            </a:xfrm>
            <a:custGeom>
              <a:avLst/>
              <a:gdLst>
                <a:gd name="T0" fmla="*/ 2147483646 w 44970"/>
                <a:gd name="T1" fmla="*/ 2147483646 h 42852"/>
                <a:gd name="T2" fmla="*/ 2147483646 w 44970"/>
                <a:gd name="T3" fmla="*/ 2147483646 h 42852"/>
                <a:gd name="T4" fmla="*/ 2147483646 w 44970"/>
                <a:gd name="T5" fmla="*/ 2147483646 h 42852"/>
                <a:gd name="T6" fmla="*/ 2147483646 w 44970"/>
                <a:gd name="T7" fmla="*/ 2147483646 h 42852"/>
                <a:gd name="T8" fmla="*/ 2147483646 w 44970"/>
                <a:gd name="T9" fmla="*/ 2147483646 h 42852"/>
                <a:gd name="T10" fmla="*/ 2147483646 w 44970"/>
                <a:gd name="T11" fmla="*/ 2147483646 h 42852"/>
                <a:gd name="T12" fmla="*/ 2147483646 w 44970"/>
                <a:gd name="T13" fmla="*/ 2147483646 h 42852"/>
                <a:gd name="T14" fmla="*/ 2147483646 w 44970"/>
                <a:gd name="T15" fmla="*/ 2147483646 h 42852"/>
                <a:gd name="T16" fmla="*/ 2147483646 w 44970"/>
                <a:gd name="T17" fmla="*/ 2147483646 h 42852"/>
                <a:gd name="T18" fmla="*/ 2147483646 w 44970"/>
                <a:gd name="T19" fmla="*/ 2147483646 h 42852"/>
                <a:gd name="T20" fmla="*/ 2147483646 w 44970"/>
                <a:gd name="T21" fmla="*/ 2147483646 h 42852"/>
                <a:gd name="T22" fmla="*/ 2147483646 w 44970"/>
                <a:gd name="T23" fmla="*/ 2147483646 h 42852"/>
                <a:gd name="T24" fmla="*/ 2147483646 w 44970"/>
                <a:gd name="T25" fmla="*/ 2147483646 h 428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7" name="Google Shape;973;p32">
              <a:extLst>
                <a:ext uri="{FF2B5EF4-FFF2-40B4-BE49-F238E27FC236}">
                  <a16:creationId xmlns:a16="http://schemas.microsoft.com/office/drawing/2014/main" xmlns="" id="{3E4DBD35-0D81-BC02-FD26-8542492E6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3352" y="1064490"/>
              <a:ext cx="828574" cy="259745"/>
            </a:xfrm>
            <a:custGeom>
              <a:avLst/>
              <a:gdLst>
                <a:gd name="T0" fmla="*/ 2147483646 w 33206"/>
                <a:gd name="T1" fmla="*/ 0 h 10386"/>
                <a:gd name="T2" fmla="*/ 2147483646 w 33206"/>
                <a:gd name="T3" fmla="*/ 2147483646 h 10386"/>
                <a:gd name="T4" fmla="*/ 2147483646 w 33206"/>
                <a:gd name="T5" fmla="*/ 2147483646 h 10386"/>
                <a:gd name="T6" fmla="*/ 2147483646 w 33206"/>
                <a:gd name="T7" fmla="*/ 2147483646 h 10386"/>
                <a:gd name="T8" fmla="*/ 2147483646 w 33206"/>
                <a:gd name="T9" fmla="*/ 0 h 10386"/>
                <a:gd name="T10" fmla="*/ 0 w 33206"/>
                <a:gd name="T11" fmla="*/ 2147483646 h 10386"/>
                <a:gd name="T12" fmla="*/ 2147483646 w 33206"/>
                <a:gd name="T13" fmla="*/ 2147483646 h 10386"/>
                <a:gd name="T14" fmla="*/ 2147483646 w 33206"/>
                <a:gd name="T15" fmla="*/ 2147483646 h 10386"/>
                <a:gd name="T16" fmla="*/ 0 w 33206"/>
                <a:gd name="T17" fmla="*/ 2147483646 h 10386"/>
                <a:gd name="T18" fmla="*/ 2147483646 w 33206"/>
                <a:gd name="T19" fmla="*/ 2147483646 h 10386"/>
                <a:gd name="T20" fmla="*/ 2147483646 w 33206"/>
                <a:gd name="T21" fmla="*/ 2147483646 h 10386"/>
                <a:gd name="T22" fmla="*/ 2147483646 w 33206"/>
                <a:gd name="T23" fmla="*/ 2147483646 h 10386"/>
                <a:gd name="T24" fmla="*/ 2147483646 w 33206"/>
                <a:gd name="T25" fmla="*/ 2147483646 h 10386"/>
                <a:gd name="T26" fmla="*/ 2147483646 w 33206"/>
                <a:gd name="T27" fmla="*/ 2147483646 h 10386"/>
                <a:gd name="T28" fmla="*/ 2147483646 w 33206"/>
                <a:gd name="T29" fmla="*/ 2147483646 h 10386"/>
                <a:gd name="T30" fmla="*/ 2147483646 w 33206"/>
                <a:gd name="T31" fmla="*/ 2147483646 h 103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8" name="Google Shape;974;p32">
              <a:extLst>
                <a:ext uri="{FF2B5EF4-FFF2-40B4-BE49-F238E27FC236}">
                  <a16:creationId xmlns:a16="http://schemas.microsoft.com/office/drawing/2014/main" xmlns="" id="{51CFF7B0-5213-0FB9-03E5-044D72496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077" y="1267417"/>
              <a:ext cx="56101" cy="94158"/>
            </a:xfrm>
            <a:custGeom>
              <a:avLst/>
              <a:gdLst>
                <a:gd name="T0" fmla="*/ 2147483646 w 2253"/>
                <a:gd name="T1" fmla="*/ 2147483646 h 3799"/>
                <a:gd name="T2" fmla="*/ 2147483646 w 2253"/>
                <a:gd name="T3" fmla="*/ 2147483646 h 3799"/>
                <a:gd name="T4" fmla="*/ 2147483646 w 2253"/>
                <a:gd name="T5" fmla="*/ 2147483646 h 37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9" name="Google Shape;975;p32">
              <a:extLst>
                <a:ext uri="{FF2B5EF4-FFF2-40B4-BE49-F238E27FC236}">
                  <a16:creationId xmlns:a16="http://schemas.microsoft.com/office/drawing/2014/main" xmlns="" id="{59959DA3-B4B9-BA56-3B79-099A7CC72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9976" y="1463849"/>
              <a:ext cx="53944" cy="9740"/>
            </a:xfrm>
            <a:custGeom>
              <a:avLst/>
              <a:gdLst>
                <a:gd name="T0" fmla="*/ 2147483646 w 2118"/>
                <a:gd name="T1" fmla="*/ 2147483646 h 438"/>
                <a:gd name="T2" fmla="*/ 2147483646 w 2118"/>
                <a:gd name="T3" fmla="*/ 2147483646 h 438"/>
                <a:gd name="T4" fmla="*/ 0 w 2118"/>
                <a:gd name="T5" fmla="*/ 2147483646 h 438"/>
                <a:gd name="T6" fmla="*/ 2147483646 w 2118"/>
                <a:gd name="T7" fmla="*/ 2147483646 h 4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0" name="Google Shape;976;p32">
              <a:extLst>
                <a:ext uri="{FF2B5EF4-FFF2-40B4-BE49-F238E27FC236}">
                  <a16:creationId xmlns:a16="http://schemas.microsoft.com/office/drawing/2014/main" xmlns="" id="{0511B9A5-D2FD-5443-E61E-076A54173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714" y="1243065"/>
              <a:ext cx="129465" cy="230524"/>
            </a:xfrm>
            <a:custGeom>
              <a:avLst/>
              <a:gdLst>
                <a:gd name="T0" fmla="*/ 2147483646 w 5211"/>
                <a:gd name="T1" fmla="*/ 2147483646 h 9244"/>
                <a:gd name="T2" fmla="*/ 2147483646 w 5211"/>
                <a:gd name="T3" fmla="*/ 2147483646 h 9244"/>
                <a:gd name="T4" fmla="*/ 2147483646 w 5211"/>
                <a:gd name="T5" fmla="*/ 2147483646 h 9244"/>
                <a:gd name="T6" fmla="*/ 2147483646 w 5211"/>
                <a:gd name="T7" fmla="*/ 2147483646 h 9244"/>
                <a:gd name="T8" fmla="*/ 2147483646 w 5211"/>
                <a:gd name="T9" fmla="*/ 2147483646 h 9244"/>
                <a:gd name="T10" fmla="*/ 2147483646 w 5211"/>
                <a:gd name="T11" fmla="*/ 2147483646 h 9244"/>
                <a:gd name="T12" fmla="*/ 2147483646 w 5211"/>
                <a:gd name="T13" fmla="*/ 2147483646 h 9244"/>
                <a:gd name="T14" fmla="*/ 2147483646 w 5211"/>
                <a:gd name="T15" fmla="*/ 2147483646 h 9244"/>
                <a:gd name="T16" fmla="*/ 2147483646 w 5211"/>
                <a:gd name="T17" fmla="*/ 2147483646 h 9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1" name="Google Shape;977;p32">
              <a:extLst>
                <a:ext uri="{FF2B5EF4-FFF2-40B4-BE49-F238E27FC236}">
                  <a16:creationId xmlns:a16="http://schemas.microsoft.com/office/drawing/2014/main" xmlns="" id="{56D931B1-0341-DC5A-1FB1-916F55B62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8782" y="1445992"/>
              <a:ext cx="10789" cy="21104"/>
            </a:xfrm>
            <a:custGeom>
              <a:avLst/>
              <a:gdLst>
                <a:gd name="T0" fmla="*/ 2147483646 w 404"/>
                <a:gd name="T1" fmla="*/ 0 h 841"/>
                <a:gd name="T2" fmla="*/ 2147483646 w 404"/>
                <a:gd name="T3" fmla="*/ 2147483646 h 841"/>
                <a:gd name="T4" fmla="*/ 2147483646 w 404"/>
                <a:gd name="T5" fmla="*/ 2147483646 h 841"/>
                <a:gd name="T6" fmla="*/ 2147483646 w 404"/>
                <a:gd name="T7" fmla="*/ 2147483646 h 841"/>
                <a:gd name="T8" fmla="*/ 2147483646 w 404"/>
                <a:gd name="T9" fmla="*/ 0 h 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2" name="Google Shape;978;p32">
              <a:extLst>
                <a:ext uri="{FF2B5EF4-FFF2-40B4-BE49-F238E27FC236}">
                  <a16:creationId xmlns:a16="http://schemas.microsoft.com/office/drawing/2014/main" xmlns="" id="{29409DED-A6CF-E31C-EFC7-630490BD5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310" y="1421640"/>
              <a:ext cx="38839" cy="82794"/>
            </a:xfrm>
            <a:custGeom>
              <a:avLst/>
              <a:gdLst>
                <a:gd name="T0" fmla="*/ 2147483646 w 1547"/>
                <a:gd name="T1" fmla="*/ 2147483646 h 3359"/>
                <a:gd name="T2" fmla="*/ 2147483646 w 1547"/>
                <a:gd name="T3" fmla="*/ 2147483646 h 3359"/>
                <a:gd name="T4" fmla="*/ 2147483646 w 1547"/>
                <a:gd name="T5" fmla="*/ 2147483646 h 3359"/>
                <a:gd name="T6" fmla="*/ 2147483646 w 1547"/>
                <a:gd name="T7" fmla="*/ 2147483646 h 3359"/>
                <a:gd name="T8" fmla="*/ 2147483646 w 1547"/>
                <a:gd name="T9" fmla="*/ 2147483646 h 3359"/>
                <a:gd name="T10" fmla="*/ 2147483646 w 1547"/>
                <a:gd name="T11" fmla="*/ 2147483646 h 3359"/>
                <a:gd name="T12" fmla="*/ 2147483646 w 1547"/>
                <a:gd name="T13" fmla="*/ 2147483646 h 3359"/>
                <a:gd name="T14" fmla="*/ 2147483646 w 1547"/>
                <a:gd name="T15" fmla="*/ 2147483646 h 3359"/>
                <a:gd name="T16" fmla="*/ 2147483646 w 1547"/>
                <a:gd name="T17" fmla="*/ 2147483646 h 3359"/>
                <a:gd name="T18" fmla="*/ 2147483646 w 1547"/>
                <a:gd name="T19" fmla="*/ 2147483646 h 3359"/>
                <a:gd name="T20" fmla="*/ 2147483646 w 1547"/>
                <a:gd name="T21" fmla="*/ 2147483646 h 3359"/>
                <a:gd name="T22" fmla="*/ 0 w 1547"/>
                <a:gd name="T23" fmla="*/ 2147483646 h 3359"/>
                <a:gd name="T24" fmla="*/ 0 w 1547"/>
                <a:gd name="T25" fmla="*/ 2147483646 h 3359"/>
                <a:gd name="T26" fmla="*/ 2147483646 w 1547"/>
                <a:gd name="T27" fmla="*/ 2147483646 h 33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cubicBezTo>
                    <a:pt x="104" y="2474"/>
                    <a:pt x="232" y="2123"/>
                    <a:pt x="437" y="1849"/>
                  </a:cubicBezTo>
                  <a:lnTo>
                    <a:pt x="303" y="1849"/>
                  </a:ln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3" name="Google Shape;979;p32">
              <a:extLst>
                <a:ext uri="{FF2B5EF4-FFF2-40B4-BE49-F238E27FC236}">
                  <a16:creationId xmlns:a16="http://schemas.microsoft.com/office/drawing/2014/main" xmlns="" id="{483B3C99-48D6-E6FE-5761-9754E95FC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310" y="1320989"/>
              <a:ext cx="174777" cy="297084"/>
            </a:xfrm>
            <a:custGeom>
              <a:avLst/>
              <a:gdLst>
                <a:gd name="T0" fmla="*/ 2147483646 w 7025"/>
                <a:gd name="T1" fmla="*/ 2147483646 h 11899"/>
                <a:gd name="T2" fmla="*/ 2147483646 w 7025"/>
                <a:gd name="T3" fmla="*/ 2147483646 h 11899"/>
                <a:gd name="T4" fmla="*/ 2147483646 w 7025"/>
                <a:gd name="T5" fmla="*/ 2147483646 h 11899"/>
                <a:gd name="T6" fmla="*/ 2147483646 w 7025"/>
                <a:gd name="T7" fmla="*/ 2147483646 h 11899"/>
                <a:gd name="T8" fmla="*/ 2147483646 w 7025"/>
                <a:gd name="T9" fmla="*/ 2147483646 h 11899"/>
                <a:gd name="T10" fmla="*/ 2147483646 w 7025"/>
                <a:gd name="T11" fmla="*/ 2147483646 h 11899"/>
                <a:gd name="T12" fmla="*/ 2147483646 w 7025"/>
                <a:gd name="T13" fmla="*/ 2147483646 h 11899"/>
                <a:gd name="T14" fmla="*/ 2147483646 w 7025"/>
                <a:gd name="T15" fmla="*/ 2147483646 h 11899"/>
                <a:gd name="T16" fmla="*/ 0 w 7025"/>
                <a:gd name="T17" fmla="*/ 2147483646 h 11899"/>
                <a:gd name="T18" fmla="*/ 2147483646 w 7025"/>
                <a:gd name="T19" fmla="*/ 2147483646 h 11899"/>
                <a:gd name="T20" fmla="*/ 2147483646 w 7025"/>
                <a:gd name="T21" fmla="*/ 2147483646 h 11899"/>
                <a:gd name="T22" fmla="*/ 2147483646 w 7025"/>
                <a:gd name="T23" fmla="*/ 2147483646 h 11899"/>
                <a:gd name="T24" fmla="*/ 2147483646 w 7025"/>
                <a:gd name="T25" fmla="*/ 2147483646 h 11899"/>
                <a:gd name="T26" fmla="*/ 2147483646 w 7025"/>
                <a:gd name="T27" fmla="*/ 2147483646 h 11899"/>
                <a:gd name="T28" fmla="*/ 2147483646 w 7025"/>
                <a:gd name="T29" fmla="*/ 2147483646 h 11899"/>
                <a:gd name="T30" fmla="*/ 2147483646 w 7025"/>
                <a:gd name="T31" fmla="*/ 2147483646 h 118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4" name="Google Shape;980;p32">
              <a:extLst>
                <a:ext uri="{FF2B5EF4-FFF2-40B4-BE49-F238E27FC236}">
                  <a16:creationId xmlns:a16="http://schemas.microsoft.com/office/drawing/2014/main" xmlns="" id="{3EAFBA64-73F8-494E-6F8B-F511A0B69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740" y="530389"/>
              <a:ext cx="1320540" cy="899369"/>
            </a:xfrm>
            <a:custGeom>
              <a:avLst/>
              <a:gdLst>
                <a:gd name="T0" fmla="*/ 2147483646 w 52800"/>
                <a:gd name="T1" fmla="*/ 0 h 35952"/>
                <a:gd name="T2" fmla="*/ 2147483646 w 52800"/>
                <a:gd name="T3" fmla="*/ 2147483646 h 35952"/>
                <a:gd name="T4" fmla="*/ 2147483646 w 52800"/>
                <a:gd name="T5" fmla="*/ 2147483646 h 35952"/>
                <a:gd name="T6" fmla="*/ 2147483646 w 52800"/>
                <a:gd name="T7" fmla="*/ 2147483646 h 35952"/>
                <a:gd name="T8" fmla="*/ 2147483646 w 52800"/>
                <a:gd name="T9" fmla="*/ 2147483646 h 35952"/>
                <a:gd name="T10" fmla="*/ 2147483646 w 52800"/>
                <a:gd name="T11" fmla="*/ 2147483646 h 35952"/>
                <a:gd name="T12" fmla="*/ 2147483646 w 52800"/>
                <a:gd name="T13" fmla="*/ 2147483646 h 35952"/>
                <a:gd name="T14" fmla="*/ 2147483646 w 52800"/>
                <a:gd name="T15" fmla="*/ 2147483646 h 35952"/>
                <a:gd name="T16" fmla="*/ 2147483646 w 52800"/>
                <a:gd name="T17" fmla="*/ 2147483646 h 35952"/>
                <a:gd name="T18" fmla="*/ 2147483646 w 52800"/>
                <a:gd name="T19" fmla="*/ 2147483646 h 35952"/>
                <a:gd name="T20" fmla="*/ 2147483646 w 52800"/>
                <a:gd name="T21" fmla="*/ 2147483646 h 35952"/>
                <a:gd name="T22" fmla="*/ 2147483646 w 52800"/>
                <a:gd name="T23" fmla="*/ 2147483646 h 35952"/>
                <a:gd name="T24" fmla="*/ 0 w 52800"/>
                <a:gd name="T25" fmla="*/ 2147483646 h 35952"/>
                <a:gd name="T26" fmla="*/ 2147483646 w 52800"/>
                <a:gd name="T27" fmla="*/ 2147483646 h 35952"/>
                <a:gd name="T28" fmla="*/ 2147483646 w 52800"/>
                <a:gd name="T29" fmla="*/ 2147483646 h 35952"/>
                <a:gd name="T30" fmla="*/ 2147483646 w 52800"/>
                <a:gd name="T31" fmla="*/ 2147483646 h 35952"/>
                <a:gd name="T32" fmla="*/ 2147483646 w 52800"/>
                <a:gd name="T33" fmla="*/ 2147483646 h 35952"/>
                <a:gd name="T34" fmla="*/ 2147483646 w 52800"/>
                <a:gd name="T35" fmla="*/ 2147483646 h 35952"/>
                <a:gd name="T36" fmla="*/ 2147483646 w 52800"/>
                <a:gd name="T37" fmla="*/ 2147483646 h 35952"/>
                <a:gd name="T38" fmla="*/ 2147483646 w 52800"/>
                <a:gd name="T39" fmla="*/ 2147483646 h 35952"/>
                <a:gd name="T40" fmla="*/ 2147483646 w 52800"/>
                <a:gd name="T41" fmla="*/ 2147483646 h 35952"/>
                <a:gd name="T42" fmla="*/ 2147483646 w 52800"/>
                <a:gd name="T43" fmla="*/ 2147483646 h 35952"/>
                <a:gd name="T44" fmla="*/ 2147483646 w 52800"/>
                <a:gd name="T45" fmla="*/ 2147483646 h 35952"/>
                <a:gd name="T46" fmla="*/ 2147483646 w 52800"/>
                <a:gd name="T47" fmla="*/ 2147483646 h 35952"/>
                <a:gd name="T48" fmla="*/ 2147483646 w 52800"/>
                <a:gd name="T49" fmla="*/ 2147483646 h 35952"/>
                <a:gd name="T50" fmla="*/ 2147483646 w 52800"/>
                <a:gd name="T51" fmla="*/ 2147483646 h 35952"/>
                <a:gd name="T52" fmla="*/ 2147483646 w 52800"/>
                <a:gd name="T53" fmla="*/ 2147483646 h 35952"/>
                <a:gd name="T54" fmla="*/ 2147483646 w 52800"/>
                <a:gd name="T55" fmla="*/ 2147483646 h 35952"/>
                <a:gd name="T56" fmla="*/ 2147483646 w 52800"/>
                <a:gd name="T57" fmla="*/ 2147483646 h 35952"/>
                <a:gd name="T58" fmla="*/ 2147483646 w 52800"/>
                <a:gd name="T59" fmla="*/ 2147483646 h 35952"/>
                <a:gd name="T60" fmla="*/ 2147483646 w 52800"/>
                <a:gd name="T61" fmla="*/ 2147483646 h 35952"/>
                <a:gd name="T62" fmla="*/ 2147483646 w 52800"/>
                <a:gd name="T63" fmla="*/ 2147483646 h 35952"/>
                <a:gd name="T64" fmla="*/ 2147483646 w 52800"/>
                <a:gd name="T65" fmla="*/ 2147483646 h 35952"/>
                <a:gd name="T66" fmla="*/ 2147483646 w 52800"/>
                <a:gd name="T67" fmla="*/ 2147483646 h 35952"/>
                <a:gd name="T68" fmla="*/ 2147483646 w 52800"/>
                <a:gd name="T69" fmla="*/ 2147483646 h 35952"/>
                <a:gd name="T70" fmla="*/ 2147483646 w 52800"/>
                <a:gd name="T71" fmla="*/ 2147483646 h 35952"/>
                <a:gd name="T72" fmla="*/ 2147483646 w 52800"/>
                <a:gd name="T73" fmla="*/ 2147483646 h 35952"/>
                <a:gd name="T74" fmla="*/ 2147483646 w 52800"/>
                <a:gd name="T75" fmla="*/ 2147483646 h 35952"/>
                <a:gd name="T76" fmla="*/ 2147483646 w 52800"/>
                <a:gd name="T77" fmla="*/ 2147483646 h 35952"/>
                <a:gd name="T78" fmla="*/ 2147483646 w 52800"/>
                <a:gd name="T79" fmla="*/ 2147483646 h 35952"/>
                <a:gd name="T80" fmla="*/ 2147483646 w 52800"/>
                <a:gd name="T81" fmla="*/ 2147483646 h 35952"/>
                <a:gd name="T82" fmla="*/ 2147483646 w 52800"/>
                <a:gd name="T83" fmla="*/ 2147483646 h 35952"/>
                <a:gd name="T84" fmla="*/ 2147483646 w 52800"/>
                <a:gd name="T85" fmla="*/ 2147483646 h 35952"/>
                <a:gd name="T86" fmla="*/ 2147483646 w 52800"/>
                <a:gd name="T87" fmla="*/ 2147483646 h 35952"/>
                <a:gd name="T88" fmla="*/ 2147483646 w 52800"/>
                <a:gd name="T89" fmla="*/ 2147483646 h 35952"/>
                <a:gd name="T90" fmla="*/ 2147483646 w 52800"/>
                <a:gd name="T91" fmla="*/ 2147483646 h 35952"/>
                <a:gd name="T92" fmla="*/ 2147483646 w 52800"/>
                <a:gd name="T93" fmla="*/ 2147483646 h 35952"/>
                <a:gd name="T94" fmla="*/ 2147483646 w 52800"/>
                <a:gd name="T95" fmla="*/ 2147483646 h 35952"/>
                <a:gd name="T96" fmla="*/ 2147483646 w 52800"/>
                <a:gd name="T97" fmla="*/ 0 h 359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5" name="Google Shape;981;p32">
              <a:extLst>
                <a:ext uri="{FF2B5EF4-FFF2-40B4-BE49-F238E27FC236}">
                  <a16:creationId xmlns:a16="http://schemas.microsoft.com/office/drawing/2014/main" xmlns="" id="{283C4F95-5026-87AD-6DE6-78D729612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077" y="996307"/>
              <a:ext cx="81994" cy="246758"/>
            </a:xfrm>
            <a:custGeom>
              <a:avLst/>
              <a:gdLst>
                <a:gd name="T0" fmla="*/ 2147483646 w 3227"/>
                <a:gd name="T1" fmla="*/ 0 h 9867"/>
                <a:gd name="T2" fmla="*/ 2147483646 w 3227"/>
                <a:gd name="T3" fmla="*/ 2147483646 h 9867"/>
                <a:gd name="T4" fmla="*/ 2147483646 w 3227"/>
                <a:gd name="T5" fmla="*/ 2147483646 h 9867"/>
                <a:gd name="T6" fmla="*/ 2147483646 w 3227"/>
                <a:gd name="T7" fmla="*/ 0 h 9867"/>
                <a:gd name="T8" fmla="*/ 2147483646 w 3227"/>
                <a:gd name="T9" fmla="*/ 2147483646 h 9867"/>
                <a:gd name="T10" fmla="*/ 2147483646 w 3227"/>
                <a:gd name="T11" fmla="*/ 2147483646 h 9867"/>
                <a:gd name="T12" fmla="*/ 0 w 3227"/>
                <a:gd name="T13" fmla="*/ 2147483646 h 9867"/>
                <a:gd name="T14" fmla="*/ 0 w 3227"/>
                <a:gd name="T15" fmla="*/ 2147483646 h 9867"/>
                <a:gd name="T16" fmla="*/ 2147483646 w 3227"/>
                <a:gd name="T17" fmla="*/ 2147483646 h 98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6" name="Google Shape;982;p32">
              <a:extLst>
                <a:ext uri="{FF2B5EF4-FFF2-40B4-BE49-F238E27FC236}">
                  <a16:creationId xmlns:a16="http://schemas.microsoft.com/office/drawing/2014/main" xmlns="" id="{FF82F711-E178-3375-A0BF-BA82C40A9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655" y="1161894"/>
              <a:ext cx="23736" cy="48702"/>
            </a:xfrm>
            <a:custGeom>
              <a:avLst/>
              <a:gdLst>
                <a:gd name="T0" fmla="*/ 2147483646 w 976"/>
                <a:gd name="T1" fmla="*/ 2147483646 h 1950"/>
                <a:gd name="T2" fmla="*/ 0 w 976"/>
                <a:gd name="T3" fmla="*/ 2147483646 h 1950"/>
                <a:gd name="T4" fmla="*/ 2147483646 w 976"/>
                <a:gd name="T5" fmla="*/ 2147483646 h 1950"/>
                <a:gd name="T6" fmla="*/ 2147483646 w 976"/>
                <a:gd name="T7" fmla="*/ 2147483646 h 19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7" name="Google Shape;983;p32">
              <a:extLst>
                <a:ext uri="{FF2B5EF4-FFF2-40B4-BE49-F238E27FC236}">
                  <a16:creationId xmlns:a16="http://schemas.microsoft.com/office/drawing/2014/main" xmlns="" id="{04085FC5-468A-2B88-C3E2-82FC5E616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008" y="1134297"/>
              <a:ext cx="241667" cy="123379"/>
            </a:xfrm>
            <a:custGeom>
              <a:avLst/>
              <a:gdLst>
                <a:gd name="T0" fmla="*/ 2147483646 w 9646"/>
                <a:gd name="T1" fmla="*/ 2147483646 h 4908"/>
                <a:gd name="T2" fmla="*/ 2147483646 w 9646"/>
                <a:gd name="T3" fmla="*/ 2147483646 h 4908"/>
                <a:gd name="T4" fmla="*/ 2147483646 w 9646"/>
                <a:gd name="T5" fmla="*/ 2147483646 h 4908"/>
                <a:gd name="T6" fmla="*/ 2147483646 w 9646"/>
                <a:gd name="T7" fmla="*/ 2147483646 h 4908"/>
                <a:gd name="T8" fmla="*/ 2147483646 w 9646"/>
                <a:gd name="T9" fmla="*/ 2147483646 h 4908"/>
                <a:gd name="T10" fmla="*/ 2147483646 w 9646"/>
                <a:gd name="T11" fmla="*/ 2147483646 h 4908"/>
                <a:gd name="T12" fmla="*/ 2147483646 w 9646"/>
                <a:gd name="T13" fmla="*/ 2147483646 h 4908"/>
                <a:gd name="T14" fmla="*/ 2147483646 w 9646"/>
                <a:gd name="T15" fmla="*/ 0 h 4908"/>
                <a:gd name="T16" fmla="*/ 2147483646 w 9646"/>
                <a:gd name="T17" fmla="*/ 0 h 4908"/>
                <a:gd name="T18" fmla="*/ 2147483646 w 9646"/>
                <a:gd name="T19" fmla="*/ 2147483646 h 4908"/>
                <a:gd name="T20" fmla="*/ 2147483646 w 9646"/>
                <a:gd name="T21" fmla="*/ 0 h 49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8" name="Google Shape;984;p32">
              <a:extLst>
                <a:ext uri="{FF2B5EF4-FFF2-40B4-BE49-F238E27FC236}">
                  <a16:creationId xmlns:a16="http://schemas.microsoft.com/office/drawing/2014/main" xmlns="" id="{E6EF8B7A-EB68-E9DC-32BE-0801D306E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740" y="1189493"/>
              <a:ext cx="56101" cy="21104"/>
            </a:xfrm>
            <a:custGeom>
              <a:avLst/>
              <a:gdLst>
                <a:gd name="T0" fmla="*/ 2147483646 w 2252"/>
                <a:gd name="T1" fmla="*/ 2147483646 h 841"/>
                <a:gd name="T2" fmla="*/ 0 w 2252"/>
                <a:gd name="T3" fmla="*/ 2147483646 h 841"/>
                <a:gd name="T4" fmla="*/ 2147483646 w 2252"/>
                <a:gd name="T5" fmla="*/ 2147483646 h 841"/>
                <a:gd name="T6" fmla="*/ 2147483646 w 2252"/>
                <a:gd name="T7" fmla="*/ 2147483646 h 8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9" name="Google Shape;985;p32">
              <a:extLst>
                <a:ext uri="{FF2B5EF4-FFF2-40B4-BE49-F238E27FC236}">
                  <a16:creationId xmlns:a16="http://schemas.microsoft.com/office/drawing/2014/main" xmlns="" id="{BD62D0BB-FF2F-A042-E34E-4F8DD4335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698" y="1239818"/>
              <a:ext cx="86310" cy="27598"/>
            </a:xfrm>
            <a:custGeom>
              <a:avLst/>
              <a:gdLst>
                <a:gd name="T0" fmla="*/ 0 w 3495"/>
                <a:gd name="T1" fmla="*/ 2147483646 h 1110"/>
                <a:gd name="T2" fmla="*/ 0 w 3495"/>
                <a:gd name="T3" fmla="*/ 2147483646 h 1110"/>
                <a:gd name="T4" fmla="*/ 2147483646 w 3495"/>
                <a:gd name="T5" fmla="*/ 2147483646 h 1110"/>
                <a:gd name="T6" fmla="*/ 2147483646 w 3495"/>
                <a:gd name="T7" fmla="*/ 2147483646 h 1110"/>
                <a:gd name="T8" fmla="*/ 0 w 3495"/>
                <a:gd name="T9" fmla="*/ 2147483646 h 1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0" name="Google Shape;986;p32">
              <a:extLst>
                <a:ext uri="{FF2B5EF4-FFF2-40B4-BE49-F238E27FC236}">
                  <a16:creationId xmlns:a16="http://schemas.microsoft.com/office/drawing/2014/main" xmlns="" id="{71EE43C3-42A6-ABC2-F131-93DE5F32B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6580" y="1260923"/>
              <a:ext cx="138096" cy="157470"/>
            </a:xfrm>
            <a:custGeom>
              <a:avLst/>
              <a:gdLst>
                <a:gd name="T0" fmla="*/ 2147483646 w 5479"/>
                <a:gd name="T1" fmla="*/ 2147483646 h 6286"/>
                <a:gd name="T2" fmla="*/ 2147483646 w 5479"/>
                <a:gd name="T3" fmla="*/ 2147483646 h 6286"/>
                <a:gd name="T4" fmla="*/ 2147483646 w 5479"/>
                <a:gd name="T5" fmla="*/ 2147483646 h 6286"/>
                <a:gd name="T6" fmla="*/ 2147483646 w 5479"/>
                <a:gd name="T7" fmla="*/ 2147483646 h 6286"/>
                <a:gd name="T8" fmla="*/ 2147483646 w 5479"/>
                <a:gd name="T9" fmla="*/ 2147483646 h 6286"/>
                <a:gd name="T10" fmla="*/ 0 w 5479"/>
                <a:gd name="T11" fmla="*/ 2147483646 h 6286"/>
                <a:gd name="T12" fmla="*/ 2147483646 w 5479"/>
                <a:gd name="T13" fmla="*/ 2147483646 h 6286"/>
                <a:gd name="T14" fmla="*/ 2147483646 w 5479"/>
                <a:gd name="T15" fmla="*/ 2147483646 h 6286"/>
                <a:gd name="T16" fmla="*/ 2147483646 w 5479"/>
                <a:gd name="T17" fmla="*/ 2147483646 h 6286"/>
                <a:gd name="T18" fmla="*/ 2147483646 w 5479"/>
                <a:gd name="T19" fmla="*/ 2147483646 h 6286"/>
                <a:gd name="T20" fmla="*/ 0 w 5479"/>
                <a:gd name="T21" fmla="*/ 2147483646 h 62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1" name="Google Shape;987;p32">
              <a:extLst>
                <a:ext uri="{FF2B5EF4-FFF2-40B4-BE49-F238E27FC236}">
                  <a16:creationId xmlns:a16="http://schemas.microsoft.com/office/drawing/2014/main" xmlns="" id="{D7C8D293-BE8E-7EDE-5DA3-C2B0EF5E6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675" y="1418393"/>
              <a:ext cx="6474" cy="3247"/>
            </a:xfrm>
            <a:custGeom>
              <a:avLst/>
              <a:gdLst>
                <a:gd name="T0" fmla="*/ 0 w 270"/>
                <a:gd name="T1" fmla="*/ 2147483646 h 135"/>
                <a:gd name="T2" fmla="*/ 2147483646 w 270"/>
                <a:gd name="T3" fmla="*/ 2147483646 h 135"/>
                <a:gd name="T4" fmla="*/ 0 w 270"/>
                <a:gd name="T5" fmla="*/ 2147483646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2" name="Google Shape;988;p32">
              <a:extLst>
                <a:ext uri="{FF2B5EF4-FFF2-40B4-BE49-F238E27FC236}">
                  <a16:creationId xmlns:a16="http://schemas.microsoft.com/office/drawing/2014/main" xmlns="" id="{A84B9257-9EA2-317C-9DDE-21A920B2D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452" y="1351834"/>
              <a:ext cx="17262" cy="24351"/>
            </a:xfrm>
            <a:custGeom>
              <a:avLst/>
              <a:gdLst>
                <a:gd name="T0" fmla="*/ 2147483646 w 671"/>
                <a:gd name="T1" fmla="*/ 2147483646 h 971"/>
                <a:gd name="T2" fmla="*/ 2147483646 w 671"/>
                <a:gd name="T3" fmla="*/ 2147483646 h 971"/>
                <a:gd name="T4" fmla="*/ 2147483646 w 671"/>
                <a:gd name="T5" fmla="*/ 2147483646 h 971"/>
                <a:gd name="T6" fmla="*/ 2147483646 w 671"/>
                <a:gd name="T7" fmla="*/ 2147483646 h 971"/>
                <a:gd name="T8" fmla="*/ 2147483646 w 671"/>
                <a:gd name="T9" fmla="*/ 2147483646 h 9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3" name="Google Shape;989;p32">
              <a:extLst>
                <a:ext uri="{FF2B5EF4-FFF2-40B4-BE49-F238E27FC236}">
                  <a16:creationId xmlns:a16="http://schemas.microsoft.com/office/drawing/2014/main" xmlns="" id="{A9931061-9E81-7BED-2050-FC2774461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675" y="1074230"/>
              <a:ext cx="161830" cy="147731"/>
            </a:xfrm>
            <a:custGeom>
              <a:avLst/>
              <a:gdLst>
                <a:gd name="T0" fmla="*/ 2147483646 w 6454"/>
                <a:gd name="T1" fmla="*/ 2147483646 h 5882"/>
                <a:gd name="T2" fmla="*/ 2147483646 w 6454"/>
                <a:gd name="T3" fmla="*/ 2147483646 h 5882"/>
                <a:gd name="T4" fmla="*/ 0 w 6454"/>
                <a:gd name="T5" fmla="*/ 2147483646 h 5882"/>
                <a:gd name="T6" fmla="*/ 2147483646 w 6454"/>
                <a:gd name="T7" fmla="*/ 2147483646 h 5882"/>
                <a:gd name="T8" fmla="*/ 2147483646 w 6454"/>
                <a:gd name="T9" fmla="*/ 2147483646 h 5882"/>
                <a:gd name="T10" fmla="*/ 2147483646 w 6454"/>
                <a:gd name="T11" fmla="*/ 0 h 5882"/>
                <a:gd name="T12" fmla="*/ 2147483646 w 6454"/>
                <a:gd name="T13" fmla="*/ 2147483646 h 5882"/>
                <a:gd name="T14" fmla="*/ 2147483646 w 6454"/>
                <a:gd name="T15" fmla="*/ 0 h 58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4" name="Google Shape;990;p32">
              <a:extLst>
                <a:ext uri="{FF2B5EF4-FFF2-40B4-BE49-F238E27FC236}">
                  <a16:creationId xmlns:a16="http://schemas.microsoft.com/office/drawing/2014/main" xmlns="" id="{8AC3F2C9-18F1-26D5-100E-0429C4BC2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077" y="1239818"/>
              <a:ext cx="0" cy="3247"/>
            </a:xfrm>
            <a:custGeom>
              <a:avLst/>
              <a:gdLst>
                <a:gd name="T0" fmla="*/ 0 w 1"/>
                <a:gd name="T1" fmla="*/ 2147483646 h 135"/>
                <a:gd name="T2" fmla="*/ 0 w 1"/>
                <a:gd name="T3" fmla="*/ 2147483646 h 135"/>
                <a:gd name="T4" fmla="*/ 0 w 1"/>
                <a:gd name="T5" fmla="*/ 2147483646 h 135"/>
                <a:gd name="T6" fmla="*/ 0 w 1"/>
                <a:gd name="T7" fmla="*/ 2147483646 h 135"/>
                <a:gd name="T8" fmla="*/ 0 w 1"/>
                <a:gd name="T9" fmla="*/ 2147483646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5" name="Google Shape;991;p32">
              <a:extLst>
                <a:ext uri="{FF2B5EF4-FFF2-40B4-BE49-F238E27FC236}">
                  <a16:creationId xmlns:a16="http://schemas.microsoft.com/office/drawing/2014/main" xmlns="" id="{FF1F9B47-CEA3-DED5-1D48-B2CA4D187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4884" y="1239818"/>
              <a:ext cx="1001193" cy="126626"/>
            </a:xfrm>
            <a:custGeom>
              <a:avLst/>
              <a:gdLst>
                <a:gd name="T0" fmla="*/ 2147483646 w 40063"/>
                <a:gd name="T1" fmla="*/ 2147483646 h 5042"/>
                <a:gd name="T2" fmla="*/ 2147483646 w 40063"/>
                <a:gd name="T3" fmla="*/ 2147483646 h 5042"/>
                <a:gd name="T4" fmla="*/ 2147483646 w 40063"/>
                <a:gd name="T5" fmla="*/ 2147483646 h 5042"/>
                <a:gd name="T6" fmla="*/ 2147483646 w 40063"/>
                <a:gd name="T7" fmla="*/ 2147483646 h 5042"/>
                <a:gd name="T8" fmla="*/ 2147483646 w 40063"/>
                <a:gd name="T9" fmla="*/ 2147483646 h 5042"/>
                <a:gd name="T10" fmla="*/ 2147483646 w 40063"/>
                <a:gd name="T11" fmla="*/ 2147483646 h 5042"/>
                <a:gd name="T12" fmla="*/ 2147483646 w 40063"/>
                <a:gd name="T13" fmla="*/ 2147483646 h 5042"/>
                <a:gd name="T14" fmla="*/ 2147483646 w 40063"/>
                <a:gd name="T15" fmla="*/ 2147483646 h 5042"/>
                <a:gd name="T16" fmla="*/ 2147483646 w 40063"/>
                <a:gd name="T17" fmla="*/ 2147483646 h 5042"/>
                <a:gd name="T18" fmla="*/ 2147483646 w 40063"/>
                <a:gd name="T19" fmla="*/ 2147483646 h 5042"/>
                <a:gd name="T20" fmla="*/ 2147483646 w 40063"/>
                <a:gd name="T21" fmla="*/ 2147483646 h 5042"/>
                <a:gd name="T22" fmla="*/ 2147483646 w 40063"/>
                <a:gd name="T23" fmla="*/ 2147483646 h 5042"/>
                <a:gd name="T24" fmla="*/ 2147483646 w 40063"/>
                <a:gd name="T25" fmla="*/ 2147483646 h 50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lnTo>
                    <a:pt x="135" y="3227"/>
                  </a:ln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6" name="Google Shape;992;p32">
              <a:extLst>
                <a:ext uri="{FF2B5EF4-FFF2-40B4-BE49-F238E27FC236}">
                  <a16:creationId xmlns:a16="http://schemas.microsoft.com/office/drawing/2014/main" xmlns="" id="{BCD1F73E-1769-CE92-28B9-7AADF2794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149" y="1421640"/>
              <a:ext cx="0" cy="3247"/>
            </a:xfrm>
            <a:custGeom>
              <a:avLst/>
              <a:gdLst>
                <a:gd name="T0" fmla="*/ 0 w 1"/>
                <a:gd name="T1" fmla="*/ 2147483646 h 170"/>
                <a:gd name="T2" fmla="*/ 0 w 1"/>
                <a:gd name="T3" fmla="*/ 2147483646 h 170"/>
                <a:gd name="T4" fmla="*/ 0 w 1"/>
                <a:gd name="T5" fmla="*/ 2147483646 h 170"/>
                <a:gd name="T6" fmla="*/ 0 w 1"/>
                <a:gd name="T7" fmla="*/ 2147483646 h 1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7" name="Google Shape;993;p32">
              <a:extLst>
                <a:ext uri="{FF2B5EF4-FFF2-40B4-BE49-F238E27FC236}">
                  <a16:creationId xmlns:a16="http://schemas.microsoft.com/office/drawing/2014/main" xmlns="" id="{2A5D5140-0E08-435F-A052-F0AF1B6DA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149" y="1421640"/>
              <a:ext cx="47470" cy="9740"/>
            </a:xfrm>
            <a:custGeom>
              <a:avLst/>
              <a:gdLst>
                <a:gd name="T0" fmla="*/ 0 w 1950"/>
                <a:gd name="T1" fmla="*/ 2147483646 h 438"/>
                <a:gd name="T2" fmla="*/ 0 w 1950"/>
                <a:gd name="T3" fmla="*/ 2147483646 h 438"/>
                <a:gd name="T4" fmla="*/ 2147483646 w 1950"/>
                <a:gd name="T5" fmla="*/ 2147483646 h 438"/>
                <a:gd name="T6" fmla="*/ 0 w 1950"/>
                <a:gd name="T7" fmla="*/ 2147483646 h 438"/>
                <a:gd name="T8" fmla="*/ 2147483646 w 1950"/>
                <a:gd name="T9" fmla="*/ 2147483646 h 438"/>
                <a:gd name="T10" fmla="*/ 2147483646 w 1950"/>
                <a:gd name="T11" fmla="*/ 2147483646 h 438"/>
                <a:gd name="T12" fmla="*/ 2147483646 w 1950"/>
                <a:gd name="T13" fmla="*/ 2147483646 h 438"/>
                <a:gd name="T14" fmla="*/ 2147483646 w 1950"/>
                <a:gd name="T15" fmla="*/ 2147483646 h 4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8" name="Google Shape;994;p32">
              <a:extLst>
                <a:ext uri="{FF2B5EF4-FFF2-40B4-BE49-F238E27FC236}">
                  <a16:creationId xmlns:a16="http://schemas.microsoft.com/office/drawing/2014/main" xmlns="" id="{570EA3E1-EAF0-5E74-AC34-8991185A8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740" y="819356"/>
              <a:ext cx="1318383" cy="612025"/>
            </a:xfrm>
            <a:custGeom>
              <a:avLst/>
              <a:gdLst>
                <a:gd name="T0" fmla="*/ 2147483646 w 52665"/>
                <a:gd name="T1" fmla="*/ 0 h 24501"/>
                <a:gd name="T2" fmla="*/ 2147483646 w 52665"/>
                <a:gd name="T3" fmla="*/ 2147483646 h 24501"/>
                <a:gd name="T4" fmla="*/ 2147483646 w 52665"/>
                <a:gd name="T5" fmla="*/ 2147483646 h 24501"/>
                <a:gd name="T6" fmla="*/ 2147483646 w 52665"/>
                <a:gd name="T7" fmla="*/ 2147483646 h 24501"/>
                <a:gd name="T8" fmla="*/ 2147483646 w 52665"/>
                <a:gd name="T9" fmla="*/ 2147483646 h 24501"/>
                <a:gd name="T10" fmla="*/ 2147483646 w 52665"/>
                <a:gd name="T11" fmla="*/ 2147483646 h 24501"/>
                <a:gd name="T12" fmla="*/ 2147483646 w 52665"/>
                <a:gd name="T13" fmla="*/ 2147483646 h 24501"/>
                <a:gd name="T14" fmla="*/ 2147483646 w 52665"/>
                <a:gd name="T15" fmla="*/ 2147483646 h 24501"/>
                <a:gd name="T16" fmla="*/ 2147483646 w 52665"/>
                <a:gd name="T17" fmla="*/ 2147483646 h 24501"/>
                <a:gd name="T18" fmla="*/ 2147483646 w 52665"/>
                <a:gd name="T19" fmla="*/ 2147483646 h 24501"/>
                <a:gd name="T20" fmla="*/ 2147483646 w 52665"/>
                <a:gd name="T21" fmla="*/ 2147483646 h 24501"/>
                <a:gd name="T22" fmla="*/ 0 w 52665"/>
                <a:gd name="T23" fmla="*/ 2147483646 h 24501"/>
                <a:gd name="T24" fmla="*/ 2147483646 w 52665"/>
                <a:gd name="T25" fmla="*/ 2147483646 h 24501"/>
                <a:gd name="T26" fmla="*/ 2147483646 w 52665"/>
                <a:gd name="T27" fmla="*/ 2147483646 h 24501"/>
                <a:gd name="T28" fmla="*/ 2147483646 w 52665"/>
                <a:gd name="T29" fmla="*/ 2147483646 h 24501"/>
                <a:gd name="T30" fmla="*/ 2147483646 w 52665"/>
                <a:gd name="T31" fmla="*/ 2147483646 h 24501"/>
                <a:gd name="T32" fmla="*/ 2147483646 w 52665"/>
                <a:gd name="T33" fmla="*/ 2147483646 h 24501"/>
                <a:gd name="T34" fmla="*/ 2147483646 w 52665"/>
                <a:gd name="T35" fmla="*/ 2147483646 h 24501"/>
                <a:gd name="T36" fmla="*/ 2147483646 w 52665"/>
                <a:gd name="T37" fmla="*/ 2147483646 h 24501"/>
                <a:gd name="T38" fmla="*/ 2147483646 w 52665"/>
                <a:gd name="T39" fmla="*/ 2147483646 h 24501"/>
                <a:gd name="T40" fmla="*/ 2147483646 w 52665"/>
                <a:gd name="T41" fmla="*/ 2147483646 h 24501"/>
                <a:gd name="T42" fmla="*/ 2147483646 w 52665"/>
                <a:gd name="T43" fmla="*/ 2147483646 h 24501"/>
                <a:gd name="T44" fmla="*/ 2147483646 w 52665"/>
                <a:gd name="T45" fmla="*/ 2147483646 h 24501"/>
                <a:gd name="T46" fmla="*/ 2147483646 w 52665"/>
                <a:gd name="T47" fmla="*/ 2147483646 h 24501"/>
                <a:gd name="T48" fmla="*/ 2147483646 w 52665"/>
                <a:gd name="T49" fmla="*/ 2147483646 h 24501"/>
                <a:gd name="T50" fmla="*/ 2147483646 w 52665"/>
                <a:gd name="T51" fmla="*/ 2147483646 h 24501"/>
                <a:gd name="T52" fmla="*/ 2147483646 w 52665"/>
                <a:gd name="T53" fmla="*/ 2147483646 h 24501"/>
                <a:gd name="T54" fmla="*/ 2147483646 w 52665"/>
                <a:gd name="T55" fmla="*/ 2147483646 h 24501"/>
                <a:gd name="T56" fmla="*/ 2147483646 w 52665"/>
                <a:gd name="T57" fmla="*/ 2147483646 h 24501"/>
                <a:gd name="T58" fmla="*/ 2147483646 w 52665"/>
                <a:gd name="T59" fmla="*/ 2147483646 h 24501"/>
                <a:gd name="T60" fmla="*/ 2147483646 w 52665"/>
                <a:gd name="T61" fmla="*/ 2147483646 h 24501"/>
                <a:gd name="T62" fmla="*/ 2147483646 w 52665"/>
                <a:gd name="T63" fmla="*/ 2147483646 h 24501"/>
                <a:gd name="T64" fmla="*/ 2147483646 w 52665"/>
                <a:gd name="T65" fmla="*/ 2147483646 h 24501"/>
                <a:gd name="T66" fmla="*/ 2147483646 w 52665"/>
                <a:gd name="T67" fmla="*/ 2147483646 h 24501"/>
                <a:gd name="T68" fmla="*/ 2147483646 w 52665"/>
                <a:gd name="T69" fmla="*/ 2147483646 h 24501"/>
                <a:gd name="T70" fmla="*/ 2147483646 w 52665"/>
                <a:gd name="T71" fmla="*/ 0 h 245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9" name="Google Shape;995;p32">
              <a:extLst>
                <a:ext uri="{FF2B5EF4-FFF2-40B4-BE49-F238E27FC236}">
                  <a16:creationId xmlns:a16="http://schemas.microsoft.com/office/drawing/2014/main" xmlns="" id="{8E79B99B-33E5-A633-CD2A-B3F919949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067" y="1449238"/>
              <a:ext cx="174777" cy="115262"/>
            </a:xfrm>
            <a:custGeom>
              <a:avLst/>
              <a:gdLst>
                <a:gd name="T0" fmla="*/ 2147483646 w 7026"/>
                <a:gd name="T1" fmla="*/ 2147483646 h 4606"/>
                <a:gd name="T2" fmla="*/ 2147483646 w 7026"/>
                <a:gd name="T3" fmla="*/ 2147483646 h 4606"/>
                <a:gd name="T4" fmla="*/ 2147483646 w 7026"/>
                <a:gd name="T5" fmla="*/ 2147483646 h 4606"/>
                <a:gd name="T6" fmla="*/ 2147483646 w 7026"/>
                <a:gd name="T7" fmla="*/ 2147483646 h 4606"/>
                <a:gd name="T8" fmla="*/ 2147483646 w 7026"/>
                <a:gd name="T9" fmla="*/ 2147483646 h 4606"/>
                <a:gd name="T10" fmla="*/ 2147483646 w 7026"/>
                <a:gd name="T11" fmla="*/ 2147483646 h 4606"/>
                <a:gd name="T12" fmla="*/ 2147483646 w 7026"/>
                <a:gd name="T13" fmla="*/ 2147483646 h 4606"/>
                <a:gd name="T14" fmla="*/ 2147483646 w 7026"/>
                <a:gd name="T15" fmla="*/ 2147483646 h 4606"/>
                <a:gd name="T16" fmla="*/ 2147483646 w 7026"/>
                <a:gd name="T17" fmla="*/ 2147483646 h 4606"/>
                <a:gd name="T18" fmla="*/ 2147483646 w 7026"/>
                <a:gd name="T19" fmla="*/ 2147483646 h 4606"/>
                <a:gd name="T20" fmla="*/ 2147483646 w 7026"/>
                <a:gd name="T21" fmla="*/ 2147483646 h 46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0" name="Google Shape;996;p32">
              <a:extLst>
                <a:ext uri="{FF2B5EF4-FFF2-40B4-BE49-F238E27FC236}">
                  <a16:creationId xmlns:a16="http://schemas.microsoft.com/office/drawing/2014/main" xmlns="" id="{C4610939-C90F-C612-0F19-10CBDA8CA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402" y="1295014"/>
              <a:ext cx="230879" cy="168835"/>
            </a:xfrm>
            <a:custGeom>
              <a:avLst/>
              <a:gdLst>
                <a:gd name="T0" fmla="*/ 2147483646 w 9244"/>
                <a:gd name="T1" fmla="*/ 0 h 6749"/>
                <a:gd name="T2" fmla="*/ 2147483646 w 9244"/>
                <a:gd name="T3" fmla="*/ 2147483646 h 6749"/>
                <a:gd name="T4" fmla="*/ 2147483646 w 9244"/>
                <a:gd name="T5" fmla="*/ 2147483646 h 6749"/>
                <a:gd name="T6" fmla="*/ 2147483646 w 9244"/>
                <a:gd name="T7" fmla="*/ 2147483646 h 6749"/>
                <a:gd name="T8" fmla="*/ 2147483646 w 9244"/>
                <a:gd name="T9" fmla="*/ 2147483646 h 6749"/>
                <a:gd name="T10" fmla="*/ 2147483646 w 9244"/>
                <a:gd name="T11" fmla="*/ 2147483646 h 6749"/>
                <a:gd name="T12" fmla="*/ 2147483646 w 9244"/>
                <a:gd name="T13" fmla="*/ 2147483646 h 6749"/>
                <a:gd name="T14" fmla="*/ 2147483646 w 9244"/>
                <a:gd name="T15" fmla="*/ 2147483646 h 6749"/>
                <a:gd name="T16" fmla="*/ 2147483646 w 9244"/>
                <a:gd name="T17" fmla="*/ 2147483646 h 6749"/>
                <a:gd name="T18" fmla="*/ 2147483646 w 9244"/>
                <a:gd name="T19" fmla="*/ 2147483646 h 6749"/>
                <a:gd name="T20" fmla="*/ 2147483646 w 9244"/>
                <a:gd name="T21" fmla="*/ 0 h 67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1" name="Google Shape;997;p32">
              <a:extLst>
                <a:ext uri="{FF2B5EF4-FFF2-40B4-BE49-F238E27FC236}">
                  <a16:creationId xmlns:a16="http://schemas.microsoft.com/office/drawing/2014/main" xmlns="" id="{D34F3EB2-6D99-59E6-D611-D53333E7A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6551" y="1306378"/>
              <a:ext cx="60417" cy="60066"/>
            </a:xfrm>
            <a:custGeom>
              <a:avLst/>
              <a:gdLst>
                <a:gd name="T0" fmla="*/ 2147483646 w 2387"/>
                <a:gd name="T1" fmla="*/ 2147483646 h 2387"/>
                <a:gd name="T2" fmla="*/ 0 w 2387"/>
                <a:gd name="T3" fmla="*/ 2147483646 h 2387"/>
                <a:gd name="T4" fmla="*/ 2147483646 w 2387"/>
                <a:gd name="T5" fmla="*/ 2147483646 h 2387"/>
                <a:gd name="T6" fmla="*/ 2147483646 w 2387"/>
                <a:gd name="T7" fmla="*/ 2147483646 h 2387"/>
                <a:gd name="T8" fmla="*/ 2147483646 w 2387"/>
                <a:gd name="T9" fmla="*/ 2147483646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2" name="Google Shape;998;p32">
              <a:extLst>
                <a:ext uri="{FF2B5EF4-FFF2-40B4-BE49-F238E27FC236}">
                  <a16:creationId xmlns:a16="http://schemas.microsoft.com/office/drawing/2014/main" xmlns="" id="{A6440CED-12DE-5FF2-3B15-932112BFA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7683" y="1246312"/>
              <a:ext cx="228721" cy="168835"/>
            </a:xfrm>
            <a:custGeom>
              <a:avLst/>
              <a:gdLst>
                <a:gd name="T0" fmla="*/ 2147483646 w 9109"/>
                <a:gd name="T1" fmla="*/ 0 h 6746"/>
                <a:gd name="T2" fmla="*/ 2147483646 w 9109"/>
                <a:gd name="T3" fmla="*/ 2147483646 h 6746"/>
                <a:gd name="T4" fmla="*/ 2147483646 w 9109"/>
                <a:gd name="T5" fmla="*/ 2147483646 h 6746"/>
                <a:gd name="T6" fmla="*/ 2147483646 w 9109"/>
                <a:gd name="T7" fmla="*/ 2147483646 h 6746"/>
                <a:gd name="T8" fmla="*/ 2147483646 w 9109"/>
                <a:gd name="T9" fmla="*/ 2147483646 h 6746"/>
                <a:gd name="T10" fmla="*/ 2147483646 w 9109"/>
                <a:gd name="T11" fmla="*/ 2147483646 h 6746"/>
                <a:gd name="T12" fmla="*/ 2147483646 w 9109"/>
                <a:gd name="T13" fmla="*/ 2147483646 h 6746"/>
                <a:gd name="T14" fmla="*/ 2147483646 w 9109"/>
                <a:gd name="T15" fmla="*/ 2147483646 h 6746"/>
                <a:gd name="T16" fmla="*/ 2147483646 w 9109"/>
                <a:gd name="T17" fmla="*/ 2147483646 h 6746"/>
                <a:gd name="T18" fmla="*/ 2147483646 w 9109"/>
                <a:gd name="T19" fmla="*/ 2147483646 h 6746"/>
                <a:gd name="T20" fmla="*/ 2147483646 w 9109"/>
                <a:gd name="T21" fmla="*/ 0 h 67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3" name="Google Shape;999;p32">
              <a:extLst>
                <a:ext uri="{FF2B5EF4-FFF2-40B4-BE49-F238E27FC236}">
                  <a16:creationId xmlns:a16="http://schemas.microsoft.com/office/drawing/2014/main" xmlns="" id="{3C3E09E8-5237-FC90-67E4-532BAD067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523" y="1264170"/>
              <a:ext cx="60417" cy="60066"/>
            </a:xfrm>
            <a:custGeom>
              <a:avLst/>
              <a:gdLst>
                <a:gd name="T0" fmla="*/ 2147483646 w 2387"/>
                <a:gd name="T1" fmla="*/ 0 h 2387"/>
                <a:gd name="T2" fmla="*/ 0 w 2387"/>
                <a:gd name="T3" fmla="*/ 2147483646 h 2387"/>
                <a:gd name="T4" fmla="*/ 2147483646 w 2387"/>
                <a:gd name="T5" fmla="*/ 2147483646 h 2387"/>
                <a:gd name="T6" fmla="*/ 2147483646 w 2387"/>
                <a:gd name="T7" fmla="*/ 2147483646 h 2387"/>
                <a:gd name="T8" fmla="*/ 2147483646 w 2387"/>
                <a:gd name="T9" fmla="*/ 0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4" name="Google Shape;1000;p32">
              <a:extLst>
                <a:ext uri="{FF2B5EF4-FFF2-40B4-BE49-F238E27FC236}">
                  <a16:creationId xmlns:a16="http://schemas.microsoft.com/office/drawing/2014/main" xmlns="" id="{975DF507-BDB4-5AAE-E4D2-0586E1635A49}"/>
                </a:ext>
              </a:extLst>
            </p:cNvPr>
            <p:cNvSpPr/>
            <p:nvPr/>
          </p:nvSpPr>
          <p:spPr>
            <a:xfrm>
              <a:off x="3372771" y="1445992"/>
              <a:ext cx="207143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5" name="Google Shape;1001;p32">
              <a:extLst>
                <a:ext uri="{FF2B5EF4-FFF2-40B4-BE49-F238E27FC236}">
                  <a16:creationId xmlns:a16="http://schemas.microsoft.com/office/drawing/2014/main" xmlns="" id="{ACF57913-B590-201F-8C34-B45C460424F3}"/>
                </a:ext>
              </a:extLst>
            </p:cNvPr>
            <p:cNvSpPr/>
            <p:nvPr/>
          </p:nvSpPr>
          <p:spPr>
            <a:xfrm>
              <a:off x="3931088" y="1374562"/>
              <a:ext cx="211998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1002;p32">
              <a:extLst>
                <a:ext uri="{FF2B5EF4-FFF2-40B4-BE49-F238E27FC236}">
                  <a16:creationId xmlns:a16="http://schemas.microsoft.com/office/drawing/2014/main" xmlns="" id="{125778E7-DC74-E9E3-0949-F6CC2A0F4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176" y="2132693"/>
              <a:ext cx="49629" cy="21105"/>
            </a:xfrm>
            <a:custGeom>
              <a:avLst/>
              <a:gdLst>
                <a:gd name="T0" fmla="*/ 2147483646 w 1951"/>
                <a:gd name="T1" fmla="*/ 2147483646 h 842"/>
                <a:gd name="T2" fmla="*/ 2147483646 w 1951"/>
                <a:gd name="T3" fmla="*/ 2147483646 h 842"/>
                <a:gd name="T4" fmla="*/ 2147483646 w 1951"/>
                <a:gd name="T5" fmla="*/ 2147483646 h 842"/>
                <a:gd name="T6" fmla="*/ 2147483646 w 1951"/>
                <a:gd name="T7" fmla="*/ 2147483646 h 842"/>
                <a:gd name="T8" fmla="*/ 2147483646 w 1951"/>
                <a:gd name="T9" fmla="*/ 2147483646 h 842"/>
                <a:gd name="T10" fmla="*/ 2147483646 w 1951"/>
                <a:gd name="T11" fmla="*/ 2147483646 h 842"/>
                <a:gd name="T12" fmla="*/ 2147483646 w 1951"/>
                <a:gd name="T13" fmla="*/ 2147483646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37" name="Google Shape;211;p3">
            <a:extLst>
              <a:ext uri="{FF2B5EF4-FFF2-40B4-BE49-F238E27FC236}">
                <a16:creationId xmlns:a16="http://schemas.microsoft.com/office/drawing/2014/main" xmlns="" id="{A8CB920A-E016-D58C-2183-E7FEB58BBF6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9" y="1581151"/>
            <a:ext cx="444500" cy="398463"/>
            <a:chOff x="2495125" y="2142250"/>
            <a:chExt cx="444275" cy="398525"/>
          </a:xfrm>
        </p:grpSpPr>
        <p:sp>
          <p:nvSpPr>
            <p:cNvPr id="138" name="Google Shape;212;p3">
              <a:extLst>
                <a:ext uri="{FF2B5EF4-FFF2-40B4-BE49-F238E27FC236}">
                  <a16:creationId xmlns:a16="http://schemas.microsoft.com/office/drawing/2014/main" xmlns="" id="{9B9A52F7-7B7E-81B2-8BB8-77F787807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9" name="Google Shape;213;p3">
              <a:extLst>
                <a:ext uri="{FF2B5EF4-FFF2-40B4-BE49-F238E27FC236}">
                  <a16:creationId xmlns:a16="http://schemas.microsoft.com/office/drawing/2014/main" xmlns="" id="{B9CD7EC1-294C-98D0-B9CB-80E2A1A57B89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40" name="Google Shape;214;p3">
            <a:extLst>
              <a:ext uri="{FF2B5EF4-FFF2-40B4-BE49-F238E27FC236}">
                <a16:creationId xmlns:a16="http://schemas.microsoft.com/office/drawing/2014/main" xmlns="" id="{E580EC2D-78CE-E52B-D8FE-C0C4A5DCE57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1" y="5038726"/>
            <a:ext cx="292100" cy="280988"/>
            <a:chOff x="3243875" y="2372825"/>
            <a:chExt cx="291375" cy="281375"/>
          </a:xfrm>
        </p:grpSpPr>
        <p:sp>
          <p:nvSpPr>
            <p:cNvPr id="141" name="Google Shape;215;p3">
              <a:extLst>
                <a:ext uri="{FF2B5EF4-FFF2-40B4-BE49-F238E27FC236}">
                  <a16:creationId xmlns:a16="http://schemas.microsoft.com/office/drawing/2014/main" xmlns="" id="{D84EA999-0104-DC2B-DE23-B9F3DE9D4FBF}"/>
                </a:ext>
              </a:extLst>
            </p:cNvPr>
            <p:cNvSpPr/>
            <p:nvPr/>
          </p:nvSpPr>
          <p:spPr>
            <a:xfrm>
              <a:off x="3286632" y="2403030"/>
              <a:ext cx="205863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2" name="Google Shape;216;p3">
              <a:extLst>
                <a:ext uri="{FF2B5EF4-FFF2-40B4-BE49-F238E27FC236}">
                  <a16:creationId xmlns:a16="http://schemas.microsoft.com/office/drawing/2014/main" xmlns="" id="{701C5C8D-FDAF-B5A9-AA71-9E84BF0EA87F}"/>
                </a:ext>
              </a:extLst>
            </p:cNvPr>
            <p:cNvSpPr/>
            <p:nvPr/>
          </p:nvSpPr>
          <p:spPr>
            <a:xfrm>
              <a:off x="3302467" y="2403030"/>
              <a:ext cx="193194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217;p3">
              <a:extLst>
                <a:ext uri="{FF2B5EF4-FFF2-40B4-BE49-F238E27FC236}">
                  <a16:creationId xmlns:a16="http://schemas.microsoft.com/office/drawing/2014/main" xmlns="" id="{66E5D0C9-2D30-5C82-45D1-64CA62716112}"/>
                </a:ext>
              </a:extLst>
            </p:cNvPr>
            <p:cNvSpPr/>
            <p:nvPr/>
          </p:nvSpPr>
          <p:spPr>
            <a:xfrm>
              <a:off x="3395897" y="2372825"/>
              <a:ext cx="1108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218;p3">
              <a:extLst>
                <a:ext uri="{FF2B5EF4-FFF2-40B4-BE49-F238E27FC236}">
                  <a16:creationId xmlns:a16="http://schemas.microsoft.com/office/drawing/2014/main" xmlns="" id="{A9FB04FC-24CD-FB73-78C9-685EEF776D87}"/>
                </a:ext>
              </a:extLst>
            </p:cNvPr>
            <p:cNvSpPr/>
            <p:nvPr/>
          </p:nvSpPr>
          <p:spPr>
            <a:xfrm>
              <a:off x="3243875" y="2495231"/>
              <a:ext cx="285041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5" name="Google Shape;219;p3">
              <a:extLst>
                <a:ext uri="{FF2B5EF4-FFF2-40B4-BE49-F238E27FC236}">
                  <a16:creationId xmlns:a16="http://schemas.microsoft.com/office/drawing/2014/main" xmlns="" id="{0E2F7D6F-8658-D0FD-F69B-24526C077FCC}"/>
                </a:ext>
              </a:extLst>
            </p:cNvPr>
            <p:cNvSpPr/>
            <p:nvPr/>
          </p:nvSpPr>
          <p:spPr>
            <a:xfrm>
              <a:off x="3340473" y="2379184"/>
              <a:ext cx="10451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6" name="Google Shape;220;p3">
              <a:extLst>
                <a:ext uri="{FF2B5EF4-FFF2-40B4-BE49-F238E27FC236}">
                  <a16:creationId xmlns:a16="http://schemas.microsoft.com/office/drawing/2014/main" xmlns="" id="{89AC058D-2A85-C825-8A5A-88D673528028}"/>
                </a:ext>
              </a:extLst>
            </p:cNvPr>
            <p:cNvSpPr/>
            <p:nvPr/>
          </p:nvSpPr>
          <p:spPr>
            <a:xfrm>
              <a:off x="3267629" y="2458668"/>
              <a:ext cx="267621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7" name="Google Shape;221;p3">
              <a:extLst>
                <a:ext uri="{FF2B5EF4-FFF2-40B4-BE49-F238E27FC236}">
                  <a16:creationId xmlns:a16="http://schemas.microsoft.com/office/drawing/2014/main" xmlns="" id="{EC7345ED-15FB-22EE-0D0F-F5A12850A073}"/>
                </a:ext>
              </a:extLst>
            </p:cNvPr>
            <p:cNvSpPr/>
            <p:nvPr/>
          </p:nvSpPr>
          <p:spPr>
            <a:xfrm>
              <a:off x="3275546" y="2452309"/>
              <a:ext cx="258121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8" name="Google Shape;222;p3">
              <a:extLst>
                <a:ext uri="{FF2B5EF4-FFF2-40B4-BE49-F238E27FC236}">
                  <a16:creationId xmlns:a16="http://schemas.microsoft.com/office/drawing/2014/main" xmlns="" id="{2F0BEE94-0B8A-72FD-AFF9-748793F02895}"/>
                </a:ext>
              </a:extLst>
            </p:cNvPr>
            <p:cNvSpPr/>
            <p:nvPr/>
          </p:nvSpPr>
          <p:spPr>
            <a:xfrm>
              <a:off x="3327804" y="2385542"/>
              <a:ext cx="120351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9" name="Google Shape;223;p3">
              <a:extLst>
                <a:ext uri="{FF2B5EF4-FFF2-40B4-BE49-F238E27FC236}">
                  <a16:creationId xmlns:a16="http://schemas.microsoft.com/office/drawing/2014/main" xmlns="" id="{355C4D07-9B3B-9918-6C65-EA064871AB45}"/>
                </a:ext>
              </a:extLst>
            </p:cNvPr>
            <p:cNvSpPr/>
            <p:nvPr/>
          </p:nvSpPr>
          <p:spPr>
            <a:xfrm>
              <a:off x="3327804" y="2438003"/>
              <a:ext cx="133019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0" name="Google Shape;224;p3">
              <a:extLst>
                <a:ext uri="{FF2B5EF4-FFF2-40B4-BE49-F238E27FC236}">
                  <a16:creationId xmlns:a16="http://schemas.microsoft.com/office/drawing/2014/main" xmlns="" id="{171AD085-C5AE-301E-F0C3-89E5C6E1A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891" y="2469796"/>
              <a:ext cx="71788" cy="7153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51" name="Google Shape;225;p3">
            <a:extLst>
              <a:ext uri="{FF2B5EF4-FFF2-40B4-BE49-F238E27FC236}">
                <a16:creationId xmlns:a16="http://schemas.microsoft.com/office/drawing/2014/main" xmlns="" id="{5DA730B9-F7D7-FBB8-E7E8-D905AA8DE7C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7539" y="714376"/>
            <a:ext cx="168275" cy="168275"/>
            <a:chOff x="4954425" y="2036375"/>
            <a:chExt cx="166675" cy="168575"/>
          </a:xfrm>
        </p:grpSpPr>
        <p:sp>
          <p:nvSpPr>
            <p:cNvPr id="152" name="Google Shape;226;p3">
              <a:extLst>
                <a:ext uri="{FF2B5EF4-FFF2-40B4-BE49-F238E27FC236}">
                  <a16:creationId xmlns:a16="http://schemas.microsoft.com/office/drawing/2014/main" xmlns="" id="{624AA149-1075-F7FC-0EC8-55EF3CE1E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3" name="Google Shape;227;p3">
              <a:extLst>
                <a:ext uri="{FF2B5EF4-FFF2-40B4-BE49-F238E27FC236}">
                  <a16:creationId xmlns:a16="http://schemas.microsoft.com/office/drawing/2014/main" xmlns="" id="{33C56FBB-0FAD-6122-4A5D-38CAD0F53884}"/>
                </a:ext>
              </a:extLst>
            </p:cNvPr>
            <p:cNvSpPr/>
            <p:nvPr/>
          </p:nvSpPr>
          <p:spPr>
            <a:xfrm>
              <a:off x="5009459" y="2104760"/>
              <a:ext cx="51890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54" name="Google Shape;228;p3">
            <a:extLst>
              <a:ext uri="{FF2B5EF4-FFF2-40B4-BE49-F238E27FC236}">
                <a16:creationId xmlns:a16="http://schemas.microsoft.com/office/drawing/2014/main" xmlns="" id="{5C053FAF-8993-403D-4504-4AD60563C7A7}"/>
              </a:ext>
            </a:extLst>
          </p:cNvPr>
          <p:cNvSpPr>
            <a:spLocks/>
          </p:cNvSpPr>
          <p:nvPr userDrawn="1"/>
        </p:nvSpPr>
        <p:spPr bwMode="auto">
          <a:xfrm>
            <a:off x="1576389" y="3597276"/>
            <a:ext cx="119063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155" name="Google Shape;229;p3">
            <a:extLst>
              <a:ext uri="{FF2B5EF4-FFF2-40B4-BE49-F238E27FC236}">
                <a16:creationId xmlns:a16="http://schemas.microsoft.com/office/drawing/2014/main" xmlns="" id="{4A2E9061-8B89-B406-BC88-A30B39E42FBD}"/>
              </a:ext>
            </a:extLst>
          </p:cNvPr>
          <p:cNvSpPr/>
          <p:nvPr userDrawn="1"/>
        </p:nvSpPr>
        <p:spPr>
          <a:xfrm>
            <a:off x="9847264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56" name="Google Shape;230;p3">
            <a:extLst>
              <a:ext uri="{FF2B5EF4-FFF2-40B4-BE49-F238E27FC236}">
                <a16:creationId xmlns:a16="http://schemas.microsoft.com/office/drawing/2014/main" xmlns="" id="{52BC51E3-07FD-C473-3042-242B1524BC1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5" y="5541964"/>
            <a:ext cx="166687" cy="168275"/>
            <a:chOff x="4954425" y="2036375"/>
            <a:chExt cx="166675" cy="168575"/>
          </a:xfrm>
        </p:grpSpPr>
        <p:sp>
          <p:nvSpPr>
            <p:cNvPr id="157" name="Google Shape;231;p3">
              <a:extLst>
                <a:ext uri="{FF2B5EF4-FFF2-40B4-BE49-F238E27FC236}">
                  <a16:creationId xmlns:a16="http://schemas.microsoft.com/office/drawing/2014/main" xmlns="" id="{9694B2DE-CCCC-DC3F-E35B-48C73FEADA4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8" name="Google Shape;232;p3">
              <a:extLst>
                <a:ext uri="{FF2B5EF4-FFF2-40B4-BE49-F238E27FC236}">
                  <a16:creationId xmlns:a16="http://schemas.microsoft.com/office/drawing/2014/main" xmlns="" id="{F42347CF-257F-0B1E-0AD3-677FB1F2784E}"/>
                </a:ext>
              </a:extLst>
            </p:cNvPr>
            <p:cNvSpPr/>
            <p:nvPr/>
          </p:nvSpPr>
          <p:spPr>
            <a:xfrm>
              <a:off x="5009983" y="2104759"/>
              <a:ext cx="52384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1811F1AE-7B49-EE36-168F-0DF0BB625DDF}"/>
              </a:ext>
            </a:extLst>
          </p:cNvPr>
          <p:cNvSpPr txBox="1"/>
          <p:nvPr userDrawn="1"/>
        </p:nvSpPr>
        <p:spPr>
          <a:xfrm>
            <a:off x="3605213" y="1597026"/>
            <a:ext cx="4751387" cy="27469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625" i="0">
                <a:solidFill>
                  <a:srgbClr val="002060"/>
                </a:solidFill>
                <a:latin typeface="+mj-lt"/>
              </a:rPr>
              <a:t>LUYỆN TẬP</a:t>
            </a:r>
            <a:endParaRPr lang="vi-VN" sz="8625" i="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978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59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rgbClr val="4F6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5D91E1DF-2EEE-E8A5-A62A-E8F16BA64A9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9" y="219077"/>
            <a:ext cx="11614151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96121977-1C53-8A5F-7083-57D6EB487C8E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C638F04C-D3D9-290D-7EEE-A408C54138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10DF75CC-B3C4-17FA-F613-1F2E72DE46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38CBCEFF-6A8C-2F8D-C5DF-9A58F58FD3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E2FCB357-1D40-5A8D-48A0-D908760F9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0E6AE464-B468-3A36-DBC7-4F23C8DC3F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415"/>
              <a:ext cx="570111" cy="380291"/>
              <a:chOff x="8341543" y="1721415"/>
              <a:chExt cx="570111" cy="380291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C4664F0F-C59F-A01C-84B2-3652539F0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89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DFA41057-7B1C-02D9-EC3B-188DE97E700B}"/>
                  </a:ext>
                </a:extLst>
              </p:cNvPr>
              <p:cNvSpPr/>
              <p:nvPr/>
            </p:nvSpPr>
            <p:spPr>
              <a:xfrm>
                <a:off x="8341866" y="1721414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74E5C68D-3A99-5F0A-0E10-BA43C3B9B9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FA2DD361-667F-A189-05A5-F2C6B0945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CF912609-4581-B72A-167A-2356843933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2096520E-588D-FEB5-B666-04BDC9E350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869"/>
              <a:ext cx="570111" cy="387780"/>
              <a:chOff x="8341543" y="606869"/>
              <a:chExt cx="570111" cy="387780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A97252DA-0F59-30CA-2745-9F7B74A44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7A1F16DC-6F68-164A-DF4B-6FF0A2916999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5E594F9B-CC3A-B0D1-158C-61DC8872D4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6164F717-C803-A28D-41B3-3E768F716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1CD359C8-9F32-4F73-EC88-94A26F0CC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0B83944F-5F48-5401-1283-D09A1A0FD6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586"/>
              <a:ext cx="570111" cy="380884"/>
              <a:chOff x="8341543" y="2281736"/>
              <a:chExt cx="570111" cy="380884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B7E2C112-16FE-81A9-1710-D52138376B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84D947B5-63A5-9F17-5DC9-7B491F49C603}"/>
                  </a:ext>
                </a:extLst>
              </p:cNvPr>
              <p:cNvSpPr/>
              <p:nvPr/>
            </p:nvSpPr>
            <p:spPr>
              <a:xfrm>
                <a:off x="8341866" y="2281735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564DA23E-8127-B3D6-3BFB-E778DFDC4F30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CB70AF3A-D537-B7C1-4E1C-AEF5821EA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D1D2B1FC-AEC0-50E2-76C0-AD07CDD67719}"/>
              </a:ext>
            </a:extLst>
          </p:cNvPr>
          <p:cNvSpPr>
            <a:spLocks/>
          </p:cNvSpPr>
          <p:nvPr userDrawn="1"/>
        </p:nvSpPr>
        <p:spPr bwMode="auto">
          <a:xfrm>
            <a:off x="465139" y="882651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2A1DAF5D-BF55-95B0-4217-CA3F53301B5F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4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EBC60484-91CC-4854-B342-F605657F51C4}"/>
              </a:ext>
            </a:extLst>
          </p:cNvPr>
          <p:cNvSpPr>
            <a:spLocks/>
          </p:cNvSpPr>
          <p:nvPr userDrawn="1"/>
        </p:nvSpPr>
        <p:spPr bwMode="auto">
          <a:xfrm>
            <a:off x="22383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C58EB07F-ABCE-63FA-AF19-6E73172C5B00}"/>
              </a:ext>
            </a:extLst>
          </p:cNvPr>
          <p:cNvSpPr>
            <a:spLocks/>
          </p:cNvSpPr>
          <p:nvPr userDrawn="1"/>
        </p:nvSpPr>
        <p:spPr bwMode="auto">
          <a:xfrm>
            <a:off x="525464" y="947739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F88A9B41-4268-89F5-737E-3A2B0AA514B1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A015BFCE-E153-D7EB-8E84-B4F739B21D30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1495425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35279829-5F2D-58F3-39AA-9D98342617C5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F164DFB4-23A4-8D86-801F-7CB1C3780D49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61293594-B5C0-D0D9-99F5-F331DDD6A7BA}"/>
              </a:ext>
            </a:extLst>
          </p:cNvPr>
          <p:cNvSpPr>
            <a:spLocks/>
          </p:cNvSpPr>
          <p:nvPr userDrawn="1"/>
        </p:nvSpPr>
        <p:spPr bwMode="auto">
          <a:xfrm>
            <a:off x="522289" y="1562100"/>
            <a:ext cx="47625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D720B867-6F94-BBA5-EECD-9E1A7892F29D}"/>
              </a:ext>
            </a:extLst>
          </p:cNvPr>
          <p:cNvSpPr>
            <a:spLocks/>
          </p:cNvSpPr>
          <p:nvPr userDrawn="1"/>
        </p:nvSpPr>
        <p:spPr bwMode="auto">
          <a:xfrm>
            <a:off x="201614" y="1531937"/>
            <a:ext cx="446087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A535CE8E-C3BD-5A8D-BC94-6E6C75A338F2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2109788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BA3CE6AB-3B06-7714-8BF6-FC9B24FE319C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D485FFA2-04E3-3CD3-D656-B5202D025E32}"/>
              </a:ext>
            </a:extLst>
          </p:cNvPr>
          <p:cNvSpPr>
            <a:spLocks/>
          </p:cNvSpPr>
          <p:nvPr userDrawn="1"/>
        </p:nvSpPr>
        <p:spPr bwMode="auto">
          <a:xfrm>
            <a:off x="222249" y="2217737"/>
            <a:ext cx="44451" cy="44451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82648110-EB48-430D-28A6-6D98A92F6A51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1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37CA8B68-95D2-88A1-56D9-AA7E2FED4065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3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A91E5304-29BF-B2B2-A6CD-B6A15619A5D2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2724151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A2990F57-05E7-5D87-E500-9BD2BC7B5FA6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6B45850D-36A4-8434-7513-C116B1D122C0}"/>
              </a:ext>
            </a:extLst>
          </p:cNvPr>
          <p:cNvSpPr>
            <a:spLocks/>
          </p:cNvSpPr>
          <p:nvPr userDrawn="1"/>
        </p:nvSpPr>
        <p:spPr bwMode="auto">
          <a:xfrm>
            <a:off x="220664" y="2830514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D8FA4AB6-971F-5E33-1D1C-F77442348D95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03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DFE2C0BD-520A-55EA-629E-FC28CAD7333F}"/>
              </a:ext>
            </a:extLst>
          </p:cNvPr>
          <p:cNvSpPr>
            <a:spLocks/>
          </p:cNvSpPr>
          <p:nvPr userDrawn="1"/>
        </p:nvSpPr>
        <p:spPr bwMode="auto">
          <a:xfrm>
            <a:off x="198439" y="27590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39F01D1F-CE06-F7EC-0FA4-CA964A5B816F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D3DF25D0-BDA7-6C60-850C-591FBDC49FD2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A516D71A-8B1F-E272-D820-DAD29D0FB9FB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1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DC41EA34-0EE7-38AD-589B-FDCF6B53881C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416D739D-7195-91B9-C31C-2A032BA810CF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050783DC-F432-D0D8-4EB9-98133C42D06C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F17F9F23-064B-0BAD-0E32-C4B12D280DEC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D4763641-52D7-CC59-3A52-696CDEEC7E04}"/>
              </a:ext>
            </a:extLst>
          </p:cNvPr>
          <p:cNvSpPr>
            <a:spLocks/>
          </p:cNvSpPr>
          <p:nvPr userDrawn="1"/>
        </p:nvSpPr>
        <p:spPr bwMode="auto">
          <a:xfrm>
            <a:off x="217489" y="4059239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535852D9-F09B-15AB-5B0B-2A0885E8AEAF}"/>
              </a:ext>
            </a:extLst>
          </p:cNvPr>
          <p:cNvSpPr>
            <a:spLocks/>
          </p:cNvSpPr>
          <p:nvPr userDrawn="1"/>
        </p:nvSpPr>
        <p:spPr bwMode="auto">
          <a:xfrm>
            <a:off x="519114" y="4016375"/>
            <a:ext cx="46037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149157A9-ECFB-7948-72E8-C0C471B50237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878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4B62BFB0-8D8B-B90A-3521-6A7AE6C4A3AC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1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796A63A9-DF38-88A2-0B2A-86AA9FA61FEA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4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2CFD3F76-FBA2-B4BA-D90F-77CB8127E695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4"/>
            <a:ext cx="46039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25ED1207-61B3-98BC-F760-E0AF0FB17F84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9"/>
            <a:ext cx="44451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5A447977-1F1F-B8F8-9C92-3D3ABC30B51E}"/>
              </a:ext>
            </a:extLst>
          </p:cNvPr>
          <p:cNvSpPr>
            <a:spLocks/>
          </p:cNvSpPr>
          <p:nvPr userDrawn="1"/>
        </p:nvSpPr>
        <p:spPr bwMode="auto">
          <a:xfrm>
            <a:off x="195265" y="4600575"/>
            <a:ext cx="446087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DBC84845-50A4-7AA1-B261-59F715E87000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4"/>
            <a:ext cx="109539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880695A3-DE7E-E686-F0C9-8F0D62803216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03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301E7071-E830-CC76-2587-C0F4B48B22B2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C89D8CDB-2A4B-EAD7-9E47-00305C580F76}"/>
              </a:ext>
            </a:extLst>
          </p:cNvPr>
          <p:cNvSpPr>
            <a:spLocks/>
          </p:cNvSpPr>
          <p:nvPr userDrawn="1"/>
        </p:nvSpPr>
        <p:spPr bwMode="auto">
          <a:xfrm>
            <a:off x="515940" y="5245101"/>
            <a:ext cx="47625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B25270E6-2751-34FF-D836-1BD51805A870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149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0CC81015-106C-8D40-3463-93ED55BA16BD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6999637E-6B4F-435A-0395-A81266DB6651}"/>
              </a:ext>
            </a:extLst>
          </p:cNvPr>
          <p:cNvSpPr>
            <a:spLocks/>
          </p:cNvSpPr>
          <p:nvPr userDrawn="1"/>
        </p:nvSpPr>
        <p:spPr bwMode="auto">
          <a:xfrm>
            <a:off x="190502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5B1BB586-0834-77AC-594F-6AEFA6AC93C0}"/>
              </a:ext>
            </a:extLst>
          </p:cNvPr>
          <p:cNvSpPr>
            <a:spLocks/>
          </p:cNvSpPr>
          <p:nvPr userDrawn="1"/>
        </p:nvSpPr>
        <p:spPr bwMode="auto">
          <a:xfrm>
            <a:off x="214314" y="5900739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6F5DB461-7669-1D90-27EC-6F9672625BF8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9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FFBFAA1B-E49C-0BD0-3B65-CEF64D0BE445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8293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65014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BDA641-806F-4DFF-9C9C-81C665D8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F1B7C8-5367-41F7-8497-7B46BF84E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D3CB0F-C78C-41B7-BFF7-B7849124F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6D84B49-E1E2-4E83-B097-59DF756C0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B190B71-A710-484F-8A3A-CE0E7D05A0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C088584-2936-4CD3-AA9D-428EEECF8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93D09AB-0C0F-492C-8C35-5DC96819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32F01D6-E3E4-4FA4-9A0B-C2BBFFAA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887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A7DA68D4-1A62-C52B-AA26-CA6545CCBE1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9" y="219077"/>
            <a:ext cx="11614151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571947E5-0A38-C08D-B2AF-A5AFDCAC7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80" y="219519"/>
              <a:ext cx="8068625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980230FC-E27A-5927-5E9F-CB4950392B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51908BCF-96D6-C7A5-6C87-BE37F5E57D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72BE0669-8ECB-6806-BDCC-C68F39B871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8191394E-44D8-4FBF-2EBE-1E8A6CF04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8ABA6F2C-865A-0D75-0899-F500224633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415"/>
              <a:ext cx="570111" cy="380291"/>
              <a:chOff x="8341543" y="1721415"/>
              <a:chExt cx="570111" cy="380291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65A8179C-3172-8CC6-9FA0-89F8B23121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89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EAB7BF9D-A500-ADAA-3F5D-EBF2047D884F}"/>
                  </a:ext>
                </a:extLst>
              </p:cNvPr>
              <p:cNvSpPr/>
              <p:nvPr/>
            </p:nvSpPr>
            <p:spPr>
              <a:xfrm>
                <a:off x="8341866" y="1721414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EFA2454B-FB48-0D38-A2C3-CF5629003D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9E124FF1-86C4-9C96-8B2E-9C4ED076C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E45981BF-2203-834E-EFD9-2E1C432CF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CF07B64E-425A-C434-65B5-33D8D4ED88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869"/>
              <a:ext cx="570111" cy="387780"/>
              <a:chOff x="8341543" y="606869"/>
              <a:chExt cx="570111" cy="387780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FD59C21F-92F4-3A79-EB3D-6FCC19EF7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9D63AA38-5347-F164-F09F-F57D50043513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930B54FB-A602-68C8-B090-5A20BAF1E6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88A608E8-0223-85AB-D546-3467F2F9DE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70805DF5-B24D-2F8D-D381-AB9FD7B20D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4F0550FF-BDEF-DF40-16D2-869AB17DB6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586"/>
              <a:ext cx="570111" cy="380884"/>
              <a:chOff x="8341543" y="2281736"/>
              <a:chExt cx="570111" cy="380884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9A735F26-A402-9884-5A5E-7CD3A3674F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A3C59F47-BB97-2585-3FD1-0F57EE1E33DF}"/>
                  </a:ext>
                </a:extLst>
              </p:cNvPr>
              <p:cNvSpPr/>
              <p:nvPr/>
            </p:nvSpPr>
            <p:spPr>
              <a:xfrm>
                <a:off x="8341866" y="2281735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F71D0A41-C8EB-6261-4035-0C6E4B5C305F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19985758-2A2E-A830-E7BF-286344D64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5" name="Google Shape;1016;p14">
            <a:extLst>
              <a:ext uri="{FF2B5EF4-FFF2-40B4-BE49-F238E27FC236}">
                <a16:creationId xmlns:a16="http://schemas.microsoft.com/office/drawing/2014/main" xmlns="" id="{F00D4588-BE06-3615-0A27-E70BC0C04F7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89013" y="5645151"/>
            <a:ext cx="615951" cy="536575"/>
            <a:chOff x="2495125" y="2142250"/>
            <a:chExt cx="444275" cy="398525"/>
          </a:xfrm>
        </p:grpSpPr>
        <p:sp>
          <p:nvSpPr>
            <p:cNvPr id="26" name="Google Shape;1017;p14">
              <a:extLst>
                <a:ext uri="{FF2B5EF4-FFF2-40B4-BE49-F238E27FC236}">
                  <a16:creationId xmlns:a16="http://schemas.microsoft.com/office/drawing/2014/main" xmlns="" id="{BFC4A801-E326-7E90-6B3C-15C94A56C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7" name="Google Shape;1018;p14">
              <a:extLst>
                <a:ext uri="{FF2B5EF4-FFF2-40B4-BE49-F238E27FC236}">
                  <a16:creationId xmlns:a16="http://schemas.microsoft.com/office/drawing/2014/main" xmlns="" id="{295D8CF2-7EE7-975B-4BC5-4E01B715998D}"/>
                </a:ext>
              </a:extLst>
            </p:cNvPr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8" name="Google Shape;1019;p14">
            <a:extLst>
              <a:ext uri="{FF2B5EF4-FFF2-40B4-BE49-F238E27FC236}">
                <a16:creationId xmlns:a16="http://schemas.microsoft.com/office/drawing/2014/main" xmlns="" id="{A52B28DA-36A0-788D-2BFF-EA44F38C3E1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177465" y="427039"/>
            <a:ext cx="403225" cy="379412"/>
            <a:chOff x="3243875" y="2372825"/>
            <a:chExt cx="291375" cy="281375"/>
          </a:xfrm>
        </p:grpSpPr>
        <p:sp>
          <p:nvSpPr>
            <p:cNvPr id="29" name="Google Shape;1020;p14">
              <a:extLst>
                <a:ext uri="{FF2B5EF4-FFF2-40B4-BE49-F238E27FC236}">
                  <a16:creationId xmlns:a16="http://schemas.microsoft.com/office/drawing/2014/main" xmlns="" id="{6CA586C9-6DD0-808F-ECE2-7BB99B7ED96D}"/>
                </a:ext>
              </a:extLst>
            </p:cNvPr>
            <p:cNvSpPr/>
            <p:nvPr/>
          </p:nvSpPr>
          <p:spPr>
            <a:xfrm>
              <a:off x="3286319" y="2403435"/>
              <a:ext cx="206486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1021;p14">
              <a:extLst>
                <a:ext uri="{FF2B5EF4-FFF2-40B4-BE49-F238E27FC236}">
                  <a16:creationId xmlns:a16="http://schemas.microsoft.com/office/drawing/2014/main" xmlns="" id="{0968F8C2-E2A5-1573-9F9E-72EAA5E3169A}"/>
                </a:ext>
              </a:extLst>
            </p:cNvPr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1022;p14">
              <a:extLst>
                <a:ext uri="{FF2B5EF4-FFF2-40B4-BE49-F238E27FC236}">
                  <a16:creationId xmlns:a16="http://schemas.microsoft.com/office/drawing/2014/main" xmlns="" id="{A87C502B-AE52-EFF3-FF57-0AB4A2C5D242}"/>
                </a:ext>
              </a:extLst>
            </p:cNvPr>
            <p:cNvSpPr/>
            <p:nvPr/>
          </p:nvSpPr>
          <p:spPr>
            <a:xfrm>
              <a:off x="3396445" y="2372825"/>
              <a:ext cx="1032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1023;p14">
              <a:extLst>
                <a:ext uri="{FF2B5EF4-FFF2-40B4-BE49-F238E27FC236}">
                  <a16:creationId xmlns:a16="http://schemas.microsoft.com/office/drawing/2014/main" xmlns="" id="{65C8A2FD-8FBD-617D-9CBF-09785A008A6D}"/>
                </a:ext>
              </a:extLst>
            </p:cNvPr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3" name="Google Shape;1024;p14">
              <a:extLst>
                <a:ext uri="{FF2B5EF4-FFF2-40B4-BE49-F238E27FC236}">
                  <a16:creationId xmlns:a16="http://schemas.microsoft.com/office/drawing/2014/main" xmlns="" id="{75800ED9-AE40-8E91-4289-545E02F1452A}"/>
                </a:ext>
              </a:extLst>
            </p:cNvPr>
            <p:cNvSpPr/>
            <p:nvPr/>
          </p:nvSpPr>
          <p:spPr>
            <a:xfrm>
              <a:off x="3340235" y="2378711"/>
              <a:ext cx="105537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1025;p14">
              <a:extLst>
                <a:ext uri="{FF2B5EF4-FFF2-40B4-BE49-F238E27FC236}">
                  <a16:creationId xmlns:a16="http://schemas.microsoft.com/office/drawing/2014/main" xmlns="" id="{EC9431CE-D874-A80B-2D1F-1F5948000095}"/>
                </a:ext>
              </a:extLst>
            </p:cNvPr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1026;p14">
              <a:extLst>
                <a:ext uri="{FF2B5EF4-FFF2-40B4-BE49-F238E27FC236}">
                  <a16:creationId xmlns:a16="http://schemas.microsoft.com/office/drawing/2014/main" xmlns="" id="{94EA8B9A-F4D7-3BED-F6F8-2E484413032E}"/>
                </a:ext>
              </a:extLst>
            </p:cNvPr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6" name="Google Shape;1027;p14">
              <a:extLst>
                <a:ext uri="{FF2B5EF4-FFF2-40B4-BE49-F238E27FC236}">
                  <a16:creationId xmlns:a16="http://schemas.microsoft.com/office/drawing/2014/main" xmlns="" id="{F1810BB2-2D01-D7FC-2672-4B5A1B8B8BF6}"/>
                </a:ext>
              </a:extLst>
            </p:cNvPr>
            <p:cNvSpPr/>
            <p:nvPr/>
          </p:nvSpPr>
          <p:spPr>
            <a:xfrm>
              <a:off x="3328764" y="2385775"/>
              <a:ext cx="121597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7" name="Google Shape;1028;p14">
              <a:extLst>
                <a:ext uri="{FF2B5EF4-FFF2-40B4-BE49-F238E27FC236}">
                  <a16:creationId xmlns:a16="http://schemas.microsoft.com/office/drawing/2014/main" xmlns="" id="{3463B8C3-8B3C-CE65-9D69-7167508D26AA}"/>
                </a:ext>
              </a:extLst>
            </p:cNvPr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8" name="Google Shape;1029;p14">
              <a:extLst>
                <a:ext uri="{FF2B5EF4-FFF2-40B4-BE49-F238E27FC236}">
                  <a16:creationId xmlns:a16="http://schemas.microsoft.com/office/drawing/2014/main" xmlns="" id="{14085843-0E44-4C37-2880-C2B5C0B7B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290" y="2469364"/>
              <a:ext cx="71699" cy="7181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39" name="Google Shape;1030;p14">
            <a:extLst>
              <a:ext uri="{FF2B5EF4-FFF2-40B4-BE49-F238E27FC236}">
                <a16:creationId xmlns:a16="http://schemas.microsoft.com/office/drawing/2014/main" xmlns="" id="{4F4FD39A-769A-F41B-9E93-910FAF30167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004551" y="1042989"/>
            <a:ext cx="230188" cy="227012"/>
            <a:chOff x="4954425" y="2036375"/>
            <a:chExt cx="166675" cy="168575"/>
          </a:xfrm>
        </p:grpSpPr>
        <p:sp>
          <p:nvSpPr>
            <p:cNvPr id="40" name="Google Shape;1031;p14">
              <a:extLst>
                <a:ext uri="{FF2B5EF4-FFF2-40B4-BE49-F238E27FC236}">
                  <a16:creationId xmlns:a16="http://schemas.microsoft.com/office/drawing/2014/main" xmlns="" id="{09A499A8-070D-ADDD-87E3-276FF1469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1" name="Google Shape;1032;p14">
              <a:extLst>
                <a:ext uri="{FF2B5EF4-FFF2-40B4-BE49-F238E27FC236}">
                  <a16:creationId xmlns:a16="http://schemas.microsoft.com/office/drawing/2014/main" xmlns="" id="{09EF2F7A-0B45-3E0F-910D-A377D850C6EB}"/>
                </a:ext>
              </a:extLst>
            </p:cNvPr>
            <p:cNvSpPr/>
            <p:nvPr/>
          </p:nvSpPr>
          <p:spPr>
            <a:xfrm>
              <a:off x="5009600" y="2104748"/>
              <a:ext cx="51727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2" name="Google Shape;1033;p14">
            <a:extLst>
              <a:ext uri="{FF2B5EF4-FFF2-40B4-BE49-F238E27FC236}">
                <a16:creationId xmlns:a16="http://schemas.microsoft.com/office/drawing/2014/main" xmlns="" id="{D6F702F0-214A-50A5-3C15-5F9CAF8876C9}"/>
              </a:ext>
            </a:extLst>
          </p:cNvPr>
          <p:cNvSpPr>
            <a:spLocks/>
          </p:cNvSpPr>
          <p:nvPr userDrawn="1"/>
        </p:nvSpPr>
        <p:spPr bwMode="auto">
          <a:xfrm>
            <a:off x="2055814" y="6264275"/>
            <a:ext cx="165100" cy="109539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3" name="Google Shape;1034;p14">
            <a:extLst>
              <a:ext uri="{FF2B5EF4-FFF2-40B4-BE49-F238E27FC236}">
                <a16:creationId xmlns:a16="http://schemas.microsoft.com/office/drawing/2014/main" xmlns="" id="{6AC6D9CA-E70C-C1BD-7179-E3338B5D33F4}"/>
              </a:ext>
            </a:extLst>
          </p:cNvPr>
          <p:cNvSpPr/>
          <p:nvPr userDrawn="1"/>
        </p:nvSpPr>
        <p:spPr>
          <a:xfrm>
            <a:off x="10996613" y="6181726"/>
            <a:ext cx="120651" cy="8255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4" name="Google Shape;1035;p14">
            <a:extLst>
              <a:ext uri="{FF2B5EF4-FFF2-40B4-BE49-F238E27FC236}">
                <a16:creationId xmlns:a16="http://schemas.microsoft.com/office/drawing/2014/main" xmlns="" id="{608D7AB1-8D0C-496C-6B8F-4DBCAAC99F2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7564" y="5192714"/>
            <a:ext cx="230187" cy="225425"/>
            <a:chOff x="4954425" y="2036375"/>
            <a:chExt cx="166675" cy="168575"/>
          </a:xfrm>
        </p:grpSpPr>
        <p:sp>
          <p:nvSpPr>
            <p:cNvPr id="45" name="Google Shape;1036;p14">
              <a:extLst>
                <a:ext uri="{FF2B5EF4-FFF2-40B4-BE49-F238E27FC236}">
                  <a16:creationId xmlns:a16="http://schemas.microsoft.com/office/drawing/2014/main" xmlns="" id="{1E5AE4AE-70DF-AD56-1C88-2A0F1FFD1D31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6" name="Google Shape;1037;p14">
              <a:extLst>
                <a:ext uri="{FF2B5EF4-FFF2-40B4-BE49-F238E27FC236}">
                  <a16:creationId xmlns:a16="http://schemas.microsoft.com/office/drawing/2014/main" xmlns="" id="{3B7B104C-70EA-4E60-700A-19B68C5A4A93}"/>
                </a:ext>
              </a:extLst>
            </p:cNvPr>
            <p:cNvSpPr/>
            <p:nvPr/>
          </p:nvSpPr>
          <p:spPr>
            <a:xfrm>
              <a:off x="5009600" y="2105230"/>
              <a:ext cx="5172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7" name="Google Shape;1082;p14">
            <a:extLst>
              <a:ext uri="{FF2B5EF4-FFF2-40B4-BE49-F238E27FC236}">
                <a16:creationId xmlns:a16="http://schemas.microsoft.com/office/drawing/2014/main" xmlns="" id="{01A5624C-009D-1282-A1F4-636E1029C112}"/>
              </a:ext>
            </a:extLst>
          </p:cNvPr>
          <p:cNvSpPr>
            <a:spLocks/>
          </p:cNvSpPr>
          <p:nvPr userDrawn="1"/>
        </p:nvSpPr>
        <p:spPr bwMode="auto">
          <a:xfrm>
            <a:off x="465139" y="882651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8" name="Google Shape;1083;p14">
            <a:extLst>
              <a:ext uri="{FF2B5EF4-FFF2-40B4-BE49-F238E27FC236}">
                <a16:creationId xmlns:a16="http://schemas.microsoft.com/office/drawing/2014/main" xmlns="" id="{E01A5B1F-AA9E-767A-D34C-C500DA3E2E4F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4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9" name="Google Shape;1084;p14">
            <a:extLst>
              <a:ext uri="{FF2B5EF4-FFF2-40B4-BE49-F238E27FC236}">
                <a16:creationId xmlns:a16="http://schemas.microsoft.com/office/drawing/2014/main" xmlns="" id="{97FAED16-87F5-5051-76F9-0571CAEE166E}"/>
              </a:ext>
            </a:extLst>
          </p:cNvPr>
          <p:cNvSpPr>
            <a:spLocks/>
          </p:cNvSpPr>
          <p:nvPr userDrawn="1"/>
        </p:nvSpPr>
        <p:spPr bwMode="auto">
          <a:xfrm>
            <a:off x="22383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0" name="Google Shape;1085;p14">
            <a:extLst>
              <a:ext uri="{FF2B5EF4-FFF2-40B4-BE49-F238E27FC236}">
                <a16:creationId xmlns:a16="http://schemas.microsoft.com/office/drawing/2014/main" xmlns="" id="{9A62B2AD-AA1A-F922-692C-B3D385C02712}"/>
              </a:ext>
            </a:extLst>
          </p:cNvPr>
          <p:cNvSpPr>
            <a:spLocks/>
          </p:cNvSpPr>
          <p:nvPr userDrawn="1"/>
        </p:nvSpPr>
        <p:spPr bwMode="auto">
          <a:xfrm>
            <a:off x="525464" y="947739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1" name="Google Shape;1086;p14">
            <a:extLst>
              <a:ext uri="{FF2B5EF4-FFF2-40B4-BE49-F238E27FC236}">
                <a16:creationId xmlns:a16="http://schemas.microsoft.com/office/drawing/2014/main" xmlns="" id="{A57F0E3D-8754-65CC-391A-018F09767661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5254DC9F-AF4A-1DFE-8653-245C72D19C1E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1495425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132AC842-BC24-A899-3882-6378C7F10091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16FF4FF8-5434-2794-9F99-4E36752A1C3F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9A555A98-7B07-8B43-690E-7C4718CB5241}"/>
              </a:ext>
            </a:extLst>
          </p:cNvPr>
          <p:cNvSpPr>
            <a:spLocks/>
          </p:cNvSpPr>
          <p:nvPr userDrawn="1"/>
        </p:nvSpPr>
        <p:spPr bwMode="auto">
          <a:xfrm>
            <a:off x="522289" y="1562100"/>
            <a:ext cx="47625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8BC2B3F-4B16-0A5A-8EBD-264A9B480D7E}"/>
              </a:ext>
            </a:extLst>
          </p:cNvPr>
          <p:cNvSpPr>
            <a:spLocks/>
          </p:cNvSpPr>
          <p:nvPr userDrawn="1"/>
        </p:nvSpPr>
        <p:spPr bwMode="auto">
          <a:xfrm>
            <a:off x="201614" y="1531937"/>
            <a:ext cx="446087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F324FC66-BDD1-8249-5B04-1D737EA2BF82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2109788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B06211E5-4D0F-2B5F-3F86-A065E3B595D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866B4844-1045-605C-9183-AF07742EEDDA}"/>
              </a:ext>
            </a:extLst>
          </p:cNvPr>
          <p:cNvSpPr>
            <a:spLocks/>
          </p:cNvSpPr>
          <p:nvPr userDrawn="1"/>
        </p:nvSpPr>
        <p:spPr bwMode="auto">
          <a:xfrm>
            <a:off x="222249" y="2217737"/>
            <a:ext cx="44451" cy="44451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4F6CB70E-F68D-ABA0-3F50-166F74B0BF92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1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ACB5D4A8-A602-BF2C-D0D3-D26E7EB90D30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3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95B4B56B-5B86-6B8E-62C6-20B0050FB346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2724151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2EF3719D-30CA-8893-D966-43C559A2A596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469859CB-96DD-134F-CA17-3ECB580F2622}"/>
              </a:ext>
            </a:extLst>
          </p:cNvPr>
          <p:cNvSpPr>
            <a:spLocks/>
          </p:cNvSpPr>
          <p:nvPr userDrawn="1"/>
        </p:nvSpPr>
        <p:spPr bwMode="auto">
          <a:xfrm>
            <a:off x="220664" y="2830514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A9023D88-C37C-AB89-EF07-3D334A4D7EE8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03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9C74F347-37A7-0F9F-7DC2-975E67F6961C}"/>
              </a:ext>
            </a:extLst>
          </p:cNvPr>
          <p:cNvSpPr>
            <a:spLocks/>
          </p:cNvSpPr>
          <p:nvPr userDrawn="1"/>
        </p:nvSpPr>
        <p:spPr bwMode="auto">
          <a:xfrm>
            <a:off x="198439" y="27590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BEE3D5A4-AB2A-1111-7A5A-B9A4606DD213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58D3596B-AAA1-1B0F-E127-EA799D80FF51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8DDFB6F2-3CEF-65C3-10E1-0F30EB86EF09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1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7F8593D2-2C82-94B9-9B62-3DEDC56D75DA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400C5B0E-5E6F-D460-E4BC-DE2912F11ADD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F9B8FF93-725E-E752-929A-A6FB06C51C60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4622DDC-3064-34E6-048E-27520B719B53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9EEDD39B-0B79-E653-A64F-C7D521EDD953}"/>
              </a:ext>
            </a:extLst>
          </p:cNvPr>
          <p:cNvSpPr>
            <a:spLocks/>
          </p:cNvSpPr>
          <p:nvPr userDrawn="1"/>
        </p:nvSpPr>
        <p:spPr bwMode="auto">
          <a:xfrm>
            <a:off x="217489" y="4059239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F50E8131-9107-9991-46BF-4C22DEC7F06D}"/>
              </a:ext>
            </a:extLst>
          </p:cNvPr>
          <p:cNvSpPr>
            <a:spLocks/>
          </p:cNvSpPr>
          <p:nvPr userDrawn="1"/>
        </p:nvSpPr>
        <p:spPr bwMode="auto">
          <a:xfrm>
            <a:off x="519114" y="4016375"/>
            <a:ext cx="46037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D90E0BA9-4AD4-13EC-3169-89F57E5958BC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878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B5540DA5-2E9C-D3A2-AF15-DA9A457D17FB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1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52EA578F-4A6D-904A-4FF5-86F3598378D4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4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A11E74A2-484F-C58A-94B6-3CA4E4B11D7D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4"/>
            <a:ext cx="46039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616B9D1B-3E48-5FD2-1FFA-5684CCB7C92F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9"/>
            <a:ext cx="44451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1AF7540F-24F5-B110-AEAA-665B29D48986}"/>
              </a:ext>
            </a:extLst>
          </p:cNvPr>
          <p:cNvSpPr>
            <a:spLocks/>
          </p:cNvSpPr>
          <p:nvPr userDrawn="1"/>
        </p:nvSpPr>
        <p:spPr bwMode="auto">
          <a:xfrm>
            <a:off x="195265" y="4600575"/>
            <a:ext cx="446087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EAF705DD-9027-2F5A-51B1-80F757CB1237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4"/>
            <a:ext cx="109539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C96E2E12-A151-4EC3-D4C7-270E3C7BDBD9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03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486855EA-25E5-4AF2-3667-47F975CB82E2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C6819461-AC1F-1FBE-9639-9FFADA9C8484}"/>
              </a:ext>
            </a:extLst>
          </p:cNvPr>
          <p:cNvSpPr>
            <a:spLocks/>
          </p:cNvSpPr>
          <p:nvPr userDrawn="1"/>
        </p:nvSpPr>
        <p:spPr bwMode="auto">
          <a:xfrm>
            <a:off x="515940" y="5245101"/>
            <a:ext cx="47625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0D8B1B5C-D2D1-745F-A3C7-C517F9815C8C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149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353007E3-322E-D89E-C092-AFB8AAE9D71A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4338218B-A20C-09F1-FA24-CB66C0E1039A}"/>
              </a:ext>
            </a:extLst>
          </p:cNvPr>
          <p:cNvSpPr>
            <a:spLocks/>
          </p:cNvSpPr>
          <p:nvPr userDrawn="1"/>
        </p:nvSpPr>
        <p:spPr bwMode="auto">
          <a:xfrm>
            <a:off x="190502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E871F8DD-8D49-0191-B497-6879AA824007}"/>
              </a:ext>
            </a:extLst>
          </p:cNvPr>
          <p:cNvSpPr>
            <a:spLocks/>
          </p:cNvSpPr>
          <p:nvPr userDrawn="1"/>
        </p:nvSpPr>
        <p:spPr bwMode="auto">
          <a:xfrm>
            <a:off x="214314" y="5900739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CDFC44D7-EA33-474A-6D59-88D68CDE1A9A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9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12EBA9F9-1315-9672-BB83-D8C4A2A29A59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8293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grpSp>
        <p:nvGrpSpPr>
          <p:cNvPr id="92" name="Google Shape;2356;p30">
            <a:extLst>
              <a:ext uri="{FF2B5EF4-FFF2-40B4-BE49-F238E27FC236}">
                <a16:creationId xmlns:a16="http://schemas.microsoft.com/office/drawing/2014/main" xmlns="" id="{6A764942-2B2E-04CE-5AD3-E902772A4F8A}"/>
              </a:ext>
            </a:extLst>
          </p:cNvPr>
          <p:cNvGrpSpPr/>
          <p:nvPr userDrawn="1"/>
        </p:nvGrpSpPr>
        <p:grpSpPr>
          <a:xfrm>
            <a:off x="745414" y="1491607"/>
            <a:ext cx="9867487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93" name="Google Shape;2357;p30">
              <a:extLst>
                <a:ext uri="{FF2B5EF4-FFF2-40B4-BE49-F238E27FC236}">
                  <a16:creationId xmlns:a16="http://schemas.microsoft.com/office/drawing/2014/main" xmlns="" id="{D068E99F-5EDE-C39F-A811-48B70B91DE3A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4" name="Google Shape;2358;p30">
              <a:extLst>
                <a:ext uri="{FF2B5EF4-FFF2-40B4-BE49-F238E27FC236}">
                  <a16:creationId xmlns:a16="http://schemas.microsoft.com/office/drawing/2014/main" xmlns="" id="{52A203A3-40CB-9C6D-632B-DDC78A502CA8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>
                <a:extLst>
                  <a:ext uri="{FF2B5EF4-FFF2-40B4-BE49-F238E27FC236}">
                    <a16:creationId xmlns:a16="http://schemas.microsoft.com/office/drawing/2014/main" xmlns="" id="{749FB0A8-3B3B-11C9-2DC5-BCFA304515E9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6" name="Google Shape;2360;p30">
                <a:extLst>
                  <a:ext uri="{FF2B5EF4-FFF2-40B4-BE49-F238E27FC236}">
                    <a16:creationId xmlns:a16="http://schemas.microsoft.com/office/drawing/2014/main" xmlns="" id="{28274163-5FE2-B1E7-9C49-6C4B5BF149A4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7" name="Google Shape;2361;p30">
                <a:extLst>
                  <a:ext uri="{FF2B5EF4-FFF2-40B4-BE49-F238E27FC236}">
                    <a16:creationId xmlns:a16="http://schemas.microsoft.com/office/drawing/2014/main" xmlns="" id="{D17EFBD2-4013-BE77-4524-F04CD8DD9E1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grpSp>
        <p:nvGrpSpPr>
          <p:cNvPr id="98" name="Google Shape;447;p27">
            <a:extLst>
              <a:ext uri="{FF2B5EF4-FFF2-40B4-BE49-F238E27FC236}">
                <a16:creationId xmlns:a16="http://schemas.microsoft.com/office/drawing/2014/main" xmlns="" id="{6D89CC89-3469-7730-4C4A-B881CBFBFFB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393114" y="4048125"/>
            <a:ext cx="2300287" cy="1593851"/>
            <a:chOff x="4799733" y="3457797"/>
            <a:chExt cx="2301388" cy="1593766"/>
          </a:xfrm>
        </p:grpSpPr>
        <p:sp>
          <p:nvSpPr>
            <p:cNvPr id="99" name="Google Shape;448;p27">
              <a:extLst>
                <a:ext uri="{FF2B5EF4-FFF2-40B4-BE49-F238E27FC236}">
                  <a16:creationId xmlns:a16="http://schemas.microsoft.com/office/drawing/2014/main" xmlns="" id="{12A8D63D-6C30-78D5-4581-D6BC0B0A0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6" y="4441995"/>
              <a:ext cx="133384" cy="122232"/>
            </a:xfrm>
            <a:custGeom>
              <a:avLst/>
              <a:gdLst>
                <a:gd name="T0" fmla="*/ 2147483646 w 2437"/>
                <a:gd name="T1" fmla="*/ 2147483646 h 2211"/>
                <a:gd name="T2" fmla="*/ 2147483646 w 2437"/>
                <a:gd name="T3" fmla="*/ 2147483646 h 2211"/>
                <a:gd name="T4" fmla="*/ 2147483646 w 2437"/>
                <a:gd name="T5" fmla="*/ 2147483646 h 2211"/>
                <a:gd name="T6" fmla="*/ 2147483646 w 2437"/>
                <a:gd name="T7" fmla="*/ 2147483646 h 2211"/>
                <a:gd name="T8" fmla="*/ 2147483646 w 2437"/>
                <a:gd name="T9" fmla="*/ 2147483646 h 2211"/>
                <a:gd name="T10" fmla="*/ 2147483646 w 2437"/>
                <a:gd name="T11" fmla="*/ 2147483646 h 2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0" name="Google Shape;449;p27">
              <a:extLst>
                <a:ext uri="{FF2B5EF4-FFF2-40B4-BE49-F238E27FC236}">
                  <a16:creationId xmlns:a16="http://schemas.microsoft.com/office/drawing/2014/main" xmlns="" id="{272D7974-819B-A6E9-375B-98388BDAC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2016" y="4451520"/>
              <a:ext cx="91039" cy="77784"/>
            </a:xfrm>
            <a:custGeom>
              <a:avLst/>
              <a:gdLst>
                <a:gd name="T0" fmla="*/ 2147483646 w 1656"/>
                <a:gd name="T1" fmla="*/ 2147483646 h 1431"/>
                <a:gd name="T2" fmla="*/ 2147483646 w 1656"/>
                <a:gd name="T3" fmla="*/ 2147483646 h 1431"/>
                <a:gd name="T4" fmla="*/ 2147483646 w 1656"/>
                <a:gd name="T5" fmla="*/ 2147483646 h 1431"/>
                <a:gd name="T6" fmla="*/ 2147483646 w 1656"/>
                <a:gd name="T7" fmla="*/ 2147483646 h 1431"/>
                <a:gd name="T8" fmla="*/ 2147483646 w 1656"/>
                <a:gd name="T9" fmla="*/ 2147483646 h 14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1" name="Google Shape;450;p27">
              <a:extLst>
                <a:ext uri="{FF2B5EF4-FFF2-40B4-BE49-F238E27FC236}">
                  <a16:creationId xmlns:a16="http://schemas.microsoft.com/office/drawing/2014/main" xmlns="" id="{E91F466C-F763-9A72-8FA4-DBBC0CAA1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899" y="4448345"/>
              <a:ext cx="93156" cy="80959"/>
            </a:xfrm>
            <a:custGeom>
              <a:avLst/>
              <a:gdLst>
                <a:gd name="T0" fmla="*/ 2147483646 w 1669"/>
                <a:gd name="T1" fmla="*/ 2147483646 h 1457"/>
                <a:gd name="T2" fmla="*/ 2147483646 w 1669"/>
                <a:gd name="T3" fmla="*/ 2147483646 h 1457"/>
                <a:gd name="T4" fmla="*/ 2147483646 w 1669"/>
                <a:gd name="T5" fmla="*/ 2147483646 h 1457"/>
                <a:gd name="T6" fmla="*/ 2147483646 w 1669"/>
                <a:gd name="T7" fmla="*/ 2147483646 h 1457"/>
                <a:gd name="T8" fmla="*/ 2147483646 w 1669"/>
                <a:gd name="T9" fmla="*/ 2147483646 h 1457"/>
                <a:gd name="T10" fmla="*/ 2147483646 w 1669"/>
                <a:gd name="T11" fmla="*/ 2147483646 h 1457"/>
                <a:gd name="T12" fmla="*/ 2147483646 w 1669"/>
                <a:gd name="T13" fmla="*/ 2147483646 h 1457"/>
                <a:gd name="T14" fmla="*/ 2147483646 w 1669"/>
                <a:gd name="T15" fmla="*/ 2147483646 h 1457"/>
                <a:gd name="T16" fmla="*/ 2147483646 w 1669"/>
                <a:gd name="T17" fmla="*/ 2147483646 h 1457"/>
                <a:gd name="T18" fmla="*/ 2147483646 w 1669"/>
                <a:gd name="T19" fmla="*/ 2147483646 h 1457"/>
                <a:gd name="T20" fmla="*/ 2147483646 w 1669"/>
                <a:gd name="T21" fmla="*/ 2147483646 h 1457"/>
                <a:gd name="T22" fmla="*/ 2147483646 w 1669"/>
                <a:gd name="T23" fmla="*/ 2147483646 h 1457"/>
                <a:gd name="T24" fmla="*/ 2147483646 w 1669"/>
                <a:gd name="T25" fmla="*/ 2147483646 h 1457"/>
                <a:gd name="T26" fmla="*/ 2147483646 w 1669"/>
                <a:gd name="T27" fmla="*/ 2147483646 h 1457"/>
                <a:gd name="T28" fmla="*/ 2147483646 w 1669"/>
                <a:gd name="T29" fmla="*/ 2147483646 h 1457"/>
                <a:gd name="T30" fmla="*/ 2147483646 w 1669"/>
                <a:gd name="T31" fmla="*/ 2147483646 h 1457"/>
                <a:gd name="T32" fmla="*/ 2147483646 w 1669"/>
                <a:gd name="T33" fmla="*/ 2147483646 h 1457"/>
                <a:gd name="T34" fmla="*/ 2147483646 w 1669"/>
                <a:gd name="T35" fmla="*/ 2147483646 h 1457"/>
                <a:gd name="T36" fmla="*/ 2147483646 w 1669"/>
                <a:gd name="T37" fmla="*/ 2147483646 h 1457"/>
                <a:gd name="T38" fmla="*/ 2147483646 w 1669"/>
                <a:gd name="T39" fmla="*/ 2147483646 h 1457"/>
                <a:gd name="T40" fmla="*/ 2147483646 w 1669"/>
                <a:gd name="T41" fmla="*/ 2147483646 h 1457"/>
                <a:gd name="T42" fmla="*/ 2147483646 w 1669"/>
                <a:gd name="T43" fmla="*/ 2147483646 h 1457"/>
                <a:gd name="T44" fmla="*/ 2147483646 w 1669"/>
                <a:gd name="T45" fmla="*/ 2147483646 h 1457"/>
                <a:gd name="T46" fmla="*/ 2147483646 w 1669"/>
                <a:gd name="T47" fmla="*/ 2147483646 h 1457"/>
                <a:gd name="T48" fmla="*/ 2147483646 w 1669"/>
                <a:gd name="T49" fmla="*/ 2147483646 h 1457"/>
                <a:gd name="T50" fmla="*/ 2147483646 w 1669"/>
                <a:gd name="T51" fmla="*/ 2147483646 h 1457"/>
                <a:gd name="T52" fmla="*/ 2147483646 w 1669"/>
                <a:gd name="T53" fmla="*/ 2147483646 h 1457"/>
                <a:gd name="T54" fmla="*/ 2147483646 w 1669"/>
                <a:gd name="T55" fmla="*/ 2147483646 h 1457"/>
                <a:gd name="T56" fmla="*/ 2147483646 w 1669"/>
                <a:gd name="T57" fmla="*/ 2147483646 h 1457"/>
                <a:gd name="T58" fmla="*/ 2147483646 w 1669"/>
                <a:gd name="T59" fmla="*/ 2147483646 h 1457"/>
                <a:gd name="T60" fmla="*/ 2147483646 w 1669"/>
                <a:gd name="T61" fmla="*/ 2147483646 h 1457"/>
                <a:gd name="T62" fmla="*/ 2147483646 w 1669"/>
                <a:gd name="T63" fmla="*/ 2147483646 h 1457"/>
                <a:gd name="T64" fmla="*/ 2147483646 w 1669"/>
                <a:gd name="T65" fmla="*/ 2147483646 h 1457"/>
                <a:gd name="T66" fmla="*/ 2147483646 w 1669"/>
                <a:gd name="T67" fmla="*/ 2147483646 h 1457"/>
                <a:gd name="T68" fmla="*/ 2147483646 w 1669"/>
                <a:gd name="T69" fmla="*/ 2147483646 h 1457"/>
                <a:gd name="T70" fmla="*/ 2147483646 w 1669"/>
                <a:gd name="T71" fmla="*/ 2147483646 h 1457"/>
                <a:gd name="T72" fmla="*/ 2147483646 w 1669"/>
                <a:gd name="T73" fmla="*/ 2147483646 h 1457"/>
                <a:gd name="T74" fmla="*/ 2147483646 w 1669"/>
                <a:gd name="T75" fmla="*/ 2147483646 h 1457"/>
                <a:gd name="T76" fmla="*/ 2147483646 w 1669"/>
                <a:gd name="T77" fmla="*/ 2147483646 h 1457"/>
                <a:gd name="T78" fmla="*/ 2147483646 w 1669"/>
                <a:gd name="T79" fmla="*/ 2147483646 h 1457"/>
                <a:gd name="T80" fmla="*/ 2147483646 w 1669"/>
                <a:gd name="T81" fmla="*/ 2147483646 h 145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2" name="Google Shape;451;p27">
              <a:extLst>
                <a:ext uri="{FF2B5EF4-FFF2-40B4-BE49-F238E27FC236}">
                  <a16:creationId xmlns:a16="http://schemas.microsoft.com/office/drawing/2014/main" xmlns="" id="{213C6D0C-1F2A-D7AF-C9C7-3DAA22CA0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7782" y="4448345"/>
              <a:ext cx="101625" cy="84134"/>
            </a:xfrm>
            <a:custGeom>
              <a:avLst/>
              <a:gdLst>
                <a:gd name="T0" fmla="*/ 2147483646 w 1814"/>
                <a:gd name="T1" fmla="*/ 2147483646 h 1536"/>
                <a:gd name="T2" fmla="*/ 2147483646 w 1814"/>
                <a:gd name="T3" fmla="*/ 2147483646 h 1536"/>
                <a:gd name="T4" fmla="*/ 2147483646 w 1814"/>
                <a:gd name="T5" fmla="*/ 2147483646 h 1536"/>
                <a:gd name="T6" fmla="*/ 2147483646 w 1814"/>
                <a:gd name="T7" fmla="*/ 2147483646 h 1536"/>
                <a:gd name="T8" fmla="*/ 2147483646 w 1814"/>
                <a:gd name="T9" fmla="*/ 2147483646 h 1536"/>
                <a:gd name="T10" fmla="*/ 2147483646 w 1814"/>
                <a:gd name="T11" fmla="*/ 2147483646 h 1536"/>
                <a:gd name="T12" fmla="*/ 2147483646 w 1814"/>
                <a:gd name="T13" fmla="*/ 2147483646 h 1536"/>
                <a:gd name="T14" fmla="*/ 2147483646 w 1814"/>
                <a:gd name="T15" fmla="*/ 2147483646 h 1536"/>
                <a:gd name="T16" fmla="*/ 2147483646 w 1814"/>
                <a:gd name="T17" fmla="*/ 2147483646 h 1536"/>
                <a:gd name="T18" fmla="*/ 2147483646 w 1814"/>
                <a:gd name="T19" fmla="*/ 2147483646 h 1536"/>
                <a:gd name="T20" fmla="*/ 2147483646 w 1814"/>
                <a:gd name="T21" fmla="*/ 2147483646 h 1536"/>
                <a:gd name="T22" fmla="*/ 2147483646 w 1814"/>
                <a:gd name="T23" fmla="*/ 2147483646 h 1536"/>
                <a:gd name="T24" fmla="*/ 2147483646 w 1814"/>
                <a:gd name="T25" fmla="*/ 2147483646 h 1536"/>
                <a:gd name="T26" fmla="*/ 2147483646 w 1814"/>
                <a:gd name="T27" fmla="*/ 2147483646 h 1536"/>
                <a:gd name="T28" fmla="*/ 2147483646 w 1814"/>
                <a:gd name="T29" fmla="*/ 2147483646 h 1536"/>
                <a:gd name="T30" fmla="*/ 2147483646 w 1814"/>
                <a:gd name="T31" fmla="*/ 2147483646 h 1536"/>
                <a:gd name="T32" fmla="*/ 2147483646 w 1814"/>
                <a:gd name="T33" fmla="*/ 2147483646 h 1536"/>
                <a:gd name="T34" fmla="*/ 2147483646 w 1814"/>
                <a:gd name="T35" fmla="*/ 2147483646 h 1536"/>
                <a:gd name="T36" fmla="*/ 2147483646 w 1814"/>
                <a:gd name="T37" fmla="*/ 2147483646 h 1536"/>
                <a:gd name="T38" fmla="*/ 2147483646 w 1814"/>
                <a:gd name="T39" fmla="*/ 2147483646 h 1536"/>
                <a:gd name="T40" fmla="*/ 2147483646 w 1814"/>
                <a:gd name="T41" fmla="*/ 2147483646 h 1536"/>
                <a:gd name="T42" fmla="*/ 2147483646 w 1814"/>
                <a:gd name="T43" fmla="*/ 2147483646 h 1536"/>
                <a:gd name="T44" fmla="*/ 2147483646 w 1814"/>
                <a:gd name="T45" fmla="*/ 2147483646 h 1536"/>
                <a:gd name="T46" fmla="*/ 2147483646 w 1814"/>
                <a:gd name="T47" fmla="*/ 2147483646 h 1536"/>
                <a:gd name="T48" fmla="*/ 2147483646 w 1814"/>
                <a:gd name="T49" fmla="*/ 2147483646 h 1536"/>
                <a:gd name="T50" fmla="*/ 2147483646 w 1814"/>
                <a:gd name="T51" fmla="*/ 2147483646 h 1536"/>
                <a:gd name="T52" fmla="*/ 2147483646 w 1814"/>
                <a:gd name="T53" fmla="*/ 2147483646 h 1536"/>
                <a:gd name="T54" fmla="*/ 2147483646 w 1814"/>
                <a:gd name="T55" fmla="*/ 2147483646 h 1536"/>
                <a:gd name="T56" fmla="*/ 2147483646 w 1814"/>
                <a:gd name="T57" fmla="*/ 2147483646 h 1536"/>
                <a:gd name="T58" fmla="*/ 2147483646 w 1814"/>
                <a:gd name="T59" fmla="*/ 2147483646 h 1536"/>
                <a:gd name="T60" fmla="*/ 2147483646 w 1814"/>
                <a:gd name="T61" fmla="*/ 2147483646 h 1536"/>
                <a:gd name="T62" fmla="*/ 2147483646 w 1814"/>
                <a:gd name="T63" fmla="*/ 2147483646 h 1536"/>
                <a:gd name="T64" fmla="*/ 2147483646 w 1814"/>
                <a:gd name="T65" fmla="*/ 2147483646 h 1536"/>
                <a:gd name="T66" fmla="*/ 2147483646 w 1814"/>
                <a:gd name="T67" fmla="*/ 2147483646 h 1536"/>
                <a:gd name="T68" fmla="*/ 2147483646 w 1814"/>
                <a:gd name="T69" fmla="*/ 2147483646 h 1536"/>
                <a:gd name="T70" fmla="*/ 2147483646 w 1814"/>
                <a:gd name="T71" fmla="*/ 2147483646 h 1536"/>
                <a:gd name="T72" fmla="*/ 2147483646 w 1814"/>
                <a:gd name="T73" fmla="*/ 2147483646 h 1536"/>
                <a:gd name="T74" fmla="*/ 2147483646 w 1814"/>
                <a:gd name="T75" fmla="*/ 2147483646 h 1536"/>
                <a:gd name="T76" fmla="*/ 2147483646 w 1814"/>
                <a:gd name="T77" fmla="*/ 2147483646 h 1536"/>
                <a:gd name="T78" fmla="*/ 2147483646 w 1814"/>
                <a:gd name="T79" fmla="*/ 2147483646 h 1536"/>
                <a:gd name="T80" fmla="*/ 2147483646 w 1814"/>
                <a:gd name="T81" fmla="*/ 2147483646 h 1536"/>
                <a:gd name="T82" fmla="*/ 2147483646 w 1814"/>
                <a:gd name="T83" fmla="*/ 2147483646 h 1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lnTo>
                    <a:pt x="768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3" name="Google Shape;452;p27">
              <a:extLst>
                <a:ext uri="{FF2B5EF4-FFF2-40B4-BE49-F238E27FC236}">
                  <a16:creationId xmlns:a16="http://schemas.microsoft.com/office/drawing/2014/main" xmlns="" id="{6E79996A-BF71-F5BD-A74B-49E51481F6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733" y="3864176"/>
              <a:ext cx="1238557" cy="1187387"/>
            </a:xfrm>
            <a:custGeom>
              <a:avLst/>
              <a:gdLst>
                <a:gd name="T0" fmla="*/ 2147483646 w 22395"/>
                <a:gd name="T1" fmla="*/ 2147483646 h 21477"/>
                <a:gd name="T2" fmla="*/ 2147483646 w 22395"/>
                <a:gd name="T3" fmla="*/ 2147483646 h 21477"/>
                <a:gd name="T4" fmla="*/ 2147483646 w 22395"/>
                <a:gd name="T5" fmla="*/ 2147483646 h 21477"/>
                <a:gd name="T6" fmla="*/ 2147483646 w 22395"/>
                <a:gd name="T7" fmla="*/ 2147483646 h 21477"/>
                <a:gd name="T8" fmla="*/ 2147483646 w 22395"/>
                <a:gd name="T9" fmla="*/ 2147483646 h 21477"/>
                <a:gd name="T10" fmla="*/ 2147483646 w 22395"/>
                <a:gd name="T11" fmla="*/ 2147483646 h 21477"/>
                <a:gd name="T12" fmla="*/ 2147483646 w 22395"/>
                <a:gd name="T13" fmla="*/ 2147483646 h 21477"/>
                <a:gd name="T14" fmla="*/ 2147483646 w 22395"/>
                <a:gd name="T15" fmla="*/ 2147483646 h 21477"/>
                <a:gd name="T16" fmla="*/ 2147483646 w 22395"/>
                <a:gd name="T17" fmla="*/ 2147483646 h 21477"/>
                <a:gd name="T18" fmla="*/ 2147483646 w 22395"/>
                <a:gd name="T19" fmla="*/ 2147483646 h 21477"/>
                <a:gd name="T20" fmla="*/ 2147483646 w 22395"/>
                <a:gd name="T21" fmla="*/ 2147483646 h 21477"/>
                <a:gd name="T22" fmla="*/ 2147483646 w 22395"/>
                <a:gd name="T23" fmla="*/ 2147483646 h 21477"/>
                <a:gd name="T24" fmla="*/ 2147483646 w 22395"/>
                <a:gd name="T25" fmla="*/ 2147483646 h 21477"/>
                <a:gd name="T26" fmla="*/ 2147483646 w 22395"/>
                <a:gd name="T27" fmla="*/ 2147483646 h 21477"/>
                <a:gd name="T28" fmla="*/ 2147483646 w 22395"/>
                <a:gd name="T29" fmla="*/ 2147483646 h 21477"/>
                <a:gd name="T30" fmla="*/ 2147483646 w 22395"/>
                <a:gd name="T31" fmla="*/ 2147483646 h 21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4" name="Google Shape;453;p27">
              <a:extLst>
                <a:ext uri="{FF2B5EF4-FFF2-40B4-BE49-F238E27FC236}">
                  <a16:creationId xmlns:a16="http://schemas.microsoft.com/office/drawing/2014/main" xmlns="" id="{5F2E6962-9F10-E44E-9D2A-33FB5EB6D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311" y="3875288"/>
              <a:ext cx="1026838" cy="1046107"/>
            </a:xfrm>
            <a:custGeom>
              <a:avLst/>
              <a:gdLst>
                <a:gd name="T0" fmla="*/ 2147483646 w 18583"/>
                <a:gd name="T1" fmla="*/ 0 h 18937"/>
                <a:gd name="T2" fmla="*/ 2147483646 w 18583"/>
                <a:gd name="T3" fmla="*/ 2147483646 h 18937"/>
                <a:gd name="T4" fmla="*/ 2147483646 w 18583"/>
                <a:gd name="T5" fmla="*/ 2147483646 h 18937"/>
                <a:gd name="T6" fmla="*/ 0 w 18583"/>
                <a:gd name="T7" fmla="*/ 2147483646 h 18937"/>
                <a:gd name="T8" fmla="*/ 0 w 18583"/>
                <a:gd name="T9" fmla="*/ 2147483646 h 18937"/>
                <a:gd name="T10" fmla="*/ 2147483646 w 18583"/>
                <a:gd name="T11" fmla="*/ 2147483646 h 18937"/>
                <a:gd name="T12" fmla="*/ 2147483646 w 18583"/>
                <a:gd name="T13" fmla="*/ 2147483646 h 18937"/>
                <a:gd name="T14" fmla="*/ 2147483646 w 18583"/>
                <a:gd name="T15" fmla="*/ 2147483646 h 18937"/>
                <a:gd name="T16" fmla="*/ 2147483646 w 18583"/>
                <a:gd name="T17" fmla="*/ 0 h 189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5" name="Google Shape;454;p27">
              <a:extLst>
                <a:ext uri="{FF2B5EF4-FFF2-40B4-BE49-F238E27FC236}">
                  <a16:creationId xmlns:a16="http://schemas.microsoft.com/office/drawing/2014/main" xmlns="" id="{0BE515D1-8273-B359-9DC0-B2EF25526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102" y="3941959"/>
              <a:ext cx="76219" cy="66671"/>
            </a:xfrm>
            <a:custGeom>
              <a:avLst/>
              <a:gdLst>
                <a:gd name="T0" fmla="*/ 0 w 1377"/>
                <a:gd name="T1" fmla="*/ 2147483646 h 1219"/>
                <a:gd name="T2" fmla="*/ 0 w 1377"/>
                <a:gd name="T3" fmla="*/ 2147483646 h 1219"/>
                <a:gd name="T4" fmla="*/ 2147483646 w 1377"/>
                <a:gd name="T5" fmla="*/ 2147483646 h 1219"/>
                <a:gd name="T6" fmla="*/ 2147483646 w 1377"/>
                <a:gd name="T7" fmla="*/ 2147483646 h 1219"/>
                <a:gd name="T8" fmla="*/ 2147483646 w 1377"/>
                <a:gd name="T9" fmla="*/ 2147483646 h 1219"/>
                <a:gd name="T10" fmla="*/ 2147483646 w 1377"/>
                <a:gd name="T11" fmla="*/ 2147483646 h 1219"/>
                <a:gd name="T12" fmla="*/ 0 w 1377"/>
                <a:gd name="T13" fmla="*/ 2147483646 h 12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6" name="Google Shape;455;p27">
              <a:extLst>
                <a:ext uri="{FF2B5EF4-FFF2-40B4-BE49-F238E27FC236}">
                  <a16:creationId xmlns:a16="http://schemas.microsoft.com/office/drawing/2014/main" xmlns="" id="{8218CA85-7E67-910F-23FC-7248D70E9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6610" y="4113400"/>
              <a:ext cx="76219" cy="69846"/>
            </a:xfrm>
            <a:custGeom>
              <a:avLst/>
              <a:gdLst>
                <a:gd name="T0" fmla="*/ 2147483646 w 1377"/>
                <a:gd name="T1" fmla="*/ 2147483646 h 1259"/>
                <a:gd name="T2" fmla="*/ 2147483646 w 1377"/>
                <a:gd name="T3" fmla="*/ 2147483646 h 1259"/>
                <a:gd name="T4" fmla="*/ 2147483646 w 1377"/>
                <a:gd name="T5" fmla="*/ 2147483646 h 1259"/>
                <a:gd name="T6" fmla="*/ 2147483646 w 1377"/>
                <a:gd name="T7" fmla="*/ 2147483646 h 1259"/>
                <a:gd name="T8" fmla="*/ 2147483646 w 1377"/>
                <a:gd name="T9" fmla="*/ 2147483646 h 1259"/>
                <a:gd name="T10" fmla="*/ 2147483646 w 1377"/>
                <a:gd name="T11" fmla="*/ 2147483646 h 1259"/>
                <a:gd name="T12" fmla="*/ 2147483646 w 1377"/>
                <a:gd name="T13" fmla="*/ 2147483646 h 1259"/>
                <a:gd name="T14" fmla="*/ 2147483646 w 1377"/>
                <a:gd name="T15" fmla="*/ 2147483646 h 12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7" name="Google Shape;456;p27">
              <a:extLst>
                <a:ext uri="{FF2B5EF4-FFF2-40B4-BE49-F238E27FC236}">
                  <a16:creationId xmlns:a16="http://schemas.microsoft.com/office/drawing/2014/main" xmlns="" id="{4E4AF44A-A073-9B9C-5843-2CB9E2A19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758" y="3984819"/>
              <a:ext cx="55047" cy="4921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8" name="Google Shape;457;p27">
              <a:extLst>
                <a:ext uri="{FF2B5EF4-FFF2-40B4-BE49-F238E27FC236}">
                  <a16:creationId xmlns:a16="http://schemas.microsoft.com/office/drawing/2014/main" xmlns="" id="{5C0AF357-8003-6BA5-7B0E-A277C6876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532" y="4024505"/>
              <a:ext cx="55047" cy="50797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9" name="Google Shape;458;p27">
              <a:extLst>
                <a:ext uri="{FF2B5EF4-FFF2-40B4-BE49-F238E27FC236}">
                  <a16:creationId xmlns:a16="http://schemas.microsoft.com/office/drawing/2014/main" xmlns="" id="{81193423-7B01-B91C-F7AF-B6EACB47F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5305" y="4067365"/>
              <a:ext cx="55047" cy="47622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0" name="Google Shape;459;p27">
              <a:extLst>
                <a:ext uri="{FF2B5EF4-FFF2-40B4-BE49-F238E27FC236}">
                  <a16:creationId xmlns:a16="http://schemas.microsoft.com/office/drawing/2014/main" xmlns="" id="{1F9C4D29-3E0C-434E-6994-4080F634D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266" y="4157848"/>
              <a:ext cx="55047" cy="49209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1" name="Google Shape;460;p27">
              <a:extLst>
                <a:ext uri="{FF2B5EF4-FFF2-40B4-BE49-F238E27FC236}">
                  <a16:creationId xmlns:a16="http://schemas.microsoft.com/office/drawing/2014/main" xmlns="" id="{44FBBB84-7ADF-0C7A-FB0E-2497118DD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039" y="4199121"/>
              <a:ext cx="55047" cy="49209"/>
            </a:xfrm>
            <a:custGeom>
              <a:avLst/>
              <a:gdLst>
                <a:gd name="T0" fmla="*/ 2147483646 w 994"/>
                <a:gd name="T1" fmla="*/ 2147483646 h 914"/>
                <a:gd name="T2" fmla="*/ 2147483646 w 994"/>
                <a:gd name="T3" fmla="*/ 2147483646 h 914"/>
                <a:gd name="T4" fmla="*/ 2147483646 w 994"/>
                <a:gd name="T5" fmla="*/ 2147483646 h 914"/>
                <a:gd name="T6" fmla="*/ 2147483646 w 994"/>
                <a:gd name="T7" fmla="*/ 2147483646 h 914"/>
                <a:gd name="T8" fmla="*/ 2147483646 w 994"/>
                <a:gd name="T9" fmla="*/ 2147483646 h 914"/>
                <a:gd name="T10" fmla="*/ 2147483646 w 994"/>
                <a:gd name="T11" fmla="*/ 2147483646 h 914"/>
                <a:gd name="T12" fmla="*/ 2147483646 w 994"/>
                <a:gd name="T13" fmla="*/ 2147483646 h 914"/>
                <a:gd name="T14" fmla="*/ 2147483646 w 994"/>
                <a:gd name="T15" fmla="*/ 2147483646 h 914"/>
                <a:gd name="T16" fmla="*/ 2147483646 w 994"/>
                <a:gd name="T17" fmla="*/ 2147483646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2" name="Google Shape;461;p27">
              <a:extLst>
                <a:ext uri="{FF2B5EF4-FFF2-40B4-BE49-F238E27FC236}">
                  <a16:creationId xmlns:a16="http://schemas.microsoft.com/office/drawing/2014/main" xmlns="" id="{E6FC595C-5D37-F648-3B63-D601D6939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5929" y="4240394"/>
              <a:ext cx="55047" cy="49209"/>
            </a:xfrm>
            <a:custGeom>
              <a:avLst/>
              <a:gdLst>
                <a:gd name="T0" fmla="*/ 2147483646 w 994"/>
                <a:gd name="T1" fmla="*/ 2147483646 h 888"/>
                <a:gd name="T2" fmla="*/ 2147483646 w 994"/>
                <a:gd name="T3" fmla="*/ 2147483646 h 888"/>
                <a:gd name="T4" fmla="*/ 2147483646 w 994"/>
                <a:gd name="T5" fmla="*/ 2147483646 h 888"/>
                <a:gd name="T6" fmla="*/ 2147483646 w 994"/>
                <a:gd name="T7" fmla="*/ 2147483646 h 888"/>
                <a:gd name="T8" fmla="*/ 2147483646 w 994"/>
                <a:gd name="T9" fmla="*/ 2147483646 h 888"/>
                <a:gd name="T10" fmla="*/ 2147483646 w 994"/>
                <a:gd name="T11" fmla="*/ 2147483646 h 888"/>
                <a:gd name="T12" fmla="*/ 2147483646 w 994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3" name="Google Shape;462;p27">
              <a:extLst>
                <a:ext uri="{FF2B5EF4-FFF2-40B4-BE49-F238E27FC236}">
                  <a16:creationId xmlns:a16="http://schemas.microsoft.com/office/drawing/2014/main" xmlns="" id="{E958E308-D1C7-2DD8-5F1C-AA35E31F9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4891" y="4332464"/>
              <a:ext cx="57164" cy="47622"/>
            </a:xfrm>
            <a:custGeom>
              <a:avLst/>
              <a:gdLst>
                <a:gd name="T0" fmla="*/ 2147483646 w 1047"/>
                <a:gd name="T1" fmla="*/ 0 h 888"/>
                <a:gd name="T2" fmla="*/ 2147483646 w 1047"/>
                <a:gd name="T3" fmla="*/ 2147483646 h 888"/>
                <a:gd name="T4" fmla="*/ 2147483646 w 1047"/>
                <a:gd name="T5" fmla="*/ 2147483646 h 888"/>
                <a:gd name="T6" fmla="*/ 2147483646 w 1047"/>
                <a:gd name="T7" fmla="*/ 2147483646 h 888"/>
                <a:gd name="T8" fmla="*/ 2147483646 w 1047"/>
                <a:gd name="T9" fmla="*/ 2147483646 h 888"/>
                <a:gd name="T10" fmla="*/ 2147483646 w 1047"/>
                <a:gd name="T11" fmla="*/ 0 h 888"/>
                <a:gd name="T12" fmla="*/ 2147483646 w 1047"/>
                <a:gd name="T13" fmla="*/ 0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4" name="Google Shape;463;p27">
              <a:extLst>
                <a:ext uri="{FF2B5EF4-FFF2-40B4-BE49-F238E27FC236}">
                  <a16:creationId xmlns:a16="http://schemas.microsoft.com/office/drawing/2014/main" xmlns="" id="{324300DB-B167-3BC2-0EFA-F42485A50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664" y="4372149"/>
              <a:ext cx="55047" cy="50797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5" name="Google Shape;464;p27">
              <a:extLst>
                <a:ext uri="{FF2B5EF4-FFF2-40B4-BE49-F238E27FC236}">
                  <a16:creationId xmlns:a16="http://schemas.microsoft.com/office/drawing/2014/main" xmlns="" id="{101ED0AC-9DB6-A1D1-FBF5-9EF37ABFF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4438" y="4415010"/>
              <a:ext cx="55047" cy="47622"/>
            </a:xfrm>
            <a:custGeom>
              <a:avLst/>
              <a:gdLst>
                <a:gd name="T0" fmla="*/ 0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0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6" name="Google Shape;465;p27">
              <a:extLst>
                <a:ext uri="{FF2B5EF4-FFF2-40B4-BE49-F238E27FC236}">
                  <a16:creationId xmlns:a16="http://schemas.microsoft.com/office/drawing/2014/main" xmlns="" id="{9287DDD1-1830-B799-64DC-2F07974A2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515" y="4505492"/>
              <a:ext cx="55047" cy="49210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7" name="Google Shape;466;p27">
              <a:extLst>
                <a:ext uri="{FF2B5EF4-FFF2-40B4-BE49-F238E27FC236}">
                  <a16:creationId xmlns:a16="http://schemas.microsoft.com/office/drawing/2014/main" xmlns="" id="{6E147F68-6102-61F8-E9DA-8748AC115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3172" y="4546765"/>
              <a:ext cx="59281" cy="49210"/>
            </a:xfrm>
            <a:custGeom>
              <a:avLst/>
              <a:gdLst>
                <a:gd name="T0" fmla="*/ 2147483646 w 1047"/>
                <a:gd name="T1" fmla="*/ 0 h 914"/>
                <a:gd name="T2" fmla="*/ 2147483646 w 1047"/>
                <a:gd name="T3" fmla="*/ 2147483646 h 914"/>
                <a:gd name="T4" fmla="*/ 2147483646 w 1047"/>
                <a:gd name="T5" fmla="*/ 2147483646 h 914"/>
                <a:gd name="T6" fmla="*/ 2147483646 w 1047"/>
                <a:gd name="T7" fmla="*/ 2147483646 h 914"/>
                <a:gd name="T8" fmla="*/ 2147483646 w 1047"/>
                <a:gd name="T9" fmla="*/ 2147483646 h 914"/>
                <a:gd name="T10" fmla="*/ 2147483646 w 1047"/>
                <a:gd name="T11" fmla="*/ 2147483646 h 914"/>
                <a:gd name="T12" fmla="*/ 2147483646 w 1047"/>
                <a:gd name="T13" fmla="*/ 2147483646 h 914"/>
                <a:gd name="T14" fmla="*/ 2147483646 w 1047"/>
                <a:gd name="T15" fmla="*/ 2147483646 h 914"/>
                <a:gd name="T16" fmla="*/ 2147483646 w 1047"/>
                <a:gd name="T17" fmla="*/ 0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8" name="Google Shape;467;p27">
              <a:extLst>
                <a:ext uri="{FF2B5EF4-FFF2-40B4-BE49-F238E27FC236}">
                  <a16:creationId xmlns:a16="http://schemas.microsoft.com/office/drawing/2014/main" xmlns="" id="{BD99EEF2-4B0E-4669-86A0-503A04F3A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944" y="4588037"/>
              <a:ext cx="55047" cy="4921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9" name="Google Shape;468;p27">
              <a:extLst>
                <a:ext uri="{FF2B5EF4-FFF2-40B4-BE49-F238E27FC236}">
                  <a16:creationId xmlns:a16="http://schemas.microsoft.com/office/drawing/2014/main" xmlns="" id="{B53C21B5-F4FA-C622-701E-250A8D6FD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140" y="4678521"/>
              <a:ext cx="55047" cy="49209"/>
            </a:xfrm>
            <a:custGeom>
              <a:avLst/>
              <a:gdLst>
                <a:gd name="T0" fmla="*/ 2147483646 w 994"/>
                <a:gd name="T1" fmla="*/ 0 h 887"/>
                <a:gd name="T2" fmla="*/ 2147483646 w 994"/>
                <a:gd name="T3" fmla="*/ 2147483646 h 887"/>
                <a:gd name="T4" fmla="*/ 2147483646 w 994"/>
                <a:gd name="T5" fmla="*/ 2147483646 h 887"/>
                <a:gd name="T6" fmla="*/ 2147483646 w 994"/>
                <a:gd name="T7" fmla="*/ 2147483646 h 887"/>
                <a:gd name="T8" fmla="*/ 2147483646 w 994"/>
                <a:gd name="T9" fmla="*/ 2147483646 h 887"/>
                <a:gd name="T10" fmla="*/ 2147483646 w 994"/>
                <a:gd name="T11" fmla="*/ 0 h 887"/>
                <a:gd name="T12" fmla="*/ 2147483646 w 994"/>
                <a:gd name="T13" fmla="*/ 0 h 8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0" name="Google Shape;469;p27">
              <a:extLst>
                <a:ext uri="{FF2B5EF4-FFF2-40B4-BE49-F238E27FC236}">
                  <a16:creationId xmlns:a16="http://schemas.microsoft.com/office/drawing/2014/main" xmlns="" id="{20C72421-0E80-4C68-4CE8-AE4A0DFE1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5913" y="4719793"/>
              <a:ext cx="55047" cy="50797"/>
            </a:xfrm>
            <a:custGeom>
              <a:avLst/>
              <a:gdLst>
                <a:gd name="T0" fmla="*/ 2147483646 w 994"/>
                <a:gd name="T1" fmla="*/ 0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0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1" name="Google Shape;470;p27">
              <a:extLst>
                <a:ext uri="{FF2B5EF4-FFF2-40B4-BE49-F238E27FC236}">
                  <a16:creationId xmlns:a16="http://schemas.microsoft.com/office/drawing/2014/main" xmlns="" id="{94615B3E-A9D1-1BF4-C303-EF2EBB96B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569" y="4761066"/>
              <a:ext cx="55047" cy="49209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2" name="Google Shape;471;p27">
              <a:extLst>
                <a:ext uri="{FF2B5EF4-FFF2-40B4-BE49-F238E27FC236}">
                  <a16:creationId xmlns:a16="http://schemas.microsoft.com/office/drawing/2014/main" xmlns="" id="{D24D3287-804A-F672-E222-B6E2F1113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4647" y="4853136"/>
              <a:ext cx="55047" cy="49209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3" name="Google Shape;472;p27">
              <a:extLst>
                <a:ext uri="{FF2B5EF4-FFF2-40B4-BE49-F238E27FC236}">
                  <a16:creationId xmlns:a16="http://schemas.microsoft.com/office/drawing/2014/main" xmlns="" id="{C84C3294-FCE7-66F5-DCEF-DAEF656C5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421" y="4892821"/>
              <a:ext cx="55047" cy="52385"/>
            </a:xfrm>
            <a:custGeom>
              <a:avLst/>
              <a:gdLst>
                <a:gd name="T0" fmla="*/ 2147483646 w 993"/>
                <a:gd name="T1" fmla="*/ 2147483646 h 928"/>
                <a:gd name="T2" fmla="*/ 0 w 993"/>
                <a:gd name="T3" fmla="*/ 2147483646 h 928"/>
                <a:gd name="T4" fmla="*/ 0 w 993"/>
                <a:gd name="T5" fmla="*/ 2147483646 h 928"/>
                <a:gd name="T6" fmla="*/ 2147483646 w 993"/>
                <a:gd name="T7" fmla="*/ 2147483646 h 928"/>
                <a:gd name="T8" fmla="*/ 2147483646 w 993"/>
                <a:gd name="T9" fmla="*/ 2147483646 h 928"/>
                <a:gd name="T10" fmla="*/ 2147483646 w 993"/>
                <a:gd name="T11" fmla="*/ 2147483646 h 928"/>
                <a:gd name="T12" fmla="*/ 2147483646 w 993"/>
                <a:gd name="T13" fmla="*/ 2147483646 h 928"/>
                <a:gd name="T14" fmla="*/ 2147483646 w 993"/>
                <a:gd name="T15" fmla="*/ 2147483646 h 9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4" name="Google Shape;473;p27">
              <a:extLst>
                <a:ext uri="{FF2B5EF4-FFF2-40B4-BE49-F238E27FC236}">
                  <a16:creationId xmlns:a16="http://schemas.microsoft.com/office/drawing/2014/main" xmlns="" id="{8A9FDFC3-873E-8104-704D-3845D31F9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9351" y="4286428"/>
              <a:ext cx="76219" cy="69846"/>
            </a:xfrm>
            <a:custGeom>
              <a:avLst/>
              <a:gdLst>
                <a:gd name="T0" fmla="*/ 2147483646 w 1377"/>
                <a:gd name="T1" fmla="*/ 2147483646 h 1242"/>
                <a:gd name="T2" fmla="*/ 0 w 1377"/>
                <a:gd name="T3" fmla="*/ 2147483646 h 1242"/>
                <a:gd name="T4" fmla="*/ 0 w 1377"/>
                <a:gd name="T5" fmla="*/ 2147483646 h 1242"/>
                <a:gd name="T6" fmla="*/ 2147483646 w 1377"/>
                <a:gd name="T7" fmla="*/ 2147483646 h 1242"/>
                <a:gd name="T8" fmla="*/ 2147483646 w 1377"/>
                <a:gd name="T9" fmla="*/ 2147483646 h 1242"/>
                <a:gd name="T10" fmla="*/ 2147483646 w 1377"/>
                <a:gd name="T11" fmla="*/ 2147483646 h 1242"/>
                <a:gd name="T12" fmla="*/ 2147483646 w 1377"/>
                <a:gd name="T13" fmla="*/ 2147483646 h 1242"/>
                <a:gd name="T14" fmla="*/ 2147483646 w 1377"/>
                <a:gd name="T15" fmla="*/ 2147483646 h 1242"/>
                <a:gd name="T16" fmla="*/ 2147483646 w 1377"/>
                <a:gd name="T17" fmla="*/ 2147483646 h 12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5" name="Google Shape;474;p27">
              <a:extLst>
                <a:ext uri="{FF2B5EF4-FFF2-40B4-BE49-F238E27FC236}">
                  <a16:creationId xmlns:a16="http://schemas.microsoft.com/office/drawing/2014/main" xmlns="" id="{46BEDCBC-BA42-01B9-5895-26EFBA88B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59" y="4459457"/>
              <a:ext cx="76219" cy="69846"/>
            </a:xfrm>
            <a:custGeom>
              <a:avLst/>
              <a:gdLst>
                <a:gd name="T0" fmla="*/ 2147483646 w 1377"/>
                <a:gd name="T1" fmla="*/ 0 h 1258"/>
                <a:gd name="T2" fmla="*/ 2147483646 w 1377"/>
                <a:gd name="T3" fmla="*/ 2147483646 h 1258"/>
                <a:gd name="T4" fmla="*/ 2147483646 w 1377"/>
                <a:gd name="T5" fmla="*/ 2147483646 h 1258"/>
                <a:gd name="T6" fmla="*/ 2147483646 w 1377"/>
                <a:gd name="T7" fmla="*/ 2147483646 h 1258"/>
                <a:gd name="T8" fmla="*/ 2147483646 w 1377"/>
                <a:gd name="T9" fmla="*/ 2147483646 h 1258"/>
                <a:gd name="T10" fmla="*/ 2147483646 w 1377"/>
                <a:gd name="T11" fmla="*/ 2147483646 h 1258"/>
                <a:gd name="T12" fmla="*/ 2147483646 w 1377"/>
                <a:gd name="T13" fmla="*/ 0 h 1258"/>
                <a:gd name="T14" fmla="*/ 2147483646 w 1377"/>
                <a:gd name="T15" fmla="*/ 0 h 12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6" name="Google Shape;475;p27">
              <a:extLst>
                <a:ext uri="{FF2B5EF4-FFF2-40B4-BE49-F238E27FC236}">
                  <a16:creationId xmlns:a16="http://schemas.microsoft.com/office/drawing/2014/main" xmlns="" id="{17C50CC5-F75E-AFB8-F6F2-F483E4174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484" y="4630898"/>
              <a:ext cx="78335" cy="69846"/>
            </a:xfrm>
            <a:custGeom>
              <a:avLst/>
              <a:gdLst>
                <a:gd name="T0" fmla="*/ 2147483646 w 1430"/>
                <a:gd name="T1" fmla="*/ 2147483646 h 1245"/>
                <a:gd name="T2" fmla="*/ 2147483646 w 1430"/>
                <a:gd name="T3" fmla="*/ 2147483646 h 1245"/>
                <a:gd name="T4" fmla="*/ 2147483646 w 1430"/>
                <a:gd name="T5" fmla="*/ 2147483646 h 1245"/>
                <a:gd name="T6" fmla="*/ 2147483646 w 1430"/>
                <a:gd name="T7" fmla="*/ 2147483646 h 1245"/>
                <a:gd name="T8" fmla="*/ 2147483646 w 1430"/>
                <a:gd name="T9" fmla="*/ 2147483646 h 1245"/>
                <a:gd name="T10" fmla="*/ 2147483646 w 1430"/>
                <a:gd name="T11" fmla="*/ 2147483646 h 1245"/>
                <a:gd name="T12" fmla="*/ 2147483646 w 1430"/>
                <a:gd name="T13" fmla="*/ 2147483646 h 1245"/>
                <a:gd name="T14" fmla="*/ 2147483646 w 1430"/>
                <a:gd name="T15" fmla="*/ 2147483646 h 12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7" name="Google Shape;476;p27">
              <a:extLst>
                <a:ext uri="{FF2B5EF4-FFF2-40B4-BE49-F238E27FC236}">
                  <a16:creationId xmlns:a16="http://schemas.microsoft.com/office/drawing/2014/main" xmlns="" id="{357A4EBC-6FE3-D751-AB2B-42DBD1C9F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225" y="4805514"/>
              <a:ext cx="76219" cy="68258"/>
            </a:xfrm>
            <a:custGeom>
              <a:avLst/>
              <a:gdLst>
                <a:gd name="T0" fmla="*/ 2147483646 w 1377"/>
                <a:gd name="T1" fmla="*/ 2147483646 h 1245"/>
                <a:gd name="T2" fmla="*/ 2147483646 w 1377"/>
                <a:gd name="T3" fmla="*/ 2147483646 h 1245"/>
                <a:gd name="T4" fmla="*/ 2147483646 w 1377"/>
                <a:gd name="T5" fmla="*/ 2147483646 h 1245"/>
                <a:gd name="T6" fmla="*/ 2147483646 w 1377"/>
                <a:gd name="T7" fmla="*/ 2147483646 h 1245"/>
                <a:gd name="T8" fmla="*/ 2147483646 w 1377"/>
                <a:gd name="T9" fmla="*/ 2147483646 h 1245"/>
                <a:gd name="T10" fmla="*/ 2147483646 w 1377"/>
                <a:gd name="T11" fmla="*/ 2147483646 h 1245"/>
                <a:gd name="T12" fmla="*/ 2147483646 w 1377"/>
                <a:gd name="T13" fmla="*/ 2147483646 h 1245"/>
                <a:gd name="T14" fmla="*/ 2147483646 w 1377"/>
                <a:gd name="T15" fmla="*/ 2147483646 h 1245"/>
                <a:gd name="T16" fmla="*/ 2147483646 w 1377"/>
                <a:gd name="T17" fmla="*/ 2147483646 h 12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8" name="Google Shape;477;p27">
              <a:extLst>
                <a:ext uri="{FF2B5EF4-FFF2-40B4-BE49-F238E27FC236}">
                  <a16:creationId xmlns:a16="http://schemas.microsoft.com/office/drawing/2014/main" xmlns="" id="{87DD4CFE-229A-9A41-EB11-FED680358A0C}"/>
                </a:ext>
              </a:extLst>
            </p:cNvPr>
            <p:cNvSpPr/>
            <p:nvPr/>
          </p:nvSpPr>
          <p:spPr>
            <a:xfrm>
              <a:off x="5817807" y="4746779"/>
              <a:ext cx="1122900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9" name="Google Shape;478;p27">
              <a:extLst>
                <a:ext uri="{FF2B5EF4-FFF2-40B4-BE49-F238E27FC236}">
                  <a16:creationId xmlns:a16="http://schemas.microsoft.com/office/drawing/2014/main" xmlns="" id="{E647B4DC-ABD1-34FA-244E-B2C613F8783D}"/>
                </a:ext>
              </a:extLst>
            </p:cNvPr>
            <p:cNvSpPr/>
            <p:nvPr/>
          </p:nvSpPr>
          <p:spPr>
            <a:xfrm>
              <a:off x="5978222" y="4746779"/>
              <a:ext cx="1122899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0" name="Google Shape;479;p27">
              <a:extLst>
                <a:ext uri="{FF2B5EF4-FFF2-40B4-BE49-F238E27FC236}">
                  <a16:creationId xmlns:a16="http://schemas.microsoft.com/office/drawing/2014/main" xmlns="" id="{1D6E2E16-05A2-7BD3-426F-4326870EE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807101"/>
              <a:ext cx="1012018" cy="182553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1" name="Google Shape;480;p27">
              <a:extLst>
                <a:ext uri="{FF2B5EF4-FFF2-40B4-BE49-F238E27FC236}">
                  <a16:creationId xmlns:a16="http://schemas.microsoft.com/office/drawing/2014/main" xmlns="" id="{12740402-A02E-7AFC-3375-C8B8EA3E0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899171"/>
              <a:ext cx="1012018" cy="90483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2" name="Google Shape;481;p27">
              <a:extLst>
                <a:ext uri="{FF2B5EF4-FFF2-40B4-BE49-F238E27FC236}">
                  <a16:creationId xmlns:a16="http://schemas.microsoft.com/office/drawing/2014/main" xmlns="" id="{EA7C9C67-5A7C-A123-D25A-1311FC8AF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102" y="4137211"/>
              <a:ext cx="1122112" cy="304784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lnTo>
                    <a:pt x="231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3" name="Google Shape;482;p27">
              <a:extLst>
                <a:ext uri="{FF2B5EF4-FFF2-40B4-BE49-F238E27FC236}">
                  <a16:creationId xmlns:a16="http://schemas.microsoft.com/office/drawing/2014/main" xmlns="" id="{F7DBA6BC-4233-332E-69F1-2A9FB72C0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9009" y="4137211"/>
              <a:ext cx="1122112" cy="304784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2147483646 w 20290"/>
                <a:gd name="T19" fmla="*/ 2147483646 h 5507"/>
                <a:gd name="T20" fmla="*/ 2147483646 w 20290"/>
                <a:gd name="T21" fmla="*/ 2147483646 h 5507"/>
                <a:gd name="T22" fmla="*/ 2147483646 w 20290"/>
                <a:gd name="T23" fmla="*/ 2147483646 h 5507"/>
                <a:gd name="T24" fmla="*/ 2147483646 w 20290"/>
                <a:gd name="T25" fmla="*/ 2147483646 h 55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lnTo>
                    <a:pt x="2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4" name="Google Shape;483;p27">
              <a:extLst>
                <a:ext uri="{FF2B5EF4-FFF2-40B4-BE49-F238E27FC236}">
                  <a16:creationId xmlns:a16="http://schemas.microsoft.com/office/drawing/2014/main" xmlns="" id="{E739DA08-C243-828A-4429-8D224C54C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197533"/>
              <a:ext cx="1012018" cy="182553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5" name="Google Shape;484;p27">
              <a:extLst>
                <a:ext uri="{FF2B5EF4-FFF2-40B4-BE49-F238E27FC236}">
                  <a16:creationId xmlns:a16="http://schemas.microsoft.com/office/drawing/2014/main" xmlns="" id="{43698DB0-40B6-4151-0EC1-32018F908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289603"/>
              <a:ext cx="1012018" cy="90483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6" name="Google Shape;485;p27">
              <a:extLst>
                <a:ext uri="{FF2B5EF4-FFF2-40B4-BE49-F238E27FC236}">
                  <a16:creationId xmlns:a16="http://schemas.microsoft.com/office/drawing/2014/main" xmlns="" id="{9945FC77-B027-DFB1-A8BE-D0718F96A0D3}"/>
                </a:ext>
              </a:extLst>
            </p:cNvPr>
            <p:cNvSpPr/>
            <p:nvPr/>
          </p:nvSpPr>
          <p:spPr>
            <a:xfrm>
              <a:off x="5879750" y="4441995"/>
              <a:ext cx="1121311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7" name="Google Shape;486;p27">
              <a:extLst>
                <a:ext uri="{FF2B5EF4-FFF2-40B4-BE49-F238E27FC236}">
                  <a16:creationId xmlns:a16="http://schemas.microsoft.com/office/drawing/2014/main" xmlns="" id="{31A15F87-E711-9362-0087-1F71A1CDCFCB}"/>
                </a:ext>
              </a:extLst>
            </p:cNvPr>
            <p:cNvSpPr/>
            <p:nvPr/>
          </p:nvSpPr>
          <p:spPr>
            <a:xfrm>
              <a:off x="5722511" y="4441995"/>
              <a:ext cx="1122900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8" name="Google Shape;487;p27">
              <a:extLst>
                <a:ext uri="{FF2B5EF4-FFF2-40B4-BE49-F238E27FC236}">
                  <a16:creationId xmlns:a16="http://schemas.microsoft.com/office/drawing/2014/main" xmlns="" id="{40F06DC5-4691-F3CD-8DCE-3477C6DB2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939" y="4502317"/>
              <a:ext cx="1012018" cy="184140"/>
            </a:xfrm>
            <a:custGeom>
              <a:avLst/>
              <a:gdLst>
                <a:gd name="T0" fmla="*/ 0 w 18305"/>
                <a:gd name="T1" fmla="*/ 0 h 3310"/>
                <a:gd name="T2" fmla="*/ 0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0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9" name="Google Shape;488;p27">
              <a:extLst>
                <a:ext uri="{FF2B5EF4-FFF2-40B4-BE49-F238E27FC236}">
                  <a16:creationId xmlns:a16="http://schemas.microsoft.com/office/drawing/2014/main" xmlns="" id="{A4AF52F2-141D-5ADA-ABB6-1A9E242A5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939" y="4594387"/>
              <a:ext cx="1012018" cy="92070"/>
            </a:xfrm>
            <a:custGeom>
              <a:avLst/>
              <a:gdLst>
                <a:gd name="T0" fmla="*/ 0 w 18305"/>
                <a:gd name="T1" fmla="*/ 2147483646 h 1656"/>
                <a:gd name="T2" fmla="*/ 0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0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0" name="Google Shape;489;p27">
              <a:extLst>
                <a:ext uri="{FF2B5EF4-FFF2-40B4-BE49-F238E27FC236}">
                  <a16:creationId xmlns:a16="http://schemas.microsoft.com/office/drawing/2014/main" xmlns="" id="{3281C969-FDFE-CE95-4F86-3115AE370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703" y="4848374"/>
              <a:ext cx="201133" cy="203189"/>
            </a:xfrm>
            <a:custGeom>
              <a:avLst/>
              <a:gdLst>
                <a:gd name="T0" fmla="*/ 2147483646 w 3620"/>
                <a:gd name="T1" fmla="*/ 0 h 3688"/>
                <a:gd name="T2" fmla="*/ 0 w 3620"/>
                <a:gd name="T3" fmla="*/ 2147483646 h 3688"/>
                <a:gd name="T4" fmla="*/ 2147483646 w 3620"/>
                <a:gd name="T5" fmla="*/ 2147483646 h 3688"/>
                <a:gd name="T6" fmla="*/ 2147483646 w 3620"/>
                <a:gd name="T7" fmla="*/ 2147483646 h 3688"/>
                <a:gd name="T8" fmla="*/ 2147483646 w 3620"/>
                <a:gd name="T9" fmla="*/ 0 h 36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1" name="Google Shape;490;p27">
              <a:extLst>
                <a:ext uri="{FF2B5EF4-FFF2-40B4-BE49-F238E27FC236}">
                  <a16:creationId xmlns:a16="http://schemas.microsoft.com/office/drawing/2014/main" xmlns="" id="{7D06A6D1-BB1E-31D1-0CED-BC01D7922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8047" y="4988066"/>
              <a:ext cx="65632" cy="63497"/>
            </a:xfrm>
            <a:custGeom>
              <a:avLst/>
              <a:gdLst>
                <a:gd name="T0" fmla="*/ 2147483646 w 1166"/>
                <a:gd name="T1" fmla="*/ 0 h 1147"/>
                <a:gd name="T2" fmla="*/ 2147483646 w 1166"/>
                <a:gd name="T3" fmla="*/ 2147483646 h 1147"/>
                <a:gd name="T4" fmla="*/ 2147483646 w 1166"/>
                <a:gd name="T5" fmla="*/ 2147483646 h 1147"/>
                <a:gd name="T6" fmla="*/ 2147483646 w 1166"/>
                <a:gd name="T7" fmla="*/ 2147483646 h 1147"/>
                <a:gd name="T8" fmla="*/ 2147483646 w 1166"/>
                <a:gd name="T9" fmla="*/ 2147483646 h 1147"/>
                <a:gd name="T10" fmla="*/ 2147483646 w 1166"/>
                <a:gd name="T11" fmla="*/ 0 h 1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2" name="Google Shape;491;p27">
              <a:extLst>
                <a:ext uri="{FF2B5EF4-FFF2-40B4-BE49-F238E27FC236}">
                  <a16:creationId xmlns:a16="http://schemas.microsoft.com/office/drawing/2014/main" xmlns="" id="{769911EF-949D-5F9E-C068-B4E16FD3957B}"/>
                </a:ext>
              </a:extLst>
            </p:cNvPr>
            <p:cNvSpPr/>
            <p:nvPr/>
          </p:nvSpPr>
          <p:spPr>
            <a:xfrm>
              <a:off x="5644687" y="4084827"/>
              <a:ext cx="228709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492;p27">
              <a:extLst>
                <a:ext uri="{FF2B5EF4-FFF2-40B4-BE49-F238E27FC236}">
                  <a16:creationId xmlns:a16="http://schemas.microsoft.com/office/drawing/2014/main" xmlns="" id="{41E914BC-CB7E-6175-79B8-9A0E0277B1E9}"/>
                </a:ext>
              </a:extLst>
            </p:cNvPr>
            <p:cNvSpPr/>
            <p:nvPr/>
          </p:nvSpPr>
          <p:spPr>
            <a:xfrm>
              <a:off x="5646275" y="4137211"/>
              <a:ext cx="216003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493;p27">
              <a:extLst>
                <a:ext uri="{FF2B5EF4-FFF2-40B4-BE49-F238E27FC236}">
                  <a16:creationId xmlns:a16="http://schemas.microsoft.com/office/drawing/2014/main" xmlns="" id="{8306FD54-12D1-EF7C-3197-A7068122D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673" y="4230869"/>
              <a:ext cx="209601" cy="688939"/>
            </a:xfrm>
            <a:custGeom>
              <a:avLst/>
              <a:gdLst>
                <a:gd name="T0" fmla="*/ 2147483646 w 3799"/>
                <a:gd name="T1" fmla="*/ 0 h 12455"/>
                <a:gd name="T2" fmla="*/ 0 w 3799"/>
                <a:gd name="T3" fmla="*/ 2147483646 h 12455"/>
                <a:gd name="T4" fmla="*/ 2147483646 w 3799"/>
                <a:gd name="T5" fmla="*/ 2147483646 h 12455"/>
                <a:gd name="T6" fmla="*/ 2147483646 w 3799"/>
                <a:gd name="T7" fmla="*/ 2147483646 h 12455"/>
                <a:gd name="T8" fmla="*/ 2147483646 w 3799"/>
                <a:gd name="T9" fmla="*/ 0 h 12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5" name="Google Shape;494;p27">
              <a:extLst>
                <a:ext uri="{FF2B5EF4-FFF2-40B4-BE49-F238E27FC236}">
                  <a16:creationId xmlns:a16="http://schemas.microsoft.com/office/drawing/2014/main" xmlns="" id="{C28900F8-03E8-2C13-6393-426780E8D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9805" y="4216582"/>
              <a:ext cx="222306" cy="685764"/>
            </a:xfrm>
            <a:custGeom>
              <a:avLst/>
              <a:gdLst>
                <a:gd name="T0" fmla="*/ 2147483646 w 4025"/>
                <a:gd name="T1" fmla="*/ 0 h 12402"/>
                <a:gd name="T2" fmla="*/ 2147483646 w 4025"/>
                <a:gd name="T3" fmla="*/ 2147483646 h 12402"/>
                <a:gd name="T4" fmla="*/ 2147483646 w 4025"/>
                <a:gd name="T5" fmla="*/ 2147483646 h 12402"/>
                <a:gd name="T6" fmla="*/ 2147483646 w 4025"/>
                <a:gd name="T7" fmla="*/ 2147483646 h 12402"/>
                <a:gd name="T8" fmla="*/ 2147483646 w 4025"/>
                <a:gd name="T9" fmla="*/ 2147483646 h 12402"/>
                <a:gd name="T10" fmla="*/ 2147483646 w 4025"/>
                <a:gd name="T11" fmla="*/ 0 h 124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6" name="Google Shape;495;p27">
              <a:extLst>
                <a:ext uri="{FF2B5EF4-FFF2-40B4-BE49-F238E27FC236}">
                  <a16:creationId xmlns:a16="http://schemas.microsoft.com/office/drawing/2014/main" xmlns="" id="{2DB2EE68-D58D-2B83-C742-8927A7CD5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703" y="4200708"/>
              <a:ext cx="226539" cy="673065"/>
            </a:xfrm>
            <a:custGeom>
              <a:avLst/>
              <a:gdLst>
                <a:gd name="T0" fmla="*/ 2147483646 w 4077"/>
                <a:gd name="T1" fmla="*/ 0 h 12190"/>
                <a:gd name="T2" fmla="*/ 0 w 4077"/>
                <a:gd name="T3" fmla="*/ 2147483646 h 12190"/>
                <a:gd name="T4" fmla="*/ 0 w 4077"/>
                <a:gd name="T5" fmla="*/ 2147483646 h 12190"/>
                <a:gd name="T6" fmla="*/ 2147483646 w 4077"/>
                <a:gd name="T7" fmla="*/ 2147483646 h 12190"/>
                <a:gd name="T8" fmla="*/ 2147483646 w 4077"/>
                <a:gd name="T9" fmla="*/ 2147483646 h 12190"/>
                <a:gd name="T10" fmla="*/ 2147483646 w 4077"/>
                <a:gd name="T11" fmla="*/ 0 h 12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7" name="Google Shape;496;p27">
              <a:extLst>
                <a:ext uri="{FF2B5EF4-FFF2-40B4-BE49-F238E27FC236}">
                  <a16:creationId xmlns:a16="http://schemas.microsoft.com/office/drawing/2014/main" xmlns="" id="{ED6E74E5-2297-1311-A5D4-2FF84D44F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969" y="4167373"/>
              <a:ext cx="241360" cy="161916"/>
            </a:xfrm>
            <a:custGeom>
              <a:avLst/>
              <a:gdLst>
                <a:gd name="T0" fmla="*/ 2147483646 w 4355"/>
                <a:gd name="T1" fmla="*/ 0 h 2926"/>
                <a:gd name="T2" fmla="*/ 2147483646 w 4355"/>
                <a:gd name="T3" fmla="*/ 2147483646 h 2926"/>
                <a:gd name="T4" fmla="*/ 2147483646 w 4355"/>
                <a:gd name="T5" fmla="*/ 2147483646 h 2926"/>
                <a:gd name="T6" fmla="*/ 2147483646 w 4355"/>
                <a:gd name="T7" fmla="*/ 2147483646 h 2926"/>
                <a:gd name="T8" fmla="*/ 2147483646 w 4355"/>
                <a:gd name="T9" fmla="*/ 2147483646 h 2926"/>
                <a:gd name="T10" fmla="*/ 2147483646 w 4355"/>
                <a:gd name="T11" fmla="*/ 2147483646 h 2926"/>
                <a:gd name="T12" fmla="*/ 2147483646 w 4355"/>
                <a:gd name="T13" fmla="*/ 2147483646 h 2926"/>
                <a:gd name="T14" fmla="*/ 2147483646 w 4355"/>
                <a:gd name="T15" fmla="*/ 2147483646 h 2926"/>
                <a:gd name="T16" fmla="*/ 2147483646 w 4355"/>
                <a:gd name="T17" fmla="*/ 2147483646 h 2926"/>
                <a:gd name="T18" fmla="*/ 2147483646 w 4355"/>
                <a:gd name="T19" fmla="*/ 2147483646 h 2926"/>
                <a:gd name="T20" fmla="*/ 2147483646 w 4355"/>
                <a:gd name="T21" fmla="*/ 2147483646 h 2926"/>
                <a:gd name="T22" fmla="*/ 2147483646 w 4355"/>
                <a:gd name="T23" fmla="*/ 0 h 29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8" name="Google Shape;497;p27">
              <a:extLst>
                <a:ext uri="{FF2B5EF4-FFF2-40B4-BE49-F238E27FC236}">
                  <a16:creationId xmlns:a16="http://schemas.microsoft.com/office/drawing/2014/main" xmlns="" id="{450C2CF4-C808-CBC2-354D-BD5396DE2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673" y="4167373"/>
              <a:ext cx="228657" cy="106356"/>
            </a:xfrm>
            <a:custGeom>
              <a:avLst/>
              <a:gdLst>
                <a:gd name="T0" fmla="*/ 2147483646 w 4130"/>
                <a:gd name="T1" fmla="*/ 0 h 1933"/>
                <a:gd name="T2" fmla="*/ 2147483646 w 4130"/>
                <a:gd name="T3" fmla="*/ 2147483646 h 1933"/>
                <a:gd name="T4" fmla="*/ 2147483646 w 4130"/>
                <a:gd name="T5" fmla="*/ 2147483646 h 1933"/>
                <a:gd name="T6" fmla="*/ 0 w 4130"/>
                <a:gd name="T7" fmla="*/ 2147483646 h 1933"/>
                <a:gd name="T8" fmla="*/ 2147483646 w 4130"/>
                <a:gd name="T9" fmla="*/ 2147483646 h 1933"/>
                <a:gd name="T10" fmla="*/ 2147483646 w 4130"/>
                <a:gd name="T11" fmla="*/ 2147483646 h 1933"/>
                <a:gd name="T12" fmla="*/ 2147483646 w 4130"/>
                <a:gd name="T13" fmla="*/ 2147483646 h 1933"/>
                <a:gd name="T14" fmla="*/ 2147483646 w 4130"/>
                <a:gd name="T15" fmla="*/ 2147483646 h 1933"/>
                <a:gd name="T16" fmla="*/ 2147483646 w 4130"/>
                <a:gd name="T17" fmla="*/ 2147483646 h 1933"/>
                <a:gd name="T18" fmla="*/ 2147483646 w 4130"/>
                <a:gd name="T19" fmla="*/ 0 h 1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9" name="Google Shape;498;p27">
              <a:extLst>
                <a:ext uri="{FF2B5EF4-FFF2-40B4-BE49-F238E27FC236}">
                  <a16:creationId xmlns:a16="http://schemas.microsoft.com/office/drawing/2014/main" xmlns="" id="{0F9EAAFF-3984-E42C-591A-97E23E559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5438" y="4161023"/>
              <a:ext cx="245594" cy="79371"/>
            </a:xfrm>
            <a:custGeom>
              <a:avLst/>
              <a:gdLst>
                <a:gd name="T0" fmla="*/ 2147483646 w 4408"/>
                <a:gd name="T1" fmla="*/ 0 h 1458"/>
                <a:gd name="T2" fmla="*/ 2147483646 w 4408"/>
                <a:gd name="T3" fmla="*/ 2147483646 h 1458"/>
                <a:gd name="T4" fmla="*/ 2147483646 w 4408"/>
                <a:gd name="T5" fmla="*/ 2147483646 h 1458"/>
                <a:gd name="T6" fmla="*/ 2147483646 w 4408"/>
                <a:gd name="T7" fmla="*/ 2147483646 h 1458"/>
                <a:gd name="T8" fmla="*/ 2147483646 w 4408"/>
                <a:gd name="T9" fmla="*/ 2147483646 h 1458"/>
                <a:gd name="T10" fmla="*/ 2147483646 w 4408"/>
                <a:gd name="T11" fmla="*/ 2147483646 h 1458"/>
                <a:gd name="T12" fmla="*/ 2147483646 w 4408"/>
                <a:gd name="T13" fmla="*/ 2147483646 h 1458"/>
                <a:gd name="T14" fmla="*/ 2147483646 w 4408"/>
                <a:gd name="T15" fmla="*/ 2147483646 h 1458"/>
                <a:gd name="T16" fmla="*/ 2147483646 w 4408"/>
                <a:gd name="T17" fmla="*/ 0 h 14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0" name="Google Shape;499;p27">
              <a:extLst>
                <a:ext uri="{FF2B5EF4-FFF2-40B4-BE49-F238E27FC236}">
                  <a16:creationId xmlns:a16="http://schemas.microsoft.com/office/drawing/2014/main" xmlns="" id="{94DA9AC3-B3A0-1C45-AC02-94AF69B6F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266" y="4254680"/>
              <a:ext cx="243477" cy="79371"/>
            </a:xfrm>
            <a:custGeom>
              <a:avLst/>
              <a:gdLst>
                <a:gd name="T0" fmla="*/ 2147483646 w 4421"/>
                <a:gd name="T1" fmla="*/ 2147483646 h 1445"/>
                <a:gd name="T2" fmla="*/ 2147483646 w 4421"/>
                <a:gd name="T3" fmla="*/ 2147483646 h 1445"/>
                <a:gd name="T4" fmla="*/ 2147483646 w 4421"/>
                <a:gd name="T5" fmla="*/ 2147483646 h 1445"/>
                <a:gd name="T6" fmla="*/ 2147483646 w 4421"/>
                <a:gd name="T7" fmla="*/ 2147483646 h 1445"/>
                <a:gd name="T8" fmla="*/ 2147483646 w 4421"/>
                <a:gd name="T9" fmla="*/ 2147483646 h 1445"/>
                <a:gd name="T10" fmla="*/ 2147483646 w 4421"/>
                <a:gd name="T11" fmla="*/ 2147483646 h 1445"/>
                <a:gd name="T12" fmla="*/ 2147483646 w 4421"/>
                <a:gd name="T13" fmla="*/ 2147483646 h 1445"/>
                <a:gd name="T14" fmla="*/ 2147483646 w 4421"/>
                <a:gd name="T15" fmla="*/ 2147483646 h 14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1" name="Google Shape;500;p27">
              <a:extLst>
                <a:ext uri="{FF2B5EF4-FFF2-40B4-BE49-F238E27FC236}">
                  <a16:creationId xmlns:a16="http://schemas.microsoft.com/office/drawing/2014/main" xmlns="" id="{46E664F9-ECA5-7DFC-63D8-C25AA4B2F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7041" y="3457797"/>
              <a:ext cx="156672" cy="233351"/>
            </a:xfrm>
            <a:custGeom>
              <a:avLst/>
              <a:gdLst>
                <a:gd name="T0" fmla="*/ 2147483646 w 2860"/>
                <a:gd name="T1" fmla="*/ 0 h 4232"/>
                <a:gd name="T2" fmla="*/ 2147483646 w 2860"/>
                <a:gd name="T3" fmla="*/ 2147483646 h 4232"/>
                <a:gd name="T4" fmla="*/ 2147483646 w 2860"/>
                <a:gd name="T5" fmla="*/ 2147483646 h 4232"/>
                <a:gd name="T6" fmla="*/ 2147483646 w 2860"/>
                <a:gd name="T7" fmla="*/ 2147483646 h 4232"/>
                <a:gd name="T8" fmla="*/ 2147483646 w 2860"/>
                <a:gd name="T9" fmla="*/ 2147483646 h 4232"/>
                <a:gd name="T10" fmla="*/ 2147483646 w 2860"/>
                <a:gd name="T11" fmla="*/ 2147483646 h 4232"/>
                <a:gd name="T12" fmla="*/ 2147483646 w 2860"/>
                <a:gd name="T13" fmla="*/ 2147483646 h 4232"/>
                <a:gd name="T14" fmla="*/ 2147483646 w 2860"/>
                <a:gd name="T15" fmla="*/ 2147483646 h 4232"/>
                <a:gd name="T16" fmla="*/ 2147483646 w 2860"/>
                <a:gd name="T17" fmla="*/ 0 h 42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2" name="Google Shape;501;p27">
              <a:extLst>
                <a:ext uri="{FF2B5EF4-FFF2-40B4-BE49-F238E27FC236}">
                  <a16:creationId xmlns:a16="http://schemas.microsoft.com/office/drawing/2014/main" xmlns="" id="{0C42E734-228B-50DE-AEFF-BD2605D456A2}"/>
                </a:ext>
              </a:extLst>
            </p:cNvPr>
            <p:cNvSpPr/>
            <p:nvPr/>
          </p:nvSpPr>
          <p:spPr>
            <a:xfrm>
              <a:off x="6179930" y="3610189"/>
              <a:ext cx="527302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3" name="Google Shape;502;p27">
              <a:extLst>
                <a:ext uri="{FF2B5EF4-FFF2-40B4-BE49-F238E27FC236}">
                  <a16:creationId xmlns:a16="http://schemas.microsoft.com/office/drawing/2014/main" xmlns="" id="{7A677540-AFCA-CA6B-CD9C-13E3F7BEA616}"/>
                </a:ext>
              </a:extLst>
            </p:cNvPr>
            <p:cNvSpPr/>
            <p:nvPr/>
          </p:nvSpPr>
          <p:spPr>
            <a:xfrm>
              <a:off x="6241873" y="3659399"/>
              <a:ext cx="206474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4" name="Google Shape;503;p27">
              <a:extLst>
                <a:ext uri="{FF2B5EF4-FFF2-40B4-BE49-F238E27FC236}">
                  <a16:creationId xmlns:a16="http://schemas.microsoft.com/office/drawing/2014/main" xmlns="" id="{73E1554E-0155-09CA-06F6-CB3A625CE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8612" y="3719721"/>
              <a:ext cx="518712" cy="417490"/>
            </a:xfrm>
            <a:custGeom>
              <a:avLst/>
              <a:gdLst>
                <a:gd name="T0" fmla="*/ 2147483646 w 9385"/>
                <a:gd name="T1" fmla="*/ 0 h 7558"/>
                <a:gd name="T2" fmla="*/ 2147483646 w 9385"/>
                <a:gd name="T3" fmla="*/ 0 h 7558"/>
                <a:gd name="T4" fmla="*/ 2147483646 w 9385"/>
                <a:gd name="T5" fmla="*/ 2147483646 h 7558"/>
                <a:gd name="T6" fmla="*/ 2147483646 w 9385"/>
                <a:gd name="T7" fmla="*/ 2147483646 h 7558"/>
                <a:gd name="T8" fmla="*/ 2147483646 w 9385"/>
                <a:gd name="T9" fmla="*/ 2147483646 h 7558"/>
                <a:gd name="T10" fmla="*/ 2147483646 w 9385"/>
                <a:gd name="T11" fmla="*/ 2147483646 h 7558"/>
                <a:gd name="T12" fmla="*/ 2147483646 w 9385"/>
                <a:gd name="T13" fmla="*/ 2147483646 h 7558"/>
                <a:gd name="T14" fmla="*/ 2147483646 w 9385"/>
                <a:gd name="T15" fmla="*/ 2147483646 h 7558"/>
                <a:gd name="T16" fmla="*/ 2147483646 w 9385"/>
                <a:gd name="T17" fmla="*/ 0 h 75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xmlns="" id="{3CE842E3-F1EE-C508-F185-267BF3FE702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98612" y="3608388"/>
            <a:ext cx="2203451" cy="2017712"/>
            <a:chOff x="1598355" y="3608289"/>
            <a:chExt cx="2204156" cy="2018295"/>
          </a:xfrm>
        </p:grpSpPr>
        <p:grpSp>
          <p:nvGrpSpPr>
            <p:cNvPr id="156" name="Google Shape;505;p27">
              <a:extLst>
                <a:ext uri="{FF2B5EF4-FFF2-40B4-BE49-F238E27FC236}">
                  <a16:creationId xmlns:a16="http://schemas.microsoft.com/office/drawing/2014/main" xmlns="" id="{67AE1E9C-B2F0-EDBC-EAD4-CFAE4EF716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8355" y="4368920"/>
              <a:ext cx="868989" cy="1257663"/>
              <a:chOff x="3235834" y="3793899"/>
              <a:chExt cx="868989" cy="1257663"/>
            </a:xfrm>
          </p:grpSpPr>
          <p:sp>
            <p:nvSpPr>
              <p:cNvPr id="202" name="Google Shape;506;p27">
                <a:extLst>
                  <a:ext uri="{FF2B5EF4-FFF2-40B4-BE49-F238E27FC236}">
                    <a16:creationId xmlns:a16="http://schemas.microsoft.com/office/drawing/2014/main" xmlns="" id="{DDA106FD-E5A3-6C81-1C84-48CF5C91F6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5834" y="3795488"/>
                <a:ext cx="868111" cy="1256075"/>
              </a:xfrm>
              <a:custGeom>
                <a:avLst/>
                <a:gdLst>
                  <a:gd name="T0" fmla="*/ 2147483646 w 15711"/>
                  <a:gd name="T1" fmla="*/ 2147483646 h 22726"/>
                  <a:gd name="T2" fmla="*/ 2147483646 w 15711"/>
                  <a:gd name="T3" fmla="*/ 2147483646 h 22726"/>
                  <a:gd name="T4" fmla="*/ 2147483646 w 15711"/>
                  <a:gd name="T5" fmla="*/ 2147483646 h 22726"/>
                  <a:gd name="T6" fmla="*/ 2147483646 w 15711"/>
                  <a:gd name="T7" fmla="*/ 2147483646 h 22726"/>
                  <a:gd name="T8" fmla="*/ 2147483646 w 15711"/>
                  <a:gd name="T9" fmla="*/ 2147483646 h 22726"/>
                  <a:gd name="T10" fmla="*/ 2147483646 w 15711"/>
                  <a:gd name="T11" fmla="*/ 2147483646 h 22726"/>
                  <a:gd name="T12" fmla="*/ 2147483646 w 15711"/>
                  <a:gd name="T13" fmla="*/ 2147483646 h 22726"/>
                  <a:gd name="T14" fmla="*/ 2147483646 w 15711"/>
                  <a:gd name="T15" fmla="*/ 2147483646 h 22726"/>
                  <a:gd name="T16" fmla="*/ 2147483646 w 15711"/>
                  <a:gd name="T17" fmla="*/ 2147483646 h 227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lnTo>
                      <a:pt x="10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grpSp>
            <p:nvGrpSpPr>
              <p:cNvPr id="203" name="Google Shape;507;p27">
                <a:extLst>
                  <a:ext uri="{FF2B5EF4-FFF2-40B4-BE49-F238E27FC236}">
                    <a16:creationId xmlns:a16="http://schemas.microsoft.com/office/drawing/2014/main" xmlns="" id="{B7D5415E-BD18-234F-25C5-01DF178D1A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35834" y="3793899"/>
                <a:ext cx="863186" cy="1257663"/>
                <a:chOff x="3235834" y="3793899"/>
                <a:chExt cx="863186" cy="1257663"/>
              </a:xfrm>
            </p:grpSpPr>
            <p:sp>
              <p:nvSpPr>
                <p:cNvPr id="204" name="Google Shape;508;p27">
                  <a:extLst>
                    <a:ext uri="{FF2B5EF4-FFF2-40B4-BE49-F238E27FC236}">
                      <a16:creationId xmlns:a16="http://schemas.microsoft.com/office/drawing/2014/main" xmlns="" id="{19F06E95-D3AB-4360-B358-796828C71196}"/>
                    </a:ext>
                  </a:extLst>
                </p:cNvPr>
                <p:cNvSpPr/>
                <p:nvPr/>
              </p:nvSpPr>
              <p:spPr>
                <a:xfrm>
                  <a:off x="3235834" y="3793900"/>
                  <a:ext cx="814647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800" i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05" name="Google Shape;509;p27">
                  <a:extLst>
                    <a:ext uri="{FF2B5EF4-FFF2-40B4-BE49-F238E27FC236}">
                      <a16:creationId xmlns:a16="http://schemas.microsoft.com/office/drawing/2014/main" xmlns="" id="{DF2D3882-D12C-6F8E-F04C-FF00E6557D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5706" y="3905057"/>
                  <a:ext cx="717781" cy="182616"/>
                </a:xfrm>
                <a:custGeom>
                  <a:avLst/>
                  <a:gdLst>
                    <a:gd name="T0" fmla="*/ 2147483646 w 13011"/>
                    <a:gd name="T1" fmla="*/ 0 h 3309"/>
                    <a:gd name="T2" fmla="*/ 0 w 13011"/>
                    <a:gd name="T3" fmla="*/ 2147483646 h 3309"/>
                    <a:gd name="T4" fmla="*/ 0 w 13011"/>
                    <a:gd name="T5" fmla="*/ 2147483646 h 3309"/>
                    <a:gd name="T6" fmla="*/ 2147483646 w 13011"/>
                    <a:gd name="T7" fmla="*/ 2147483646 h 3309"/>
                    <a:gd name="T8" fmla="*/ 2147483646 w 13011"/>
                    <a:gd name="T9" fmla="*/ 2147483646 h 3309"/>
                    <a:gd name="T10" fmla="*/ 2147483646 w 13011"/>
                    <a:gd name="T11" fmla="*/ 2147483646 h 3309"/>
                    <a:gd name="T12" fmla="*/ 2147483646 w 13011"/>
                    <a:gd name="T13" fmla="*/ 2147483646 h 3309"/>
                    <a:gd name="T14" fmla="*/ 2147483646 w 13011"/>
                    <a:gd name="T15" fmla="*/ 0 h 3309"/>
                    <a:gd name="T16" fmla="*/ 2147483646 w 13011"/>
                    <a:gd name="T17" fmla="*/ 0 h 330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lnTo>
                        <a:pt x="662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06" name="Google Shape;510;p27">
                  <a:extLst>
                    <a:ext uri="{FF2B5EF4-FFF2-40B4-BE49-F238E27FC236}">
                      <a16:creationId xmlns:a16="http://schemas.microsoft.com/office/drawing/2014/main" xmlns="" id="{4A469CB9-749E-E0CF-148D-3D7CA3B676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260760"/>
                  <a:ext cx="146097" cy="144505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07" name="Google Shape;511;p27">
                  <a:extLst>
                    <a:ext uri="{FF2B5EF4-FFF2-40B4-BE49-F238E27FC236}">
                      <a16:creationId xmlns:a16="http://schemas.microsoft.com/office/drawing/2014/main" xmlns="" id="{1AB1AC2E-5E7F-D6DE-3D3D-035745344E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260760"/>
                  <a:ext cx="143979" cy="144505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08" name="Google Shape;512;p27">
                  <a:extLst>
                    <a:ext uri="{FF2B5EF4-FFF2-40B4-BE49-F238E27FC236}">
                      <a16:creationId xmlns:a16="http://schemas.microsoft.com/office/drawing/2014/main" xmlns="" id="{BC927573-0E21-8A8B-098E-E38A9752D0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1" y="4260760"/>
                  <a:ext cx="143979" cy="144505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09" name="Google Shape;513;p27">
                  <a:extLst>
                    <a:ext uri="{FF2B5EF4-FFF2-40B4-BE49-F238E27FC236}">
                      <a16:creationId xmlns:a16="http://schemas.microsoft.com/office/drawing/2014/main" xmlns="" id="{71110A10-D603-58D8-4B2A-E975414D6B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454491"/>
                  <a:ext cx="146097" cy="142916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0" name="Google Shape;514;p27">
                  <a:extLst>
                    <a:ext uri="{FF2B5EF4-FFF2-40B4-BE49-F238E27FC236}">
                      <a16:creationId xmlns:a16="http://schemas.microsoft.com/office/drawing/2014/main" xmlns="" id="{E2DDC806-9F28-0C68-BD71-7C9B958FA2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454491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1" name="Google Shape;515;p27">
                  <a:extLst>
                    <a:ext uri="{FF2B5EF4-FFF2-40B4-BE49-F238E27FC236}">
                      <a16:creationId xmlns:a16="http://schemas.microsoft.com/office/drawing/2014/main" xmlns="" id="{8FCDDABE-2E8A-4486-E7F6-EDF7967692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1" y="4454491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2" name="Google Shape;516;p27">
                  <a:extLst>
                    <a:ext uri="{FF2B5EF4-FFF2-40B4-BE49-F238E27FC236}">
                      <a16:creationId xmlns:a16="http://schemas.microsoft.com/office/drawing/2014/main" xmlns="" id="{8A77C219-8898-B472-0B59-3C1A2450F7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645046"/>
                  <a:ext cx="146097" cy="146092"/>
                </a:xfrm>
                <a:custGeom>
                  <a:avLst/>
                  <a:gdLst>
                    <a:gd name="T0" fmla="*/ 2147483646 w 2648"/>
                    <a:gd name="T1" fmla="*/ 0 h 2648"/>
                    <a:gd name="T2" fmla="*/ 0 w 2648"/>
                    <a:gd name="T3" fmla="*/ 2147483646 h 2648"/>
                    <a:gd name="T4" fmla="*/ 0 w 2648"/>
                    <a:gd name="T5" fmla="*/ 2147483646 h 2648"/>
                    <a:gd name="T6" fmla="*/ 2147483646 w 2648"/>
                    <a:gd name="T7" fmla="*/ 2147483646 h 2648"/>
                    <a:gd name="T8" fmla="*/ 2147483646 w 2648"/>
                    <a:gd name="T9" fmla="*/ 2147483646 h 2648"/>
                    <a:gd name="T10" fmla="*/ 2147483646 w 2648"/>
                    <a:gd name="T11" fmla="*/ 2147483646 h 2648"/>
                    <a:gd name="T12" fmla="*/ 2147483646 w 2648"/>
                    <a:gd name="T13" fmla="*/ 2147483646 h 2648"/>
                    <a:gd name="T14" fmla="*/ 2147483646 w 2648"/>
                    <a:gd name="T15" fmla="*/ 0 h 2648"/>
                    <a:gd name="T16" fmla="*/ 2147483646 w 2648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3" name="Google Shape;517;p27">
                  <a:extLst>
                    <a:ext uri="{FF2B5EF4-FFF2-40B4-BE49-F238E27FC236}">
                      <a16:creationId xmlns:a16="http://schemas.microsoft.com/office/drawing/2014/main" xmlns="" id="{E5278F16-51EA-FFCF-5E85-407284261D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645046"/>
                  <a:ext cx="143979" cy="146092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4" name="Google Shape;518;p27">
                  <a:extLst>
                    <a:ext uri="{FF2B5EF4-FFF2-40B4-BE49-F238E27FC236}">
                      <a16:creationId xmlns:a16="http://schemas.microsoft.com/office/drawing/2014/main" xmlns="" id="{F5391003-209F-A6E9-F32F-2090075759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1" y="4645046"/>
                  <a:ext cx="143979" cy="146092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5" name="Google Shape;519;p27">
                  <a:extLst>
                    <a:ext uri="{FF2B5EF4-FFF2-40B4-BE49-F238E27FC236}">
                      <a16:creationId xmlns:a16="http://schemas.microsoft.com/office/drawing/2014/main" xmlns="" id="{40799BE4-5E3C-41E5-C7A4-672E331E40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840365"/>
                  <a:ext cx="146097" cy="144504"/>
                </a:xfrm>
                <a:custGeom>
                  <a:avLst/>
                  <a:gdLst>
                    <a:gd name="T0" fmla="*/ 2147483646 w 2648"/>
                    <a:gd name="T1" fmla="*/ 0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0 h 2595"/>
                    <a:gd name="T16" fmla="*/ 2147483646 w 2648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6" name="Google Shape;520;p27">
                  <a:extLst>
                    <a:ext uri="{FF2B5EF4-FFF2-40B4-BE49-F238E27FC236}">
                      <a16:creationId xmlns:a16="http://schemas.microsoft.com/office/drawing/2014/main" xmlns="" id="{1276DD82-2631-FF8A-2884-B9D3F9D3D1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840365"/>
                  <a:ext cx="143979" cy="144504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7" name="Google Shape;521;p27">
                  <a:extLst>
                    <a:ext uri="{FF2B5EF4-FFF2-40B4-BE49-F238E27FC236}">
                      <a16:creationId xmlns:a16="http://schemas.microsoft.com/office/drawing/2014/main" xmlns="" id="{1B74CB38-C22F-48B5-B231-852CA6F6EA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1" y="4840365"/>
                  <a:ext cx="143979" cy="144504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8" name="Google Shape;522;p27">
                  <a:extLst>
                    <a:ext uri="{FF2B5EF4-FFF2-40B4-BE49-F238E27FC236}">
                      <a16:creationId xmlns:a16="http://schemas.microsoft.com/office/drawing/2014/main" xmlns="" id="{0C5B292C-0912-3D9D-807C-814192F17C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4099" y="4186126"/>
                  <a:ext cx="243494" cy="865437"/>
                </a:xfrm>
                <a:custGeom>
                  <a:avLst/>
                  <a:gdLst>
                    <a:gd name="T0" fmla="*/ 2147483646 w 4409"/>
                    <a:gd name="T1" fmla="*/ 2147483646 h 15671"/>
                    <a:gd name="T2" fmla="*/ 2147483646 w 4409"/>
                    <a:gd name="T3" fmla="*/ 2147483646 h 15671"/>
                    <a:gd name="T4" fmla="*/ 2147483646 w 4409"/>
                    <a:gd name="T5" fmla="*/ 2147483646 h 15671"/>
                    <a:gd name="T6" fmla="*/ 2147483646 w 4409"/>
                    <a:gd name="T7" fmla="*/ 2147483646 h 15671"/>
                    <a:gd name="T8" fmla="*/ 2147483646 w 4409"/>
                    <a:gd name="T9" fmla="*/ 2147483646 h 15671"/>
                    <a:gd name="T10" fmla="*/ 2147483646 w 4409"/>
                    <a:gd name="T11" fmla="*/ 2147483646 h 15671"/>
                    <a:gd name="T12" fmla="*/ 2147483646 w 4409"/>
                    <a:gd name="T13" fmla="*/ 2147483646 h 15671"/>
                    <a:gd name="T14" fmla="*/ 2147483646 w 4409"/>
                    <a:gd name="T15" fmla="*/ 2147483646 h 15671"/>
                    <a:gd name="T16" fmla="*/ 2147483646 w 4409"/>
                    <a:gd name="T17" fmla="*/ 2147483646 h 15671"/>
                    <a:gd name="T18" fmla="*/ 2147483646 w 4409"/>
                    <a:gd name="T19" fmla="*/ 2147483646 h 15671"/>
                    <a:gd name="T20" fmla="*/ 2147483646 w 4409"/>
                    <a:gd name="T21" fmla="*/ 2147483646 h 15671"/>
                    <a:gd name="T22" fmla="*/ 2147483646 w 4409"/>
                    <a:gd name="T23" fmla="*/ 2147483646 h 15671"/>
                    <a:gd name="T24" fmla="*/ 2147483646 w 4409"/>
                    <a:gd name="T25" fmla="*/ 2147483646 h 15671"/>
                    <a:gd name="T26" fmla="*/ 2147483646 w 4409"/>
                    <a:gd name="T27" fmla="*/ 2147483646 h 15671"/>
                    <a:gd name="T28" fmla="*/ 2147483646 w 4409"/>
                    <a:gd name="T29" fmla="*/ 2147483646 h 15671"/>
                    <a:gd name="T30" fmla="*/ 2147483646 w 4409"/>
                    <a:gd name="T31" fmla="*/ 2147483646 h 15671"/>
                    <a:gd name="T32" fmla="*/ 2147483646 w 4409"/>
                    <a:gd name="T33" fmla="*/ 2147483646 h 15671"/>
                    <a:gd name="T34" fmla="*/ 2147483646 w 4409"/>
                    <a:gd name="T35" fmla="*/ 2147483646 h 15671"/>
                    <a:gd name="T36" fmla="*/ 2147483646 w 4409"/>
                    <a:gd name="T37" fmla="*/ 2147483646 h 15671"/>
                    <a:gd name="T38" fmla="*/ 2147483646 w 4409"/>
                    <a:gd name="T39" fmla="*/ 2147483646 h 15671"/>
                    <a:gd name="T40" fmla="*/ 2147483646 w 4409"/>
                    <a:gd name="T41" fmla="*/ 2147483646 h 15671"/>
                    <a:gd name="T42" fmla="*/ 2147483646 w 4409"/>
                    <a:gd name="T43" fmla="*/ 2147483646 h 15671"/>
                    <a:gd name="T44" fmla="*/ 2147483646 w 4409"/>
                    <a:gd name="T45" fmla="*/ 2147483646 h 15671"/>
                    <a:gd name="T46" fmla="*/ 2147483646 w 4409"/>
                    <a:gd name="T47" fmla="*/ 2147483646 h 15671"/>
                    <a:gd name="T48" fmla="*/ 2147483646 w 4409"/>
                    <a:gd name="T49" fmla="*/ 2147483646 h 15671"/>
                    <a:gd name="T50" fmla="*/ 2147483646 w 4409"/>
                    <a:gd name="T51" fmla="*/ 2147483646 h 15671"/>
                    <a:gd name="T52" fmla="*/ 2147483646 w 4409"/>
                    <a:gd name="T53" fmla="*/ 2147483646 h 15671"/>
                    <a:gd name="T54" fmla="*/ 2147483646 w 4409"/>
                    <a:gd name="T55" fmla="*/ 0 h 15671"/>
                    <a:gd name="T56" fmla="*/ 2147483646 w 4409"/>
                    <a:gd name="T57" fmla="*/ 2147483646 h 15671"/>
                    <a:gd name="T58" fmla="*/ 2147483646 w 4409"/>
                    <a:gd name="T59" fmla="*/ 2147483646 h 15671"/>
                    <a:gd name="T60" fmla="*/ 2147483646 w 4409"/>
                    <a:gd name="T61" fmla="*/ 2147483646 h 15671"/>
                    <a:gd name="T62" fmla="*/ 2147483646 w 4409"/>
                    <a:gd name="T63" fmla="*/ 2147483646 h 15671"/>
                    <a:gd name="T64" fmla="*/ 2147483646 w 4409"/>
                    <a:gd name="T65" fmla="*/ 0 h 15671"/>
                    <a:gd name="T66" fmla="*/ 2147483646 w 4409"/>
                    <a:gd name="T67" fmla="*/ 0 h 1567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lnTo>
                        <a:pt x="2595" y="1377"/>
                      </a:ln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lnTo>
                        <a:pt x="2595" y="4858"/>
                      </a:ln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lnTo>
                        <a:pt x="2595" y="8325"/>
                      </a:ln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9" name="Google Shape;523;p27">
                  <a:extLst>
                    <a:ext uri="{FF2B5EF4-FFF2-40B4-BE49-F238E27FC236}">
                      <a16:creationId xmlns:a16="http://schemas.microsoft.com/office/drawing/2014/main" xmlns="" id="{5A9F12A8-166B-A7A5-F3BA-B715E0E8AC55}"/>
                    </a:ext>
                  </a:extLst>
                </p:cNvPr>
                <p:cNvSpPr/>
                <p:nvPr/>
              </p:nvSpPr>
              <p:spPr>
                <a:xfrm>
                  <a:off x="3828160" y="3793900"/>
                  <a:ext cx="22073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800" i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20" name="Google Shape;524;p27">
                  <a:extLst>
                    <a:ext uri="{FF2B5EF4-FFF2-40B4-BE49-F238E27FC236}">
                      <a16:creationId xmlns:a16="http://schemas.microsoft.com/office/drawing/2014/main" xmlns="" id="{1FA6CBC9-23BB-C2EF-35A3-8E8E1D292F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4099" y="3905057"/>
                  <a:ext cx="169388" cy="182616"/>
                </a:xfrm>
                <a:custGeom>
                  <a:avLst/>
                  <a:gdLst>
                    <a:gd name="T0" fmla="*/ 2147483646 w 3085"/>
                    <a:gd name="T1" fmla="*/ 0 h 3309"/>
                    <a:gd name="T2" fmla="*/ 2147483646 w 3085"/>
                    <a:gd name="T3" fmla="*/ 2147483646 h 3309"/>
                    <a:gd name="T4" fmla="*/ 2147483646 w 3085"/>
                    <a:gd name="T5" fmla="*/ 2147483646 h 3309"/>
                    <a:gd name="T6" fmla="*/ 2147483646 w 3085"/>
                    <a:gd name="T7" fmla="*/ 2147483646 h 3309"/>
                    <a:gd name="T8" fmla="*/ 2147483646 w 3085"/>
                    <a:gd name="T9" fmla="*/ 2147483646 h 3309"/>
                    <a:gd name="T10" fmla="*/ 2147483646 w 3085"/>
                    <a:gd name="T11" fmla="*/ 2147483646 h 3309"/>
                    <a:gd name="T12" fmla="*/ 2147483646 w 3085"/>
                    <a:gd name="T13" fmla="*/ 2147483646 h 3309"/>
                    <a:gd name="T14" fmla="*/ 2147483646 w 3085"/>
                    <a:gd name="T15" fmla="*/ 2147483646 h 3309"/>
                    <a:gd name="T16" fmla="*/ 2147483646 w 3085"/>
                    <a:gd name="T17" fmla="*/ 2147483646 h 3309"/>
                    <a:gd name="T18" fmla="*/ 2147483646 w 3085"/>
                    <a:gd name="T19" fmla="*/ 0 h 3309"/>
                    <a:gd name="T20" fmla="*/ 2147483646 w 3085"/>
                    <a:gd name="T21" fmla="*/ 0 h 330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1" name="Google Shape;525;p27">
                  <a:extLst>
                    <a:ext uri="{FF2B5EF4-FFF2-40B4-BE49-F238E27FC236}">
                      <a16:creationId xmlns:a16="http://schemas.microsoft.com/office/drawing/2014/main" xmlns="" id="{1C51010B-5E17-0565-E859-C6494666E0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2823" y="3944757"/>
                  <a:ext cx="35994" cy="101629"/>
                </a:xfrm>
                <a:custGeom>
                  <a:avLst/>
                  <a:gdLst>
                    <a:gd name="T0" fmla="*/ 2147483646 w 649"/>
                    <a:gd name="T1" fmla="*/ 0 h 1814"/>
                    <a:gd name="T2" fmla="*/ 2147483646 w 649"/>
                    <a:gd name="T3" fmla="*/ 2147483646 h 1814"/>
                    <a:gd name="T4" fmla="*/ 0 w 649"/>
                    <a:gd name="T5" fmla="*/ 2147483646 h 1814"/>
                    <a:gd name="T6" fmla="*/ 2147483646 w 649"/>
                    <a:gd name="T7" fmla="*/ 2147483646 h 1814"/>
                    <a:gd name="T8" fmla="*/ 2147483646 w 649"/>
                    <a:gd name="T9" fmla="*/ 2147483646 h 1814"/>
                    <a:gd name="T10" fmla="*/ 2147483646 w 649"/>
                    <a:gd name="T11" fmla="*/ 2147483646 h 1814"/>
                    <a:gd name="T12" fmla="*/ 2147483646 w 649"/>
                    <a:gd name="T13" fmla="*/ 2147483646 h 1814"/>
                    <a:gd name="T14" fmla="*/ 2147483646 w 649"/>
                    <a:gd name="T15" fmla="*/ 2147483646 h 1814"/>
                    <a:gd name="T16" fmla="*/ 2147483646 w 649"/>
                    <a:gd name="T17" fmla="*/ 2147483646 h 1814"/>
                    <a:gd name="T18" fmla="*/ 2147483646 w 649"/>
                    <a:gd name="T19" fmla="*/ 2147483646 h 1814"/>
                    <a:gd name="T20" fmla="*/ 2147483646 w 649"/>
                    <a:gd name="T21" fmla="*/ 2147483646 h 1814"/>
                    <a:gd name="T22" fmla="*/ 2147483646 w 649"/>
                    <a:gd name="T23" fmla="*/ 2147483646 h 1814"/>
                    <a:gd name="T24" fmla="*/ 2147483646 w 649"/>
                    <a:gd name="T25" fmla="*/ 2147483646 h 1814"/>
                    <a:gd name="T26" fmla="*/ 2147483646 w 649"/>
                    <a:gd name="T27" fmla="*/ 2147483646 h 1814"/>
                    <a:gd name="T28" fmla="*/ 2147483646 w 649"/>
                    <a:gd name="T29" fmla="*/ 2147483646 h 1814"/>
                    <a:gd name="T30" fmla="*/ 2147483646 w 649"/>
                    <a:gd name="T31" fmla="*/ 2147483646 h 1814"/>
                    <a:gd name="T32" fmla="*/ 2147483646 w 649"/>
                    <a:gd name="T33" fmla="*/ 2147483646 h 1814"/>
                    <a:gd name="T34" fmla="*/ 2147483646 w 649"/>
                    <a:gd name="T35" fmla="*/ 2147483646 h 1814"/>
                    <a:gd name="T36" fmla="*/ 2147483646 w 649"/>
                    <a:gd name="T37" fmla="*/ 2147483646 h 1814"/>
                    <a:gd name="T38" fmla="*/ 2147483646 w 649"/>
                    <a:gd name="T39" fmla="*/ 2147483646 h 1814"/>
                    <a:gd name="T40" fmla="*/ 2147483646 w 649"/>
                    <a:gd name="T41" fmla="*/ 2147483646 h 1814"/>
                    <a:gd name="T42" fmla="*/ 2147483646 w 649"/>
                    <a:gd name="T43" fmla="*/ 2147483646 h 1814"/>
                    <a:gd name="T44" fmla="*/ 0 w 649"/>
                    <a:gd name="T45" fmla="*/ 2147483646 h 1814"/>
                    <a:gd name="T46" fmla="*/ 2147483646 w 649"/>
                    <a:gd name="T47" fmla="*/ 2147483646 h 1814"/>
                    <a:gd name="T48" fmla="*/ 2147483646 w 649"/>
                    <a:gd name="T49" fmla="*/ 2147483646 h 1814"/>
                    <a:gd name="T50" fmla="*/ 2147483646 w 649"/>
                    <a:gd name="T51" fmla="*/ 2147483646 h 1814"/>
                    <a:gd name="T52" fmla="*/ 2147483646 w 649"/>
                    <a:gd name="T53" fmla="*/ 2147483646 h 1814"/>
                    <a:gd name="T54" fmla="*/ 2147483646 w 649"/>
                    <a:gd name="T55" fmla="*/ 2147483646 h 1814"/>
                    <a:gd name="T56" fmla="*/ 2147483646 w 649"/>
                    <a:gd name="T57" fmla="*/ 2147483646 h 1814"/>
                    <a:gd name="T58" fmla="*/ 2147483646 w 649"/>
                    <a:gd name="T59" fmla="*/ 2147483646 h 1814"/>
                    <a:gd name="T60" fmla="*/ 2147483646 w 649"/>
                    <a:gd name="T61" fmla="*/ 2147483646 h 1814"/>
                    <a:gd name="T62" fmla="*/ 2147483646 w 649"/>
                    <a:gd name="T63" fmla="*/ 2147483646 h 1814"/>
                    <a:gd name="T64" fmla="*/ 2147483646 w 649"/>
                    <a:gd name="T65" fmla="*/ 2147483646 h 1814"/>
                    <a:gd name="T66" fmla="*/ 2147483646 w 649"/>
                    <a:gd name="T67" fmla="*/ 0 h 1814"/>
                    <a:gd name="T68" fmla="*/ 2147483646 w 649"/>
                    <a:gd name="T69" fmla="*/ 0 h 181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2" name="Google Shape;526;p27">
                  <a:extLst>
                    <a:ext uri="{FF2B5EF4-FFF2-40B4-BE49-F238E27FC236}">
                      <a16:creationId xmlns:a16="http://schemas.microsoft.com/office/drawing/2014/main" xmlns="" id="{D95043B9-5860-51A1-BCEC-B7E567D9F2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3052" y="3944757"/>
                  <a:ext cx="63520" cy="101629"/>
                </a:xfrm>
                <a:custGeom>
                  <a:avLst/>
                  <a:gdLst>
                    <a:gd name="T0" fmla="*/ 2147483646 w 1152"/>
                    <a:gd name="T1" fmla="*/ 2147483646 h 1854"/>
                    <a:gd name="T2" fmla="*/ 2147483646 w 1152"/>
                    <a:gd name="T3" fmla="*/ 2147483646 h 1854"/>
                    <a:gd name="T4" fmla="*/ 2147483646 w 1152"/>
                    <a:gd name="T5" fmla="*/ 2147483646 h 1854"/>
                    <a:gd name="T6" fmla="*/ 2147483646 w 1152"/>
                    <a:gd name="T7" fmla="*/ 2147483646 h 1854"/>
                    <a:gd name="T8" fmla="*/ 2147483646 w 1152"/>
                    <a:gd name="T9" fmla="*/ 2147483646 h 1854"/>
                    <a:gd name="T10" fmla="*/ 2147483646 w 1152"/>
                    <a:gd name="T11" fmla="*/ 2147483646 h 1854"/>
                    <a:gd name="T12" fmla="*/ 2147483646 w 1152"/>
                    <a:gd name="T13" fmla="*/ 2147483646 h 1854"/>
                    <a:gd name="T14" fmla="*/ 2147483646 w 1152"/>
                    <a:gd name="T15" fmla="*/ 2147483646 h 1854"/>
                    <a:gd name="T16" fmla="*/ 2147483646 w 1152"/>
                    <a:gd name="T17" fmla="*/ 2147483646 h 1854"/>
                    <a:gd name="T18" fmla="*/ 2147483646 w 1152"/>
                    <a:gd name="T19" fmla="*/ 2147483646 h 1854"/>
                    <a:gd name="T20" fmla="*/ 2147483646 w 1152"/>
                    <a:gd name="T21" fmla="*/ 2147483646 h 1854"/>
                    <a:gd name="T22" fmla="*/ 2147483646 w 1152"/>
                    <a:gd name="T23" fmla="*/ 2147483646 h 1854"/>
                    <a:gd name="T24" fmla="*/ 2147483646 w 1152"/>
                    <a:gd name="T25" fmla="*/ 2147483646 h 1854"/>
                    <a:gd name="T26" fmla="*/ 2147483646 w 1152"/>
                    <a:gd name="T27" fmla="*/ 2147483646 h 1854"/>
                    <a:gd name="T28" fmla="*/ 2147483646 w 1152"/>
                    <a:gd name="T29" fmla="*/ 2147483646 h 1854"/>
                    <a:gd name="T30" fmla="*/ 2147483646 w 1152"/>
                    <a:gd name="T31" fmla="*/ 2147483646 h 1854"/>
                    <a:gd name="T32" fmla="*/ 2147483646 w 1152"/>
                    <a:gd name="T33" fmla="*/ 2147483646 h 1854"/>
                    <a:gd name="T34" fmla="*/ 2147483646 w 1152"/>
                    <a:gd name="T35" fmla="*/ 2147483646 h 1854"/>
                    <a:gd name="T36" fmla="*/ 2147483646 w 1152"/>
                    <a:gd name="T37" fmla="*/ 2147483646 h 1854"/>
                    <a:gd name="T38" fmla="*/ 2147483646 w 1152"/>
                    <a:gd name="T39" fmla="*/ 2147483646 h 1854"/>
                    <a:gd name="T40" fmla="*/ 2147483646 w 1152"/>
                    <a:gd name="T41" fmla="*/ 2147483646 h 1854"/>
                    <a:gd name="T42" fmla="*/ 2147483646 w 1152"/>
                    <a:gd name="T43" fmla="*/ 2147483646 h 1854"/>
                    <a:gd name="T44" fmla="*/ 2147483646 w 1152"/>
                    <a:gd name="T45" fmla="*/ 2147483646 h 1854"/>
                    <a:gd name="T46" fmla="*/ 2147483646 w 1152"/>
                    <a:gd name="T47" fmla="*/ 2147483646 h 1854"/>
                    <a:gd name="T48" fmla="*/ 2147483646 w 1152"/>
                    <a:gd name="T49" fmla="*/ 2147483646 h 1854"/>
                    <a:gd name="T50" fmla="*/ 2147483646 w 1152"/>
                    <a:gd name="T51" fmla="*/ 2147483646 h 1854"/>
                    <a:gd name="T52" fmla="*/ 2147483646 w 1152"/>
                    <a:gd name="T53" fmla="*/ 2147483646 h 1854"/>
                    <a:gd name="T54" fmla="*/ 2147483646 w 1152"/>
                    <a:gd name="T55" fmla="*/ 2147483646 h 1854"/>
                    <a:gd name="T56" fmla="*/ 2147483646 w 1152"/>
                    <a:gd name="T57" fmla="*/ 2147483646 h 1854"/>
                    <a:gd name="T58" fmla="*/ 2147483646 w 1152"/>
                    <a:gd name="T59" fmla="*/ 2147483646 h 1854"/>
                    <a:gd name="T60" fmla="*/ 2147483646 w 1152"/>
                    <a:gd name="T61" fmla="*/ 2147483646 h 1854"/>
                    <a:gd name="T62" fmla="*/ 2147483646 w 1152"/>
                    <a:gd name="T63" fmla="*/ 2147483646 h 1854"/>
                    <a:gd name="T64" fmla="*/ 2147483646 w 1152"/>
                    <a:gd name="T65" fmla="*/ 2147483646 h 1854"/>
                    <a:gd name="T66" fmla="*/ 2147483646 w 1152"/>
                    <a:gd name="T67" fmla="*/ 2147483646 h 1854"/>
                    <a:gd name="T68" fmla="*/ 2147483646 w 1152"/>
                    <a:gd name="T69" fmla="*/ 2147483646 h 1854"/>
                    <a:gd name="T70" fmla="*/ 2147483646 w 1152"/>
                    <a:gd name="T71" fmla="*/ 2147483646 h 1854"/>
                    <a:gd name="T72" fmla="*/ 2147483646 w 1152"/>
                    <a:gd name="T73" fmla="*/ 2147483646 h 1854"/>
                    <a:gd name="T74" fmla="*/ 2147483646 w 1152"/>
                    <a:gd name="T75" fmla="*/ 2147483646 h 1854"/>
                    <a:gd name="T76" fmla="*/ 2147483646 w 1152"/>
                    <a:gd name="T77" fmla="*/ 2147483646 h 1854"/>
                    <a:gd name="T78" fmla="*/ 2147483646 w 1152"/>
                    <a:gd name="T79" fmla="*/ 2147483646 h 1854"/>
                    <a:gd name="T80" fmla="*/ 2147483646 w 1152"/>
                    <a:gd name="T81" fmla="*/ 2147483646 h 1854"/>
                    <a:gd name="T82" fmla="*/ 2147483646 w 1152"/>
                    <a:gd name="T83" fmla="*/ 2147483646 h 1854"/>
                    <a:gd name="T84" fmla="*/ 2147483646 w 1152"/>
                    <a:gd name="T85" fmla="*/ 2147483646 h 1854"/>
                    <a:gd name="T86" fmla="*/ 2147483646 w 1152"/>
                    <a:gd name="T87" fmla="*/ 2147483646 h 1854"/>
                    <a:gd name="T88" fmla="*/ 2147483646 w 1152"/>
                    <a:gd name="T89" fmla="*/ 2147483646 h 1854"/>
                    <a:gd name="T90" fmla="*/ 2147483646 w 1152"/>
                    <a:gd name="T91" fmla="*/ 2147483646 h 1854"/>
                    <a:gd name="T92" fmla="*/ 2147483646 w 1152"/>
                    <a:gd name="T93" fmla="*/ 2147483646 h 1854"/>
                    <a:gd name="T94" fmla="*/ 2147483646 w 1152"/>
                    <a:gd name="T95" fmla="*/ 2147483646 h 1854"/>
                    <a:gd name="T96" fmla="*/ 2147483646 w 1152"/>
                    <a:gd name="T97" fmla="*/ 2147483646 h 1854"/>
                    <a:gd name="T98" fmla="*/ 2147483646 w 1152"/>
                    <a:gd name="T99" fmla="*/ 2147483646 h 1854"/>
                    <a:gd name="T100" fmla="*/ 2147483646 w 1152"/>
                    <a:gd name="T101" fmla="*/ 2147483646 h 1854"/>
                    <a:gd name="T102" fmla="*/ 2147483646 w 1152"/>
                    <a:gd name="T103" fmla="*/ 2147483646 h 1854"/>
                    <a:gd name="T104" fmla="*/ 2147483646 w 1152"/>
                    <a:gd name="T105" fmla="*/ 2147483646 h 1854"/>
                    <a:gd name="T106" fmla="*/ 2147483646 w 1152"/>
                    <a:gd name="T107" fmla="*/ 2147483646 h 1854"/>
                    <a:gd name="T108" fmla="*/ 2147483646 w 1152"/>
                    <a:gd name="T109" fmla="*/ 2147483646 h 1854"/>
                    <a:gd name="T110" fmla="*/ 2147483646 w 1152"/>
                    <a:gd name="T111" fmla="*/ 2147483646 h 1854"/>
                    <a:gd name="T112" fmla="*/ 2147483646 w 1152"/>
                    <a:gd name="T113" fmla="*/ 2147483646 h 1854"/>
                    <a:gd name="T114" fmla="*/ 2147483646 w 1152"/>
                    <a:gd name="T115" fmla="*/ 2147483646 h 1854"/>
                    <a:gd name="T116" fmla="*/ 2147483646 w 1152"/>
                    <a:gd name="T117" fmla="*/ 2147483646 h 1854"/>
                    <a:gd name="T118" fmla="*/ 2147483646 w 1152"/>
                    <a:gd name="T119" fmla="*/ 2147483646 h 1854"/>
                    <a:gd name="T120" fmla="*/ 2147483646 w 1152"/>
                    <a:gd name="T121" fmla="*/ 2147483646 h 185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3" name="Google Shape;527;p27">
                  <a:extLst>
                    <a:ext uri="{FF2B5EF4-FFF2-40B4-BE49-F238E27FC236}">
                      <a16:creationId xmlns:a16="http://schemas.microsoft.com/office/drawing/2014/main" xmlns="" id="{FF8D4632-62C4-D5DB-5D94-7368126476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8691" y="3990807"/>
                  <a:ext cx="65637" cy="57167"/>
                </a:xfrm>
                <a:custGeom>
                  <a:avLst/>
                  <a:gdLst>
                    <a:gd name="T0" fmla="*/ 2147483646 w 1192"/>
                    <a:gd name="T1" fmla="*/ 2147483646 h 1034"/>
                    <a:gd name="T2" fmla="*/ 2147483646 w 1192"/>
                    <a:gd name="T3" fmla="*/ 2147483646 h 1034"/>
                    <a:gd name="T4" fmla="*/ 2147483646 w 1192"/>
                    <a:gd name="T5" fmla="*/ 2147483646 h 1034"/>
                    <a:gd name="T6" fmla="*/ 2147483646 w 1192"/>
                    <a:gd name="T7" fmla="*/ 2147483646 h 1034"/>
                    <a:gd name="T8" fmla="*/ 2147483646 w 1192"/>
                    <a:gd name="T9" fmla="*/ 2147483646 h 1034"/>
                    <a:gd name="T10" fmla="*/ 2147483646 w 1192"/>
                    <a:gd name="T11" fmla="*/ 2147483646 h 1034"/>
                    <a:gd name="T12" fmla="*/ 2147483646 w 1192"/>
                    <a:gd name="T13" fmla="*/ 2147483646 h 1034"/>
                    <a:gd name="T14" fmla="*/ 2147483646 w 1192"/>
                    <a:gd name="T15" fmla="*/ 2147483646 h 1034"/>
                    <a:gd name="T16" fmla="*/ 2147483646 w 1192"/>
                    <a:gd name="T17" fmla="*/ 2147483646 h 1034"/>
                    <a:gd name="T18" fmla="*/ 2147483646 w 1192"/>
                    <a:gd name="T19" fmla="*/ 2147483646 h 1034"/>
                    <a:gd name="T20" fmla="*/ 2147483646 w 1192"/>
                    <a:gd name="T21" fmla="*/ 2147483646 h 1034"/>
                    <a:gd name="T22" fmla="*/ 2147483646 w 1192"/>
                    <a:gd name="T23" fmla="*/ 2147483646 h 1034"/>
                    <a:gd name="T24" fmla="*/ 2147483646 w 1192"/>
                    <a:gd name="T25" fmla="*/ 2147483646 h 1034"/>
                    <a:gd name="T26" fmla="*/ 2147483646 w 1192"/>
                    <a:gd name="T27" fmla="*/ 2147483646 h 1034"/>
                    <a:gd name="T28" fmla="*/ 2147483646 w 1192"/>
                    <a:gd name="T29" fmla="*/ 2147483646 h 1034"/>
                    <a:gd name="T30" fmla="*/ 2147483646 w 1192"/>
                    <a:gd name="T31" fmla="*/ 2147483646 h 1034"/>
                    <a:gd name="T32" fmla="*/ 2147483646 w 1192"/>
                    <a:gd name="T33" fmla="*/ 2147483646 h 1034"/>
                    <a:gd name="T34" fmla="*/ 2147483646 w 1192"/>
                    <a:gd name="T35" fmla="*/ 2147483646 h 1034"/>
                    <a:gd name="T36" fmla="*/ 2147483646 w 1192"/>
                    <a:gd name="T37" fmla="*/ 2147483646 h 1034"/>
                    <a:gd name="T38" fmla="*/ 2147483646 w 1192"/>
                    <a:gd name="T39" fmla="*/ 2147483646 h 1034"/>
                    <a:gd name="T40" fmla="*/ 2147483646 w 1192"/>
                    <a:gd name="T41" fmla="*/ 2147483646 h 1034"/>
                    <a:gd name="T42" fmla="*/ 2147483646 w 1192"/>
                    <a:gd name="T43" fmla="*/ 2147483646 h 1034"/>
                    <a:gd name="T44" fmla="*/ 2147483646 w 1192"/>
                    <a:gd name="T45" fmla="*/ 2147483646 h 1034"/>
                    <a:gd name="T46" fmla="*/ 2147483646 w 1192"/>
                    <a:gd name="T47" fmla="*/ 2147483646 h 1034"/>
                    <a:gd name="T48" fmla="*/ 2147483646 w 1192"/>
                    <a:gd name="T49" fmla="*/ 2147483646 h 1034"/>
                    <a:gd name="T50" fmla="*/ 2147483646 w 1192"/>
                    <a:gd name="T51" fmla="*/ 2147483646 h 1034"/>
                    <a:gd name="T52" fmla="*/ 2147483646 w 1192"/>
                    <a:gd name="T53" fmla="*/ 2147483646 h 1034"/>
                    <a:gd name="T54" fmla="*/ 2147483646 w 1192"/>
                    <a:gd name="T55" fmla="*/ 2147483646 h 1034"/>
                    <a:gd name="T56" fmla="*/ 2147483646 w 1192"/>
                    <a:gd name="T57" fmla="*/ 2147483646 h 1034"/>
                    <a:gd name="T58" fmla="*/ 2147483646 w 1192"/>
                    <a:gd name="T59" fmla="*/ 2147483646 h 1034"/>
                    <a:gd name="T60" fmla="*/ 2147483646 w 1192"/>
                    <a:gd name="T61" fmla="*/ 2147483646 h 1034"/>
                    <a:gd name="T62" fmla="*/ 2147483646 w 1192"/>
                    <a:gd name="T63" fmla="*/ 2147483646 h 1034"/>
                    <a:gd name="T64" fmla="*/ 2147483646 w 1192"/>
                    <a:gd name="T65" fmla="*/ 2147483646 h 1034"/>
                    <a:gd name="T66" fmla="*/ 2147483646 w 1192"/>
                    <a:gd name="T67" fmla="*/ 2147483646 h 1034"/>
                    <a:gd name="T68" fmla="*/ 2147483646 w 1192"/>
                    <a:gd name="T69" fmla="*/ 2147483646 h 1034"/>
                    <a:gd name="T70" fmla="*/ 2147483646 w 1192"/>
                    <a:gd name="T71" fmla="*/ 2147483646 h 1034"/>
                    <a:gd name="T72" fmla="*/ 2147483646 w 1192"/>
                    <a:gd name="T73" fmla="*/ 2147483646 h 1034"/>
                    <a:gd name="T74" fmla="*/ 2147483646 w 1192"/>
                    <a:gd name="T75" fmla="*/ 2147483646 h 1034"/>
                    <a:gd name="T76" fmla="*/ 2147483646 w 1192"/>
                    <a:gd name="T77" fmla="*/ 2147483646 h 1034"/>
                    <a:gd name="T78" fmla="*/ 2147483646 w 1192"/>
                    <a:gd name="T79" fmla="*/ 2147483646 h 103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lnTo>
                        <a:pt x="173" y="1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4" name="Google Shape;528;p27">
                  <a:extLst>
                    <a:ext uri="{FF2B5EF4-FFF2-40B4-BE49-F238E27FC236}">
                      <a16:creationId xmlns:a16="http://schemas.microsoft.com/office/drawing/2014/main" xmlns="" id="{AF8633A4-248A-9C3D-2D9D-2815CE3815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0680" y="3946344"/>
                  <a:ext cx="59286" cy="100042"/>
                </a:xfrm>
                <a:custGeom>
                  <a:avLst/>
                  <a:gdLst>
                    <a:gd name="T0" fmla="*/ 2147483646 w 1086"/>
                    <a:gd name="T1" fmla="*/ 2147483646 h 1814"/>
                    <a:gd name="T2" fmla="*/ 2147483646 w 1086"/>
                    <a:gd name="T3" fmla="*/ 2147483646 h 1814"/>
                    <a:gd name="T4" fmla="*/ 2147483646 w 1086"/>
                    <a:gd name="T5" fmla="*/ 2147483646 h 1814"/>
                    <a:gd name="T6" fmla="*/ 2147483646 w 1086"/>
                    <a:gd name="T7" fmla="*/ 2147483646 h 1814"/>
                    <a:gd name="T8" fmla="*/ 2147483646 w 1086"/>
                    <a:gd name="T9" fmla="*/ 2147483646 h 1814"/>
                    <a:gd name="T10" fmla="*/ 2147483646 w 1086"/>
                    <a:gd name="T11" fmla="*/ 2147483646 h 1814"/>
                    <a:gd name="T12" fmla="*/ 2147483646 w 1086"/>
                    <a:gd name="T13" fmla="*/ 2147483646 h 1814"/>
                    <a:gd name="T14" fmla="*/ 2147483646 w 1086"/>
                    <a:gd name="T15" fmla="*/ 2147483646 h 1814"/>
                    <a:gd name="T16" fmla="*/ 2147483646 w 1086"/>
                    <a:gd name="T17" fmla="*/ 2147483646 h 1814"/>
                    <a:gd name="T18" fmla="*/ 2147483646 w 1086"/>
                    <a:gd name="T19" fmla="*/ 2147483646 h 1814"/>
                    <a:gd name="T20" fmla="*/ 2147483646 w 1086"/>
                    <a:gd name="T21" fmla="*/ 2147483646 h 1814"/>
                    <a:gd name="T22" fmla="*/ 2147483646 w 1086"/>
                    <a:gd name="T23" fmla="*/ 2147483646 h 1814"/>
                    <a:gd name="T24" fmla="*/ 2147483646 w 1086"/>
                    <a:gd name="T25" fmla="*/ 2147483646 h 1814"/>
                    <a:gd name="T26" fmla="*/ 2147483646 w 1086"/>
                    <a:gd name="T27" fmla="*/ 2147483646 h 1814"/>
                    <a:gd name="T28" fmla="*/ 2147483646 w 1086"/>
                    <a:gd name="T29" fmla="*/ 2147483646 h 1814"/>
                    <a:gd name="T30" fmla="*/ 2147483646 w 1086"/>
                    <a:gd name="T31" fmla="*/ 2147483646 h 1814"/>
                    <a:gd name="T32" fmla="*/ 2147483646 w 1086"/>
                    <a:gd name="T33" fmla="*/ 2147483646 h 1814"/>
                    <a:gd name="T34" fmla="*/ 2147483646 w 1086"/>
                    <a:gd name="T35" fmla="*/ 2147483646 h 1814"/>
                    <a:gd name="T36" fmla="*/ 2147483646 w 1086"/>
                    <a:gd name="T37" fmla="*/ 2147483646 h 1814"/>
                    <a:gd name="T38" fmla="*/ 2147483646 w 1086"/>
                    <a:gd name="T39" fmla="*/ 2147483646 h 1814"/>
                    <a:gd name="T40" fmla="*/ 2147483646 w 1086"/>
                    <a:gd name="T41" fmla="*/ 2147483646 h 1814"/>
                    <a:gd name="T42" fmla="*/ 2147483646 w 1086"/>
                    <a:gd name="T43" fmla="*/ 2147483646 h 1814"/>
                    <a:gd name="T44" fmla="*/ 2147483646 w 1086"/>
                    <a:gd name="T45" fmla="*/ 2147483646 h 1814"/>
                    <a:gd name="T46" fmla="*/ 2147483646 w 1086"/>
                    <a:gd name="T47" fmla="*/ 2147483646 h 1814"/>
                    <a:gd name="T48" fmla="*/ 2147483646 w 1086"/>
                    <a:gd name="T49" fmla="*/ 2147483646 h 1814"/>
                    <a:gd name="T50" fmla="*/ 2147483646 w 1086"/>
                    <a:gd name="T51" fmla="*/ 2147483646 h 1814"/>
                    <a:gd name="T52" fmla="*/ 2147483646 w 1086"/>
                    <a:gd name="T53" fmla="*/ 2147483646 h 1814"/>
                    <a:gd name="T54" fmla="*/ 2147483646 w 1086"/>
                    <a:gd name="T55" fmla="*/ 2147483646 h 1814"/>
                    <a:gd name="T56" fmla="*/ 2147483646 w 1086"/>
                    <a:gd name="T57" fmla="*/ 2147483646 h 1814"/>
                    <a:gd name="T58" fmla="*/ 2147483646 w 1086"/>
                    <a:gd name="T59" fmla="*/ 2147483646 h 1814"/>
                    <a:gd name="T60" fmla="*/ 2147483646 w 1086"/>
                    <a:gd name="T61" fmla="*/ 2147483646 h 1814"/>
                    <a:gd name="T62" fmla="*/ 2147483646 w 1086"/>
                    <a:gd name="T63" fmla="*/ 0 h 181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5" name="Google Shape;529;p27">
                  <a:extLst>
                    <a:ext uri="{FF2B5EF4-FFF2-40B4-BE49-F238E27FC236}">
                      <a16:creationId xmlns:a16="http://schemas.microsoft.com/office/drawing/2014/main" xmlns="" id="{5B7C421F-77A7-0A77-39EF-6CE09FAFDF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3742" y="4260760"/>
                  <a:ext cx="143979" cy="144505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6" name="Google Shape;530;p27">
                  <a:extLst>
                    <a:ext uri="{FF2B5EF4-FFF2-40B4-BE49-F238E27FC236}">
                      <a16:creationId xmlns:a16="http://schemas.microsoft.com/office/drawing/2014/main" xmlns="" id="{F14F5ED5-576D-A0FF-4CE8-62A5E7D3CE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3742" y="4454491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7" name="Google Shape;531;p27">
                  <a:extLst>
                    <a:ext uri="{FF2B5EF4-FFF2-40B4-BE49-F238E27FC236}">
                      <a16:creationId xmlns:a16="http://schemas.microsoft.com/office/drawing/2014/main" xmlns="" id="{BAD44A78-1141-FB05-4D08-E5A8B9A79D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3742" y="4645046"/>
                  <a:ext cx="143979" cy="339823"/>
                </a:xfrm>
                <a:custGeom>
                  <a:avLst/>
                  <a:gdLst>
                    <a:gd name="T0" fmla="*/ 2147483646 w 2595"/>
                    <a:gd name="T1" fmla="*/ 0 h 6129"/>
                    <a:gd name="T2" fmla="*/ 0 w 2595"/>
                    <a:gd name="T3" fmla="*/ 2147483646 h 6129"/>
                    <a:gd name="T4" fmla="*/ 0 w 2595"/>
                    <a:gd name="T5" fmla="*/ 2147483646 h 6129"/>
                    <a:gd name="T6" fmla="*/ 2147483646 w 2595"/>
                    <a:gd name="T7" fmla="*/ 2147483646 h 6129"/>
                    <a:gd name="T8" fmla="*/ 2147483646 w 2595"/>
                    <a:gd name="T9" fmla="*/ 2147483646 h 6129"/>
                    <a:gd name="T10" fmla="*/ 2147483646 w 2595"/>
                    <a:gd name="T11" fmla="*/ 2147483646 h 6129"/>
                    <a:gd name="T12" fmla="*/ 2147483646 w 2595"/>
                    <a:gd name="T13" fmla="*/ 2147483646 h 6129"/>
                    <a:gd name="T14" fmla="*/ 2147483646 w 2595"/>
                    <a:gd name="T15" fmla="*/ 0 h 6129"/>
                    <a:gd name="T16" fmla="*/ 2147483646 w 2595"/>
                    <a:gd name="T17" fmla="*/ 0 h 61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lnTo>
                        <a:pt x="503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</p:grpSp>
        </p:grpSp>
        <p:sp>
          <p:nvSpPr>
            <p:cNvPr id="157" name="Google Shape;532;p27">
              <a:extLst>
                <a:ext uri="{FF2B5EF4-FFF2-40B4-BE49-F238E27FC236}">
                  <a16:creationId xmlns:a16="http://schemas.microsoft.com/office/drawing/2014/main" xmlns="" id="{01158018-26EA-5998-E920-B90C238D1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5650" y="3608289"/>
              <a:ext cx="277372" cy="1899199"/>
            </a:xfrm>
            <a:custGeom>
              <a:avLst/>
              <a:gdLst>
                <a:gd name="T0" fmla="*/ 2147483646 w 5030"/>
                <a:gd name="T1" fmla="*/ 2147483646 h 34360"/>
                <a:gd name="T2" fmla="*/ 2147483646 w 5030"/>
                <a:gd name="T3" fmla="*/ 2147483646 h 34360"/>
                <a:gd name="T4" fmla="*/ 2147483646 w 5030"/>
                <a:gd name="T5" fmla="*/ 2147483646 h 34360"/>
                <a:gd name="T6" fmla="*/ 2147483646 w 5030"/>
                <a:gd name="T7" fmla="*/ 2147483646 h 34360"/>
                <a:gd name="T8" fmla="*/ 2147483646 w 5030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8" name="Google Shape;533;p27">
              <a:extLst>
                <a:ext uri="{FF2B5EF4-FFF2-40B4-BE49-F238E27FC236}">
                  <a16:creationId xmlns:a16="http://schemas.microsoft.com/office/drawing/2014/main" xmlns="" id="{99F735CB-014C-D73A-7CC0-1261C5622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793" y="3608289"/>
              <a:ext cx="40229" cy="1899199"/>
            </a:xfrm>
            <a:custGeom>
              <a:avLst/>
              <a:gdLst>
                <a:gd name="T0" fmla="*/ 0 w 728"/>
                <a:gd name="T1" fmla="*/ 2147483646 h 34360"/>
                <a:gd name="T2" fmla="*/ 0 w 728"/>
                <a:gd name="T3" fmla="*/ 2147483646 h 34360"/>
                <a:gd name="T4" fmla="*/ 2147483646 w 728"/>
                <a:gd name="T5" fmla="*/ 2147483646 h 34360"/>
                <a:gd name="T6" fmla="*/ 2147483646 w 728"/>
                <a:gd name="T7" fmla="*/ 2147483646 h 34360"/>
                <a:gd name="T8" fmla="*/ 0 w 728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9" name="Google Shape;534;p27">
              <a:extLst>
                <a:ext uri="{FF2B5EF4-FFF2-40B4-BE49-F238E27FC236}">
                  <a16:creationId xmlns:a16="http://schemas.microsoft.com/office/drawing/2014/main" xmlns="" id="{BCA58F9A-2A44-5FE5-D0A6-5D08266E1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3670219"/>
              <a:ext cx="182092" cy="7940"/>
            </a:xfrm>
            <a:custGeom>
              <a:avLst/>
              <a:gdLst>
                <a:gd name="T0" fmla="*/ 0 w 3309"/>
                <a:gd name="T1" fmla="*/ 2147483646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2147483646 h 160"/>
                <a:gd name="T8" fmla="*/ 0 w 3309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0" name="Google Shape;535;p27">
              <a:extLst>
                <a:ext uri="{FF2B5EF4-FFF2-40B4-BE49-F238E27FC236}">
                  <a16:creationId xmlns:a16="http://schemas.microsoft.com/office/drawing/2014/main" xmlns="" id="{08373351-0266-040C-16CC-F9375DA9B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3746441"/>
              <a:ext cx="120688" cy="7940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1" name="Google Shape;536;p27">
              <a:extLst>
                <a:ext uri="{FF2B5EF4-FFF2-40B4-BE49-F238E27FC236}">
                  <a16:creationId xmlns:a16="http://schemas.microsoft.com/office/drawing/2014/main" xmlns="" id="{A0751843-14F6-4D9D-D1E5-F7F8713BF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3849659"/>
              <a:ext cx="120688" cy="11115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2" name="Google Shape;537;p27">
              <a:extLst>
                <a:ext uri="{FF2B5EF4-FFF2-40B4-BE49-F238E27FC236}">
                  <a16:creationId xmlns:a16="http://schemas.microsoft.com/office/drawing/2014/main" xmlns="" id="{51BBA13E-9DEB-A878-C523-817E4D708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3956051"/>
              <a:ext cx="120688" cy="9528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3" name="Google Shape;538;p27">
              <a:extLst>
                <a:ext uri="{FF2B5EF4-FFF2-40B4-BE49-F238E27FC236}">
                  <a16:creationId xmlns:a16="http://schemas.microsoft.com/office/drawing/2014/main" xmlns="" id="{595953FE-AABB-B559-0451-F55676379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119612"/>
              <a:ext cx="120688" cy="9528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4" name="Google Shape;539;p27">
              <a:extLst>
                <a:ext uri="{FF2B5EF4-FFF2-40B4-BE49-F238E27FC236}">
                  <a16:creationId xmlns:a16="http://schemas.microsoft.com/office/drawing/2014/main" xmlns="" id="{7CC5B5FF-82D4-EDC1-1C93-9F0794E2D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227593"/>
              <a:ext cx="120688" cy="9528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5" name="Google Shape;540;p27">
              <a:extLst>
                <a:ext uri="{FF2B5EF4-FFF2-40B4-BE49-F238E27FC236}">
                  <a16:creationId xmlns:a16="http://schemas.microsoft.com/office/drawing/2014/main" xmlns="" id="{1CB42ABC-7508-D55C-B661-64632F566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333986"/>
              <a:ext cx="120688" cy="9528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6" name="Google Shape;541;p27">
              <a:extLst>
                <a:ext uri="{FF2B5EF4-FFF2-40B4-BE49-F238E27FC236}">
                  <a16:creationId xmlns:a16="http://schemas.microsoft.com/office/drawing/2014/main" xmlns="" id="{1547114F-E5D3-6065-28A9-C175B50F7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495957"/>
              <a:ext cx="120688" cy="7940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7" name="Google Shape;542;p27">
              <a:extLst>
                <a:ext uri="{FF2B5EF4-FFF2-40B4-BE49-F238E27FC236}">
                  <a16:creationId xmlns:a16="http://schemas.microsoft.com/office/drawing/2014/main" xmlns="" id="{21E98134-277F-6F8B-857D-AC024ACC1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599175"/>
              <a:ext cx="120688" cy="12704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8" name="Google Shape;543;p27">
              <a:extLst>
                <a:ext uri="{FF2B5EF4-FFF2-40B4-BE49-F238E27FC236}">
                  <a16:creationId xmlns:a16="http://schemas.microsoft.com/office/drawing/2014/main" xmlns="" id="{F66FBA80-9B88-B3B1-DAD1-1173CB360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705568"/>
              <a:ext cx="120688" cy="9528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9" name="Google Shape;544;p27">
              <a:extLst>
                <a:ext uri="{FF2B5EF4-FFF2-40B4-BE49-F238E27FC236}">
                  <a16:creationId xmlns:a16="http://schemas.microsoft.com/office/drawing/2014/main" xmlns="" id="{AA6654BE-28E1-D1C6-27F4-2CA8BF597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867540"/>
              <a:ext cx="120688" cy="12704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0" name="Google Shape;545;p27">
              <a:extLst>
                <a:ext uri="{FF2B5EF4-FFF2-40B4-BE49-F238E27FC236}">
                  <a16:creationId xmlns:a16="http://schemas.microsoft.com/office/drawing/2014/main" xmlns="" id="{0FC42D0F-C5DB-378A-D5EC-2A82191B8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973933"/>
              <a:ext cx="120688" cy="9528"/>
            </a:xfrm>
            <a:custGeom>
              <a:avLst/>
              <a:gdLst>
                <a:gd name="T0" fmla="*/ 2147483646 w 2211"/>
                <a:gd name="T1" fmla="*/ 2147483646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2147483646 h 160"/>
                <a:gd name="T8" fmla="*/ 2147483646 w 2211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1" name="Google Shape;546;p27">
              <a:extLst>
                <a:ext uri="{FF2B5EF4-FFF2-40B4-BE49-F238E27FC236}">
                  <a16:creationId xmlns:a16="http://schemas.microsoft.com/office/drawing/2014/main" xmlns="" id="{C807A111-EA6A-19EF-AC63-0096D974D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080326"/>
              <a:ext cx="120688" cy="9528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2" name="Google Shape;547;p27">
              <a:extLst>
                <a:ext uri="{FF2B5EF4-FFF2-40B4-BE49-F238E27FC236}">
                  <a16:creationId xmlns:a16="http://schemas.microsoft.com/office/drawing/2014/main" xmlns="" id="{FCDA4E8F-65A7-3F8E-1171-11FBB7D69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242298"/>
              <a:ext cx="120688" cy="9528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3" name="Google Shape;548;p27">
              <a:extLst>
                <a:ext uri="{FF2B5EF4-FFF2-40B4-BE49-F238E27FC236}">
                  <a16:creationId xmlns:a16="http://schemas.microsoft.com/office/drawing/2014/main" xmlns="" id="{5416A978-1C59-DD89-3FAA-C37AAA1D4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348692"/>
              <a:ext cx="120688" cy="9528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4" name="Google Shape;549;p27">
              <a:extLst>
                <a:ext uri="{FF2B5EF4-FFF2-40B4-BE49-F238E27FC236}">
                  <a16:creationId xmlns:a16="http://schemas.microsoft.com/office/drawing/2014/main" xmlns="" id="{6603375E-1C74-5AA2-426C-7B897EF0A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451909"/>
              <a:ext cx="120688" cy="12704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5" name="Google Shape;550;p27">
              <a:extLst>
                <a:ext uri="{FF2B5EF4-FFF2-40B4-BE49-F238E27FC236}">
                  <a16:creationId xmlns:a16="http://schemas.microsoft.com/office/drawing/2014/main" xmlns="" id="{7D47C381-80E2-3686-AB98-07446B54F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4041801"/>
              <a:ext cx="182092" cy="12704"/>
            </a:xfrm>
            <a:custGeom>
              <a:avLst/>
              <a:gdLst>
                <a:gd name="T0" fmla="*/ 0 w 3309"/>
                <a:gd name="T1" fmla="*/ 0 h 226"/>
                <a:gd name="T2" fmla="*/ 0 w 3309"/>
                <a:gd name="T3" fmla="*/ 2147483646 h 226"/>
                <a:gd name="T4" fmla="*/ 2147483646 w 3309"/>
                <a:gd name="T5" fmla="*/ 2147483646 h 226"/>
                <a:gd name="T6" fmla="*/ 2147483646 w 3309"/>
                <a:gd name="T7" fmla="*/ 0 h 226"/>
                <a:gd name="T8" fmla="*/ 0 w 3309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6" name="Google Shape;551;p27">
              <a:extLst>
                <a:ext uri="{FF2B5EF4-FFF2-40B4-BE49-F238E27FC236}">
                  <a16:creationId xmlns:a16="http://schemas.microsoft.com/office/drawing/2014/main" xmlns="" id="{CBF5363B-BD89-A023-BC16-77CD43C76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4416559"/>
              <a:ext cx="182092" cy="9528"/>
            </a:xfrm>
            <a:custGeom>
              <a:avLst/>
              <a:gdLst>
                <a:gd name="T0" fmla="*/ 0 w 3309"/>
                <a:gd name="T1" fmla="*/ 0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0 h 173"/>
                <a:gd name="T8" fmla="*/ 0 w 3309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7" name="Google Shape;552;p27">
              <a:extLst>
                <a:ext uri="{FF2B5EF4-FFF2-40B4-BE49-F238E27FC236}">
                  <a16:creationId xmlns:a16="http://schemas.microsoft.com/office/drawing/2014/main" xmlns="" id="{B7AA0968-3BF4-ACC8-61CC-FBAF0C8FD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4788142"/>
              <a:ext cx="182092" cy="9528"/>
            </a:xfrm>
            <a:custGeom>
              <a:avLst/>
              <a:gdLst>
                <a:gd name="T0" fmla="*/ 0 w 3309"/>
                <a:gd name="T1" fmla="*/ 0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0 h 160"/>
                <a:gd name="T8" fmla="*/ 0 w 3309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8" name="Google Shape;553;p27">
              <a:extLst>
                <a:ext uri="{FF2B5EF4-FFF2-40B4-BE49-F238E27FC236}">
                  <a16:creationId xmlns:a16="http://schemas.microsoft.com/office/drawing/2014/main" xmlns="" id="{8B57BA35-6CE8-31B5-A31F-82C381E33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5162900"/>
              <a:ext cx="182092" cy="9528"/>
            </a:xfrm>
            <a:custGeom>
              <a:avLst/>
              <a:gdLst>
                <a:gd name="T0" fmla="*/ 0 w 3309"/>
                <a:gd name="T1" fmla="*/ 2147483646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2147483646 h 173"/>
                <a:gd name="T8" fmla="*/ 0 w 3309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9" name="Google Shape;554;p27">
              <a:extLst>
                <a:ext uri="{FF2B5EF4-FFF2-40B4-BE49-F238E27FC236}">
                  <a16:creationId xmlns:a16="http://schemas.microsoft.com/office/drawing/2014/main" xmlns="" id="{077A90A6-CC97-483E-CF2E-2FC119CAD240}"/>
                </a:ext>
              </a:extLst>
            </p:cNvPr>
            <p:cNvSpPr/>
            <p:nvPr/>
          </p:nvSpPr>
          <p:spPr>
            <a:xfrm>
              <a:off x="2597212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0" name="Google Shape;555;p27">
              <a:extLst>
                <a:ext uri="{FF2B5EF4-FFF2-40B4-BE49-F238E27FC236}">
                  <a16:creationId xmlns:a16="http://schemas.microsoft.com/office/drawing/2014/main" xmlns="" id="{7A215281-4731-5F86-63A6-DA76E21CB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328" y="4616642"/>
              <a:ext cx="285842" cy="744753"/>
            </a:xfrm>
            <a:custGeom>
              <a:avLst/>
              <a:gdLst>
                <a:gd name="T0" fmla="*/ 0 w 5189"/>
                <a:gd name="T1" fmla="*/ 0 h 13466"/>
                <a:gd name="T2" fmla="*/ 2147483646 w 5189"/>
                <a:gd name="T3" fmla="*/ 2147483646 h 13466"/>
                <a:gd name="T4" fmla="*/ 2147483646 w 5189"/>
                <a:gd name="T5" fmla="*/ 2147483646 h 13466"/>
                <a:gd name="T6" fmla="*/ 2147483646 w 5189"/>
                <a:gd name="T7" fmla="*/ 2147483646 h 13466"/>
                <a:gd name="T8" fmla="*/ 2147483646 w 5189"/>
                <a:gd name="T9" fmla="*/ 2147483646 h 13466"/>
                <a:gd name="T10" fmla="*/ 2147483646 w 5189"/>
                <a:gd name="T11" fmla="*/ 2147483646 h 13466"/>
                <a:gd name="T12" fmla="*/ 2147483646 w 5189"/>
                <a:gd name="T13" fmla="*/ 2147483646 h 13466"/>
                <a:gd name="T14" fmla="*/ 0 w 5189"/>
                <a:gd name="T15" fmla="*/ 0 h 134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1" name="Google Shape;556;p27">
              <a:extLst>
                <a:ext uri="{FF2B5EF4-FFF2-40B4-BE49-F238E27FC236}">
                  <a16:creationId xmlns:a16="http://schemas.microsoft.com/office/drawing/2014/main" xmlns="" id="{853619E3-2634-7DAA-0EB9-B427617A1128}"/>
                </a:ext>
              </a:extLst>
            </p:cNvPr>
            <p:cNvSpPr/>
            <p:nvPr/>
          </p:nvSpPr>
          <p:spPr>
            <a:xfrm>
              <a:off x="2722665" y="4414972"/>
              <a:ext cx="101633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2" name="Google Shape;557;p27">
              <a:extLst>
                <a:ext uri="{FF2B5EF4-FFF2-40B4-BE49-F238E27FC236}">
                  <a16:creationId xmlns:a16="http://schemas.microsoft.com/office/drawing/2014/main" xmlns="" id="{71DF5C22-3595-F02B-185A-D740589D4F4E}"/>
                </a:ext>
              </a:extLst>
            </p:cNvPr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3" name="Google Shape;558;p27">
              <a:extLst>
                <a:ext uri="{FF2B5EF4-FFF2-40B4-BE49-F238E27FC236}">
                  <a16:creationId xmlns:a16="http://schemas.microsoft.com/office/drawing/2014/main" xmlns="" id="{FBC144EB-53D2-F6E3-C819-7BF9170EE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099" y="4064033"/>
              <a:ext cx="247729" cy="223903"/>
            </a:xfrm>
            <a:custGeom>
              <a:avLst/>
              <a:gdLst>
                <a:gd name="T0" fmla="*/ 2147483646 w 4461"/>
                <a:gd name="T1" fmla="*/ 0 h 4053"/>
                <a:gd name="T2" fmla="*/ 2147483646 w 4461"/>
                <a:gd name="T3" fmla="*/ 2147483646 h 4053"/>
                <a:gd name="T4" fmla="*/ 2147483646 w 4461"/>
                <a:gd name="T5" fmla="*/ 2147483646 h 4053"/>
                <a:gd name="T6" fmla="*/ 2147483646 w 4461"/>
                <a:gd name="T7" fmla="*/ 2147483646 h 4053"/>
                <a:gd name="T8" fmla="*/ 2147483646 w 4461"/>
                <a:gd name="T9" fmla="*/ 2147483646 h 4053"/>
                <a:gd name="T10" fmla="*/ 2147483646 w 4461"/>
                <a:gd name="T11" fmla="*/ 2147483646 h 4053"/>
                <a:gd name="T12" fmla="*/ 2147483646 w 4461"/>
                <a:gd name="T13" fmla="*/ 2147483646 h 4053"/>
                <a:gd name="T14" fmla="*/ 2147483646 w 4461"/>
                <a:gd name="T15" fmla="*/ 2147483646 h 4053"/>
                <a:gd name="T16" fmla="*/ 2147483646 w 4461"/>
                <a:gd name="T17" fmla="*/ 2147483646 h 4053"/>
                <a:gd name="T18" fmla="*/ 2147483646 w 4461"/>
                <a:gd name="T19" fmla="*/ 2147483646 h 4053"/>
                <a:gd name="T20" fmla="*/ 2147483646 w 4461"/>
                <a:gd name="T21" fmla="*/ 2147483646 h 4053"/>
                <a:gd name="T22" fmla="*/ 2147483646 w 4461"/>
                <a:gd name="T23" fmla="*/ 2147483646 h 4053"/>
                <a:gd name="T24" fmla="*/ 2147483646 w 4461"/>
                <a:gd name="T25" fmla="*/ 2147483646 h 4053"/>
                <a:gd name="T26" fmla="*/ 2147483646 w 4461"/>
                <a:gd name="T27" fmla="*/ 0 h 40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4" name="Google Shape;559;p27">
              <a:extLst>
                <a:ext uri="{FF2B5EF4-FFF2-40B4-BE49-F238E27FC236}">
                  <a16:creationId xmlns:a16="http://schemas.microsoft.com/office/drawing/2014/main" xmlns="" id="{FA77D8F3-5ACB-2A19-5E48-0B6DCA81D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155" y="4259352"/>
              <a:ext cx="215969" cy="130213"/>
            </a:xfrm>
            <a:custGeom>
              <a:avLst/>
              <a:gdLst>
                <a:gd name="T0" fmla="*/ 2147483646 w 3919"/>
                <a:gd name="T1" fmla="*/ 2147483646 h 2359"/>
                <a:gd name="T2" fmla="*/ 2147483646 w 3919"/>
                <a:gd name="T3" fmla="*/ 2147483646 h 2359"/>
                <a:gd name="T4" fmla="*/ 2147483646 w 3919"/>
                <a:gd name="T5" fmla="*/ 2147483646 h 2359"/>
                <a:gd name="T6" fmla="*/ 2147483646 w 3919"/>
                <a:gd name="T7" fmla="*/ 2147483646 h 2359"/>
                <a:gd name="T8" fmla="*/ 2147483646 w 3919"/>
                <a:gd name="T9" fmla="*/ 2147483646 h 2359"/>
                <a:gd name="T10" fmla="*/ 2147483646 w 3919"/>
                <a:gd name="T11" fmla="*/ 2147483646 h 2359"/>
                <a:gd name="T12" fmla="*/ 2147483646 w 3919"/>
                <a:gd name="T13" fmla="*/ 2147483646 h 2359"/>
                <a:gd name="T14" fmla="*/ 2147483646 w 3919"/>
                <a:gd name="T15" fmla="*/ 2147483646 h 2359"/>
                <a:gd name="T16" fmla="*/ 2147483646 w 3919"/>
                <a:gd name="T17" fmla="*/ 2147483646 h 2359"/>
                <a:gd name="T18" fmla="*/ 2147483646 w 3919"/>
                <a:gd name="T19" fmla="*/ 2147483646 h 2359"/>
                <a:gd name="T20" fmla="*/ 2147483646 w 3919"/>
                <a:gd name="T21" fmla="*/ 2147483646 h 23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5" name="Google Shape;560;p27">
              <a:extLst>
                <a:ext uri="{FF2B5EF4-FFF2-40B4-BE49-F238E27FC236}">
                  <a16:creationId xmlns:a16="http://schemas.microsoft.com/office/drawing/2014/main" xmlns="" id="{BC7956C3-C735-9A7F-B198-49133215B609}"/>
                </a:ext>
              </a:extLst>
            </p:cNvPr>
            <p:cNvSpPr>
              <a:spLocks/>
            </p:cNvSpPr>
            <p:nvPr/>
          </p:nvSpPr>
          <p:spPr bwMode="auto">
            <a:xfrm rot="41933">
              <a:off x="2589273" y="4314930"/>
              <a:ext cx="215969" cy="76222"/>
            </a:xfrm>
            <a:custGeom>
              <a:avLst/>
              <a:gdLst>
                <a:gd name="T0" fmla="*/ 2147483646 w 3866"/>
                <a:gd name="T1" fmla="*/ 0 h 1398"/>
                <a:gd name="T2" fmla="*/ 2147483646 w 3866"/>
                <a:gd name="T3" fmla="*/ 2147483646 h 1398"/>
                <a:gd name="T4" fmla="*/ 2147483646 w 3866"/>
                <a:gd name="T5" fmla="*/ 2147483646 h 1398"/>
                <a:gd name="T6" fmla="*/ 2147483646 w 3866"/>
                <a:gd name="T7" fmla="*/ 2147483646 h 1398"/>
                <a:gd name="T8" fmla="*/ 2147483646 w 3866"/>
                <a:gd name="T9" fmla="*/ 2147483646 h 1398"/>
                <a:gd name="T10" fmla="*/ 2147483646 w 3866"/>
                <a:gd name="T11" fmla="*/ 2147483646 h 1398"/>
                <a:gd name="T12" fmla="*/ 2147483646 w 3866"/>
                <a:gd name="T13" fmla="*/ 2147483646 h 1398"/>
                <a:gd name="T14" fmla="*/ 2147483646 w 3866"/>
                <a:gd name="T15" fmla="*/ 0 h 13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6" name="Google Shape;561;p27">
              <a:extLst>
                <a:ext uri="{FF2B5EF4-FFF2-40B4-BE49-F238E27FC236}">
                  <a16:creationId xmlns:a16="http://schemas.microsoft.com/office/drawing/2014/main" xmlns="" id="{797594B6-3C23-53D2-10F4-7E3CEAC4C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4783" y="5007280"/>
              <a:ext cx="239259" cy="242958"/>
            </a:xfrm>
            <a:custGeom>
              <a:avLst/>
              <a:gdLst>
                <a:gd name="T0" fmla="*/ 2147483646 w 4342"/>
                <a:gd name="T1" fmla="*/ 2147483646 h 4381"/>
                <a:gd name="T2" fmla="*/ 2147483646 w 4342"/>
                <a:gd name="T3" fmla="*/ 2147483646 h 4381"/>
                <a:gd name="T4" fmla="*/ 2147483646 w 4342"/>
                <a:gd name="T5" fmla="*/ 2147483646 h 4381"/>
                <a:gd name="T6" fmla="*/ 2147483646 w 4342"/>
                <a:gd name="T7" fmla="*/ 2147483646 h 4381"/>
                <a:gd name="T8" fmla="*/ 2147483646 w 4342"/>
                <a:gd name="T9" fmla="*/ 2147483646 h 43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7" name="Google Shape;562;p27">
              <a:extLst>
                <a:ext uri="{FF2B5EF4-FFF2-40B4-BE49-F238E27FC236}">
                  <a16:creationId xmlns:a16="http://schemas.microsoft.com/office/drawing/2014/main" xmlns="" id="{BE2876E4-19DB-9D9F-F07B-194BBFA8A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017" y="4357806"/>
              <a:ext cx="357831" cy="854322"/>
            </a:xfrm>
            <a:custGeom>
              <a:avLst/>
              <a:gdLst>
                <a:gd name="T0" fmla="*/ 2147483646 w 6447"/>
                <a:gd name="T1" fmla="*/ 2147483646 h 15447"/>
                <a:gd name="T2" fmla="*/ 2147483646 w 6447"/>
                <a:gd name="T3" fmla="*/ 2147483646 h 15447"/>
                <a:gd name="T4" fmla="*/ 2147483646 w 6447"/>
                <a:gd name="T5" fmla="*/ 2147483646 h 15447"/>
                <a:gd name="T6" fmla="*/ 2147483646 w 6447"/>
                <a:gd name="T7" fmla="*/ 2147483646 h 15447"/>
                <a:gd name="T8" fmla="*/ 2147483646 w 6447"/>
                <a:gd name="T9" fmla="*/ 2147483646 h 154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8" name="Google Shape;563;p27">
              <a:extLst>
                <a:ext uri="{FF2B5EF4-FFF2-40B4-BE49-F238E27FC236}">
                  <a16:creationId xmlns:a16="http://schemas.microsoft.com/office/drawing/2014/main" xmlns="" id="{87E49624-98FD-125D-9C84-289D7C7E0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354" y="4373685"/>
              <a:ext cx="243494" cy="838442"/>
            </a:xfrm>
            <a:custGeom>
              <a:avLst/>
              <a:gdLst>
                <a:gd name="T0" fmla="*/ 2147483646 w 4409"/>
                <a:gd name="T1" fmla="*/ 2147483646 h 15169"/>
                <a:gd name="T2" fmla="*/ 2147483646 w 4409"/>
                <a:gd name="T3" fmla="*/ 2147483646 h 15169"/>
                <a:gd name="T4" fmla="*/ 2147483646 w 4409"/>
                <a:gd name="T5" fmla="*/ 2147483646 h 15169"/>
                <a:gd name="T6" fmla="*/ 2147483646 w 4409"/>
                <a:gd name="T7" fmla="*/ 2147483646 h 15169"/>
                <a:gd name="T8" fmla="*/ 2147483646 w 4409"/>
                <a:gd name="T9" fmla="*/ 2147483646 h 15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9" name="Google Shape;564;p27">
              <a:extLst>
                <a:ext uri="{FF2B5EF4-FFF2-40B4-BE49-F238E27FC236}">
                  <a16:creationId xmlns:a16="http://schemas.microsoft.com/office/drawing/2014/main" xmlns="" id="{8C7798F7-9BE9-11CD-6878-4A2AFA92C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471" y="4187893"/>
              <a:ext cx="241377" cy="241370"/>
            </a:xfrm>
            <a:custGeom>
              <a:avLst/>
              <a:gdLst>
                <a:gd name="T0" fmla="*/ 2147483646 w 4348"/>
                <a:gd name="T1" fmla="*/ 0 h 4380"/>
                <a:gd name="T2" fmla="*/ 2147483646 w 4348"/>
                <a:gd name="T3" fmla="*/ 2147483646 h 4380"/>
                <a:gd name="T4" fmla="*/ 2147483646 w 4348"/>
                <a:gd name="T5" fmla="*/ 2147483646 h 4380"/>
                <a:gd name="T6" fmla="*/ 2147483646 w 4348"/>
                <a:gd name="T7" fmla="*/ 2147483646 h 4380"/>
                <a:gd name="T8" fmla="*/ 2147483646 w 4348"/>
                <a:gd name="T9" fmla="*/ 0 h 43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0" name="Google Shape;565;p27">
              <a:extLst>
                <a:ext uri="{FF2B5EF4-FFF2-40B4-BE49-F238E27FC236}">
                  <a16:creationId xmlns:a16="http://schemas.microsoft.com/office/drawing/2014/main" xmlns="" id="{2FE52304-9A90-61C4-DDF9-9414C3EBA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869" y="4186306"/>
              <a:ext cx="80459" cy="77809"/>
            </a:xfrm>
            <a:custGeom>
              <a:avLst/>
              <a:gdLst>
                <a:gd name="T0" fmla="*/ 2147483646 w 1443"/>
                <a:gd name="T1" fmla="*/ 0 h 1398"/>
                <a:gd name="T2" fmla="*/ 0 w 1443"/>
                <a:gd name="T3" fmla="*/ 2147483646 h 1398"/>
                <a:gd name="T4" fmla="*/ 2147483646 w 1443"/>
                <a:gd name="T5" fmla="*/ 2147483646 h 1398"/>
                <a:gd name="T6" fmla="*/ 2147483646 w 1443"/>
                <a:gd name="T7" fmla="*/ 2147483646 h 1398"/>
                <a:gd name="T8" fmla="*/ 2147483646 w 1443"/>
                <a:gd name="T9" fmla="*/ 2147483646 h 1398"/>
                <a:gd name="T10" fmla="*/ 2147483646 w 1443"/>
                <a:gd name="T11" fmla="*/ 0 h 13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1" name="Google Shape;566;p27">
              <a:extLst>
                <a:ext uri="{FF2B5EF4-FFF2-40B4-BE49-F238E27FC236}">
                  <a16:creationId xmlns:a16="http://schemas.microsoft.com/office/drawing/2014/main" xmlns="" id="{62D3C58A-C006-FE9C-6CA1-1D3C6D902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426" y="4662694"/>
              <a:ext cx="777065" cy="963890"/>
            </a:xfrm>
            <a:custGeom>
              <a:avLst/>
              <a:gdLst>
                <a:gd name="T0" fmla="*/ 0 w 14070"/>
                <a:gd name="T1" fmla="*/ 2147483646 h 17432"/>
                <a:gd name="T2" fmla="*/ 0 w 14070"/>
                <a:gd name="T3" fmla="*/ 2147483646 h 17432"/>
                <a:gd name="T4" fmla="*/ 2147483646 w 14070"/>
                <a:gd name="T5" fmla="*/ 2147483646 h 17432"/>
                <a:gd name="T6" fmla="*/ 2147483646 w 14070"/>
                <a:gd name="T7" fmla="*/ 2147483646 h 17432"/>
                <a:gd name="T8" fmla="*/ 2147483646 w 14070"/>
                <a:gd name="T9" fmla="*/ 2147483646 h 17432"/>
                <a:gd name="T10" fmla="*/ 2147483646 w 14070"/>
                <a:gd name="T11" fmla="*/ 2147483646 h 17432"/>
                <a:gd name="T12" fmla="*/ 0 w 14070"/>
                <a:gd name="T13" fmla="*/ 2147483646 h 174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2" name="Google Shape;567;p27">
              <a:extLst>
                <a:ext uri="{FF2B5EF4-FFF2-40B4-BE49-F238E27FC236}">
                  <a16:creationId xmlns:a16="http://schemas.microsoft.com/office/drawing/2014/main" xmlns="" id="{08B057FC-1F57-58A2-FECC-E3C1C216E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420" y="4821489"/>
              <a:ext cx="741071" cy="805095"/>
            </a:xfrm>
            <a:custGeom>
              <a:avLst/>
              <a:gdLst>
                <a:gd name="T0" fmla="*/ 2147483646 w 13409"/>
                <a:gd name="T1" fmla="*/ 2147483646 h 17432"/>
                <a:gd name="T2" fmla="*/ 2147483646 w 13409"/>
                <a:gd name="T3" fmla="*/ 2147483646 h 17432"/>
                <a:gd name="T4" fmla="*/ 2147483646 w 13409"/>
                <a:gd name="T5" fmla="*/ 2147483646 h 17432"/>
                <a:gd name="T6" fmla="*/ 2147483646 w 13409"/>
                <a:gd name="T7" fmla="*/ 2147483646 h 17432"/>
                <a:gd name="T8" fmla="*/ 2147483646 w 13409"/>
                <a:gd name="T9" fmla="*/ 2147483646 h 17432"/>
                <a:gd name="T10" fmla="*/ 2147483646 w 13409"/>
                <a:gd name="T11" fmla="*/ 2147483646 h 17432"/>
                <a:gd name="T12" fmla="*/ 2147483646 w 13409"/>
                <a:gd name="T13" fmla="*/ 2147483646 h 17432"/>
                <a:gd name="T14" fmla="*/ 2147483646 w 13409"/>
                <a:gd name="T15" fmla="*/ 2147483646 h 17432"/>
                <a:gd name="T16" fmla="*/ 2147483646 w 13409"/>
                <a:gd name="T17" fmla="*/ 2147483646 h 17432"/>
                <a:gd name="T18" fmla="*/ 2147483646 w 13409"/>
                <a:gd name="T19" fmla="*/ 2147483646 h 17432"/>
                <a:gd name="T20" fmla="*/ 2147483646 w 13409"/>
                <a:gd name="T21" fmla="*/ 2147483646 h 17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lnTo>
                    <a:pt x="11701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3" name="Google Shape;568;p27">
              <a:extLst>
                <a:ext uri="{FF2B5EF4-FFF2-40B4-BE49-F238E27FC236}">
                  <a16:creationId xmlns:a16="http://schemas.microsoft.com/office/drawing/2014/main" xmlns="" id="{3419AE8F-58FC-842B-DF57-8539D9F4EA0A}"/>
                </a:ext>
              </a:extLst>
            </p:cNvPr>
            <p:cNvSpPr/>
            <p:nvPr/>
          </p:nvSpPr>
          <p:spPr>
            <a:xfrm>
              <a:off x="2435235" y="4872304"/>
              <a:ext cx="458935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4" name="Google Shape;569;p27">
              <a:extLst>
                <a:ext uri="{FF2B5EF4-FFF2-40B4-BE49-F238E27FC236}">
                  <a16:creationId xmlns:a16="http://schemas.microsoft.com/office/drawing/2014/main" xmlns="" id="{D425EBB6-6DCA-83F5-0FB8-01DD80367443}"/>
                </a:ext>
              </a:extLst>
            </p:cNvPr>
            <p:cNvSpPr/>
            <p:nvPr/>
          </p:nvSpPr>
          <p:spPr>
            <a:xfrm>
              <a:off x="3376925" y="4937410"/>
              <a:ext cx="425586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5" name="Google Shape;570;p27">
              <a:extLst>
                <a:ext uri="{FF2B5EF4-FFF2-40B4-BE49-F238E27FC236}">
                  <a16:creationId xmlns:a16="http://schemas.microsoft.com/office/drawing/2014/main" xmlns="" id="{F245234C-BBC5-45F4-9DE5-5FB01F86A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170" y="4821489"/>
              <a:ext cx="658494" cy="768572"/>
            </a:xfrm>
            <a:custGeom>
              <a:avLst/>
              <a:gdLst>
                <a:gd name="T0" fmla="*/ 2147483646 w 11913"/>
                <a:gd name="T1" fmla="*/ 0 h 13898"/>
                <a:gd name="T2" fmla="*/ 2147483646 w 11913"/>
                <a:gd name="T3" fmla="*/ 2147483646 h 13898"/>
                <a:gd name="T4" fmla="*/ 2147483646 w 11913"/>
                <a:gd name="T5" fmla="*/ 2147483646 h 13898"/>
                <a:gd name="T6" fmla="*/ 2147483646 w 11913"/>
                <a:gd name="T7" fmla="*/ 2147483646 h 13898"/>
                <a:gd name="T8" fmla="*/ 2147483646 w 11913"/>
                <a:gd name="T9" fmla="*/ 2147483646 h 13898"/>
                <a:gd name="T10" fmla="*/ 2147483646 w 11913"/>
                <a:gd name="T11" fmla="*/ 0 h 13898"/>
                <a:gd name="T12" fmla="*/ 2147483646 w 11913"/>
                <a:gd name="T13" fmla="*/ 0 h 138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6" name="Google Shape;571;p27">
              <a:extLst>
                <a:ext uri="{FF2B5EF4-FFF2-40B4-BE49-F238E27FC236}">
                  <a16:creationId xmlns:a16="http://schemas.microsoft.com/office/drawing/2014/main" xmlns="" id="{98EB27DA-A0B0-6DAE-FF88-3F8729003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8048" y="4821489"/>
              <a:ext cx="624616" cy="768572"/>
            </a:xfrm>
            <a:custGeom>
              <a:avLst/>
              <a:gdLst>
                <a:gd name="T0" fmla="*/ 2147483646 w 11317"/>
                <a:gd name="T1" fmla="*/ 0 h 13898"/>
                <a:gd name="T2" fmla="*/ 2147483646 w 11317"/>
                <a:gd name="T3" fmla="*/ 2147483646 h 13898"/>
                <a:gd name="T4" fmla="*/ 2147483646 w 11317"/>
                <a:gd name="T5" fmla="*/ 2147483646 h 13898"/>
                <a:gd name="T6" fmla="*/ 2147483646 w 11317"/>
                <a:gd name="T7" fmla="*/ 2147483646 h 13898"/>
                <a:gd name="T8" fmla="*/ 0 w 11317"/>
                <a:gd name="T9" fmla="*/ 2147483646 h 13898"/>
                <a:gd name="T10" fmla="*/ 0 w 11317"/>
                <a:gd name="T11" fmla="*/ 2147483646 h 13898"/>
                <a:gd name="T12" fmla="*/ 2147483646 w 11317"/>
                <a:gd name="T13" fmla="*/ 2147483646 h 13898"/>
                <a:gd name="T14" fmla="*/ 2147483646 w 11317"/>
                <a:gd name="T15" fmla="*/ 2147483646 h 13898"/>
                <a:gd name="T16" fmla="*/ 2147483646 w 11317"/>
                <a:gd name="T17" fmla="*/ 2147483646 h 13898"/>
                <a:gd name="T18" fmla="*/ 2147483646 w 11317"/>
                <a:gd name="T19" fmla="*/ 0 h 13898"/>
                <a:gd name="T20" fmla="*/ 2147483646 w 11317"/>
                <a:gd name="T21" fmla="*/ 0 h 138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lnTo>
                    <a:pt x="9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197" name="Google Shape;572;p27">
              <a:extLst>
                <a:ext uri="{FF2B5EF4-FFF2-40B4-BE49-F238E27FC236}">
                  <a16:creationId xmlns:a16="http://schemas.microsoft.com/office/drawing/2014/main" xmlns="" id="{D05A95DA-FCFB-59FB-56A0-09F59EB9B2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99" name="Google Shape;573;p27">
                <a:extLst>
                  <a:ext uri="{FF2B5EF4-FFF2-40B4-BE49-F238E27FC236}">
                    <a16:creationId xmlns:a16="http://schemas.microsoft.com/office/drawing/2014/main" xmlns="" id="{BE0F732A-BF3C-D1D6-B281-C9524958D2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863" y="4562471"/>
                <a:ext cx="112219" cy="98453"/>
              </a:xfrm>
              <a:custGeom>
                <a:avLst/>
                <a:gdLst>
                  <a:gd name="T0" fmla="*/ 2147483646 w 2040"/>
                  <a:gd name="T1" fmla="*/ 2147483646 h 1775"/>
                  <a:gd name="T2" fmla="*/ 2147483646 w 2040"/>
                  <a:gd name="T3" fmla="*/ 2147483646 h 1775"/>
                  <a:gd name="T4" fmla="*/ 2147483646 w 2040"/>
                  <a:gd name="T5" fmla="*/ 2147483646 h 1775"/>
                  <a:gd name="T6" fmla="*/ 2147483646 w 2040"/>
                  <a:gd name="T7" fmla="*/ 2147483646 h 1775"/>
                  <a:gd name="T8" fmla="*/ 2147483646 w 2040"/>
                  <a:gd name="T9" fmla="*/ 2147483646 h 1775"/>
                  <a:gd name="T10" fmla="*/ 2147483646 w 2040"/>
                  <a:gd name="T11" fmla="*/ 2147483646 h 1775"/>
                  <a:gd name="T12" fmla="*/ 2147483646 w 2040"/>
                  <a:gd name="T13" fmla="*/ 2147483646 h 1775"/>
                  <a:gd name="T14" fmla="*/ 2147483646 w 2040"/>
                  <a:gd name="T15" fmla="*/ 2147483646 h 1775"/>
                  <a:gd name="T16" fmla="*/ 2147483646 w 2040"/>
                  <a:gd name="T17" fmla="*/ 2147483646 h 1775"/>
                  <a:gd name="T18" fmla="*/ 2147483646 w 2040"/>
                  <a:gd name="T19" fmla="*/ 2147483646 h 1775"/>
                  <a:gd name="T20" fmla="*/ 2147483646 w 2040"/>
                  <a:gd name="T21" fmla="*/ 2147483646 h 1775"/>
                  <a:gd name="T22" fmla="*/ 2147483646 w 2040"/>
                  <a:gd name="T23" fmla="*/ 2147483646 h 1775"/>
                  <a:gd name="T24" fmla="*/ 2147483646 w 2040"/>
                  <a:gd name="T25" fmla="*/ 2147483646 h 1775"/>
                  <a:gd name="T26" fmla="*/ 2147483646 w 2040"/>
                  <a:gd name="T27" fmla="*/ 2147483646 h 1775"/>
                  <a:gd name="T28" fmla="*/ 2147483646 w 2040"/>
                  <a:gd name="T29" fmla="*/ 2147483646 h 1775"/>
                  <a:gd name="T30" fmla="*/ 2147483646 w 2040"/>
                  <a:gd name="T31" fmla="*/ 2147483646 h 1775"/>
                  <a:gd name="T32" fmla="*/ 2147483646 w 2040"/>
                  <a:gd name="T33" fmla="*/ 2147483646 h 1775"/>
                  <a:gd name="T34" fmla="*/ 2147483646 w 2040"/>
                  <a:gd name="T35" fmla="*/ 2147483646 h 1775"/>
                  <a:gd name="T36" fmla="*/ 2147483646 w 2040"/>
                  <a:gd name="T37" fmla="*/ 2147483646 h 1775"/>
                  <a:gd name="T38" fmla="*/ 2147483646 w 2040"/>
                  <a:gd name="T39" fmla="*/ 2147483646 h 1775"/>
                  <a:gd name="T40" fmla="*/ 2147483646 w 2040"/>
                  <a:gd name="T41" fmla="*/ 2147483646 h 1775"/>
                  <a:gd name="T42" fmla="*/ 2147483646 w 2040"/>
                  <a:gd name="T43" fmla="*/ 2147483646 h 1775"/>
                  <a:gd name="T44" fmla="*/ 2147483646 w 2040"/>
                  <a:gd name="T45" fmla="*/ 2147483646 h 1775"/>
                  <a:gd name="T46" fmla="*/ 2147483646 w 2040"/>
                  <a:gd name="T47" fmla="*/ 2147483646 h 1775"/>
                  <a:gd name="T48" fmla="*/ 2147483646 w 2040"/>
                  <a:gd name="T49" fmla="*/ 2147483646 h 1775"/>
                  <a:gd name="T50" fmla="*/ 2147483646 w 2040"/>
                  <a:gd name="T51" fmla="*/ 2147483646 h 1775"/>
                  <a:gd name="T52" fmla="*/ 2147483646 w 2040"/>
                  <a:gd name="T53" fmla="*/ 2147483646 h 1775"/>
                  <a:gd name="T54" fmla="*/ 2147483646 w 2040"/>
                  <a:gd name="T55" fmla="*/ 2147483646 h 1775"/>
                  <a:gd name="T56" fmla="*/ 2147483646 w 2040"/>
                  <a:gd name="T57" fmla="*/ 2147483646 h 1775"/>
                  <a:gd name="T58" fmla="*/ 2147483646 w 2040"/>
                  <a:gd name="T59" fmla="*/ 2147483646 h 1775"/>
                  <a:gd name="T60" fmla="*/ 2147483646 w 2040"/>
                  <a:gd name="T61" fmla="*/ 2147483646 h 1775"/>
                  <a:gd name="T62" fmla="*/ 2147483646 w 2040"/>
                  <a:gd name="T63" fmla="*/ 2147483646 h 1775"/>
                  <a:gd name="T64" fmla="*/ 2147483646 w 2040"/>
                  <a:gd name="T65" fmla="*/ 2147483646 h 1775"/>
                  <a:gd name="T66" fmla="*/ 2147483646 w 2040"/>
                  <a:gd name="T67" fmla="*/ 2147483646 h 1775"/>
                  <a:gd name="T68" fmla="*/ 2147483646 w 2040"/>
                  <a:gd name="T69" fmla="*/ 2147483646 h 1775"/>
                  <a:gd name="T70" fmla="*/ 2147483646 w 2040"/>
                  <a:gd name="T71" fmla="*/ 2147483646 h 1775"/>
                  <a:gd name="T72" fmla="*/ 2147483646 w 2040"/>
                  <a:gd name="T73" fmla="*/ 2147483646 h 1775"/>
                  <a:gd name="T74" fmla="*/ 2147483646 w 2040"/>
                  <a:gd name="T75" fmla="*/ 2147483646 h 1775"/>
                  <a:gd name="T76" fmla="*/ 2147483646 w 2040"/>
                  <a:gd name="T77" fmla="*/ 2147483646 h 1775"/>
                  <a:gd name="T78" fmla="*/ 2147483646 w 2040"/>
                  <a:gd name="T79" fmla="*/ 2147483646 h 1775"/>
                  <a:gd name="T80" fmla="*/ 2147483646 w 2040"/>
                  <a:gd name="T81" fmla="*/ 2147483646 h 1775"/>
                  <a:gd name="T82" fmla="*/ 2147483646 w 2040"/>
                  <a:gd name="T83" fmla="*/ 2147483646 h 1775"/>
                  <a:gd name="T84" fmla="*/ 2147483646 w 2040"/>
                  <a:gd name="T85" fmla="*/ 2147483646 h 17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lnTo>
                      <a:pt x="292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0" name="Google Shape;574;p27">
                <a:extLst>
                  <a:ext uri="{FF2B5EF4-FFF2-40B4-BE49-F238E27FC236}">
                    <a16:creationId xmlns:a16="http://schemas.microsoft.com/office/drawing/2014/main" xmlns="" id="{BF8E6442-A7A2-376B-A42B-015D716D8C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669" y="4537064"/>
                <a:ext cx="65637" cy="66694"/>
              </a:xfrm>
              <a:custGeom>
                <a:avLst/>
                <a:gdLst>
                  <a:gd name="T0" fmla="*/ 2147483646 w 1192"/>
                  <a:gd name="T1" fmla="*/ 0 h 1205"/>
                  <a:gd name="T2" fmla="*/ 2147483646 w 1192"/>
                  <a:gd name="T3" fmla="*/ 2147483646 h 1205"/>
                  <a:gd name="T4" fmla="*/ 2147483646 w 1192"/>
                  <a:gd name="T5" fmla="*/ 2147483646 h 1205"/>
                  <a:gd name="T6" fmla="*/ 2147483646 w 1192"/>
                  <a:gd name="T7" fmla="*/ 2147483646 h 1205"/>
                  <a:gd name="T8" fmla="*/ 2147483646 w 1192"/>
                  <a:gd name="T9" fmla="*/ 2147483646 h 1205"/>
                  <a:gd name="T10" fmla="*/ 2147483646 w 1192"/>
                  <a:gd name="T11" fmla="*/ 2147483646 h 1205"/>
                  <a:gd name="T12" fmla="*/ 2147483646 w 1192"/>
                  <a:gd name="T13" fmla="*/ 2147483646 h 1205"/>
                  <a:gd name="T14" fmla="*/ 2147483646 w 1192"/>
                  <a:gd name="T15" fmla="*/ 2147483646 h 1205"/>
                  <a:gd name="T16" fmla="*/ 2147483646 w 1192"/>
                  <a:gd name="T17" fmla="*/ 2147483646 h 1205"/>
                  <a:gd name="T18" fmla="*/ 2147483646 w 1192"/>
                  <a:gd name="T19" fmla="*/ 2147483646 h 1205"/>
                  <a:gd name="T20" fmla="*/ 2147483646 w 1192"/>
                  <a:gd name="T21" fmla="*/ 2147483646 h 1205"/>
                  <a:gd name="T22" fmla="*/ 2147483646 w 1192"/>
                  <a:gd name="T23" fmla="*/ 2147483646 h 1205"/>
                  <a:gd name="T24" fmla="*/ 2147483646 w 1192"/>
                  <a:gd name="T25" fmla="*/ 2147483646 h 1205"/>
                  <a:gd name="T26" fmla="*/ 2147483646 w 1192"/>
                  <a:gd name="T27" fmla="*/ 2147483646 h 1205"/>
                  <a:gd name="T28" fmla="*/ 2147483646 w 1192"/>
                  <a:gd name="T29" fmla="*/ 2147483646 h 1205"/>
                  <a:gd name="T30" fmla="*/ 2147483646 w 1192"/>
                  <a:gd name="T31" fmla="*/ 2147483646 h 1205"/>
                  <a:gd name="T32" fmla="*/ 2147483646 w 1192"/>
                  <a:gd name="T33" fmla="*/ 2147483646 h 1205"/>
                  <a:gd name="T34" fmla="*/ 2147483646 w 1192"/>
                  <a:gd name="T35" fmla="*/ 2147483646 h 1205"/>
                  <a:gd name="T36" fmla="*/ 2147483646 w 1192"/>
                  <a:gd name="T37" fmla="*/ 2147483646 h 1205"/>
                  <a:gd name="T38" fmla="*/ 2147483646 w 1192"/>
                  <a:gd name="T39" fmla="*/ 2147483646 h 1205"/>
                  <a:gd name="T40" fmla="*/ 2147483646 w 1192"/>
                  <a:gd name="T41" fmla="*/ 2147483646 h 1205"/>
                  <a:gd name="T42" fmla="*/ 2147483646 w 1192"/>
                  <a:gd name="T43" fmla="*/ 2147483646 h 1205"/>
                  <a:gd name="T44" fmla="*/ 2147483646 w 1192"/>
                  <a:gd name="T45" fmla="*/ 2147483646 h 1205"/>
                  <a:gd name="T46" fmla="*/ 2147483646 w 1192"/>
                  <a:gd name="T47" fmla="*/ 2147483646 h 1205"/>
                  <a:gd name="T48" fmla="*/ 2147483646 w 1192"/>
                  <a:gd name="T49" fmla="*/ 2147483646 h 1205"/>
                  <a:gd name="T50" fmla="*/ 2147483646 w 1192"/>
                  <a:gd name="T51" fmla="*/ 2147483646 h 1205"/>
                  <a:gd name="T52" fmla="*/ 2147483646 w 1192"/>
                  <a:gd name="T53" fmla="*/ 2147483646 h 1205"/>
                  <a:gd name="T54" fmla="*/ 2147483646 w 1192"/>
                  <a:gd name="T55" fmla="*/ 2147483646 h 1205"/>
                  <a:gd name="T56" fmla="*/ 2147483646 w 1192"/>
                  <a:gd name="T57" fmla="*/ 2147483646 h 1205"/>
                  <a:gd name="T58" fmla="*/ 2147483646 w 1192"/>
                  <a:gd name="T59" fmla="*/ 2147483646 h 1205"/>
                  <a:gd name="T60" fmla="*/ 2147483646 w 1192"/>
                  <a:gd name="T61" fmla="*/ 0 h 1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1" name="Google Shape;575;p27">
                <a:extLst>
                  <a:ext uri="{FF2B5EF4-FFF2-40B4-BE49-F238E27FC236}">
                    <a16:creationId xmlns:a16="http://schemas.microsoft.com/office/drawing/2014/main" xmlns="" id="{88B11B3A-FA60-6B18-68A3-139C54B99E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541" y="4565647"/>
                <a:ext cx="127041" cy="127037"/>
              </a:xfrm>
              <a:custGeom>
                <a:avLst/>
                <a:gdLst>
                  <a:gd name="T0" fmla="*/ 2147483646 w 2303"/>
                  <a:gd name="T1" fmla="*/ 2147483646 h 2304"/>
                  <a:gd name="T2" fmla="*/ 2147483646 w 2303"/>
                  <a:gd name="T3" fmla="*/ 2147483646 h 2304"/>
                  <a:gd name="T4" fmla="*/ 0 w 2303"/>
                  <a:gd name="T5" fmla="*/ 2147483646 h 2304"/>
                  <a:gd name="T6" fmla="*/ 2147483646 w 2303"/>
                  <a:gd name="T7" fmla="*/ 2147483646 h 2304"/>
                  <a:gd name="T8" fmla="*/ 2147483646 w 2303"/>
                  <a:gd name="T9" fmla="*/ 2147483646 h 2304"/>
                  <a:gd name="T10" fmla="*/ 2147483646 w 2303"/>
                  <a:gd name="T11" fmla="*/ 2147483646 h 2304"/>
                  <a:gd name="T12" fmla="*/ 2147483646 w 2303"/>
                  <a:gd name="T13" fmla="*/ 2147483646 h 2304"/>
                  <a:gd name="T14" fmla="*/ 2147483646 w 2303"/>
                  <a:gd name="T15" fmla="*/ 2147483646 h 2304"/>
                  <a:gd name="T16" fmla="*/ 2147483646 w 2303"/>
                  <a:gd name="T17" fmla="*/ 2147483646 h 2304"/>
                  <a:gd name="T18" fmla="*/ 2147483646 w 2303"/>
                  <a:gd name="T19" fmla="*/ 2147483646 h 2304"/>
                  <a:gd name="T20" fmla="*/ 2147483646 w 2303"/>
                  <a:gd name="T21" fmla="*/ 2147483646 h 2304"/>
                  <a:gd name="T22" fmla="*/ 2147483646 w 2303"/>
                  <a:gd name="T23" fmla="*/ 2147483646 h 2304"/>
                  <a:gd name="T24" fmla="*/ 2147483646 w 2303"/>
                  <a:gd name="T25" fmla="*/ 2147483646 h 2304"/>
                  <a:gd name="T26" fmla="*/ 2147483646 w 2303"/>
                  <a:gd name="T27" fmla="*/ 2147483646 h 2304"/>
                  <a:gd name="T28" fmla="*/ 2147483646 w 2303"/>
                  <a:gd name="T29" fmla="*/ 2147483646 h 2304"/>
                  <a:gd name="T30" fmla="*/ 2147483646 w 2303"/>
                  <a:gd name="T31" fmla="*/ 2147483646 h 2304"/>
                  <a:gd name="T32" fmla="*/ 2147483646 w 2303"/>
                  <a:gd name="T33" fmla="*/ 2147483646 h 2304"/>
                  <a:gd name="T34" fmla="*/ 2147483646 w 2303"/>
                  <a:gd name="T35" fmla="*/ 2147483646 h 2304"/>
                  <a:gd name="T36" fmla="*/ 2147483646 w 2303"/>
                  <a:gd name="T37" fmla="*/ 2147483646 h 2304"/>
                  <a:gd name="T38" fmla="*/ 2147483646 w 2303"/>
                  <a:gd name="T39" fmla="*/ 2147483646 h 2304"/>
                  <a:gd name="T40" fmla="*/ 2147483646 w 2303"/>
                  <a:gd name="T41" fmla="*/ 2147483646 h 2304"/>
                  <a:gd name="T42" fmla="*/ 2147483646 w 2303"/>
                  <a:gd name="T43" fmla="*/ 2147483646 h 2304"/>
                  <a:gd name="T44" fmla="*/ 2147483646 w 2303"/>
                  <a:gd name="T45" fmla="*/ 2147483646 h 2304"/>
                  <a:gd name="T46" fmla="*/ 2147483646 w 2303"/>
                  <a:gd name="T47" fmla="*/ 2147483646 h 2304"/>
                  <a:gd name="T48" fmla="*/ 2147483646 w 2303"/>
                  <a:gd name="T49" fmla="*/ 2147483646 h 2304"/>
                  <a:gd name="T50" fmla="*/ 2147483646 w 2303"/>
                  <a:gd name="T51" fmla="*/ 2147483646 h 2304"/>
                  <a:gd name="T52" fmla="*/ 2147483646 w 2303"/>
                  <a:gd name="T53" fmla="*/ 2147483646 h 2304"/>
                  <a:gd name="T54" fmla="*/ 2147483646 w 2303"/>
                  <a:gd name="T55" fmla="*/ 2147483646 h 2304"/>
                  <a:gd name="T56" fmla="*/ 2147483646 w 2303"/>
                  <a:gd name="T57" fmla="*/ 2147483646 h 2304"/>
                  <a:gd name="T58" fmla="*/ 2147483646 w 2303"/>
                  <a:gd name="T59" fmla="*/ 2147483646 h 2304"/>
                  <a:gd name="T60" fmla="*/ 2147483646 w 2303"/>
                  <a:gd name="T61" fmla="*/ 2147483646 h 2304"/>
                  <a:gd name="T62" fmla="*/ 2147483646 w 2303"/>
                  <a:gd name="T63" fmla="*/ 2147483646 h 2304"/>
                  <a:gd name="T64" fmla="*/ 2147483646 w 2303"/>
                  <a:gd name="T65" fmla="*/ 2147483646 h 2304"/>
                  <a:gd name="T66" fmla="*/ 2147483646 w 2303"/>
                  <a:gd name="T67" fmla="*/ 2147483646 h 2304"/>
                  <a:gd name="T68" fmla="*/ 2147483646 w 2303"/>
                  <a:gd name="T69" fmla="*/ 2147483646 h 2304"/>
                  <a:gd name="T70" fmla="*/ 2147483646 w 2303"/>
                  <a:gd name="T71" fmla="*/ 2147483646 h 2304"/>
                  <a:gd name="T72" fmla="*/ 2147483646 w 2303"/>
                  <a:gd name="T73" fmla="*/ 2147483646 h 2304"/>
                  <a:gd name="T74" fmla="*/ 2147483646 w 2303"/>
                  <a:gd name="T75" fmla="*/ 2147483646 h 2304"/>
                  <a:gd name="T76" fmla="*/ 2147483646 w 2303"/>
                  <a:gd name="T77" fmla="*/ 2147483646 h 2304"/>
                  <a:gd name="T78" fmla="*/ 2147483646 w 2303"/>
                  <a:gd name="T79" fmla="*/ 2147483646 h 2304"/>
                  <a:gd name="T80" fmla="*/ 2147483646 w 2303"/>
                  <a:gd name="T81" fmla="*/ 2147483646 h 2304"/>
                  <a:gd name="T82" fmla="*/ 2147483646 w 2303"/>
                  <a:gd name="T83" fmla="*/ 2147483646 h 2304"/>
                  <a:gd name="T84" fmla="*/ 2147483646 w 2303"/>
                  <a:gd name="T85" fmla="*/ 2147483646 h 2304"/>
                  <a:gd name="T86" fmla="*/ 2147483646 w 2303"/>
                  <a:gd name="T87" fmla="*/ 2147483646 h 2304"/>
                  <a:gd name="T88" fmla="*/ 2147483646 w 2303"/>
                  <a:gd name="T89" fmla="*/ 2147483646 h 2304"/>
                  <a:gd name="T90" fmla="*/ 2147483646 w 2303"/>
                  <a:gd name="T91" fmla="*/ 2147483646 h 2304"/>
                  <a:gd name="T92" fmla="*/ 2147483646 w 2303"/>
                  <a:gd name="T93" fmla="*/ 2147483646 h 2304"/>
                  <a:gd name="T94" fmla="*/ 2147483646 w 2303"/>
                  <a:gd name="T95" fmla="*/ 2147483646 h 2304"/>
                  <a:gd name="T96" fmla="*/ 2147483646 w 2303"/>
                  <a:gd name="T97" fmla="*/ 2147483646 h 2304"/>
                  <a:gd name="T98" fmla="*/ 2147483646 w 2303"/>
                  <a:gd name="T99" fmla="*/ 2147483646 h 2304"/>
                  <a:gd name="T100" fmla="*/ 2147483646 w 2303"/>
                  <a:gd name="T101" fmla="*/ 2147483646 h 2304"/>
                  <a:gd name="T102" fmla="*/ 2147483646 w 2303"/>
                  <a:gd name="T103" fmla="*/ 2147483646 h 2304"/>
                  <a:gd name="T104" fmla="*/ 2147483646 w 2303"/>
                  <a:gd name="T105" fmla="*/ 2147483646 h 2304"/>
                  <a:gd name="T106" fmla="*/ 2147483646 w 2303"/>
                  <a:gd name="T107" fmla="*/ 2147483646 h 2304"/>
                  <a:gd name="T108" fmla="*/ 2147483646 w 2303"/>
                  <a:gd name="T109" fmla="*/ 2147483646 h 2304"/>
                  <a:gd name="T110" fmla="*/ 2147483646 w 2303"/>
                  <a:gd name="T111" fmla="*/ 2147483646 h 2304"/>
                  <a:gd name="T112" fmla="*/ 2147483646 w 2303"/>
                  <a:gd name="T113" fmla="*/ 2147483646 h 2304"/>
                  <a:gd name="T114" fmla="*/ 2147483646 w 2303"/>
                  <a:gd name="T115" fmla="*/ 2147483646 h 2304"/>
                  <a:gd name="T116" fmla="*/ 2147483646 w 2303"/>
                  <a:gd name="T117" fmla="*/ 2147483646 h 2304"/>
                  <a:gd name="T118" fmla="*/ 2147483646 w 2303"/>
                  <a:gd name="T119" fmla="*/ 2147483646 h 2304"/>
                  <a:gd name="T120" fmla="*/ 2147483646 w 2303"/>
                  <a:gd name="T121" fmla="*/ 2147483646 h 2304"/>
                  <a:gd name="T122" fmla="*/ 2147483646 w 2303"/>
                  <a:gd name="T123" fmla="*/ 2147483646 h 230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lnTo>
                      <a:pt x="225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sp>
          <p:nvSpPr>
            <p:cNvPr id="198" name="Google Shape;576;p27">
              <a:extLst>
                <a:ext uri="{FF2B5EF4-FFF2-40B4-BE49-F238E27FC236}">
                  <a16:creationId xmlns:a16="http://schemas.microsoft.com/office/drawing/2014/main" xmlns="" id="{F44CE3AC-2989-56A9-ACFC-6BDEA9296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7563" y="5577358"/>
              <a:ext cx="391710" cy="49226"/>
            </a:xfrm>
            <a:custGeom>
              <a:avLst/>
              <a:gdLst>
                <a:gd name="T0" fmla="*/ 2147483646 w 7056"/>
                <a:gd name="T1" fmla="*/ 0 h 887"/>
                <a:gd name="T2" fmla="*/ 2147483646 w 7056"/>
                <a:gd name="T3" fmla="*/ 2147483646 h 887"/>
                <a:gd name="T4" fmla="*/ 2147483646 w 7056"/>
                <a:gd name="T5" fmla="*/ 2147483646 h 887"/>
                <a:gd name="T6" fmla="*/ 2147483646 w 7056"/>
                <a:gd name="T7" fmla="*/ 0 h 887"/>
                <a:gd name="T8" fmla="*/ 2147483646 w 7056"/>
                <a:gd name="T9" fmla="*/ 0 h 8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228" name="Google Shape;578;p27">
            <a:extLst>
              <a:ext uri="{FF2B5EF4-FFF2-40B4-BE49-F238E27FC236}">
                <a16:creationId xmlns:a16="http://schemas.microsoft.com/office/drawing/2014/main" xmlns="" id="{0C93E846-838E-1421-7538-1F78682F3BA2}"/>
              </a:ext>
            </a:extLst>
          </p:cNvPr>
          <p:cNvSpPr>
            <a:spLocks/>
          </p:cNvSpPr>
          <p:nvPr/>
        </p:nvSpPr>
        <p:spPr bwMode="auto">
          <a:xfrm>
            <a:off x="3308352" y="6418263"/>
            <a:ext cx="265113" cy="165100"/>
          </a:xfrm>
          <a:custGeom>
            <a:avLst/>
            <a:gdLst>
              <a:gd name="T0" fmla="*/ 2147483646 w 4806"/>
              <a:gd name="T1" fmla="*/ 2147483646 h 2979"/>
              <a:gd name="T2" fmla="*/ 2147483646 w 4806"/>
              <a:gd name="T3" fmla="*/ 2147483646 h 2979"/>
              <a:gd name="T4" fmla="*/ 2147483646 w 4806"/>
              <a:gd name="T5" fmla="*/ 2147483646 h 2979"/>
              <a:gd name="T6" fmla="*/ 2147483646 w 4806"/>
              <a:gd name="T7" fmla="*/ 2147483646 h 2979"/>
              <a:gd name="T8" fmla="*/ 2147483646 w 4806"/>
              <a:gd name="T9" fmla="*/ 2147483646 h 29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lnTo>
                  <a:pt x="1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grpSp>
        <p:nvGrpSpPr>
          <p:cNvPr id="229" name="Group 228">
            <a:extLst>
              <a:ext uri="{FF2B5EF4-FFF2-40B4-BE49-F238E27FC236}">
                <a16:creationId xmlns:a16="http://schemas.microsoft.com/office/drawing/2014/main" xmlns="" id="{9057DF79-7C1D-C4F1-E442-36F67F9C0A7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24000" y="5626101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>
              <a:extLst>
                <a:ext uri="{FF2B5EF4-FFF2-40B4-BE49-F238E27FC236}">
                  <a16:creationId xmlns:a16="http://schemas.microsoft.com/office/drawing/2014/main" xmlns="" id="{190731AA-BDEF-4910-2D0B-A5B909FA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758" y="6402649"/>
              <a:ext cx="264598" cy="452178"/>
            </a:xfrm>
            <a:custGeom>
              <a:avLst/>
              <a:gdLst>
                <a:gd name="T0" fmla="*/ 2147483646 w 4806"/>
                <a:gd name="T1" fmla="*/ 2147483646 h 8167"/>
                <a:gd name="T2" fmla="*/ 2147483646 w 4806"/>
                <a:gd name="T3" fmla="*/ 2147483646 h 8167"/>
                <a:gd name="T4" fmla="*/ 2147483646 w 4806"/>
                <a:gd name="T5" fmla="*/ 2147483646 h 8167"/>
                <a:gd name="T6" fmla="*/ 2147483646 w 4806"/>
                <a:gd name="T7" fmla="*/ 2147483646 h 8167"/>
                <a:gd name="T8" fmla="*/ 2147483646 w 4806"/>
                <a:gd name="T9" fmla="*/ 2147483646 h 8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231" name="Google Shape;579;p27">
              <a:extLst>
                <a:ext uri="{FF2B5EF4-FFF2-40B4-BE49-F238E27FC236}">
                  <a16:creationId xmlns:a16="http://schemas.microsoft.com/office/drawing/2014/main" xmlns="" id="{5E855BA6-7770-0A71-A129-236D1D8F1B5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32" name="Google Shape;580;p27">
                <a:extLst>
                  <a:ext uri="{FF2B5EF4-FFF2-40B4-BE49-F238E27FC236}">
                    <a16:creationId xmlns:a16="http://schemas.microsoft.com/office/drawing/2014/main" xmlns="" id="{84AF3DFF-5C62-AB89-1ADE-369E3C685E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420447"/>
              </a:xfrm>
              <a:custGeom>
                <a:avLst/>
                <a:gdLst>
                  <a:gd name="T0" fmla="*/ 2147483646 w 132354"/>
                  <a:gd name="T1" fmla="*/ 2147483646 h 7612"/>
                  <a:gd name="T2" fmla="*/ 2147483646 w 132354"/>
                  <a:gd name="T3" fmla="*/ 2147483646 h 7612"/>
                  <a:gd name="T4" fmla="*/ 2147483646 w 132354"/>
                  <a:gd name="T5" fmla="*/ 2147483646 h 7612"/>
                  <a:gd name="T6" fmla="*/ 2147483646 w 132354"/>
                  <a:gd name="T7" fmla="*/ 2147483646 h 7612"/>
                  <a:gd name="T8" fmla="*/ 2147483646 w 132354"/>
                  <a:gd name="T9" fmla="*/ 2147483646 h 76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33" name="Google Shape;581;p27">
                <a:extLst>
                  <a:ext uri="{FF2B5EF4-FFF2-40B4-BE49-F238E27FC236}">
                    <a16:creationId xmlns:a16="http://schemas.microsoft.com/office/drawing/2014/main" xmlns="" id="{2AD4611B-8DBA-CA5F-7042-9FA82305B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133274"/>
              </a:xfrm>
              <a:custGeom>
                <a:avLst/>
                <a:gdLst>
                  <a:gd name="T0" fmla="*/ 2147483646 w 132354"/>
                  <a:gd name="T1" fmla="*/ 2147483646 h 2423"/>
                  <a:gd name="T2" fmla="*/ 2147483646 w 132354"/>
                  <a:gd name="T3" fmla="*/ 2147483646 h 2423"/>
                  <a:gd name="T4" fmla="*/ 2147483646 w 132354"/>
                  <a:gd name="T5" fmla="*/ 2147483646 h 2423"/>
                  <a:gd name="T6" fmla="*/ 2147483646 w 132354"/>
                  <a:gd name="T7" fmla="*/ 2147483646 h 2423"/>
                  <a:gd name="T8" fmla="*/ 2147483646 w 132354"/>
                  <a:gd name="T9" fmla="*/ 2147483646 h 24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34" name="Google Shape;582;p27">
                <a:extLst>
                  <a:ext uri="{FF2B5EF4-FFF2-40B4-BE49-F238E27FC236}">
                    <a16:creationId xmlns:a16="http://schemas.microsoft.com/office/drawing/2014/main" xmlns="" id="{0ACB479B-9AA9-6358-6820-5B2DCC68D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9471" y="5830524"/>
                <a:ext cx="264164" cy="452178"/>
              </a:xfrm>
              <a:custGeom>
                <a:avLst/>
                <a:gdLst>
                  <a:gd name="T0" fmla="*/ 2147483646 w 4792"/>
                  <a:gd name="T1" fmla="*/ 2147483646 h 8167"/>
                  <a:gd name="T2" fmla="*/ 2147483646 w 4792"/>
                  <a:gd name="T3" fmla="*/ 2147483646 h 8167"/>
                  <a:gd name="T4" fmla="*/ 2147483646 w 4792"/>
                  <a:gd name="T5" fmla="*/ 2147483646 h 8167"/>
                  <a:gd name="T6" fmla="*/ 2147483646 w 4792"/>
                  <a:gd name="T7" fmla="*/ 2147483646 h 8167"/>
                  <a:gd name="T8" fmla="*/ 2147483646 w 4792"/>
                  <a:gd name="T9" fmla="*/ 2147483646 h 8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35" name="Google Shape;583;p27">
                <a:extLst>
                  <a:ext uri="{FF2B5EF4-FFF2-40B4-BE49-F238E27FC236}">
                    <a16:creationId xmlns:a16="http://schemas.microsoft.com/office/drawing/2014/main" xmlns="" id="{D3F75273-2A57-96D1-DC44-A4FCEF91ED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9471" y="5830524"/>
                <a:ext cx="264164" cy="165006"/>
              </a:xfrm>
              <a:custGeom>
                <a:avLst/>
                <a:gdLst>
                  <a:gd name="T0" fmla="*/ 2147483646 w 4792"/>
                  <a:gd name="T1" fmla="*/ 2147483646 h 2979"/>
                  <a:gd name="T2" fmla="*/ 2147483646 w 4792"/>
                  <a:gd name="T3" fmla="*/ 2147483646 h 2979"/>
                  <a:gd name="T4" fmla="*/ 2147483646 w 4792"/>
                  <a:gd name="T5" fmla="*/ 2147483646 h 2979"/>
                  <a:gd name="T6" fmla="*/ 2147483646 w 4792"/>
                  <a:gd name="T7" fmla="*/ 2147483646 h 2979"/>
                  <a:gd name="T8" fmla="*/ 2147483646 w 4792"/>
                  <a:gd name="T9" fmla="*/ 2147483646 h 29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36" name="Google Shape;584;p27">
                <a:extLst>
                  <a:ext uri="{FF2B5EF4-FFF2-40B4-BE49-F238E27FC236}">
                    <a16:creationId xmlns:a16="http://schemas.microsoft.com/office/drawing/2014/main" xmlns="" id="{202FDB7E-1B85-4F7C-B74B-5CC6BF1A13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661" y="5471954"/>
                <a:ext cx="5864791" cy="360156"/>
              </a:xfrm>
              <a:custGeom>
                <a:avLst/>
                <a:gdLst>
                  <a:gd name="T0" fmla="*/ 2147483646 w 106109"/>
                  <a:gd name="T1" fmla="*/ 0 h 6499"/>
                  <a:gd name="T2" fmla="*/ 2147483646 w 106109"/>
                  <a:gd name="T3" fmla="*/ 2147483646 h 6499"/>
                  <a:gd name="T4" fmla="*/ 2147483646 w 106109"/>
                  <a:gd name="T5" fmla="*/ 2147483646 h 6499"/>
                  <a:gd name="T6" fmla="*/ 2147483646 w 106109"/>
                  <a:gd name="T7" fmla="*/ 0 h 6499"/>
                  <a:gd name="T8" fmla="*/ 2147483646 w 106109"/>
                  <a:gd name="T9" fmla="*/ 0 h 64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37" name="Google Shape;585;p27">
                <a:extLst>
                  <a:ext uri="{FF2B5EF4-FFF2-40B4-BE49-F238E27FC236}">
                    <a16:creationId xmlns:a16="http://schemas.microsoft.com/office/drawing/2014/main" xmlns="" id="{D7AC17BF-CE60-CFC6-A511-392E4B3BA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661" y="5471954"/>
                <a:ext cx="5864791" cy="176111"/>
              </a:xfrm>
              <a:custGeom>
                <a:avLst/>
                <a:gdLst>
                  <a:gd name="T0" fmla="*/ 2147483646 w 106109"/>
                  <a:gd name="T1" fmla="*/ 0 h 3190"/>
                  <a:gd name="T2" fmla="*/ 2147483646 w 106109"/>
                  <a:gd name="T3" fmla="*/ 2147483646 h 3190"/>
                  <a:gd name="T4" fmla="*/ 2147483646 w 106109"/>
                  <a:gd name="T5" fmla="*/ 2147483646 h 3190"/>
                  <a:gd name="T6" fmla="*/ 2147483646 w 106109"/>
                  <a:gd name="T7" fmla="*/ 0 h 3190"/>
                  <a:gd name="T8" fmla="*/ 2147483646 w 106109"/>
                  <a:gd name="T9" fmla="*/ 0 h 31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740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99430DA8-6C36-163F-073D-0DF3EB8F31E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9" y="219077"/>
            <a:ext cx="11614151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A22EAAC1-146B-15E6-9C97-4C8697505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80" y="219519"/>
              <a:ext cx="8068625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A96C7471-02C0-3D2C-71C1-B3D6099106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F202FB26-E6F0-79A2-48F0-3C4C62B95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14CA26A4-441A-4519-7CE8-433FE3CBA5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A1691953-1BFE-033D-557E-10BD68D84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3A56D195-867A-68FA-CAA2-E10C3A8514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415"/>
              <a:ext cx="570111" cy="380291"/>
              <a:chOff x="8341543" y="1721415"/>
              <a:chExt cx="570111" cy="380291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A7169644-3B39-2A84-FD88-C055B0290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89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D2821A42-F47A-E974-2243-2EF9FFA22374}"/>
                  </a:ext>
                </a:extLst>
              </p:cNvPr>
              <p:cNvSpPr/>
              <p:nvPr/>
            </p:nvSpPr>
            <p:spPr>
              <a:xfrm>
                <a:off x="8341866" y="1721414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D1FF4B92-B702-5753-96BD-4B89C96CF3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9B367062-5E66-F9F0-8100-12F2FA9D8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C5FBD167-E20D-35B0-49B3-2EE2F0E36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5ED91C5E-2D64-4BC4-D711-EA4849BA31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869"/>
              <a:ext cx="570111" cy="387780"/>
              <a:chOff x="8341543" y="606869"/>
              <a:chExt cx="570111" cy="387780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40D92CCC-7580-941B-9FF7-66F0D49869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CD85C699-74C4-D5B8-E797-56478C5B80A3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447B483E-5796-E237-680F-F6A79011DE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04F0F617-1073-5076-94DF-AD607BF9EF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F3357569-4F2F-C5ED-437D-FCB565E482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FD738967-810E-18B1-6B1B-36D3912DA8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586"/>
              <a:ext cx="570111" cy="380884"/>
              <a:chOff x="8341543" y="2281736"/>
              <a:chExt cx="570111" cy="380884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4EE94192-6A95-E308-33B4-56E8A6559C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2948BF13-A6A7-2152-ECA3-A4ABD7F8D3B3}"/>
                  </a:ext>
                </a:extLst>
              </p:cNvPr>
              <p:cNvSpPr/>
              <p:nvPr/>
            </p:nvSpPr>
            <p:spPr>
              <a:xfrm>
                <a:off x="8341866" y="2281735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A94980D0-3843-C5C5-5E5A-3BDEFE6E9C5D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C805D4C0-3E0E-97EF-19A4-66930498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76F59EA1-8FF7-09CA-3A5C-99BC59FA9DD2}"/>
              </a:ext>
            </a:extLst>
          </p:cNvPr>
          <p:cNvSpPr>
            <a:spLocks/>
          </p:cNvSpPr>
          <p:nvPr userDrawn="1"/>
        </p:nvSpPr>
        <p:spPr bwMode="auto">
          <a:xfrm>
            <a:off x="465139" y="882651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4E9D1260-B43C-7030-D0F3-A130DBDF99BF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4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CE219D21-13C0-B6B1-1560-0E1DDE0FF38A}"/>
              </a:ext>
            </a:extLst>
          </p:cNvPr>
          <p:cNvSpPr>
            <a:spLocks/>
          </p:cNvSpPr>
          <p:nvPr userDrawn="1"/>
        </p:nvSpPr>
        <p:spPr bwMode="auto">
          <a:xfrm>
            <a:off x="22383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B9FC1536-F3FD-C3BF-6924-29AE1B6DAF9F}"/>
              </a:ext>
            </a:extLst>
          </p:cNvPr>
          <p:cNvSpPr>
            <a:spLocks/>
          </p:cNvSpPr>
          <p:nvPr userDrawn="1"/>
        </p:nvSpPr>
        <p:spPr bwMode="auto">
          <a:xfrm>
            <a:off x="525464" y="947739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088A172F-C5E1-EEAE-C2E1-3CFF70E70646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F3A15AD6-6F91-5C2D-BB21-638940A38AFE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1495425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2E304FE1-BCB5-367D-C732-0EE1B63A16B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E73E2ACF-1E00-6BFC-1D13-A966D32EE415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42D620E5-80F7-0B65-6883-2E556A1E6EDB}"/>
              </a:ext>
            </a:extLst>
          </p:cNvPr>
          <p:cNvSpPr>
            <a:spLocks/>
          </p:cNvSpPr>
          <p:nvPr userDrawn="1"/>
        </p:nvSpPr>
        <p:spPr bwMode="auto">
          <a:xfrm>
            <a:off x="522289" y="1562100"/>
            <a:ext cx="47625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4E059016-C7EE-6B99-6AA7-9BED3DD74204}"/>
              </a:ext>
            </a:extLst>
          </p:cNvPr>
          <p:cNvSpPr>
            <a:spLocks/>
          </p:cNvSpPr>
          <p:nvPr userDrawn="1"/>
        </p:nvSpPr>
        <p:spPr bwMode="auto">
          <a:xfrm>
            <a:off x="201614" y="1531937"/>
            <a:ext cx="446087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163A0E07-0E63-1688-5303-35CF7D48BC36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2109788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C30422B3-6BA6-5A1D-2238-78A9A87D0D2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30A2F7B9-A069-A8A7-BBA9-8CBEAD81ED1E}"/>
              </a:ext>
            </a:extLst>
          </p:cNvPr>
          <p:cNvSpPr>
            <a:spLocks/>
          </p:cNvSpPr>
          <p:nvPr userDrawn="1"/>
        </p:nvSpPr>
        <p:spPr bwMode="auto">
          <a:xfrm>
            <a:off x="222249" y="2217737"/>
            <a:ext cx="44451" cy="44451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0172D64A-84A0-7279-9CB2-494FD6F47C27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1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99FA7F8F-4146-E63E-B928-5F31A92F2F3C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3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CDA6C9CB-AA9A-34E8-21A3-36355E17D1FF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2724151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898D6418-68C9-1CA8-C06E-258CBD598A9A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7A7480DD-CCB5-AA64-DAB5-2DD3FF7D67E1}"/>
              </a:ext>
            </a:extLst>
          </p:cNvPr>
          <p:cNvSpPr>
            <a:spLocks/>
          </p:cNvSpPr>
          <p:nvPr userDrawn="1"/>
        </p:nvSpPr>
        <p:spPr bwMode="auto">
          <a:xfrm>
            <a:off x="220664" y="2830514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6B2E2776-DBC1-29DA-33A3-413DB69EFCEE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03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A186B5FB-BA56-7DD2-FBED-440BC0436BF5}"/>
              </a:ext>
            </a:extLst>
          </p:cNvPr>
          <p:cNvSpPr>
            <a:spLocks/>
          </p:cNvSpPr>
          <p:nvPr userDrawn="1"/>
        </p:nvSpPr>
        <p:spPr bwMode="auto">
          <a:xfrm>
            <a:off x="198439" y="27590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FB22D2BD-17E6-7CE0-E386-6019FADDABF5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85D3E35B-1FD7-7921-BFBF-BDC6D08A5E9B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550599C6-874B-FA38-E65F-23E46E9527F5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1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6CF65FE3-2BDC-2999-7833-E607E1037024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495C71FA-2D88-F408-A562-0C41448EA98D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3614E7C5-E9E6-047D-110A-E063F94A6476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71A2AAC1-223D-7C46-655D-DFBB49B0231B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342BD782-B6DB-6A86-D77C-CB05A5A92740}"/>
              </a:ext>
            </a:extLst>
          </p:cNvPr>
          <p:cNvSpPr>
            <a:spLocks/>
          </p:cNvSpPr>
          <p:nvPr userDrawn="1"/>
        </p:nvSpPr>
        <p:spPr bwMode="auto">
          <a:xfrm>
            <a:off x="217489" y="4059239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CF1A4E8A-BA7D-6084-F627-A4163BF5C3FC}"/>
              </a:ext>
            </a:extLst>
          </p:cNvPr>
          <p:cNvSpPr>
            <a:spLocks/>
          </p:cNvSpPr>
          <p:nvPr userDrawn="1"/>
        </p:nvSpPr>
        <p:spPr bwMode="auto">
          <a:xfrm>
            <a:off x="519114" y="4016375"/>
            <a:ext cx="46037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97796DDE-6D53-F7C7-7D35-D30F5BEB2CEA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878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4D9DA3FD-61A2-5883-81D3-93C07AF66B90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1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780513FF-A360-DDCD-3611-89FDD2665C9D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4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09684113-7C07-4DAA-6E5A-495DC7FF7DFD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4"/>
            <a:ext cx="46039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96D40FE6-7039-A62B-F426-E678CE5C630E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9"/>
            <a:ext cx="44451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54646B21-8D14-DF52-FCC5-0B26AF8FD4DE}"/>
              </a:ext>
            </a:extLst>
          </p:cNvPr>
          <p:cNvSpPr>
            <a:spLocks/>
          </p:cNvSpPr>
          <p:nvPr userDrawn="1"/>
        </p:nvSpPr>
        <p:spPr bwMode="auto">
          <a:xfrm>
            <a:off x="195265" y="4600575"/>
            <a:ext cx="446087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6B04430D-73CF-30AB-D864-FD9E9ED6B925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4"/>
            <a:ext cx="109539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F3711E76-E69A-0B31-C181-AD3C6D1677BF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03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2A185E1E-76A9-A724-64CA-C577D81D9A4E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23901885-3D9B-CBCF-C60D-360CF590E2AC}"/>
              </a:ext>
            </a:extLst>
          </p:cNvPr>
          <p:cNvSpPr>
            <a:spLocks/>
          </p:cNvSpPr>
          <p:nvPr userDrawn="1"/>
        </p:nvSpPr>
        <p:spPr bwMode="auto">
          <a:xfrm>
            <a:off x="515940" y="5245101"/>
            <a:ext cx="47625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565D3E57-A3FF-6683-45C4-CE688D51B6F0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149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A4DA2115-7DF4-59E5-1552-8D60A4F18CF6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132286E4-EC41-7780-021D-82DDAF4BF101}"/>
              </a:ext>
            </a:extLst>
          </p:cNvPr>
          <p:cNvSpPr>
            <a:spLocks/>
          </p:cNvSpPr>
          <p:nvPr userDrawn="1"/>
        </p:nvSpPr>
        <p:spPr bwMode="auto">
          <a:xfrm>
            <a:off x="190502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3BDB81B6-4EB8-231E-6B41-5428D4765AD7}"/>
              </a:ext>
            </a:extLst>
          </p:cNvPr>
          <p:cNvSpPr>
            <a:spLocks/>
          </p:cNvSpPr>
          <p:nvPr userDrawn="1"/>
        </p:nvSpPr>
        <p:spPr bwMode="auto">
          <a:xfrm>
            <a:off x="214314" y="5900739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5516C7C9-3539-72A1-2686-1BB00D458852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9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D0A0377C-3D1F-9076-4549-5332B21AE18A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8293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xmlns="" id="{69E78569-DDBA-F8FC-9851-CC672AAD1273}"/>
              </a:ext>
            </a:extLst>
          </p:cNvPr>
          <p:cNvSpPr/>
          <p:nvPr userDrawn="1"/>
        </p:nvSpPr>
        <p:spPr>
          <a:xfrm rot="126755">
            <a:off x="3092451" y="1090614"/>
            <a:ext cx="5549900" cy="4730751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xmlns="" id="{142D65E6-6ABC-3190-4E1D-47257BE948F7}"/>
              </a:ext>
            </a:extLst>
          </p:cNvPr>
          <p:cNvSpPr/>
          <p:nvPr userDrawn="1"/>
        </p:nvSpPr>
        <p:spPr>
          <a:xfrm rot="21464125">
            <a:off x="2811465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xmlns="" id="{6518C15D-5EF3-07B7-9B9C-73E77EC5247E}"/>
              </a:ext>
            </a:extLst>
          </p:cNvPr>
          <p:cNvSpPr/>
          <p:nvPr userDrawn="1"/>
        </p:nvSpPr>
        <p:spPr>
          <a:xfrm rot="4829593">
            <a:off x="7640640" y="1030289"/>
            <a:ext cx="1546225" cy="11080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211;p3">
            <a:extLst>
              <a:ext uri="{FF2B5EF4-FFF2-40B4-BE49-F238E27FC236}">
                <a16:creationId xmlns:a16="http://schemas.microsoft.com/office/drawing/2014/main" xmlns="" id="{C716D38E-B2CA-E982-6EB0-F2699D14832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9" y="1581151"/>
            <a:ext cx="444500" cy="398463"/>
            <a:chOff x="2495125" y="2142250"/>
            <a:chExt cx="444275" cy="398525"/>
          </a:xfrm>
        </p:grpSpPr>
        <p:sp>
          <p:nvSpPr>
            <p:cNvPr id="74" name="Google Shape;212;p3">
              <a:extLst>
                <a:ext uri="{FF2B5EF4-FFF2-40B4-BE49-F238E27FC236}">
                  <a16:creationId xmlns:a16="http://schemas.microsoft.com/office/drawing/2014/main" xmlns="" id="{C5E01D6C-C9F7-8F5D-5B6D-FFCB770D7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5" name="Google Shape;213;p3">
              <a:extLst>
                <a:ext uri="{FF2B5EF4-FFF2-40B4-BE49-F238E27FC236}">
                  <a16:creationId xmlns:a16="http://schemas.microsoft.com/office/drawing/2014/main" xmlns="" id="{4A17A5BF-05FD-13AE-24DD-5CE58C69A7FD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76" name="Google Shape;214;p3">
            <a:extLst>
              <a:ext uri="{FF2B5EF4-FFF2-40B4-BE49-F238E27FC236}">
                <a16:creationId xmlns:a16="http://schemas.microsoft.com/office/drawing/2014/main" xmlns="" id="{E188DEA3-1F31-1BED-60FA-481114BB742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1" y="5038726"/>
            <a:ext cx="292100" cy="280988"/>
            <a:chOff x="3243875" y="2372825"/>
            <a:chExt cx="291375" cy="281375"/>
          </a:xfrm>
        </p:grpSpPr>
        <p:sp>
          <p:nvSpPr>
            <p:cNvPr id="77" name="Google Shape;215;p3">
              <a:extLst>
                <a:ext uri="{FF2B5EF4-FFF2-40B4-BE49-F238E27FC236}">
                  <a16:creationId xmlns:a16="http://schemas.microsoft.com/office/drawing/2014/main" xmlns="" id="{E78FDFCA-D239-1C7A-0C5A-6522E2E20C88}"/>
                </a:ext>
              </a:extLst>
            </p:cNvPr>
            <p:cNvSpPr/>
            <p:nvPr/>
          </p:nvSpPr>
          <p:spPr>
            <a:xfrm>
              <a:off x="3286632" y="2403030"/>
              <a:ext cx="205863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8" name="Google Shape;216;p3">
              <a:extLst>
                <a:ext uri="{FF2B5EF4-FFF2-40B4-BE49-F238E27FC236}">
                  <a16:creationId xmlns:a16="http://schemas.microsoft.com/office/drawing/2014/main" xmlns="" id="{1027BA99-BAB4-11A7-0287-4E5DA609BB8B}"/>
                </a:ext>
              </a:extLst>
            </p:cNvPr>
            <p:cNvSpPr/>
            <p:nvPr/>
          </p:nvSpPr>
          <p:spPr>
            <a:xfrm>
              <a:off x="3302467" y="2403030"/>
              <a:ext cx="193194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9" name="Google Shape;217;p3">
              <a:extLst>
                <a:ext uri="{FF2B5EF4-FFF2-40B4-BE49-F238E27FC236}">
                  <a16:creationId xmlns:a16="http://schemas.microsoft.com/office/drawing/2014/main" xmlns="" id="{BC14A81A-F58C-3DFA-0C4D-2F4362D58847}"/>
                </a:ext>
              </a:extLst>
            </p:cNvPr>
            <p:cNvSpPr/>
            <p:nvPr/>
          </p:nvSpPr>
          <p:spPr>
            <a:xfrm>
              <a:off x="3395897" y="2372825"/>
              <a:ext cx="1108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0" name="Google Shape;218;p3">
              <a:extLst>
                <a:ext uri="{FF2B5EF4-FFF2-40B4-BE49-F238E27FC236}">
                  <a16:creationId xmlns:a16="http://schemas.microsoft.com/office/drawing/2014/main" xmlns="" id="{4E241EB7-CB8D-F787-C0C7-D8044032BDC7}"/>
                </a:ext>
              </a:extLst>
            </p:cNvPr>
            <p:cNvSpPr/>
            <p:nvPr/>
          </p:nvSpPr>
          <p:spPr>
            <a:xfrm>
              <a:off x="3243875" y="2495231"/>
              <a:ext cx="285041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1" name="Google Shape;219;p3">
              <a:extLst>
                <a:ext uri="{FF2B5EF4-FFF2-40B4-BE49-F238E27FC236}">
                  <a16:creationId xmlns:a16="http://schemas.microsoft.com/office/drawing/2014/main" xmlns="" id="{01C24E71-AD02-D010-EC77-C1444DC1DB8A}"/>
                </a:ext>
              </a:extLst>
            </p:cNvPr>
            <p:cNvSpPr/>
            <p:nvPr/>
          </p:nvSpPr>
          <p:spPr>
            <a:xfrm>
              <a:off x="3340473" y="2379184"/>
              <a:ext cx="10451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2" name="Google Shape;220;p3">
              <a:extLst>
                <a:ext uri="{FF2B5EF4-FFF2-40B4-BE49-F238E27FC236}">
                  <a16:creationId xmlns:a16="http://schemas.microsoft.com/office/drawing/2014/main" xmlns="" id="{320188D8-03EB-7EDD-1471-B167BFDB5ABC}"/>
                </a:ext>
              </a:extLst>
            </p:cNvPr>
            <p:cNvSpPr/>
            <p:nvPr/>
          </p:nvSpPr>
          <p:spPr>
            <a:xfrm>
              <a:off x="3267629" y="2458668"/>
              <a:ext cx="267621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3" name="Google Shape;221;p3">
              <a:extLst>
                <a:ext uri="{FF2B5EF4-FFF2-40B4-BE49-F238E27FC236}">
                  <a16:creationId xmlns:a16="http://schemas.microsoft.com/office/drawing/2014/main" xmlns="" id="{34924AF9-3CCF-6174-82AF-F0B86D7E3CFF}"/>
                </a:ext>
              </a:extLst>
            </p:cNvPr>
            <p:cNvSpPr/>
            <p:nvPr/>
          </p:nvSpPr>
          <p:spPr>
            <a:xfrm>
              <a:off x="3275546" y="2452309"/>
              <a:ext cx="258121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4" name="Google Shape;222;p3">
              <a:extLst>
                <a:ext uri="{FF2B5EF4-FFF2-40B4-BE49-F238E27FC236}">
                  <a16:creationId xmlns:a16="http://schemas.microsoft.com/office/drawing/2014/main" xmlns="" id="{518B12F0-9B94-56F1-6DD4-D01A3621AABA}"/>
                </a:ext>
              </a:extLst>
            </p:cNvPr>
            <p:cNvSpPr/>
            <p:nvPr/>
          </p:nvSpPr>
          <p:spPr>
            <a:xfrm>
              <a:off x="3327804" y="2385542"/>
              <a:ext cx="120351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5" name="Google Shape;223;p3">
              <a:extLst>
                <a:ext uri="{FF2B5EF4-FFF2-40B4-BE49-F238E27FC236}">
                  <a16:creationId xmlns:a16="http://schemas.microsoft.com/office/drawing/2014/main" xmlns="" id="{F6875CC6-4040-93DD-9CD5-1817DF4B1788}"/>
                </a:ext>
              </a:extLst>
            </p:cNvPr>
            <p:cNvSpPr/>
            <p:nvPr/>
          </p:nvSpPr>
          <p:spPr>
            <a:xfrm>
              <a:off x="3327804" y="2438003"/>
              <a:ext cx="133019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224;p3">
              <a:extLst>
                <a:ext uri="{FF2B5EF4-FFF2-40B4-BE49-F238E27FC236}">
                  <a16:creationId xmlns:a16="http://schemas.microsoft.com/office/drawing/2014/main" xmlns="" id="{E91061FD-0A1C-3657-1846-B0870D16A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891" y="2469796"/>
              <a:ext cx="71788" cy="7153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87" name="Google Shape;225;p3">
            <a:extLst>
              <a:ext uri="{FF2B5EF4-FFF2-40B4-BE49-F238E27FC236}">
                <a16:creationId xmlns:a16="http://schemas.microsoft.com/office/drawing/2014/main" xmlns="" id="{97E9D692-FBBC-93B6-3BB9-8EE628A657A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7539" y="714376"/>
            <a:ext cx="168275" cy="168275"/>
            <a:chOff x="4954425" y="2036375"/>
            <a:chExt cx="166675" cy="168575"/>
          </a:xfrm>
        </p:grpSpPr>
        <p:sp>
          <p:nvSpPr>
            <p:cNvPr id="88" name="Google Shape;226;p3">
              <a:extLst>
                <a:ext uri="{FF2B5EF4-FFF2-40B4-BE49-F238E27FC236}">
                  <a16:creationId xmlns:a16="http://schemas.microsoft.com/office/drawing/2014/main" xmlns="" id="{8F83E05B-E8CA-FC85-2CF0-11F9DF24F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9" name="Google Shape;227;p3">
              <a:extLst>
                <a:ext uri="{FF2B5EF4-FFF2-40B4-BE49-F238E27FC236}">
                  <a16:creationId xmlns:a16="http://schemas.microsoft.com/office/drawing/2014/main" xmlns="" id="{71873505-74F8-A5FD-3D27-CEC8E71CA327}"/>
                </a:ext>
              </a:extLst>
            </p:cNvPr>
            <p:cNvSpPr/>
            <p:nvPr/>
          </p:nvSpPr>
          <p:spPr>
            <a:xfrm>
              <a:off x="5009459" y="2104760"/>
              <a:ext cx="51890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90" name="Google Shape;228;p3">
            <a:extLst>
              <a:ext uri="{FF2B5EF4-FFF2-40B4-BE49-F238E27FC236}">
                <a16:creationId xmlns:a16="http://schemas.microsoft.com/office/drawing/2014/main" xmlns="" id="{5FCD1866-B413-4D3A-3958-BC5EA987067B}"/>
              </a:ext>
            </a:extLst>
          </p:cNvPr>
          <p:cNvSpPr>
            <a:spLocks/>
          </p:cNvSpPr>
          <p:nvPr userDrawn="1"/>
        </p:nvSpPr>
        <p:spPr bwMode="auto">
          <a:xfrm>
            <a:off x="1576389" y="3597276"/>
            <a:ext cx="119063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91" name="Google Shape;229;p3">
            <a:extLst>
              <a:ext uri="{FF2B5EF4-FFF2-40B4-BE49-F238E27FC236}">
                <a16:creationId xmlns:a16="http://schemas.microsoft.com/office/drawing/2014/main" xmlns="" id="{7CC65618-4D3F-15F6-46FF-101560DF97D9}"/>
              </a:ext>
            </a:extLst>
          </p:cNvPr>
          <p:cNvSpPr/>
          <p:nvPr userDrawn="1"/>
        </p:nvSpPr>
        <p:spPr>
          <a:xfrm>
            <a:off x="9847264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92" name="Google Shape;230;p3">
            <a:extLst>
              <a:ext uri="{FF2B5EF4-FFF2-40B4-BE49-F238E27FC236}">
                <a16:creationId xmlns:a16="http://schemas.microsoft.com/office/drawing/2014/main" xmlns="" id="{8741FD5E-9175-4407-5243-40384803AD3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5" y="5541964"/>
            <a:ext cx="166687" cy="168275"/>
            <a:chOff x="4954425" y="2036375"/>
            <a:chExt cx="166675" cy="168575"/>
          </a:xfrm>
        </p:grpSpPr>
        <p:sp>
          <p:nvSpPr>
            <p:cNvPr id="93" name="Google Shape;231;p3">
              <a:extLst>
                <a:ext uri="{FF2B5EF4-FFF2-40B4-BE49-F238E27FC236}">
                  <a16:creationId xmlns:a16="http://schemas.microsoft.com/office/drawing/2014/main" xmlns="" id="{A4F8BE21-83BD-0E7C-213F-0E54E2CF2A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4" name="Google Shape;232;p3">
              <a:extLst>
                <a:ext uri="{FF2B5EF4-FFF2-40B4-BE49-F238E27FC236}">
                  <a16:creationId xmlns:a16="http://schemas.microsoft.com/office/drawing/2014/main" xmlns="" id="{73BD5EC2-AF28-7DB5-2F32-1F377056387B}"/>
                </a:ext>
              </a:extLst>
            </p:cNvPr>
            <p:cNvSpPr/>
            <p:nvPr/>
          </p:nvSpPr>
          <p:spPr>
            <a:xfrm>
              <a:off x="5009983" y="2104759"/>
              <a:ext cx="52384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95" name="Google Shape;769;p31">
            <a:extLst>
              <a:ext uri="{FF2B5EF4-FFF2-40B4-BE49-F238E27FC236}">
                <a16:creationId xmlns:a16="http://schemas.microsoft.com/office/drawing/2014/main" xmlns="" id="{6BE914C1-A0FC-8353-5ABF-BEFB4441BE9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547939" y="3587749"/>
            <a:ext cx="2600325" cy="2522539"/>
            <a:chOff x="5641385" y="2381306"/>
            <a:chExt cx="2599446" cy="2521829"/>
          </a:xfrm>
        </p:grpSpPr>
        <p:sp>
          <p:nvSpPr>
            <p:cNvPr id="96" name="Google Shape;770;p31">
              <a:extLst>
                <a:ext uri="{FF2B5EF4-FFF2-40B4-BE49-F238E27FC236}">
                  <a16:creationId xmlns:a16="http://schemas.microsoft.com/office/drawing/2014/main" xmlns="" id="{9186573D-1617-EEB7-6A78-E5FE01CBC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74" y="4460346"/>
              <a:ext cx="2364479" cy="360262"/>
            </a:xfrm>
            <a:custGeom>
              <a:avLst/>
              <a:gdLst>
                <a:gd name="T0" fmla="*/ 2147483646 w 38516"/>
                <a:gd name="T1" fmla="*/ 2147483646 h 5883"/>
                <a:gd name="T2" fmla="*/ 0 w 38516"/>
                <a:gd name="T3" fmla="*/ 2147483646 h 5883"/>
                <a:gd name="T4" fmla="*/ 2147483646 w 38516"/>
                <a:gd name="T5" fmla="*/ 2147483646 h 5883"/>
                <a:gd name="T6" fmla="*/ 2147483646 w 38516"/>
                <a:gd name="T7" fmla="*/ 2147483646 h 5883"/>
                <a:gd name="T8" fmla="*/ 2147483646 w 38516"/>
                <a:gd name="T9" fmla="*/ 2147483646 h 5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97" name="Google Shape;771;p31">
              <a:extLst>
                <a:ext uri="{FF2B5EF4-FFF2-40B4-BE49-F238E27FC236}">
                  <a16:creationId xmlns:a16="http://schemas.microsoft.com/office/drawing/2014/main" xmlns="" id="{151BE938-6CC8-5673-A7DF-D46DCAEA5710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792933" y="3690838"/>
              <a:ext cx="1447901" cy="1002797"/>
              <a:chOff x="4799733" y="3457797"/>
              <a:chExt cx="2301935" cy="1594294"/>
            </a:xfrm>
          </p:grpSpPr>
          <p:sp>
            <p:nvSpPr>
              <p:cNvPr id="152" name="Google Shape;772;p31">
                <a:extLst>
                  <a:ext uri="{FF2B5EF4-FFF2-40B4-BE49-F238E27FC236}">
                    <a16:creationId xmlns:a16="http://schemas.microsoft.com/office/drawing/2014/main" xmlns="" id="{81A27430-F7EB-D027-D522-E47041B569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3202" y="4441497"/>
                <a:ext cx="134616" cy="121112"/>
              </a:xfrm>
              <a:custGeom>
                <a:avLst/>
                <a:gdLst>
                  <a:gd name="T0" fmla="*/ 2147483646 w 2437"/>
                  <a:gd name="T1" fmla="*/ 2147483646 h 2211"/>
                  <a:gd name="T2" fmla="*/ 2147483646 w 2437"/>
                  <a:gd name="T3" fmla="*/ 2147483646 h 2211"/>
                  <a:gd name="T4" fmla="*/ 2147483646 w 2437"/>
                  <a:gd name="T5" fmla="*/ 2147483646 h 2211"/>
                  <a:gd name="T6" fmla="*/ 2147483646 w 2437"/>
                  <a:gd name="T7" fmla="*/ 2147483646 h 2211"/>
                  <a:gd name="T8" fmla="*/ 2147483646 w 2437"/>
                  <a:gd name="T9" fmla="*/ 2147483646 h 2211"/>
                  <a:gd name="T10" fmla="*/ 2147483646 w 2437"/>
                  <a:gd name="T11" fmla="*/ 2147483646 h 22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3" name="Google Shape;773;p31">
                <a:extLst>
                  <a:ext uri="{FF2B5EF4-FFF2-40B4-BE49-F238E27FC236}">
                    <a16:creationId xmlns:a16="http://schemas.microsoft.com/office/drawing/2014/main" xmlns="" id="{2F86E681-FE8F-5539-5846-9A9C1F0D59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1375" y="4451590"/>
                <a:ext cx="90867" cy="78218"/>
              </a:xfrm>
              <a:custGeom>
                <a:avLst/>
                <a:gdLst>
                  <a:gd name="T0" fmla="*/ 2147483646 w 1656"/>
                  <a:gd name="T1" fmla="*/ 2147483646 h 1431"/>
                  <a:gd name="T2" fmla="*/ 2147483646 w 1656"/>
                  <a:gd name="T3" fmla="*/ 2147483646 h 1431"/>
                  <a:gd name="T4" fmla="*/ 2147483646 w 1656"/>
                  <a:gd name="T5" fmla="*/ 2147483646 h 1431"/>
                  <a:gd name="T6" fmla="*/ 2147483646 w 1656"/>
                  <a:gd name="T7" fmla="*/ 2147483646 h 1431"/>
                  <a:gd name="T8" fmla="*/ 2147483646 w 1656"/>
                  <a:gd name="T9" fmla="*/ 2147483646 h 14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4" name="Google Shape;774;p31">
                <a:extLst>
                  <a:ext uri="{FF2B5EF4-FFF2-40B4-BE49-F238E27FC236}">
                    <a16:creationId xmlns:a16="http://schemas.microsoft.com/office/drawing/2014/main" xmlns="" id="{12475908-B910-1D5D-D191-8B016439C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1375" y="4449066"/>
                <a:ext cx="90867" cy="78219"/>
              </a:xfrm>
              <a:custGeom>
                <a:avLst/>
                <a:gdLst>
                  <a:gd name="T0" fmla="*/ 2147483646 w 1669"/>
                  <a:gd name="T1" fmla="*/ 2147483646 h 1457"/>
                  <a:gd name="T2" fmla="*/ 2147483646 w 1669"/>
                  <a:gd name="T3" fmla="*/ 2147483646 h 1457"/>
                  <a:gd name="T4" fmla="*/ 2147483646 w 1669"/>
                  <a:gd name="T5" fmla="*/ 2147483646 h 1457"/>
                  <a:gd name="T6" fmla="*/ 2147483646 w 1669"/>
                  <a:gd name="T7" fmla="*/ 2147483646 h 1457"/>
                  <a:gd name="T8" fmla="*/ 2147483646 w 1669"/>
                  <a:gd name="T9" fmla="*/ 2147483646 h 1457"/>
                  <a:gd name="T10" fmla="*/ 2147483646 w 1669"/>
                  <a:gd name="T11" fmla="*/ 2147483646 h 1457"/>
                  <a:gd name="T12" fmla="*/ 2147483646 w 1669"/>
                  <a:gd name="T13" fmla="*/ 2147483646 h 1457"/>
                  <a:gd name="T14" fmla="*/ 2147483646 w 1669"/>
                  <a:gd name="T15" fmla="*/ 2147483646 h 1457"/>
                  <a:gd name="T16" fmla="*/ 2147483646 w 1669"/>
                  <a:gd name="T17" fmla="*/ 2147483646 h 1457"/>
                  <a:gd name="T18" fmla="*/ 2147483646 w 1669"/>
                  <a:gd name="T19" fmla="*/ 2147483646 h 1457"/>
                  <a:gd name="T20" fmla="*/ 2147483646 w 1669"/>
                  <a:gd name="T21" fmla="*/ 2147483646 h 1457"/>
                  <a:gd name="T22" fmla="*/ 2147483646 w 1669"/>
                  <a:gd name="T23" fmla="*/ 2147483646 h 1457"/>
                  <a:gd name="T24" fmla="*/ 2147483646 w 1669"/>
                  <a:gd name="T25" fmla="*/ 2147483646 h 1457"/>
                  <a:gd name="T26" fmla="*/ 2147483646 w 1669"/>
                  <a:gd name="T27" fmla="*/ 2147483646 h 1457"/>
                  <a:gd name="T28" fmla="*/ 2147483646 w 1669"/>
                  <a:gd name="T29" fmla="*/ 2147483646 h 1457"/>
                  <a:gd name="T30" fmla="*/ 2147483646 w 1669"/>
                  <a:gd name="T31" fmla="*/ 2147483646 h 1457"/>
                  <a:gd name="T32" fmla="*/ 2147483646 w 1669"/>
                  <a:gd name="T33" fmla="*/ 2147483646 h 1457"/>
                  <a:gd name="T34" fmla="*/ 2147483646 w 1669"/>
                  <a:gd name="T35" fmla="*/ 2147483646 h 1457"/>
                  <a:gd name="T36" fmla="*/ 2147483646 w 1669"/>
                  <a:gd name="T37" fmla="*/ 2147483646 h 1457"/>
                  <a:gd name="T38" fmla="*/ 2147483646 w 1669"/>
                  <a:gd name="T39" fmla="*/ 2147483646 h 1457"/>
                  <a:gd name="T40" fmla="*/ 2147483646 w 1669"/>
                  <a:gd name="T41" fmla="*/ 2147483646 h 1457"/>
                  <a:gd name="T42" fmla="*/ 2147483646 w 1669"/>
                  <a:gd name="T43" fmla="*/ 2147483646 h 1457"/>
                  <a:gd name="T44" fmla="*/ 2147483646 w 1669"/>
                  <a:gd name="T45" fmla="*/ 2147483646 h 1457"/>
                  <a:gd name="T46" fmla="*/ 2147483646 w 1669"/>
                  <a:gd name="T47" fmla="*/ 2147483646 h 1457"/>
                  <a:gd name="T48" fmla="*/ 2147483646 w 1669"/>
                  <a:gd name="T49" fmla="*/ 2147483646 h 1457"/>
                  <a:gd name="T50" fmla="*/ 2147483646 w 1669"/>
                  <a:gd name="T51" fmla="*/ 2147483646 h 1457"/>
                  <a:gd name="T52" fmla="*/ 2147483646 w 1669"/>
                  <a:gd name="T53" fmla="*/ 2147483646 h 1457"/>
                  <a:gd name="T54" fmla="*/ 2147483646 w 1669"/>
                  <a:gd name="T55" fmla="*/ 2147483646 h 1457"/>
                  <a:gd name="T56" fmla="*/ 2147483646 w 1669"/>
                  <a:gd name="T57" fmla="*/ 2147483646 h 1457"/>
                  <a:gd name="T58" fmla="*/ 2147483646 w 1669"/>
                  <a:gd name="T59" fmla="*/ 2147483646 h 1457"/>
                  <a:gd name="T60" fmla="*/ 2147483646 w 1669"/>
                  <a:gd name="T61" fmla="*/ 2147483646 h 1457"/>
                  <a:gd name="T62" fmla="*/ 2147483646 w 1669"/>
                  <a:gd name="T63" fmla="*/ 2147483646 h 1457"/>
                  <a:gd name="T64" fmla="*/ 2147483646 w 1669"/>
                  <a:gd name="T65" fmla="*/ 2147483646 h 1457"/>
                  <a:gd name="T66" fmla="*/ 2147483646 w 1669"/>
                  <a:gd name="T67" fmla="*/ 2147483646 h 1457"/>
                  <a:gd name="T68" fmla="*/ 2147483646 w 1669"/>
                  <a:gd name="T69" fmla="*/ 2147483646 h 1457"/>
                  <a:gd name="T70" fmla="*/ 2147483646 w 1669"/>
                  <a:gd name="T71" fmla="*/ 2147483646 h 1457"/>
                  <a:gd name="T72" fmla="*/ 2147483646 w 1669"/>
                  <a:gd name="T73" fmla="*/ 2147483646 h 1457"/>
                  <a:gd name="T74" fmla="*/ 2147483646 w 1669"/>
                  <a:gd name="T75" fmla="*/ 2147483646 h 1457"/>
                  <a:gd name="T76" fmla="*/ 2147483646 w 1669"/>
                  <a:gd name="T77" fmla="*/ 2147483646 h 1457"/>
                  <a:gd name="T78" fmla="*/ 2147483646 w 1669"/>
                  <a:gd name="T79" fmla="*/ 2147483646 h 1457"/>
                  <a:gd name="T80" fmla="*/ 2147483646 w 1669"/>
                  <a:gd name="T81" fmla="*/ 2147483646 h 145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lnTo>
                      <a:pt x="239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5" name="Google Shape;775;p31">
                <a:extLst>
                  <a:ext uri="{FF2B5EF4-FFF2-40B4-BE49-F238E27FC236}">
                    <a16:creationId xmlns:a16="http://schemas.microsoft.com/office/drawing/2014/main" xmlns="" id="{089562A9-1B52-3735-4F5D-815D458AC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8010" y="4449066"/>
                <a:ext cx="100962" cy="83265"/>
              </a:xfrm>
              <a:custGeom>
                <a:avLst/>
                <a:gdLst>
                  <a:gd name="T0" fmla="*/ 2147483646 w 1814"/>
                  <a:gd name="T1" fmla="*/ 2147483646 h 1536"/>
                  <a:gd name="T2" fmla="*/ 2147483646 w 1814"/>
                  <a:gd name="T3" fmla="*/ 2147483646 h 1536"/>
                  <a:gd name="T4" fmla="*/ 2147483646 w 1814"/>
                  <a:gd name="T5" fmla="*/ 2147483646 h 1536"/>
                  <a:gd name="T6" fmla="*/ 2147483646 w 1814"/>
                  <a:gd name="T7" fmla="*/ 2147483646 h 1536"/>
                  <a:gd name="T8" fmla="*/ 2147483646 w 1814"/>
                  <a:gd name="T9" fmla="*/ 2147483646 h 1536"/>
                  <a:gd name="T10" fmla="*/ 2147483646 w 1814"/>
                  <a:gd name="T11" fmla="*/ 2147483646 h 1536"/>
                  <a:gd name="T12" fmla="*/ 2147483646 w 1814"/>
                  <a:gd name="T13" fmla="*/ 2147483646 h 1536"/>
                  <a:gd name="T14" fmla="*/ 2147483646 w 1814"/>
                  <a:gd name="T15" fmla="*/ 2147483646 h 1536"/>
                  <a:gd name="T16" fmla="*/ 2147483646 w 1814"/>
                  <a:gd name="T17" fmla="*/ 2147483646 h 1536"/>
                  <a:gd name="T18" fmla="*/ 2147483646 w 1814"/>
                  <a:gd name="T19" fmla="*/ 2147483646 h 1536"/>
                  <a:gd name="T20" fmla="*/ 2147483646 w 1814"/>
                  <a:gd name="T21" fmla="*/ 2147483646 h 1536"/>
                  <a:gd name="T22" fmla="*/ 2147483646 w 1814"/>
                  <a:gd name="T23" fmla="*/ 2147483646 h 1536"/>
                  <a:gd name="T24" fmla="*/ 2147483646 w 1814"/>
                  <a:gd name="T25" fmla="*/ 2147483646 h 1536"/>
                  <a:gd name="T26" fmla="*/ 2147483646 w 1814"/>
                  <a:gd name="T27" fmla="*/ 2147483646 h 1536"/>
                  <a:gd name="T28" fmla="*/ 2147483646 w 1814"/>
                  <a:gd name="T29" fmla="*/ 2147483646 h 1536"/>
                  <a:gd name="T30" fmla="*/ 2147483646 w 1814"/>
                  <a:gd name="T31" fmla="*/ 2147483646 h 1536"/>
                  <a:gd name="T32" fmla="*/ 2147483646 w 1814"/>
                  <a:gd name="T33" fmla="*/ 2147483646 h 1536"/>
                  <a:gd name="T34" fmla="*/ 2147483646 w 1814"/>
                  <a:gd name="T35" fmla="*/ 2147483646 h 1536"/>
                  <a:gd name="T36" fmla="*/ 2147483646 w 1814"/>
                  <a:gd name="T37" fmla="*/ 2147483646 h 1536"/>
                  <a:gd name="T38" fmla="*/ 2147483646 w 1814"/>
                  <a:gd name="T39" fmla="*/ 2147483646 h 1536"/>
                  <a:gd name="T40" fmla="*/ 2147483646 w 1814"/>
                  <a:gd name="T41" fmla="*/ 2147483646 h 1536"/>
                  <a:gd name="T42" fmla="*/ 2147483646 w 1814"/>
                  <a:gd name="T43" fmla="*/ 2147483646 h 1536"/>
                  <a:gd name="T44" fmla="*/ 2147483646 w 1814"/>
                  <a:gd name="T45" fmla="*/ 2147483646 h 1536"/>
                  <a:gd name="T46" fmla="*/ 2147483646 w 1814"/>
                  <a:gd name="T47" fmla="*/ 2147483646 h 1536"/>
                  <a:gd name="T48" fmla="*/ 2147483646 w 1814"/>
                  <a:gd name="T49" fmla="*/ 2147483646 h 1536"/>
                  <a:gd name="T50" fmla="*/ 2147483646 w 1814"/>
                  <a:gd name="T51" fmla="*/ 2147483646 h 1536"/>
                  <a:gd name="T52" fmla="*/ 2147483646 w 1814"/>
                  <a:gd name="T53" fmla="*/ 2147483646 h 1536"/>
                  <a:gd name="T54" fmla="*/ 2147483646 w 1814"/>
                  <a:gd name="T55" fmla="*/ 2147483646 h 1536"/>
                  <a:gd name="T56" fmla="*/ 2147483646 w 1814"/>
                  <a:gd name="T57" fmla="*/ 2147483646 h 1536"/>
                  <a:gd name="T58" fmla="*/ 2147483646 w 1814"/>
                  <a:gd name="T59" fmla="*/ 2147483646 h 1536"/>
                  <a:gd name="T60" fmla="*/ 2147483646 w 1814"/>
                  <a:gd name="T61" fmla="*/ 2147483646 h 1536"/>
                  <a:gd name="T62" fmla="*/ 2147483646 w 1814"/>
                  <a:gd name="T63" fmla="*/ 2147483646 h 1536"/>
                  <a:gd name="T64" fmla="*/ 2147483646 w 1814"/>
                  <a:gd name="T65" fmla="*/ 2147483646 h 1536"/>
                  <a:gd name="T66" fmla="*/ 2147483646 w 1814"/>
                  <a:gd name="T67" fmla="*/ 2147483646 h 1536"/>
                  <a:gd name="T68" fmla="*/ 2147483646 w 1814"/>
                  <a:gd name="T69" fmla="*/ 2147483646 h 1536"/>
                  <a:gd name="T70" fmla="*/ 2147483646 w 1814"/>
                  <a:gd name="T71" fmla="*/ 2147483646 h 1536"/>
                  <a:gd name="T72" fmla="*/ 2147483646 w 1814"/>
                  <a:gd name="T73" fmla="*/ 2147483646 h 1536"/>
                  <a:gd name="T74" fmla="*/ 2147483646 w 1814"/>
                  <a:gd name="T75" fmla="*/ 2147483646 h 1536"/>
                  <a:gd name="T76" fmla="*/ 2147483646 w 1814"/>
                  <a:gd name="T77" fmla="*/ 2147483646 h 1536"/>
                  <a:gd name="T78" fmla="*/ 2147483646 w 1814"/>
                  <a:gd name="T79" fmla="*/ 2147483646 h 1536"/>
                  <a:gd name="T80" fmla="*/ 2147483646 w 1814"/>
                  <a:gd name="T81" fmla="*/ 2147483646 h 1536"/>
                  <a:gd name="T82" fmla="*/ 2147483646 w 1814"/>
                  <a:gd name="T83" fmla="*/ 2147483646 h 1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lnTo>
                      <a:pt x="768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6" name="Google Shape;776;p31">
                <a:extLst>
                  <a:ext uri="{FF2B5EF4-FFF2-40B4-BE49-F238E27FC236}">
                    <a16:creationId xmlns:a16="http://schemas.microsoft.com/office/drawing/2014/main" xmlns="" id="{FB3B4397-658B-0C69-255A-4A5AFCD996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9737" y="3863690"/>
                <a:ext cx="1238467" cy="1188415"/>
              </a:xfrm>
              <a:custGeom>
                <a:avLst/>
                <a:gdLst>
                  <a:gd name="T0" fmla="*/ 2147483646 w 22395"/>
                  <a:gd name="T1" fmla="*/ 2147483646 h 21477"/>
                  <a:gd name="T2" fmla="*/ 2147483646 w 22395"/>
                  <a:gd name="T3" fmla="*/ 2147483646 h 21477"/>
                  <a:gd name="T4" fmla="*/ 2147483646 w 22395"/>
                  <a:gd name="T5" fmla="*/ 2147483646 h 21477"/>
                  <a:gd name="T6" fmla="*/ 2147483646 w 22395"/>
                  <a:gd name="T7" fmla="*/ 2147483646 h 21477"/>
                  <a:gd name="T8" fmla="*/ 2147483646 w 22395"/>
                  <a:gd name="T9" fmla="*/ 2147483646 h 21477"/>
                  <a:gd name="T10" fmla="*/ 2147483646 w 22395"/>
                  <a:gd name="T11" fmla="*/ 2147483646 h 21477"/>
                  <a:gd name="T12" fmla="*/ 2147483646 w 22395"/>
                  <a:gd name="T13" fmla="*/ 2147483646 h 21477"/>
                  <a:gd name="T14" fmla="*/ 2147483646 w 22395"/>
                  <a:gd name="T15" fmla="*/ 2147483646 h 21477"/>
                  <a:gd name="T16" fmla="*/ 2147483646 w 22395"/>
                  <a:gd name="T17" fmla="*/ 2147483646 h 21477"/>
                  <a:gd name="T18" fmla="*/ 2147483646 w 22395"/>
                  <a:gd name="T19" fmla="*/ 2147483646 h 21477"/>
                  <a:gd name="T20" fmla="*/ 2147483646 w 22395"/>
                  <a:gd name="T21" fmla="*/ 2147483646 h 21477"/>
                  <a:gd name="T22" fmla="*/ 2147483646 w 22395"/>
                  <a:gd name="T23" fmla="*/ 2147483646 h 21477"/>
                  <a:gd name="T24" fmla="*/ 2147483646 w 22395"/>
                  <a:gd name="T25" fmla="*/ 2147483646 h 21477"/>
                  <a:gd name="T26" fmla="*/ 2147483646 w 22395"/>
                  <a:gd name="T27" fmla="*/ 2147483646 h 21477"/>
                  <a:gd name="T28" fmla="*/ 2147483646 w 22395"/>
                  <a:gd name="T29" fmla="*/ 2147483646 h 21477"/>
                  <a:gd name="T30" fmla="*/ 2147483646 w 22395"/>
                  <a:gd name="T31" fmla="*/ 2147483646 h 21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7" name="Google Shape;777;p31">
                <a:extLst>
                  <a:ext uri="{FF2B5EF4-FFF2-40B4-BE49-F238E27FC236}">
                    <a16:creationId xmlns:a16="http://schemas.microsoft.com/office/drawing/2014/main" xmlns="" id="{D04260A0-E5FA-5AE3-103A-78F08857C4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6853" y="3873783"/>
                <a:ext cx="1026446" cy="1047118"/>
              </a:xfrm>
              <a:custGeom>
                <a:avLst/>
                <a:gdLst>
                  <a:gd name="T0" fmla="*/ 2147483646 w 18583"/>
                  <a:gd name="T1" fmla="*/ 0 h 18937"/>
                  <a:gd name="T2" fmla="*/ 2147483646 w 18583"/>
                  <a:gd name="T3" fmla="*/ 2147483646 h 18937"/>
                  <a:gd name="T4" fmla="*/ 2147483646 w 18583"/>
                  <a:gd name="T5" fmla="*/ 2147483646 h 18937"/>
                  <a:gd name="T6" fmla="*/ 0 w 18583"/>
                  <a:gd name="T7" fmla="*/ 2147483646 h 18937"/>
                  <a:gd name="T8" fmla="*/ 0 w 18583"/>
                  <a:gd name="T9" fmla="*/ 2147483646 h 18937"/>
                  <a:gd name="T10" fmla="*/ 2147483646 w 18583"/>
                  <a:gd name="T11" fmla="*/ 2147483646 h 18937"/>
                  <a:gd name="T12" fmla="*/ 2147483646 w 18583"/>
                  <a:gd name="T13" fmla="*/ 2147483646 h 18937"/>
                  <a:gd name="T14" fmla="*/ 2147483646 w 18583"/>
                  <a:gd name="T15" fmla="*/ 2147483646 h 18937"/>
                  <a:gd name="T16" fmla="*/ 2147483646 w 18583"/>
                  <a:gd name="T17" fmla="*/ 0 h 189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8" name="Google Shape;778;p31">
                <a:extLst>
                  <a:ext uri="{FF2B5EF4-FFF2-40B4-BE49-F238E27FC236}">
                    <a16:creationId xmlns:a16="http://schemas.microsoft.com/office/drawing/2014/main" xmlns="" id="{CEB0B2AD-215D-0110-BD72-B2E20CA06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9452" y="3941909"/>
                <a:ext cx="74039" cy="68125"/>
              </a:xfrm>
              <a:custGeom>
                <a:avLst/>
                <a:gdLst>
                  <a:gd name="T0" fmla="*/ 0 w 1377"/>
                  <a:gd name="T1" fmla="*/ 2147483646 h 1219"/>
                  <a:gd name="T2" fmla="*/ 0 w 1377"/>
                  <a:gd name="T3" fmla="*/ 2147483646 h 1219"/>
                  <a:gd name="T4" fmla="*/ 2147483646 w 1377"/>
                  <a:gd name="T5" fmla="*/ 2147483646 h 1219"/>
                  <a:gd name="T6" fmla="*/ 2147483646 w 1377"/>
                  <a:gd name="T7" fmla="*/ 2147483646 h 1219"/>
                  <a:gd name="T8" fmla="*/ 2147483646 w 1377"/>
                  <a:gd name="T9" fmla="*/ 2147483646 h 1219"/>
                  <a:gd name="T10" fmla="*/ 2147483646 w 1377"/>
                  <a:gd name="T11" fmla="*/ 2147483646 h 1219"/>
                  <a:gd name="T12" fmla="*/ 0 w 1377"/>
                  <a:gd name="T13" fmla="*/ 2147483646 h 12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9" name="Google Shape;779;p31">
                <a:extLst>
                  <a:ext uri="{FF2B5EF4-FFF2-40B4-BE49-F238E27FC236}">
                    <a16:creationId xmlns:a16="http://schemas.microsoft.com/office/drawing/2014/main" xmlns="" id="{E54DB039-A229-0DAE-2CF0-A88866902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7818" y="4113485"/>
                <a:ext cx="77403" cy="68125"/>
              </a:xfrm>
              <a:custGeom>
                <a:avLst/>
                <a:gdLst>
                  <a:gd name="T0" fmla="*/ 2147483646 w 1377"/>
                  <a:gd name="T1" fmla="*/ 2147483646 h 1259"/>
                  <a:gd name="T2" fmla="*/ 2147483646 w 1377"/>
                  <a:gd name="T3" fmla="*/ 2147483646 h 1259"/>
                  <a:gd name="T4" fmla="*/ 2147483646 w 1377"/>
                  <a:gd name="T5" fmla="*/ 2147483646 h 1259"/>
                  <a:gd name="T6" fmla="*/ 2147483646 w 1377"/>
                  <a:gd name="T7" fmla="*/ 2147483646 h 1259"/>
                  <a:gd name="T8" fmla="*/ 2147483646 w 1377"/>
                  <a:gd name="T9" fmla="*/ 2147483646 h 1259"/>
                  <a:gd name="T10" fmla="*/ 2147483646 w 1377"/>
                  <a:gd name="T11" fmla="*/ 2147483646 h 1259"/>
                  <a:gd name="T12" fmla="*/ 2147483646 w 1377"/>
                  <a:gd name="T13" fmla="*/ 2147483646 h 1259"/>
                  <a:gd name="T14" fmla="*/ 2147483646 w 1377"/>
                  <a:gd name="T15" fmla="*/ 2147483646 h 12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0" name="Google Shape;780;p31">
                <a:extLst>
                  <a:ext uri="{FF2B5EF4-FFF2-40B4-BE49-F238E27FC236}">
                    <a16:creationId xmlns:a16="http://schemas.microsoft.com/office/drawing/2014/main" xmlns="" id="{90E5E985-EB22-E57E-241A-B08D1D9E3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5703" y="3984802"/>
                <a:ext cx="53846" cy="47941"/>
              </a:xfrm>
              <a:custGeom>
                <a:avLst/>
                <a:gdLst>
                  <a:gd name="T0" fmla="*/ 2147483646 w 993"/>
                  <a:gd name="T1" fmla="*/ 2147483646 h 888"/>
                  <a:gd name="T2" fmla="*/ 2147483646 w 993"/>
                  <a:gd name="T3" fmla="*/ 2147483646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2147483646 w 993"/>
                  <a:gd name="T11" fmla="*/ 2147483646 h 888"/>
                  <a:gd name="T12" fmla="*/ 2147483646 w 993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1" name="Google Shape;781;p31">
                <a:extLst>
                  <a:ext uri="{FF2B5EF4-FFF2-40B4-BE49-F238E27FC236}">
                    <a16:creationId xmlns:a16="http://schemas.microsoft.com/office/drawing/2014/main" xmlns="" id="{81C3EB9B-74DA-1744-6662-B23BC5C83B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5318" y="4025173"/>
                <a:ext cx="57211" cy="50463"/>
              </a:xfrm>
              <a:custGeom>
                <a:avLst/>
                <a:gdLst>
                  <a:gd name="T0" fmla="*/ 2147483646 w 994"/>
                  <a:gd name="T1" fmla="*/ 2147483646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214748364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2" name="Google Shape;782;p31">
                <a:extLst>
                  <a:ext uri="{FF2B5EF4-FFF2-40B4-BE49-F238E27FC236}">
                    <a16:creationId xmlns:a16="http://schemas.microsoft.com/office/drawing/2014/main" xmlns="" id="{9DA2AF67-37B8-74FC-F8CA-455E9D48A7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4933" y="4065544"/>
                <a:ext cx="57211" cy="50463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3" name="Google Shape;783;p31">
                <a:extLst>
                  <a:ext uri="{FF2B5EF4-FFF2-40B4-BE49-F238E27FC236}">
                    <a16:creationId xmlns:a16="http://schemas.microsoft.com/office/drawing/2014/main" xmlns="" id="{2F5D947D-6EB8-7D1B-F699-0E3DBCDF2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067" y="4158902"/>
                <a:ext cx="53846" cy="47939"/>
              </a:xfrm>
              <a:custGeom>
                <a:avLst/>
                <a:gdLst>
                  <a:gd name="T0" fmla="*/ 2147483646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2147483646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4" name="Google Shape;784;p31">
                <a:extLst>
                  <a:ext uri="{FF2B5EF4-FFF2-40B4-BE49-F238E27FC236}">
                    <a16:creationId xmlns:a16="http://schemas.microsoft.com/office/drawing/2014/main" xmlns="" id="{97F95B24-98DF-A597-1A7B-98669022FA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3682" y="4199273"/>
                <a:ext cx="57213" cy="50463"/>
              </a:xfrm>
              <a:custGeom>
                <a:avLst/>
                <a:gdLst>
                  <a:gd name="T0" fmla="*/ 2147483646 w 994"/>
                  <a:gd name="T1" fmla="*/ 2147483646 h 914"/>
                  <a:gd name="T2" fmla="*/ 2147483646 w 994"/>
                  <a:gd name="T3" fmla="*/ 2147483646 h 914"/>
                  <a:gd name="T4" fmla="*/ 2147483646 w 994"/>
                  <a:gd name="T5" fmla="*/ 2147483646 h 914"/>
                  <a:gd name="T6" fmla="*/ 2147483646 w 994"/>
                  <a:gd name="T7" fmla="*/ 2147483646 h 914"/>
                  <a:gd name="T8" fmla="*/ 2147483646 w 994"/>
                  <a:gd name="T9" fmla="*/ 2147483646 h 914"/>
                  <a:gd name="T10" fmla="*/ 2147483646 w 994"/>
                  <a:gd name="T11" fmla="*/ 2147483646 h 914"/>
                  <a:gd name="T12" fmla="*/ 2147483646 w 994"/>
                  <a:gd name="T13" fmla="*/ 2147483646 h 914"/>
                  <a:gd name="T14" fmla="*/ 2147483646 w 994"/>
                  <a:gd name="T15" fmla="*/ 2147483646 h 914"/>
                  <a:gd name="T16" fmla="*/ 2147483646 w 994"/>
                  <a:gd name="T17" fmla="*/ 2147483646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5" name="Google Shape;785;p31">
                <a:extLst>
                  <a:ext uri="{FF2B5EF4-FFF2-40B4-BE49-F238E27FC236}">
                    <a16:creationId xmlns:a16="http://schemas.microsoft.com/office/drawing/2014/main" xmlns="" id="{5EE6304B-2C2E-C253-30D7-157926438C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663" y="4239644"/>
                <a:ext cx="53846" cy="50463"/>
              </a:xfrm>
              <a:custGeom>
                <a:avLst/>
                <a:gdLst>
                  <a:gd name="T0" fmla="*/ 2147483646 w 994"/>
                  <a:gd name="T1" fmla="*/ 2147483646 h 888"/>
                  <a:gd name="T2" fmla="*/ 2147483646 w 994"/>
                  <a:gd name="T3" fmla="*/ 2147483646 h 888"/>
                  <a:gd name="T4" fmla="*/ 2147483646 w 994"/>
                  <a:gd name="T5" fmla="*/ 2147483646 h 888"/>
                  <a:gd name="T6" fmla="*/ 2147483646 w 994"/>
                  <a:gd name="T7" fmla="*/ 2147483646 h 888"/>
                  <a:gd name="T8" fmla="*/ 2147483646 w 994"/>
                  <a:gd name="T9" fmla="*/ 2147483646 h 888"/>
                  <a:gd name="T10" fmla="*/ 2147483646 w 994"/>
                  <a:gd name="T11" fmla="*/ 2147483646 h 888"/>
                  <a:gd name="T12" fmla="*/ 2147483646 w 994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6" name="Google Shape;786;p31">
                <a:extLst>
                  <a:ext uri="{FF2B5EF4-FFF2-40B4-BE49-F238E27FC236}">
                    <a16:creationId xmlns:a16="http://schemas.microsoft.com/office/drawing/2014/main" xmlns="" id="{F5564379-A5B2-7748-E81D-5E465B806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2432" y="4330478"/>
                <a:ext cx="60577" cy="50463"/>
              </a:xfrm>
              <a:custGeom>
                <a:avLst/>
                <a:gdLst>
                  <a:gd name="T0" fmla="*/ 2147483646 w 1047"/>
                  <a:gd name="T1" fmla="*/ 0 h 888"/>
                  <a:gd name="T2" fmla="*/ 2147483646 w 1047"/>
                  <a:gd name="T3" fmla="*/ 2147483646 h 888"/>
                  <a:gd name="T4" fmla="*/ 2147483646 w 1047"/>
                  <a:gd name="T5" fmla="*/ 2147483646 h 888"/>
                  <a:gd name="T6" fmla="*/ 2147483646 w 1047"/>
                  <a:gd name="T7" fmla="*/ 2147483646 h 888"/>
                  <a:gd name="T8" fmla="*/ 2147483646 w 1047"/>
                  <a:gd name="T9" fmla="*/ 2147483646 h 888"/>
                  <a:gd name="T10" fmla="*/ 2147483646 w 1047"/>
                  <a:gd name="T11" fmla="*/ 0 h 888"/>
                  <a:gd name="T12" fmla="*/ 2147483646 w 1047"/>
                  <a:gd name="T13" fmla="*/ 0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7" name="Google Shape;787;p31">
                <a:extLst>
                  <a:ext uri="{FF2B5EF4-FFF2-40B4-BE49-F238E27FC236}">
                    <a16:creationId xmlns:a16="http://schemas.microsoft.com/office/drawing/2014/main" xmlns="" id="{CBE645FC-DAA5-1EFC-F943-4EBBD5372B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412" y="4370849"/>
                <a:ext cx="53846" cy="50463"/>
              </a:xfrm>
              <a:custGeom>
                <a:avLst/>
                <a:gdLst>
                  <a:gd name="T0" fmla="*/ 2147483646 w 994"/>
                  <a:gd name="T1" fmla="*/ 2147483646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214748364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8" name="Google Shape;788;p31">
                <a:extLst>
                  <a:ext uri="{FF2B5EF4-FFF2-40B4-BE49-F238E27FC236}">
                    <a16:creationId xmlns:a16="http://schemas.microsoft.com/office/drawing/2014/main" xmlns="" id="{283921A8-2850-041D-2BB6-43A424F9E2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5027" y="4413742"/>
                <a:ext cx="53846" cy="47941"/>
              </a:xfrm>
              <a:custGeom>
                <a:avLst/>
                <a:gdLst>
                  <a:gd name="T0" fmla="*/ 0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0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9" name="Google Shape;789;p31">
                <a:extLst>
                  <a:ext uri="{FF2B5EF4-FFF2-40B4-BE49-F238E27FC236}">
                    <a16:creationId xmlns:a16="http://schemas.microsoft.com/office/drawing/2014/main" xmlns="" id="{554D3AF9-2E7E-1D04-AEF3-72434C2E03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7527" y="4504576"/>
                <a:ext cx="53846" cy="50463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0" name="Google Shape;790;p31">
                <a:extLst>
                  <a:ext uri="{FF2B5EF4-FFF2-40B4-BE49-F238E27FC236}">
                    <a16:creationId xmlns:a16="http://schemas.microsoft.com/office/drawing/2014/main" xmlns="" id="{68D9B0F6-D0F7-BB6B-9CD7-E9331A620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778" y="4544947"/>
                <a:ext cx="57211" cy="50463"/>
              </a:xfrm>
              <a:custGeom>
                <a:avLst/>
                <a:gdLst>
                  <a:gd name="T0" fmla="*/ 2147483646 w 1047"/>
                  <a:gd name="T1" fmla="*/ 0 h 914"/>
                  <a:gd name="T2" fmla="*/ 2147483646 w 1047"/>
                  <a:gd name="T3" fmla="*/ 2147483646 h 914"/>
                  <a:gd name="T4" fmla="*/ 2147483646 w 1047"/>
                  <a:gd name="T5" fmla="*/ 2147483646 h 914"/>
                  <a:gd name="T6" fmla="*/ 2147483646 w 1047"/>
                  <a:gd name="T7" fmla="*/ 2147483646 h 914"/>
                  <a:gd name="T8" fmla="*/ 2147483646 w 1047"/>
                  <a:gd name="T9" fmla="*/ 2147483646 h 914"/>
                  <a:gd name="T10" fmla="*/ 2147483646 w 1047"/>
                  <a:gd name="T11" fmla="*/ 2147483646 h 914"/>
                  <a:gd name="T12" fmla="*/ 2147483646 w 1047"/>
                  <a:gd name="T13" fmla="*/ 2147483646 h 914"/>
                  <a:gd name="T14" fmla="*/ 2147483646 w 1047"/>
                  <a:gd name="T15" fmla="*/ 2147483646 h 914"/>
                  <a:gd name="T16" fmla="*/ 2147483646 w 1047"/>
                  <a:gd name="T17" fmla="*/ 0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1" name="Google Shape;791;p31">
                <a:extLst>
                  <a:ext uri="{FF2B5EF4-FFF2-40B4-BE49-F238E27FC236}">
                    <a16:creationId xmlns:a16="http://schemas.microsoft.com/office/drawing/2014/main" xmlns="" id="{17B7C2D2-27E1-B623-09E9-17194F7D38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393" y="4587841"/>
                <a:ext cx="53846" cy="47939"/>
              </a:xfrm>
              <a:custGeom>
                <a:avLst/>
                <a:gdLst>
                  <a:gd name="T0" fmla="*/ 2147483646 w 993"/>
                  <a:gd name="T1" fmla="*/ 2147483646 h 888"/>
                  <a:gd name="T2" fmla="*/ 2147483646 w 993"/>
                  <a:gd name="T3" fmla="*/ 2147483646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2147483646 w 993"/>
                  <a:gd name="T11" fmla="*/ 2147483646 h 888"/>
                  <a:gd name="T12" fmla="*/ 2147483646 w 993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2" name="Google Shape;792;p31">
                <a:extLst>
                  <a:ext uri="{FF2B5EF4-FFF2-40B4-BE49-F238E27FC236}">
                    <a16:creationId xmlns:a16="http://schemas.microsoft.com/office/drawing/2014/main" xmlns="" id="{9B88C81F-16EC-DDAF-3648-691AA6EA86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5892" y="4678676"/>
                <a:ext cx="53846" cy="50463"/>
              </a:xfrm>
              <a:custGeom>
                <a:avLst/>
                <a:gdLst>
                  <a:gd name="T0" fmla="*/ 2147483646 w 994"/>
                  <a:gd name="T1" fmla="*/ 0 h 887"/>
                  <a:gd name="T2" fmla="*/ 2147483646 w 994"/>
                  <a:gd name="T3" fmla="*/ 2147483646 h 887"/>
                  <a:gd name="T4" fmla="*/ 2147483646 w 994"/>
                  <a:gd name="T5" fmla="*/ 2147483646 h 887"/>
                  <a:gd name="T6" fmla="*/ 2147483646 w 994"/>
                  <a:gd name="T7" fmla="*/ 2147483646 h 887"/>
                  <a:gd name="T8" fmla="*/ 2147483646 w 994"/>
                  <a:gd name="T9" fmla="*/ 2147483646 h 887"/>
                  <a:gd name="T10" fmla="*/ 2147483646 w 994"/>
                  <a:gd name="T11" fmla="*/ 0 h 887"/>
                  <a:gd name="T12" fmla="*/ 2147483646 w 994"/>
                  <a:gd name="T13" fmla="*/ 0 h 8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3" name="Google Shape;793;p31">
                <a:extLst>
                  <a:ext uri="{FF2B5EF4-FFF2-40B4-BE49-F238E27FC236}">
                    <a16:creationId xmlns:a16="http://schemas.microsoft.com/office/drawing/2014/main" xmlns="" id="{836D26FA-D7AA-6616-0B55-C440777B98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5508" y="4719046"/>
                <a:ext cx="53846" cy="50463"/>
              </a:xfrm>
              <a:custGeom>
                <a:avLst/>
                <a:gdLst>
                  <a:gd name="T0" fmla="*/ 2147483646 w 994"/>
                  <a:gd name="T1" fmla="*/ 0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0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4" name="Google Shape;794;p31">
                <a:extLst>
                  <a:ext uri="{FF2B5EF4-FFF2-40B4-BE49-F238E27FC236}">
                    <a16:creationId xmlns:a16="http://schemas.microsoft.com/office/drawing/2014/main" xmlns="" id="{5D7D893C-FECC-AA0E-86E5-0CC479F3C0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1756" y="4761940"/>
                <a:ext cx="57213" cy="47941"/>
              </a:xfrm>
              <a:custGeom>
                <a:avLst/>
                <a:gdLst>
                  <a:gd name="T0" fmla="*/ 2147483646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2147483646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5" name="Google Shape;795;p31">
                <a:extLst>
                  <a:ext uri="{FF2B5EF4-FFF2-40B4-BE49-F238E27FC236}">
                    <a16:creationId xmlns:a16="http://schemas.microsoft.com/office/drawing/2014/main" xmlns="" id="{736685A8-D366-8A77-3975-9E8E345DE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256" y="4852774"/>
                <a:ext cx="53846" cy="47941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6" name="Google Shape;796;p31">
                <a:extLst>
                  <a:ext uri="{FF2B5EF4-FFF2-40B4-BE49-F238E27FC236}">
                    <a16:creationId xmlns:a16="http://schemas.microsoft.com/office/drawing/2014/main" xmlns="" id="{9EF5BC22-6556-FC82-E84A-416DC9EF4F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3871" y="4893145"/>
                <a:ext cx="57213" cy="50463"/>
              </a:xfrm>
              <a:custGeom>
                <a:avLst/>
                <a:gdLst>
                  <a:gd name="T0" fmla="*/ 2147483646 w 993"/>
                  <a:gd name="T1" fmla="*/ 2147483646 h 928"/>
                  <a:gd name="T2" fmla="*/ 0 w 993"/>
                  <a:gd name="T3" fmla="*/ 2147483646 h 928"/>
                  <a:gd name="T4" fmla="*/ 0 w 993"/>
                  <a:gd name="T5" fmla="*/ 2147483646 h 928"/>
                  <a:gd name="T6" fmla="*/ 2147483646 w 993"/>
                  <a:gd name="T7" fmla="*/ 2147483646 h 928"/>
                  <a:gd name="T8" fmla="*/ 2147483646 w 993"/>
                  <a:gd name="T9" fmla="*/ 2147483646 h 928"/>
                  <a:gd name="T10" fmla="*/ 2147483646 w 993"/>
                  <a:gd name="T11" fmla="*/ 2147483646 h 928"/>
                  <a:gd name="T12" fmla="*/ 2147483646 w 993"/>
                  <a:gd name="T13" fmla="*/ 2147483646 h 928"/>
                  <a:gd name="T14" fmla="*/ 2147483646 w 993"/>
                  <a:gd name="T15" fmla="*/ 2147483646 h 9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7" name="Google Shape;797;p31">
                <a:extLst>
                  <a:ext uri="{FF2B5EF4-FFF2-40B4-BE49-F238E27FC236}">
                    <a16:creationId xmlns:a16="http://schemas.microsoft.com/office/drawing/2014/main" xmlns="" id="{A686ED7B-896A-BDBA-D02D-CE13CE6646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9548" y="4287583"/>
                <a:ext cx="77403" cy="68126"/>
              </a:xfrm>
              <a:custGeom>
                <a:avLst/>
                <a:gdLst>
                  <a:gd name="T0" fmla="*/ 2147483646 w 1377"/>
                  <a:gd name="T1" fmla="*/ 2147483646 h 1242"/>
                  <a:gd name="T2" fmla="*/ 0 w 1377"/>
                  <a:gd name="T3" fmla="*/ 2147483646 h 1242"/>
                  <a:gd name="T4" fmla="*/ 0 w 1377"/>
                  <a:gd name="T5" fmla="*/ 2147483646 h 1242"/>
                  <a:gd name="T6" fmla="*/ 2147483646 w 1377"/>
                  <a:gd name="T7" fmla="*/ 2147483646 h 1242"/>
                  <a:gd name="T8" fmla="*/ 2147483646 w 1377"/>
                  <a:gd name="T9" fmla="*/ 2147483646 h 1242"/>
                  <a:gd name="T10" fmla="*/ 2147483646 w 1377"/>
                  <a:gd name="T11" fmla="*/ 2147483646 h 1242"/>
                  <a:gd name="T12" fmla="*/ 2147483646 w 1377"/>
                  <a:gd name="T13" fmla="*/ 2147483646 h 1242"/>
                  <a:gd name="T14" fmla="*/ 2147483646 w 1377"/>
                  <a:gd name="T15" fmla="*/ 2147483646 h 1242"/>
                  <a:gd name="T16" fmla="*/ 2147483646 w 1377"/>
                  <a:gd name="T17" fmla="*/ 2147483646 h 12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8" name="Google Shape;798;p31">
                <a:extLst>
                  <a:ext uri="{FF2B5EF4-FFF2-40B4-BE49-F238E27FC236}">
                    <a16:creationId xmlns:a16="http://schemas.microsoft.com/office/drawing/2014/main" xmlns="" id="{48DC799C-F445-1188-7168-6A89BD3CEF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7911" y="4459159"/>
                <a:ext cx="77405" cy="70649"/>
              </a:xfrm>
              <a:custGeom>
                <a:avLst/>
                <a:gdLst>
                  <a:gd name="T0" fmla="*/ 2147483646 w 1377"/>
                  <a:gd name="T1" fmla="*/ 0 h 1258"/>
                  <a:gd name="T2" fmla="*/ 2147483646 w 1377"/>
                  <a:gd name="T3" fmla="*/ 2147483646 h 1258"/>
                  <a:gd name="T4" fmla="*/ 2147483646 w 1377"/>
                  <a:gd name="T5" fmla="*/ 2147483646 h 1258"/>
                  <a:gd name="T6" fmla="*/ 2147483646 w 1377"/>
                  <a:gd name="T7" fmla="*/ 2147483646 h 1258"/>
                  <a:gd name="T8" fmla="*/ 2147483646 w 1377"/>
                  <a:gd name="T9" fmla="*/ 2147483646 h 1258"/>
                  <a:gd name="T10" fmla="*/ 2147483646 w 1377"/>
                  <a:gd name="T11" fmla="*/ 2147483646 h 1258"/>
                  <a:gd name="T12" fmla="*/ 2147483646 w 1377"/>
                  <a:gd name="T13" fmla="*/ 0 h 1258"/>
                  <a:gd name="T14" fmla="*/ 2147483646 w 1377"/>
                  <a:gd name="T15" fmla="*/ 0 h 12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9" name="Google Shape;799;p31">
                <a:extLst>
                  <a:ext uri="{FF2B5EF4-FFF2-40B4-BE49-F238E27FC236}">
                    <a16:creationId xmlns:a16="http://schemas.microsoft.com/office/drawing/2014/main" xmlns="" id="{EF5E457F-BB09-191F-AF3D-4FF5F9BFC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9641" y="4630735"/>
                <a:ext cx="77405" cy="70649"/>
              </a:xfrm>
              <a:custGeom>
                <a:avLst/>
                <a:gdLst>
                  <a:gd name="T0" fmla="*/ 2147483646 w 1430"/>
                  <a:gd name="T1" fmla="*/ 2147483646 h 1245"/>
                  <a:gd name="T2" fmla="*/ 2147483646 w 1430"/>
                  <a:gd name="T3" fmla="*/ 2147483646 h 1245"/>
                  <a:gd name="T4" fmla="*/ 2147483646 w 1430"/>
                  <a:gd name="T5" fmla="*/ 2147483646 h 1245"/>
                  <a:gd name="T6" fmla="*/ 2147483646 w 1430"/>
                  <a:gd name="T7" fmla="*/ 2147483646 h 1245"/>
                  <a:gd name="T8" fmla="*/ 2147483646 w 1430"/>
                  <a:gd name="T9" fmla="*/ 2147483646 h 1245"/>
                  <a:gd name="T10" fmla="*/ 2147483646 w 1430"/>
                  <a:gd name="T11" fmla="*/ 2147483646 h 1245"/>
                  <a:gd name="T12" fmla="*/ 2147483646 w 1430"/>
                  <a:gd name="T13" fmla="*/ 2147483646 h 1245"/>
                  <a:gd name="T14" fmla="*/ 2147483646 w 1430"/>
                  <a:gd name="T15" fmla="*/ 2147483646 h 12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0" name="Google Shape;800;p31">
                <a:extLst>
                  <a:ext uri="{FF2B5EF4-FFF2-40B4-BE49-F238E27FC236}">
                    <a16:creationId xmlns:a16="http://schemas.microsoft.com/office/drawing/2014/main" xmlns="" id="{26CE1194-FD55-6A24-83A9-39DA1F2F5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1372" y="4804834"/>
                <a:ext cx="74039" cy="68125"/>
              </a:xfrm>
              <a:custGeom>
                <a:avLst/>
                <a:gdLst>
                  <a:gd name="T0" fmla="*/ 2147483646 w 1377"/>
                  <a:gd name="T1" fmla="*/ 2147483646 h 1245"/>
                  <a:gd name="T2" fmla="*/ 2147483646 w 1377"/>
                  <a:gd name="T3" fmla="*/ 2147483646 h 1245"/>
                  <a:gd name="T4" fmla="*/ 2147483646 w 1377"/>
                  <a:gd name="T5" fmla="*/ 2147483646 h 1245"/>
                  <a:gd name="T6" fmla="*/ 2147483646 w 1377"/>
                  <a:gd name="T7" fmla="*/ 2147483646 h 1245"/>
                  <a:gd name="T8" fmla="*/ 2147483646 w 1377"/>
                  <a:gd name="T9" fmla="*/ 2147483646 h 1245"/>
                  <a:gd name="T10" fmla="*/ 2147483646 w 1377"/>
                  <a:gd name="T11" fmla="*/ 2147483646 h 1245"/>
                  <a:gd name="T12" fmla="*/ 2147483646 w 1377"/>
                  <a:gd name="T13" fmla="*/ 2147483646 h 1245"/>
                  <a:gd name="T14" fmla="*/ 2147483646 w 1377"/>
                  <a:gd name="T15" fmla="*/ 2147483646 h 1245"/>
                  <a:gd name="T16" fmla="*/ 2147483646 w 1377"/>
                  <a:gd name="T17" fmla="*/ 2147483646 h 1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1" name="Google Shape;801;p31">
                <a:extLst>
                  <a:ext uri="{FF2B5EF4-FFF2-40B4-BE49-F238E27FC236}">
                    <a16:creationId xmlns:a16="http://schemas.microsoft.com/office/drawing/2014/main" xmlns="" id="{3E0F1D00-F699-FBE7-D816-AE8B97FF754F}"/>
                  </a:ext>
                </a:extLst>
              </p:cNvPr>
              <p:cNvSpPr/>
              <p:nvPr/>
            </p:nvSpPr>
            <p:spPr>
              <a:xfrm>
                <a:off x="5819039" y="4746801"/>
                <a:ext cx="1120222" cy="305305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2" name="Google Shape;802;p31">
                <a:extLst>
                  <a:ext uri="{FF2B5EF4-FFF2-40B4-BE49-F238E27FC236}">
                    <a16:creationId xmlns:a16="http://schemas.microsoft.com/office/drawing/2014/main" xmlns="" id="{15E5E1E8-9443-DF12-B1C8-052F80BB338A}"/>
                  </a:ext>
                </a:extLst>
              </p:cNvPr>
              <p:cNvSpPr/>
              <p:nvPr/>
            </p:nvSpPr>
            <p:spPr>
              <a:xfrm>
                <a:off x="5980512" y="4746801"/>
                <a:ext cx="1120222" cy="305305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3" name="Google Shape;803;p31">
                <a:extLst>
                  <a:ext uri="{FF2B5EF4-FFF2-40B4-BE49-F238E27FC236}">
                    <a16:creationId xmlns:a16="http://schemas.microsoft.com/office/drawing/2014/main" xmlns="" id="{9FD538D9-4209-8500-0F4F-1D61E26397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6" y="4807357"/>
                <a:ext cx="1012984" cy="181668"/>
              </a:xfrm>
              <a:custGeom>
                <a:avLst/>
                <a:gdLst>
                  <a:gd name="T0" fmla="*/ 2147483646 w 18305"/>
                  <a:gd name="T1" fmla="*/ 0 h 3310"/>
                  <a:gd name="T2" fmla="*/ 2147483646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4" name="Google Shape;804;p31">
                <a:extLst>
                  <a:ext uri="{FF2B5EF4-FFF2-40B4-BE49-F238E27FC236}">
                    <a16:creationId xmlns:a16="http://schemas.microsoft.com/office/drawing/2014/main" xmlns="" id="{5602DD77-2821-F793-E71E-034D76BAA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6" y="4898191"/>
                <a:ext cx="1012984" cy="90834"/>
              </a:xfrm>
              <a:custGeom>
                <a:avLst/>
                <a:gdLst>
                  <a:gd name="T0" fmla="*/ 2147483646 w 18305"/>
                  <a:gd name="T1" fmla="*/ 2147483646 h 1656"/>
                  <a:gd name="T2" fmla="*/ 2147483646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2147483646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5" name="Google Shape;805;p31">
                <a:extLst>
                  <a:ext uri="{FF2B5EF4-FFF2-40B4-BE49-F238E27FC236}">
                    <a16:creationId xmlns:a16="http://schemas.microsoft.com/office/drawing/2014/main" xmlns="" id="{E9A43A94-2999-2C3F-0FC0-EC60A565C1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9452" y="4136193"/>
                <a:ext cx="1120679" cy="305305"/>
              </a:xfrm>
              <a:custGeom>
                <a:avLst/>
                <a:gdLst>
                  <a:gd name="T0" fmla="*/ 2147483646 w 20290"/>
                  <a:gd name="T1" fmla="*/ 2147483646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lnTo>
                      <a:pt x="2316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6" name="Google Shape;806;p31">
                <a:extLst>
                  <a:ext uri="{FF2B5EF4-FFF2-40B4-BE49-F238E27FC236}">
                    <a16:creationId xmlns:a16="http://schemas.microsoft.com/office/drawing/2014/main" xmlns="" id="{A1FF6E6B-D82E-8577-10AA-F04E2B8F0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0991" y="4136193"/>
                <a:ext cx="1120679" cy="305305"/>
              </a:xfrm>
              <a:custGeom>
                <a:avLst/>
                <a:gdLst>
                  <a:gd name="T0" fmla="*/ 2147483646 w 20290"/>
                  <a:gd name="T1" fmla="*/ 2147483646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2147483646 w 20290"/>
                  <a:gd name="T19" fmla="*/ 2147483646 h 5507"/>
                  <a:gd name="T20" fmla="*/ 2147483646 w 20290"/>
                  <a:gd name="T21" fmla="*/ 2147483646 h 5507"/>
                  <a:gd name="T22" fmla="*/ 2147483646 w 20290"/>
                  <a:gd name="T23" fmla="*/ 2147483646 h 5507"/>
                  <a:gd name="T24" fmla="*/ 2147483646 w 20290"/>
                  <a:gd name="T25" fmla="*/ 2147483646 h 550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lnTo>
                      <a:pt x="22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7" name="Google Shape;807;p31">
                <a:extLst>
                  <a:ext uri="{FF2B5EF4-FFF2-40B4-BE49-F238E27FC236}">
                    <a16:creationId xmlns:a16="http://schemas.microsoft.com/office/drawing/2014/main" xmlns="" id="{9301FA16-736B-069F-F04D-E6FE2F1AA9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6" y="4196749"/>
                <a:ext cx="1012984" cy="184192"/>
              </a:xfrm>
              <a:custGeom>
                <a:avLst/>
                <a:gdLst>
                  <a:gd name="T0" fmla="*/ 2147483646 w 18305"/>
                  <a:gd name="T1" fmla="*/ 0 h 3310"/>
                  <a:gd name="T2" fmla="*/ 2147483646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8" name="Google Shape;808;p31">
                <a:extLst>
                  <a:ext uri="{FF2B5EF4-FFF2-40B4-BE49-F238E27FC236}">
                    <a16:creationId xmlns:a16="http://schemas.microsoft.com/office/drawing/2014/main" xmlns="" id="{B3D762DC-CD7A-906C-2ED6-0FE377DF45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6" y="4290107"/>
                <a:ext cx="1012984" cy="90834"/>
              </a:xfrm>
              <a:custGeom>
                <a:avLst/>
                <a:gdLst>
                  <a:gd name="T0" fmla="*/ 2147483646 w 18305"/>
                  <a:gd name="T1" fmla="*/ 2147483646 h 1656"/>
                  <a:gd name="T2" fmla="*/ 2147483646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2147483646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9" name="Google Shape;809;p31">
                <a:extLst>
                  <a:ext uri="{FF2B5EF4-FFF2-40B4-BE49-F238E27FC236}">
                    <a16:creationId xmlns:a16="http://schemas.microsoft.com/office/drawing/2014/main" xmlns="" id="{1339B637-735E-664E-9FC9-6D15B13D0171}"/>
                  </a:ext>
                </a:extLst>
              </p:cNvPr>
              <p:cNvSpPr/>
              <p:nvPr/>
            </p:nvSpPr>
            <p:spPr>
              <a:xfrm>
                <a:off x="5879591" y="4441497"/>
                <a:ext cx="1120222" cy="305303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0" name="Google Shape;810;p31">
                <a:extLst>
                  <a:ext uri="{FF2B5EF4-FFF2-40B4-BE49-F238E27FC236}">
                    <a16:creationId xmlns:a16="http://schemas.microsoft.com/office/drawing/2014/main" xmlns="" id="{D86047CD-312F-134C-57DB-47562C1E40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5221" y="4441497"/>
                <a:ext cx="1120679" cy="305303"/>
              </a:xfrm>
              <a:custGeom>
                <a:avLst/>
                <a:gdLst>
                  <a:gd name="T0" fmla="*/ 2147483646 w 20291"/>
                  <a:gd name="T1" fmla="*/ 2147483646 h 5520"/>
                  <a:gd name="T2" fmla="*/ 2147483646 w 20291"/>
                  <a:gd name="T3" fmla="*/ 2147483646 h 5520"/>
                  <a:gd name="T4" fmla="*/ 2147483646 w 20291"/>
                  <a:gd name="T5" fmla="*/ 2147483646 h 5520"/>
                  <a:gd name="T6" fmla="*/ 2147483646 w 20291"/>
                  <a:gd name="T7" fmla="*/ 2147483646 h 5520"/>
                  <a:gd name="T8" fmla="*/ 2147483646 w 20291"/>
                  <a:gd name="T9" fmla="*/ 2147483646 h 5520"/>
                  <a:gd name="T10" fmla="*/ 2147483646 w 20291"/>
                  <a:gd name="T11" fmla="*/ 2147483646 h 5520"/>
                  <a:gd name="T12" fmla="*/ 2147483646 w 20291"/>
                  <a:gd name="T13" fmla="*/ 2147483646 h 5520"/>
                  <a:gd name="T14" fmla="*/ 2147483646 w 20291"/>
                  <a:gd name="T15" fmla="*/ 2147483646 h 5520"/>
                  <a:gd name="T16" fmla="*/ 2147483646 w 20291"/>
                  <a:gd name="T17" fmla="*/ 2147483646 h 5520"/>
                  <a:gd name="T18" fmla="*/ 2147483646 w 20291"/>
                  <a:gd name="T19" fmla="*/ 2147483646 h 5520"/>
                  <a:gd name="T20" fmla="*/ 2147483646 w 20291"/>
                  <a:gd name="T21" fmla="*/ 2147483646 h 5520"/>
                  <a:gd name="T22" fmla="*/ 2147483646 w 20291"/>
                  <a:gd name="T23" fmla="*/ 2147483646 h 5520"/>
                  <a:gd name="T24" fmla="*/ 2147483646 w 20291"/>
                  <a:gd name="T25" fmla="*/ 2147483646 h 55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1" name="Google Shape;811;p31">
                <a:extLst>
                  <a:ext uri="{FF2B5EF4-FFF2-40B4-BE49-F238E27FC236}">
                    <a16:creationId xmlns:a16="http://schemas.microsoft.com/office/drawing/2014/main" xmlns="" id="{EAD17004-F71E-1318-78EC-9E0A12F57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8875" y="4502054"/>
                <a:ext cx="1012986" cy="184191"/>
              </a:xfrm>
              <a:custGeom>
                <a:avLst/>
                <a:gdLst>
                  <a:gd name="T0" fmla="*/ 0 w 18305"/>
                  <a:gd name="T1" fmla="*/ 0 h 3310"/>
                  <a:gd name="T2" fmla="*/ 0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0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2" name="Google Shape;812;p31">
                <a:extLst>
                  <a:ext uri="{FF2B5EF4-FFF2-40B4-BE49-F238E27FC236}">
                    <a16:creationId xmlns:a16="http://schemas.microsoft.com/office/drawing/2014/main" xmlns="" id="{57F25366-D798-AC0C-0408-3ACFA0837E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8875" y="4595410"/>
                <a:ext cx="1012986" cy="90834"/>
              </a:xfrm>
              <a:custGeom>
                <a:avLst/>
                <a:gdLst>
                  <a:gd name="T0" fmla="*/ 0 w 18305"/>
                  <a:gd name="T1" fmla="*/ 2147483646 h 1656"/>
                  <a:gd name="T2" fmla="*/ 0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0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3" name="Google Shape;813;p31">
                <a:extLst>
                  <a:ext uri="{FF2B5EF4-FFF2-40B4-BE49-F238E27FC236}">
                    <a16:creationId xmlns:a16="http://schemas.microsoft.com/office/drawing/2014/main" xmlns="" id="{126A3267-F96A-B029-85A8-F6A15202F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279" y="4847728"/>
                <a:ext cx="198557" cy="204378"/>
              </a:xfrm>
              <a:custGeom>
                <a:avLst/>
                <a:gdLst>
                  <a:gd name="T0" fmla="*/ 2147483646 w 3620"/>
                  <a:gd name="T1" fmla="*/ 0 h 3688"/>
                  <a:gd name="T2" fmla="*/ 0 w 3620"/>
                  <a:gd name="T3" fmla="*/ 2147483646 h 3688"/>
                  <a:gd name="T4" fmla="*/ 2147483646 w 3620"/>
                  <a:gd name="T5" fmla="*/ 2147483646 h 3688"/>
                  <a:gd name="T6" fmla="*/ 2147483646 w 3620"/>
                  <a:gd name="T7" fmla="*/ 2147483646 h 3688"/>
                  <a:gd name="T8" fmla="*/ 2147483646 w 3620"/>
                  <a:gd name="T9" fmla="*/ 0 h 36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4" name="Google Shape;814;p31">
                <a:extLst>
                  <a:ext uri="{FF2B5EF4-FFF2-40B4-BE49-F238E27FC236}">
                    <a16:creationId xmlns:a16="http://schemas.microsoft.com/office/drawing/2014/main" xmlns="" id="{716EBDAF-8325-7E8E-2594-4427957A9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663" y="4989025"/>
                <a:ext cx="67308" cy="63080"/>
              </a:xfrm>
              <a:custGeom>
                <a:avLst/>
                <a:gdLst>
                  <a:gd name="T0" fmla="*/ 2147483646 w 1166"/>
                  <a:gd name="T1" fmla="*/ 0 h 1147"/>
                  <a:gd name="T2" fmla="*/ 2147483646 w 1166"/>
                  <a:gd name="T3" fmla="*/ 2147483646 h 1147"/>
                  <a:gd name="T4" fmla="*/ 2147483646 w 1166"/>
                  <a:gd name="T5" fmla="*/ 2147483646 h 1147"/>
                  <a:gd name="T6" fmla="*/ 2147483646 w 1166"/>
                  <a:gd name="T7" fmla="*/ 2147483646 h 1147"/>
                  <a:gd name="T8" fmla="*/ 2147483646 w 1166"/>
                  <a:gd name="T9" fmla="*/ 2147483646 h 1147"/>
                  <a:gd name="T10" fmla="*/ 2147483646 w 1166"/>
                  <a:gd name="T11" fmla="*/ 0 h 11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5" name="Google Shape;815;p31">
                <a:extLst>
                  <a:ext uri="{FF2B5EF4-FFF2-40B4-BE49-F238E27FC236}">
                    <a16:creationId xmlns:a16="http://schemas.microsoft.com/office/drawing/2014/main" xmlns="" id="{3645C709-BC10-4CCC-EDD4-792C751B7F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451" y="4085729"/>
                <a:ext cx="228847" cy="151390"/>
              </a:xfrm>
              <a:custGeom>
                <a:avLst/>
                <a:gdLst>
                  <a:gd name="T0" fmla="*/ 2147483646 w 4130"/>
                  <a:gd name="T1" fmla="*/ 0 h 2753"/>
                  <a:gd name="T2" fmla="*/ 2147483646 w 4130"/>
                  <a:gd name="T3" fmla="*/ 2147483646 h 2753"/>
                  <a:gd name="T4" fmla="*/ 2147483646 w 4130"/>
                  <a:gd name="T5" fmla="*/ 2147483646 h 2753"/>
                  <a:gd name="T6" fmla="*/ 2147483646 w 4130"/>
                  <a:gd name="T7" fmla="*/ 2147483646 h 2753"/>
                  <a:gd name="T8" fmla="*/ 2147483646 w 4130"/>
                  <a:gd name="T9" fmla="*/ 2147483646 h 2753"/>
                  <a:gd name="T10" fmla="*/ 2147483646 w 4130"/>
                  <a:gd name="T11" fmla="*/ 2147483646 h 2753"/>
                  <a:gd name="T12" fmla="*/ 2147483646 w 4130"/>
                  <a:gd name="T13" fmla="*/ 2147483646 h 2753"/>
                  <a:gd name="T14" fmla="*/ 2147483646 w 4130"/>
                  <a:gd name="T15" fmla="*/ 2147483646 h 2753"/>
                  <a:gd name="T16" fmla="*/ 2147483646 w 4130"/>
                  <a:gd name="T17" fmla="*/ 2147483646 h 2753"/>
                  <a:gd name="T18" fmla="*/ 2147483646 w 4130"/>
                  <a:gd name="T19" fmla="*/ 2147483646 h 2753"/>
                  <a:gd name="T20" fmla="*/ 2147483646 w 4130"/>
                  <a:gd name="T21" fmla="*/ 2147483646 h 2753"/>
                  <a:gd name="T22" fmla="*/ 2147483646 w 4130"/>
                  <a:gd name="T23" fmla="*/ 0 h 275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6" name="Google Shape;816;p31">
                <a:extLst>
                  <a:ext uri="{FF2B5EF4-FFF2-40B4-BE49-F238E27FC236}">
                    <a16:creationId xmlns:a16="http://schemas.microsoft.com/office/drawing/2014/main" xmlns="" id="{B90C7302-89D7-1BD1-BE54-400BA0643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451" y="4136193"/>
                <a:ext cx="215386" cy="100927"/>
              </a:xfrm>
              <a:custGeom>
                <a:avLst/>
                <a:gdLst>
                  <a:gd name="T0" fmla="*/ 2147483646 w 3905"/>
                  <a:gd name="T1" fmla="*/ 2147483646 h 1814"/>
                  <a:gd name="T2" fmla="*/ 2147483646 w 3905"/>
                  <a:gd name="T3" fmla="*/ 2147483646 h 1814"/>
                  <a:gd name="T4" fmla="*/ 2147483646 w 3905"/>
                  <a:gd name="T5" fmla="*/ 2147483646 h 1814"/>
                  <a:gd name="T6" fmla="*/ 2147483646 w 3905"/>
                  <a:gd name="T7" fmla="*/ 2147483646 h 1814"/>
                  <a:gd name="T8" fmla="*/ 2147483646 w 3905"/>
                  <a:gd name="T9" fmla="*/ 2147483646 h 1814"/>
                  <a:gd name="T10" fmla="*/ 2147483646 w 3905"/>
                  <a:gd name="T11" fmla="*/ 2147483646 h 1814"/>
                  <a:gd name="T12" fmla="*/ 2147483646 w 3905"/>
                  <a:gd name="T13" fmla="*/ 2147483646 h 1814"/>
                  <a:gd name="T14" fmla="*/ 2147483646 w 3905"/>
                  <a:gd name="T15" fmla="*/ 2147483646 h 1814"/>
                  <a:gd name="T16" fmla="*/ 2147483646 w 3905"/>
                  <a:gd name="T17" fmla="*/ 2147483646 h 1814"/>
                  <a:gd name="T18" fmla="*/ 2147483646 w 3905"/>
                  <a:gd name="T19" fmla="*/ 2147483646 h 18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7" name="Google Shape;817;p31">
                <a:extLst>
                  <a:ext uri="{FF2B5EF4-FFF2-40B4-BE49-F238E27FC236}">
                    <a16:creationId xmlns:a16="http://schemas.microsoft.com/office/drawing/2014/main" xmlns="" id="{1943971C-8813-A58B-8A8E-2F9DE8BB87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7625" y="4232073"/>
                <a:ext cx="212019" cy="688827"/>
              </a:xfrm>
              <a:custGeom>
                <a:avLst/>
                <a:gdLst>
                  <a:gd name="T0" fmla="*/ 2147483646 w 3799"/>
                  <a:gd name="T1" fmla="*/ 0 h 12455"/>
                  <a:gd name="T2" fmla="*/ 0 w 3799"/>
                  <a:gd name="T3" fmla="*/ 2147483646 h 12455"/>
                  <a:gd name="T4" fmla="*/ 2147483646 w 3799"/>
                  <a:gd name="T5" fmla="*/ 2147483646 h 12455"/>
                  <a:gd name="T6" fmla="*/ 2147483646 w 3799"/>
                  <a:gd name="T7" fmla="*/ 2147483646 h 12455"/>
                  <a:gd name="T8" fmla="*/ 2147483646 w 3799"/>
                  <a:gd name="T9" fmla="*/ 0 h 12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8" name="Google Shape;818;p31">
                <a:extLst>
                  <a:ext uri="{FF2B5EF4-FFF2-40B4-BE49-F238E27FC236}">
                    <a16:creationId xmlns:a16="http://schemas.microsoft.com/office/drawing/2014/main" xmlns="" id="{1315E0A8-56A2-1498-3481-C02680EB5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0317" y="4216934"/>
                <a:ext cx="222116" cy="683781"/>
              </a:xfrm>
              <a:custGeom>
                <a:avLst/>
                <a:gdLst>
                  <a:gd name="T0" fmla="*/ 2147483646 w 4025"/>
                  <a:gd name="T1" fmla="*/ 0 h 12402"/>
                  <a:gd name="T2" fmla="*/ 2147483646 w 4025"/>
                  <a:gd name="T3" fmla="*/ 2147483646 h 12402"/>
                  <a:gd name="T4" fmla="*/ 2147483646 w 4025"/>
                  <a:gd name="T5" fmla="*/ 2147483646 h 12402"/>
                  <a:gd name="T6" fmla="*/ 2147483646 w 4025"/>
                  <a:gd name="T7" fmla="*/ 2147483646 h 12402"/>
                  <a:gd name="T8" fmla="*/ 2147483646 w 4025"/>
                  <a:gd name="T9" fmla="*/ 2147483646 h 12402"/>
                  <a:gd name="T10" fmla="*/ 2147483646 w 4025"/>
                  <a:gd name="T11" fmla="*/ 0 h 124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9" name="Google Shape;819;p31">
                <a:extLst>
                  <a:ext uri="{FF2B5EF4-FFF2-40B4-BE49-F238E27FC236}">
                    <a16:creationId xmlns:a16="http://schemas.microsoft.com/office/drawing/2014/main" xmlns="" id="{F4B18932-D8CF-CA1D-E23F-13AA0279F5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279" y="4201795"/>
                <a:ext cx="225481" cy="673688"/>
              </a:xfrm>
              <a:custGeom>
                <a:avLst/>
                <a:gdLst>
                  <a:gd name="T0" fmla="*/ 2147483646 w 4077"/>
                  <a:gd name="T1" fmla="*/ 0 h 12190"/>
                  <a:gd name="T2" fmla="*/ 0 w 4077"/>
                  <a:gd name="T3" fmla="*/ 2147483646 h 12190"/>
                  <a:gd name="T4" fmla="*/ 0 w 4077"/>
                  <a:gd name="T5" fmla="*/ 2147483646 h 12190"/>
                  <a:gd name="T6" fmla="*/ 2147483646 w 4077"/>
                  <a:gd name="T7" fmla="*/ 2147483646 h 12190"/>
                  <a:gd name="T8" fmla="*/ 2147483646 w 4077"/>
                  <a:gd name="T9" fmla="*/ 2147483646 h 12190"/>
                  <a:gd name="T10" fmla="*/ 2147483646 w 4077"/>
                  <a:gd name="T11" fmla="*/ 0 h 121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0" name="Google Shape;820;p31">
                <a:extLst>
                  <a:ext uri="{FF2B5EF4-FFF2-40B4-BE49-F238E27FC236}">
                    <a16:creationId xmlns:a16="http://schemas.microsoft.com/office/drawing/2014/main" xmlns="" id="{D129E75B-B39E-F787-2E7D-391E060E1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7528" y="4166471"/>
                <a:ext cx="238944" cy="161483"/>
              </a:xfrm>
              <a:custGeom>
                <a:avLst/>
                <a:gdLst>
                  <a:gd name="T0" fmla="*/ 2147483646 w 4355"/>
                  <a:gd name="T1" fmla="*/ 0 h 2926"/>
                  <a:gd name="T2" fmla="*/ 2147483646 w 4355"/>
                  <a:gd name="T3" fmla="*/ 2147483646 h 2926"/>
                  <a:gd name="T4" fmla="*/ 2147483646 w 4355"/>
                  <a:gd name="T5" fmla="*/ 2147483646 h 2926"/>
                  <a:gd name="T6" fmla="*/ 2147483646 w 4355"/>
                  <a:gd name="T7" fmla="*/ 2147483646 h 2926"/>
                  <a:gd name="T8" fmla="*/ 2147483646 w 4355"/>
                  <a:gd name="T9" fmla="*/ 2147483646 h 2926"/>
                  <a:gd name="T10" fmla="*/ 2147483646 w 4355"/>
                  <a:gd name="T11" fmla="*/ 2147483646 h 2926"/>
                  <a:gd name="T12" fmla="*/ 2147483646 w 4355"/>
                  <a:gd name="T13" fmla="*/ 2147483646 h 2926"/>
                  <a:gd name="T14" fmla="*/ 2147483646 w 4355"/>
                  <a:gd name="T15" fmla="*/ 2147483646 h 2926"/>
                  <a:gd name="T16" fmla="*/ 2147483646 w 4355"/>
                  <a:gd name="T17" fmla="*/ 2147483646 h 2926"/>
                  <a:gd name="T18" fmla="*/ 2147483646 w 4355"/>
                  <a:gd name="T19" fmla="*/ 2147483646 h 2926"/>
                  <a:gd name="T20" fmla="*/ 2147483646 w 4355"/>
                  <a:gd name="T21" fmla="*/ 2147483646 h 2926"/>
                  <a:gd name="T22" fmla="*/ 2147483646 w 4355"/>
                  <a:gd name="T23" fmla="*/ 0 h 29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1" name="Google Shape;821;p31">
                <a:extLst>
                  <a:ext uri="{FF2B5EF4-FFF2-40B4-BE49-F238E27FC236}">
                    <a16:creationId xmlns:a16="http://schemas.microsoft.com/office/drawing/2014/main" xmlns="" id="{0D92191B-2B28-73D1-9E9B-F89CCD7BC5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7625" y="4166471"/>
                <a:ext cx="228847" cy="108497"/>
              </a:xfrm>
              <a:custGeom>
                <a:avLst/>
                <a:gdLst>
                  <a:gd name="T0" fmla="*/ 2147483646 w 4130"/>
                  <a:gd name="T1" fmla="*/ 0 h 1933"/>
                  <a:gd name="T2" fmla="*/ 2147483646 w 4130"/>
                  <a:gd name="T3" fmla="*/ 2147483646 h 1933"/>
                  <a:gd name="T4" fmla="*/ 2147483646 w 4130"/>
                  <a:gd name="T5" fmla="*/ 2147483646 h 1933"/>
                  <a:gd name="T6" fmla="*/ 0 w 4130"/>
                  <a:gd name="T7" fmla="*/ 2147483646 h 1933"/>
                  <a:gd name="T8" fmla="*/ 2147483646 w 4130"/>
                  <a:gd name="T9" fmla="*/ 2147483646 h 1933"/>
                  <a:gd name="T10" fmla="*/ 2147483646 w 4130"/>
                  <a:gd name="T11" fmla="*/ 2147483646 h 1933"/>
                  <a:gd name="T12" fmla="*/ 2147483646 w 4130"/>
                  <a:gd name="T13" fmla="*/ 2147483646 h 1933"/>
                  <a:gd name="T14" fmla="*/ 2147483646 w 4130"/>
                  <a:gd name="T15" fmla="*/ 2147483646 h 1933"/>
                  <a:gd name="T16" fmla="*/ 2147483646 w 4130"/>
                  <a:gd name="T17" fmla="*/ 2147483646 h 1933"/>
                  <a:gd name="T18" fmla="*/ 2147483646 w 4130"/>
                  <a:gd name="T19" fmla="*/ 0 h 19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2" name="Google Shape;822;p31">
                <a:extLst>
                  <a:ext uri="{FF2B5EF4-FFF2-40B4-BE49-F238E27FC236}">
                    <a16:creationId xmlns:a16="http://schemas.microsoft.com/office/drawing/2014/main" xmlns="" id="{E598E2FC-CF0E-1B02-1330-2AFD05ABC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7625" y="4161424"/>
                <a:ext cx="242309" cy="80742"/>
              </a:xfrm>
              <a:custGeom>
                <a:avLst/>
                <a:gdLst>
                  <a:gd name="T0" fmla="*/ 2147483646 w 4408"/>
                  <a:gd name="T1" fmla="*/ 0 h 1458"/>
                  <a:gd name="T2" fmla="*/ 2147483646 w 4408"/>
                  <a:gd name="T3" fmla="*/ 2147483646 h 1458"/>
                  <a:gd name="T4" fmla="*/ 2147483646 w 4408"/>
                  <a:gd name="T5" fmla="*/ 2147483646 h 1458"/>
                  <a:gd name="T6" fmla="*/ 2147483646 w 4408"/>
                  <a:gd name="T7" fmla="*/ 2147483646 h 1458"/>
                  <a:gd name="T8" fmla="*/ 2147483646 w 4408"/>
                  <a:gd name="T9" fmla="*/ 2147483646 h 1458"/>
                  <a:gd name="T10" fmla="*/ 2147483646 w 4408"/>
                  <a:gd name="T11" fmla="*/ 2147483646 h 1458"/>
                  <a:gd name="T12" fmla="*/ 2147483646 w 4408"/>
                  <a:gd name="T13" fmla="*/ 2147483646 h 1458"/>
                  <a:gd name="T14" fmla="*/ 2147483646 w 4408"/>
                  <a:gd name="T15" fmla="*/ 2147483646 h 1458"/>
                  <a:gd name="T16" fmla="*/ 2147483646 w 4408"/>
                  <a:gd name="T17" fmla="*/ 0 h 14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3" name="Google Shape;823;p31">
                <a:extLst>
                  <a:ext uri="{FF2B5EF4-FFF2-40B4-BE49-F238E27FC236}">
                    <a16:creationId xmlns:a16="http://schemas.microsoft.com/office/drawing/2014/main" xmlns="" id="{27CFF3CD-8444-9C90-B91A-4F759B35A1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067" y="4252259"/>
                <a:ext cx="245675" cy="80742"/>
              </a:xfrm>
              <a:custGeom>
                <a:avLst/>
                <a:gdLst>
                  <a:gd name="T0" fmla="*/ 2147483646 w 4421"/>
                  <a:gd name="T1" fmla="*/ 2147483646 h 1445"/>
                  <a:gd name="T2" fmla="*/ 2147483646 w 4421"/>
                  <a:gd name="T3" fmla="*/ 2147483646 h 1445"/>
                  <a:gd name="T4" fmla="*/ 2147483646 w 4421"/>
                  <a:gd name="T5" fmla="*/ 2147483646 h 1445"/>
                  <a:gd name="T6" fmla="*/ 2147483646 w 4421"/>
                  <a:gd name="T7" fmla="*/ 2147483646 h 1445"/>
                  <a:gd name="T8" fmla="*/ 2147483646 w 4421"/>
                  <a:gd name="T9" fmla="*/ 2147483646 h 1445"/>
                  <a:gd name="T10" fmla="*/ 2147483646 w 4421"/>
                  <a:gd name="T11" fmla="*/ 2147483646 h 1445"/>
                  <a:gd name="T12" fmla="*/ 2147483646 w 4421"/>
                  <a:gd name="T13" fmla="*/ 2147483646 h 1445"/>
                  <a:gd name="T14" fmla="*/ 2147483646 w 4421"/>
                  <a:gd name="T15" fmla="*/ 2147483646 h 14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4" name="Google Shape;824;p31">
                <a:extLst>
                  <a:ext uri="{FF2B5EF4-FFF2-40B4-BE49-F238E27FC236}">
                    <a16:creationId xmlns:a16="http://schemas.microsoft.com/office/drawing/2014/main" xmlns="" id="{9B7ACCA8-2ED0-1408-0C72-50C06DBB0C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4744" y="3457460"/>
                <a:ext cx="158173" cy="234654"/>
              </a:xfrm>
              <a:custGeom>
                <a:avLst/>
                <a:gdLst>
                  <a:gd name="T0" fmla="*/ 2147483646 w 2860"/>
                  <a:gd name="T1" fmla="*/ 0 h 4232"/>
                  <a:gd name="T2" fmla="*/ 2147483646 w 2860"/>
                  <a:gd name="T3" fmla="*/ 2147483646 h 4232"/>
                  <a:gd name="T4" fmla="*/ 2147483646 w 2860"/>
                  <a:gd name="T5" fmla="*/ 2147483646 h 4232"/>
                  <a:gd name="T6" fmla="*/ 2147483646 w 2860"/>
                  <a:gd name="T7" fmla="*/ 2147483646 h 4232"/>
                  <a:gd name="T8" fmla="*/ 2147483646 w 2860"/>
                  <a:gd name="T9" fmla="*/ 2147483646 h 4232"/>
                  <a:gd name="T10" fmla="*/ 2147483646 w 2860"/>
                  <a:gd name="T11" fmla="*/ 2147483646 h 4232"/>
                  <a:gd name="T12" fmla="*/ 2147483646 w 2860"/>
                  <a:gd name="T13" fmla="*/ 2147483646 h 4232"/>
                  <a:gd name="T14" fmla="*/ 2147483646 w 2860"/>
                  <a:gd name="T15" fmla="*/ 2147483646 h 4232"/>
                  <a:gd name="T16" fmla="*/ 2147483646 w 2860"/>
                  <a:gd name="T17" fmla="*/ 0 h 42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5" name="Google Shape;825;p31">
                <a:extLst>
                  <a:ext uri="{FF2B5EF4-FFF2-40B4-BE49-F238E27FC236}">
                    <a16:creationId xmlns:a16="http://schemas.microsoft.com/office/drawing/2014/main" xmlns="" id="{CAD9888B-778B-66C7-75FD-E41467568621}"/>
                  </a:ext>
                </a:extLst>
              </p:cNvPr>
              <p:cNvSpPr/>
              <p:nvPr/>
            </p:nvSpPr>
            <p:spPr>
              <a:xfrm>
                <a:off x="6179831" y="3608850"/>
                <a:ext cx="527311" cy="5273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6" name="Google Shape;826;p31">
                <a:extLst>
                  <a:ext uri="{FF2B5EF4-FFF2-40B4-BE49-F238E27FC236}">
                    <a16:creationId xmlns:a16="http://schemas.microsoft.com/office/drawing/2014/main" xmlns="" id="{57DCF3FA-AC9E-BCB4-392E-B5EA4AB89241}"/>
                  </a:ext>
                </a:extLst>
              </p:cNvPr>
              <p:cNvSpPr/>
              <p:nvPr/>
            </p:nvSpPr>
            <p:spPr>
              <a:xfrm>
                <a:off x="6242906" y="3659314"/>
                <a:ext cx="204366" cy="146344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7" name="Google Shape;827;p31">
                <a:extLst>
                  <a:ext uri="{FF2B5EF4-FFF2-40B4-BE49-F238E27FC236}">
                    <a16:creationId xmlns:a16="http://schemas.microsoft.com/office/drawing/2014/main" xmlns="" id="{D41893B0-B778-AC81-0FB4-B48C72F0F1DC}"/>
                  </a:ext>
                </a:extLst>
              </p:cNvPr>
              <p:cNvSpPr/>
              <p:nvPr/>
            </p:nvSpPr>
            <p:spPr>
              <a:xfrm>
                <a:off x="6189923" y="3719870"/>
                <a:ext cx="517219" cy="416323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98" name="Google Shape;828;p31">
              <a:extLst>
                <a:ext uri="{FF2B5EF4-FFF2-40B4-BE49-F238E27FC236}">
                  <a16:creationId xmlns:a16="http://schemas.microsoft.com/office/drawing/2014/main" xmlns="" id="{767D53AB-E37A-7C37-FB3A-A2231C7CE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385" y="4715863"/>
              <a:ext cx="205331" cy="152357"/>
            </a:xfrm>
            <a:custGeom>
              <a:avLst/>
              <a:gdLst>
                <a:gd name="T0" fmla="*/ 2147483646 w 6588"/>
                <a:gd name="T1" fmla="*/ 2147483646 h 4903"/>
                <a:gd name="T2" fmla="*/ 2147483646 w 6588"/>
                <a:gd name="T3" fmla="*/ 2147483646 h 4903"/>
                <a:gd name="T4" fmla="*/ 2147483646 w 6588"/>
                <a:gd name="T5" fmla="*/ 2147483646 h 4903"/>
                <a:gd name="T6" fmla="*/ 2147483646 w 6588"/>
                <a:gd name="T7" fmla="*/ 2147483646 h 4903"/>
                <a:gd name="T8" fmla="*/ 2147483646 w 6588"/>
                <a:gd name="T9" fmla="*/ 2147483646 h 4903"/>
                <a:gd name="T10" fmla="*/ 2147483646 w 6588"/>
                <a:gd name="T11" fmla="*/ 2147483646 h 4903"/>
                <a:gd name="T12" fmla="*/ 2147483646 w 6588"/>
                <a:gd name="T13" fmla="*/ 2147483646 h 4903"/>
                <a:gd name="T14" fmla="*/ 2147483646 w 6588"/>
                <a:gd name="T15" fmla="*/ 2147483646 h 4903"/>
                <a:gd name="T16" fmla="*/ 2147483646 w 6588"/>
                <a:gd name="T17" fmla="*/ 2147483646 h 49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9" name="Google Shape;829;p31">
              <a:extLst>
                <a:ext uri="{FF2B5EF4-FFF2-40B4-BE49-F238E27FC236}">
                  <a16:creationId xmlns:a16="http://schemas.microsoft.com/office/drawing/2014/main" xmlns="" id="{C569B12F-CF61-16AD-1D05-011364EF0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8394" y="4250855"/>
              <a:ext cx="622343" cy="512619"/>
            </a:xfrm>
            <a:custGeom>
              <a:avLst/>
              <a:gdLst>
                <a:gd name="T0" fmla="*/ 2147483646 w 20032"/>
                <a:gd name="T1" fmla="*/ 2147483646 h 16500"/>
                <a:gd name="T2" fmla="*/ 2147483646 w 20032"/>
                <a:gd name="T3" fmla="*/ 2147483646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2147483646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0" name="Google Shape;830;p31">
              <a:extLst>
                <a:ext uri="{FF2B5EF4-FFF2-40B4-BE49-F238E27FC236}">
                  <a16:creationId xmlns:a16="http://schemas.microsoft.com/office/drawing/2014/main" xmlns="" id="{A671914A-6367-934F-8F16-4EB781E4F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8394" y="4250855"/>
              <a:ext cx="622343" cy="512619"/>
            </a:xfrm>
            <a:custGeom>
              <a:avLst/>
              <a:gdLst>
                <a:gd name="T0" fmla="*/ 2147483646 w 20032"/>
                <a:gd name="T1" fmla="*/ 2147483646 h 16500"/>
                <a:gd name="T2" fmla="*/ 2147483646 w 20032"/>
                <a:gd name="T3" fmla="*/ 2147483646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2147483646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2147483646 w 20032"/>
                <a:gd name="T31" fmla="*/ 2147483646 h 16500"/>
                <a:gd name="T32" fmla="*/ 2147483646 w 20032"/>
                <a:gd name="T33" fmla="*/ 2147483646 h 165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1" name="Google Shape;831;p31">
              <a:extLst>
                <a:ext uri="{FF2B5EF4-FFF2-40B4-BE49-F238E27FC236}">
                  <a16:creationId xmlns:a16="http://schemas.microsoft.com/office/drawing/2014/main" xmlns="" id="{3C90FF9B-7617-5536-524A-9E81E6B52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263" y="4428605"/>
              <a:ext cx="436063" cy="334869"/>
            </a:xfrm>
            <a:custGeom>
              <a:avLst/>
              <a:gdLst>
                <a:gd name="T0" fmla="*/ 2147483646 w 14016"/>
                <a:gd name="T1" fmla="*/ 0 h 10789"/>
                <a:gd name="T2" fmla="*/ 2147483646 w 14016"/>
                <a:gd name="T3" fmla="*/ 2147483646 h 10789"/>
                <a:gd name="T4" fmla="*/ 2147483646 w 14016"/>
                <a:gd name="T5" fmla="*/ 2147483646 h 10789"/>
                <a:gd name="T6" fmla="*/ 2147483646 w 14016"/>
                <a:gd name="T7" fmla="*/ 2147483646 h 10789"/>
                <a:gd name="T8" fmla="*/ 2147483646 w 14016"/>
                <a:gd name="T9" fmla="*/ 2147483646 h 10789"/>
                <a:gd name="T10" fmla="*/ 2147483646 w 14016"/>
                <a:gd name="T11" fmla="*/ 2147483646 h 10789"/>
                <a:gd name="T12" fmla="*/ 2147483646 w 14016"/>
                <a:gd name="T13" fmla="*/ 2147483646 h 10789"/>
                <a:gd name="T14" fmla="*/ 2147483646 w 14016"/>
                <a:gd name="T15" fmla="*/ 2147483646 h 10789"/>
                <a:gd name="T16" fmla="*/ 2147483646 w 14016"/>
                <a:gd name="T17" fmla="*/ 2147483646 h 10789"/>
                <a:gd name="T18" fmla="*/ 2147483646 w 14016"/>
                <a:gd name="T19" fmla="*/ 2147483646 h 10789"/>
                <a:gd name="T20" fmla="*/ 2147483646 w 14016"/>
                <a:gd name="T21" fmla="*/ 0 h 107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2" name="Google Shape;832;p31">
              <a:extLst>
                <a:ext uri="{FF2B5EF4-FFF2-40B4-BE49-F238E27FC236}">
                  <a16:creationId xmlns:a16="http://schemas.microsoft.com/office/drawing/2014/main" xmlns="" id="{99958937-EA8F-02EB-ACE1-A61DA99A5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776" y="3849331"/>
              <a:ext cx="436063" cy="325346"/>
            </a:xfrm>
            <a:custGeom>
              <a:avLst/>
              <a:gdLst>
                <a:gd name="T0" fmla="*/ 2147483646 w 14016"/>
                <a:gd name="T1" fmla="*/ 0 h 10487"/>
                <a:gd name="T2" fmla="*/ 2147483646 w 14016"/>
                <a:gd name="T3" fmla="*/ 2147483646 h 10487"/>
                <a:gd name="T4" fmla="*/ 2147483646 w 14016"/>
                <a:gd name="T5" fmla="*/ 2147483646 h 10487"/>
                <a:gd name="T6" fmla="*/ 2147483646 w 14016"/>
                <a:gd name="T7" fmla="*/ 2147483646 h 10487"/>
                <a:gd name="T8" fmla="*/ 0 w 14016"/>
                <a:gd name="T9" fmla="*/ 2147483646 h 10487"/>
                <a:gd name="T10" fmla="*/ 2147483646 w 14016"/>
                <a:gd name="T11" fmla="*/ 2147483646 h 10487"/>
                <a:gd name="T12" fmla="*/ 2147483646 w 14016"/>
                <a:gd name="T13" fmla="*/ 2147483646 h 10487"/>
                <a:gd name="T14" fmla="*/ 2147483646 w 14016"/>
                <a:gd name="T15" fmla="*/ 2147483646 h 10487"/>
                <a:gd name="T16" fmla="*/ 2147483646 w 14016"/>
                <a:gd name="T17" fmla="*/ 2147483646 h 10487"/>
                <a:gd name="T18" fmla="*/ 2147483646 w 14016"/>
                <a:gd name="T19" fmla="*/ 2147483646 h 10487"/>
                <a:gd name="T20" fmla="*/ 2147483646 w 14016"/>
                <a:gd name="T21" fmla="*/ 0 h 104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3" name="Google Shape;833;p31">
              <a:extLst>
                <a:ext uri="{FF2B5EF4-FFF2-40B4-BE49-F238E27FC236}">
                  <a16:creationId xmlns:a16="http://schemas.microsoft.com/office/drawing/2014/main" xmlns="" id="{C97ACD06-A649-CCD4-405A-F64C59CFE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084" y="3869962"/>
              <a:ext cx="177812" cy="306302"/>
            </a:xfrm>
            <a:custGeom>
              <a:avLst/>
              <a:gdLst>
                <a:gd name="T0" fmla="*/ 2147483646 w 5748"/>
                <a:gd name="T1" fmla="*/ 0 h 9814"/>
                <a:gd name="T2" fmla="*/ 2147483646 w 5748"/>
                <a:gd name="T3" fmla="*/ 0 h 9814"/>
                <a:gd name="T4" fmla="*/ 2147483646 w 5748"/>
                <a:gd name="T5" fmla="*/ 2147483646 h 9814"/>
                <a:gd name="T6" fmla="*/ 2147483646 w 5748"/>
                <a:gd name="T7" fmla="*/ 2147483646 h 9814"/>
                <a:gd name="T8" fmla="*/ 2147483646 w 5748"/>
                <a:gd name="T9" fmla="*/ 2147483646 h 9814"/>
                <a:gd name="T10" fmla="*/ 2147483646 w 5748"/>
                <a:gd name="T11" fmla="*/ 2147483646 h 9814"/>
                <a:gd name="T12" fmla="*/ 2147483646 w 5748"/>
                <a:gd name="T13" fmla="*/ 2147483646 h 9814"/>
                <a:gd name="T14" fmla="*/ 2147483646 w 5748"/>
                <a:gd name="T15" fmla="*/ 2147483646 h 9814"/>
                <a:gd name="T16" fmla="*/ 2147483646 w 5748"/>
                <a:gd name="T17" fmla="*/ 2147483646 h 9814"/>
                <a:gd name="T18" fmla="*/ 2147483646 w 5748"/>
                <a:gd name="T19" fmla="*/ 0 h 98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4" name="Google Shape;834;p31">
              <a:extLst>
                <a:ext uri="{FF2B5EF4-FFF2-40B4-BE49-F238E27FC236}">
                  <a16:creationId xmlns:a16="http://schemas.microsoft.com/office/drawing/2014/main" xmlns="" id="{13B55F2E-BB89-0467-FF62-C245801AE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4822" y="3779501"/>
              <a:ext cx="440297" cy="506270"/>
            </a:xfrm>
            <a:custGeom>
              <a:avLst/>
              <a:gdLst>
                <a:gd name="T0" fmla="*/ 2147483646 w 14151"/>
                <a:gd name="T1" fmla="*/ 0 h 16292"/>
                <a:gd name="T2" fmla="*/ 2147483646 w 14151"/>
                <a:gd name="T3" fmla="*/ 2147483646 h 16292"/>
                <a:gd name="T4" fmla="*/ 2147483646 w 14151"/>
                <a:gd name="T5" fmla="*/ 2147483646 h 16292"/>
                <a:gd name="T6" fmla="*/ 2147483646 w 14151"/>
                <a:gd name="T7" fmla="*/ 2147483646 h 16292"/>
                <a:gd name="T8" fmla="*/ 2147483646 w 14151"/>
                <a:gd name="T9" fmla="*/ 2147483646 h 16292"/>
                <a:gd name="T10" fmla="*/ 2147483646 w 14151"/>
                <a:gd name="T11" fmla="*/ 2147483646 h 16292"/>
                <a:gd name="T12" fmla="*/ 2147483646 w 14151"/>
                <a:gd name="T13" fmla="*/ 2147483646 h 16292"/>
                <a:gd name="T14" fmla="*/ 2147483646 w 14151"/>
                <a:gd name="T15" fmla="*/ 2147483646 h 16292"/>
                <a:gd name="T16" fmla="*/ 2147483646 w 14151"/>
                <a:gd name="T17" fmla="*/ 2147483646 h 16292"/>
                <a:gd name="T18" fmla="*/ 2147483646 w 14151"/>
                <a:gd name="T19" fmla="*/ 0 h 162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5" name="Google Shape;835;p31">
              <a:extLst>
                <a:ext uri="{FF2B5EF4-FFF2-40B4-BE49-F238E27FC236}">
                  <a16:creationId xmlns:a16="http://schemas.microsoft.com/office/drawing/2014/main" xmlns="" id="{22CB26DA-B240-2B84-A00A-B2A5A9B20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5774" y="3823938"/>
              <a:ext cx="169345" cy="460246"/>
            </a:xfrm>
            <a:custGeom>
              <a:avLst/>
              <a:gdLst>
                <a:gd name="T0" fmla="*/ 2147483646 w 5446"/>
                <a:gd name="T1" fmla="*/ 2147483646 h 14823"/>
                <a:gd name="T2" fmla="*/ 2147483646 w 5446"/>
                <a:gd name="T3" fmla="*/ 2147483646 h 14823"/>
                <a:gd name="T4" fmla="*/ 2147483646 w 5446"/>
                <a:gd name="T5" fmla="*/ 2147483646 h 14823"/>
                <a:gd name="T6" fmla="*/ 2147483646 w 5446"/>
                <a:gd name="T7" fmla="*/ 2147483646 h 14823"/>
                <a:gd name="T8" fmla="*/ 2147483646 w 5446"/>
                <a:gd name="T9" fmla="*/ 2147483646 h 14823"/>
                <a:gd name="T10" fmla="*/ 2147483646 w 5446"/>
                <a:gd name="T11" fmla="*/ 2147483646 h 14823"/>
                <a:gd name="T12" fmla="*/ 2147483646 w 5446"/>
                <a:gd name="T13" fmla="*/ 2147483646 h 14823"/>
                <a:gd name="T14" fmla="*/ 2147483646 w 5446"/>
                <a:gd name="T15" fmla="*/ 2147483646 h 148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6" name="Google Shape;836;p31">
              <a:extLst>
                <a:ext uri="{FF2B5EF4-FFF2-40B4-BE49-F238E27FC236}">
                  <a16:creationId xmlns:a16="http://schemas.microsoft.com/office/drawing/2014/main" xmlns="" id="{C80CCA1B-C0A4-2212-B334-69AACFE42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4018" y="4195309"/>
              <a:ext cx="501685" cy="360261"/>
            </a:xfrm>
            <a:custGeom>
              <a:avLst/>
              <a:gdLst>
                <a:gd name="T0" fmla="*/ 2147483646 w 16133"/>
                <a:gd name="T1" fmla="*/ 2147483646 h 11630"/>
                <a:gd name="T2" fmla="*/ 2147483646 w 16133"/>
                <a:gd name="T3" fmla="*/ 2147483646 h 11630"/>
                <a:gd name="T4" fmla="*/ 2147483646 w 16133"/>
                <a:gd name="T5" fmla="*/ 2147483646 h 11630"/>
                <a:gd name="T6" fmla="*/ 2147483646 w 16133"/>
                <a:gd name="T7" fmla="*/ 2147483646 h 11630"/>
                <a:gd name="T8" fmla="*/ 2147483646 w 16133"/>
                <a:gd name="T9" fmla="*/ 2147483646 h 11630"/>
                <a:gd name="T10" fmla="*/ 2147483646 w 16133"/>
                <a:gd name="T11" fmla="*/ 2147483646 h 11630"/>
                <a:gd name="T12" fmla="*/ 2147483646 w 16133"/>
                <a:gd name="T13" fmla="*/ 2147483646 h 11630"/>
                <a:gd name="T14" fmla="*/ 2147483646 w 16133"/>
                <a:gd name="T15" fmla="*/ 2147483646 h 11630"/>
                <a:gd name="T16" fmla="*/ 2147483646 w 16133"/>
                <a:gd name="T17" fmla="*/ 2147483646 h 11630"/>
                <a:gd name="T18" fmla="*/ 2147483646 w 16133"/>
                <a:gd name="T19" fmla="*/ 2147483646 h 11630"/>
                <a:gd name="T20" fmla="*/ 2147483646 w 16133"/>
                <a:gd name="T21" fmla="*/ 2147483646 h 11630"/>
                <a:gd name="T22" fmla="*/ 2147483646 w 16133"/>
                <a:gd name="T23" fmla="*/ 2147483646 h 116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7" name="Google Shape;837;p31">
              <a:extLst>
                <a:ext uri="{FF2B5EF4-FFF2-40B4-BE49-F238E27FC236}">
                  <a16:creationId xmlns:a16="http://schemas.microsoft.com/office/drawing/2014/main" xmlns="" id="{A12EC325-9556-0481-6894-9DA6BF97B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0883" y="3623970"/>
              <a:ext cx="141826" cy="252341"/>
            </a:xfrm>
            <a:custGeom>
              <a:avLst/>
              <a:gdLst>
                <a:gd name="T0" fmla="*/ 2147483646 w 4606"/>
                <a:gd name="T1" fmla="*/ 0 h 8148"/>
                <a:gd name="T2" fmla="*/ 2147483646 w 4606"/>
                <a:gd name="T3" fmla="*/ 2147483646 h 8148"/>
                <a:gd name="T4" fmla="*/ 2147483646 w 4606"/>
                <a:gd name="T5" fmla="*/ 2147483646 h 8148"/>
                <a:gd name="T6" fmla="*/ 2147483646 w 4606"/>
                <a:gd name="T7" fmla="*/ 2147483646 h 8148"/>
                <a:gd name="T8" fmla="*/ 2147483646 w 4606"/>
                <a:gd name="T9" fmla="*/ 2147483646 h 8148"/>
                <a:gd name="T10" fmla="*/ 2147483646 w 4606"/>
                <a:gd name="T11" fmla="*/ 2147483646 h 8148"/>
                <a:gd name="T12" fmla="*/ 2147483646 w 4606"/>
                <a:gd name="T13" fmla="*/ 2147483646 h 8148"/>
                <a:gd name="T14" fmla="*/ 2147483646 w 4606"/>
                <a:gd name="T15" fmla="*/ 2147483646 h 8148"/>
                <a:gd name="T16" fmla="*/ 2147483646 w 4606"/>
                <a:gd name="T17" fmla="*/ 0 h 8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8" name="Google Shape;838;p31">
              <a:extLst>
                <a:ext uri="{FF2B5EF4-FFF2-40B4-BE49-F238E27FC236}">
                  <a16:creationId xmlns:a16="http://schemas.microsoft.com/office/drawing/2014/main" xmlns="" id="{58548161-73A6-ADFD-7E59-91D79B3E8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263" y="4763474"/>
              <a:ext cx="234967" cy="139661"/>
            </a:xfrm>
            <a:custGeom>
              <a:avLst/>
              <a:gdLst>
                <a:gd name="T0" fmla="*/ 2147483646 w 6420"/>
                <a:gd name="T1" fmla="*/ 2147483646 h 4389"/>
                <a:gd name="T2" fmla="*/ 2147483646 w 6420"/>
                <a:gd name="T3" fmla="*/ 2147483646 h 4389"/>
                <a:gd name="T4" fmla="*/ 2147483646 w 6420"/>
                <a:gd name="T5" fmla="*/ 2147483646 h 4389"/>
                <a:gd name="T6" fmla="*/ 2147483646 w 6420"/>
                <a:gd name="T7" fmla="*/ 2147483646 h 4389"/>
                <a:gd name="T8" fmla="*/ 2147483646 w 6420"/>
                <a:gd name="T9" fmla="*/ 2147483646 h 4389"/>
                <a:gd name="T10" fmla="*/ 2147483646 w 6420"/>
                <a:gd name="T11" fmla="*/ 2147483646 h 4389"/>
                <a:gd name="T12" fmla="*/ 2147483646 w 6420"/>
                <a:gd name="T13" fmla="*/ 2147483646 h 4389"/>
                <a:gd name="T14" fmla="*/ 2147483646 w 6420"/>
                <a:gd name="T15" fmla="*/ 2147483646 h 4389"/>
                <a:gd name="T16" fmla="*/ 2147483646 w 6420"/>
                <a:gd name="T17" fmla="*/ 2147483646 h 43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9" name="Google Shape;839;p31">
              <a:extLst>
                <a:ext uri="{FF2B5EF4-FFF2-40B4-BE49-F238E27FC236}">
                  <a16:creationId xmlns:a16="http://schemas.microsoft.com/office/drawing/2014/main" xmlns="" id="{D9E3D692-34AF-1D57-B54D-FF24E275B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0440" y="4369885"/>
              <a:ext cx="675264" cy="458658"/>
            </a:xfrm>
            <a:custGeom>
              <a:avLst/>
              <a:gdLst>
                <a:gd name="T0" fmla="*/ 2147483646 w 21712"/>
                <a:gd name="T1" fmla="*/ 2147483646 h 14732"/>
                <a:gd name="T2" fmla="*/ 2147483646 w 21712"/>
                <a:gd name="T3" fmla="*/ 2147483646 h 14732"/>
                <a:gd name="T4" fmla="*/ 2147483646 w 21712"/>
                <a:gd name="T5" fmla="*/ 2147483646 h 14732"/>
                <a:gd name="T6" fmla="*/ 2147483646 w 21712"/>
                <a:gd name="T7" fmla="*/ 2147483646 h 14732"/>
                <a:gd name="T8" fmla="*/ 2147483646 w 21712"/>
                <a:gd name="T9" fmla="*/ 2147483646 h 14732"/>
                <a:gd name="T10" fmla="*/ 2147483646 w 21712"/>
                <a:gd name="T11" fmla="*/ 2147483646 h 14732"/>
                <a:gd name="T12" fmla="*/ 0 w 21712"/>
                <a:gd name="T13" fmla="*/ 2147483646 h 14732"/>
                <a:gd name="T14" fmla="*/ 2147483646 w 21712"/>
                <a:gd name="T15" fmla="*/ 2147483646 h 14732"/>
                <a:gd name="T16" fmla="*/ 2147483646 w 21712"/>
                <a:gd name="T17" fmla="*/ 2147483646 h 14732"/>
                <a:gd name="T18" fmla="*/ 2147483646 w 21712"/>
                <a:gd name="T19" fmla="*/ 2147483646 h 14732"/>
                <a:gd name="T20" fmla="*/ 2147483646 w 21712"/>
                <a:gd name="T21" fmla="*/ 2147483646 h 14732"/>
                <a:gd name="T22" fmla="*/ 2147483646 w 21712"/>
                <a:gd name="T23" fmla="*/ 2147483646 h 14732"/>
                <a:gd name="T24" fmla="*/ 2147483646 w 21712"/>
                <a:gd name="T25" fmla="*/ 2147483646 h 14732"/>
                <a:gd name="T26" fmla="*/ 2147483646 w 21712"/>
                <a:gd name="T27" fmla="*/ 2147483646 h 14732"/>
                <a:gd name="T28" fmla="*/ 2147483646 w 21712"/>
                <a:gd name="T29" fmla="*/ 2147483646 h 147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0" name="Google Shape;840;p31">
              <a:extLst>
                <a:ext uri="{FF2B5EF4-FFF2-40B4-BE49-F238E27FC236}">
                  <a16:creationId xmlns:a16="http://schemas.microsoft.com/office/drawing/2014/main" xmlns="" id="{64DBF1C1-9C51-2732-FBBB-33BCA748E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8839" y="4371471"/>
              <a:ext cx="196864" cy="274561"/>
            </a:xfrm>
            <a:custGeom>
              <a:avLst/>
              <a:gdLst>
                <a:gd name="T0" fmla="*/ 2147483646 w 6319"/>
                <a:gd name="T1" fmla="*/ 0 h 8806"/>
                <a:gd name="T2" fmla="*/ 2147483646 w 6319"/>
                <a:gd name="T3" fmla="*/ 2147483646 h 8806"/>
                <a:gd name="T4" fmla="*/ 2147483646 w 6319"/>
                <a:gd name="T5" fmla="*/ 2147483646 h 8806"/>
                <a:gd name="T6" fmla="*/ 2147483646 w 6319"/>
                <a:gd name="T7" fmla="*/ 2147483646 h 8806"/>
                <a:gd name="T8" fmla="*/ 0 w 6319"/>
                <a:gd name="T9" fmla="*/ 2147483646 h 8806"/>
                <a:gd name="T10" fmla="*/ 0 w 6319"/>
                <a:gd name="T11" fmla="*/ 2147483646 h 8806"/>
                <a:gd name="T12" fmla="*/ 2147483646 w 6319"/>
                <a:gd name="T13" fmla="*/ 2147483646 h 8806"/>
                <a:gd name="T14" fmla="*/ 2147483646 w 6319"/>
                <a:gd name="T15" fmla="*/ 2147483646 h 8806"/>
                <a:gd name="T16" fmla="*/ 2147483646 w 6319"/>
                <a:gd name="T17" fmla="*/ 2147483646 h 8806"/>
                <a:gd name="T18" fmla="*/ 2147483646 w 6319"/>
                <a:gd name="T19" fmla="*/ 2147483646 h 8806"/>
                <a:gd name="T20" fmla="*/ 2147483646 w 6319"/>
                <a:gd name="T21" fmla="*/ 2147483646 h 8806"/>
                <a:gd name="T22" fmla="*/ 2147483646 w 6319"/>
                <a:gd name="T23" fmla="*/ 2147483646 h 8806"/>
                <a:gd name="T24" fmla="*/ 2147483646 w 6319"/>
                <a:gd name="T25" fmla="*/ 0 h 8806"/>
                <a:gd name="T26" fmla="*/ 2147483646 w 6319"/>
                <a:gd name="T27" fmla="*/ 0 h 88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lnTo>
                    <a:pt x="2790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1" name="Google Shape;841;p31">
              <a:extLst>
                <a:ext uri="{FF2B5EF4-FFF2-40B4-BE49-F238E27FC236}">
                  <a16:creationId xmlns:a16="http://schemas.microsoft.com/office/drawing/2014/main" xmlns="" id="{A5040561-905D-3E03-1CA0-24291E642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7527" y="3874724"/>
              <a:ext cx="226498" cy="539598"/>
            </a:xfrm>
            <a:custGeom>
              <a:avLst/>
              <a:gdLst>
                <a:gd name="T0" fmla="*/ 2147483646 w 7294"/>
                <a:gd name="T1" fmla="*/ 0 h 17402"/>
                <a:gd name="T2" fmla="*/ 2147483646 w 7294"/>
                <a:gd name="T3" fmla="*/ 2147483646 h 17402"/>
                <a:gd name="T4" fmla="*/ 2147483646 w 7294"/>
                <a:gd name="T5" fmla="*/ 2147483646 h 17402"/>
                <a:gd name="T6" fmla="*/ 2147483646 w 7294"/>
                <a:gd name="T7" fmla="*/ 2147483646 h 17402"/>
                <a:gd name="T8" fmla="*/ 2147483646 w 7294"/>
                <a:gd name="T9" fmla="*/ 2147483646 h 17402"/>
                <a:gd name="T10" fmla="*/ 2147483646 w 7294"/>
                <a:gd name="T11" fmla="*/ 2147483646 h 17402"/>
                <a:gd name="T12" fmla="*/ 2147483646 w 7294"/>
                <a:gd name="T13" fmla="*/ 2147483646 h 17402"/>
                <a:gd name="T14" fmla="*/ 2147483646 w 7294"/>
                <a:gd name="T15" fmla="*/ 0 h 174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2" name="Google Shape;842;p31">
              <a:extLst>
                <a:ext uri="{FF2B5EF4-FFF2-40B4-BE49-F238E27FC236}">
                  <a16:creationId xmlns:a16="http://schemas.microsoft.com/office/drawing/2014/main" xmlns="" id="{CA480367-67F8-7AA6-7228-F716666DE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754" y="4401626"/>
              <a:ext cx="148177" cy="95223"/>
            </a:xfrm>
            <a:custGeom>
              <a:avLst/>
              <a:gdLst>
                <a:gd name="T0" fmla="*/ 2147483646 w 4774"/>
                <a:gd name="T1" fmla="*/ 0 h 3059"/>
                <a:gd name="T2" fmla="*/ 2147483646 w 4774"/>
                <a:gd name="T3" fmla="*/ 2147483646 h 3059"/>
                <a:gd name="T4" fmla="*/ 2147483646 w 4774"/>
                <a:gd name="T5" fmla="*/ 2147483646 h 3059"/>
                <a:gd name="T6" fmla="*/ 2147483646 w 4774"/>
                <a:gd name="T7" fmla="*/ 2147483646 h 3059"/>
                <a:gd name="T8" fmla="*/ 2147483646 w 4774"/>
                <a:gd name="T9" fmla="*/ 2147483646 h 3059"/>
                <a:gd name="T10" fmla="*/ 2147483646 w 4774"/>
                <a:gd name="T11" fmla="*/ 2147483646 h 3059"/>
                <a:gd name="T12" fmla="*/ 2147483646 w 4774"/>
                <a:gd name="T13" fmla="*/ 2147483646 h 3059"/>
                <a:gd name="T14" fmla="*/ 2147483646 w 4774"/>
                <a:gd name="T15" fmla="*/ 0 h 30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3" name="Google Shape;843;p31">
              <a:extLst>
                <a:ext uri="{FF2B5EF4-FFF2-40B4-BE49-F238E27FC236}">
                  <a16:creationId xmlns:a16="http://schemas.microsoft.com/office/drawing/2014/main" xmlns="" id="{94310A0B-7364-A978-D4FF-787556CC1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241" y="3754108"/>
              <a:ext cx="4234" cy="25393"/>
            </a:xfrm>
            <a:custGeom>
              <a:avLst/>
              <a:gdLst>
                <a:gd name="T0" fmla="*/ 0 w 135"/>
                <a:gd name="T1" fmla="*/ 0 h 841"/>
                <a:gd name="T2" fmla="*/ 0 w 135"/>
                <a:gd name="T3" fmla="*/ 0 h 841"/>
                <a:gd name="T4" fmla="*/ 2147483646 w 135"/>
                <a:gd name="T5" fmla="*/ 2147483646 h 841"/>
                <a:gd name="T6" fmla="*/ 2147483646 w 135"/>
                <a:gd name="T7" fmla="*/ 2147483646 h 841"/>
                <a:gd name="T8" fmla="*/ 2147483646 w 135"/>
                <a:gd name="T9" fmla="*/ 2147483646 h 841"/>
                <a:gd name="T10" fmla="*/ 0 w 135"/>
                <a:gd name="T11" fmla="*/ 0 h 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4" name="Google Shape;844;p31">
              <a:extLst>
                <a:ext uri="{FF2B5EF4-FFF2-40B4-BE49-F238E27FC236}">
                  <a16:creationId xmlns:a16="http://schemas.microsoft.com/office/drawing/2014/main" xmlns="" id="{28D299D2-71AC-D542-EE28-07856FCD6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8475" y="3779501"/>
              <a:ext cx="0" cy="0"/>
            </a:xfrm>
            <a:custGeom>
              <a:avLst/>
              <a:gdLst>
                <a:gd name="T0" fmla="*/ 2147483646 w 1"/>
                <a:gd name="T1" fmla="*/ 0 h 1"/>
                <a:gd name="T2" fmla="*/ 2147483646 w 1"/>
                <a:gd name="T3" fmla="*/ 0 h 1"/>
                <a:gd name="T4" fmla="*/ 2147483646 w 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5" name="Google Shape;845;p31">
              <a:extLst>
                <a:ext uri="{FF2B5EF4-FFF2-40B4-BE49-F238E27FC236}">
                  <a16:creationId xmlns:a16="http://schemas.microsoft.com/office/drawing/2014/main" xmlns="" id="{6BB5952C-CD55-09C3-45F2-1ED96AC1C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232" y="3762043"/>
              <a:ext cx="4234" cy="22219"/>
            </a:xfrm>
            <a:custGeom>
              <a:avLst/>
              <a:gdLst>
                <a:gd name="T0" fmla="*/ 2147483646 w 136"/>
                <a:gd name="T1" fmla="*/ 2147483646 h 707"/>
                <a:gd name="T2" fmla="*/ 2147483646 w 136"/>
                <a:gd name="T3" fmla="*/ 2147483646 h 707"/>
                <a:gd name="T4" fmla="*/ 2147483646 w 136"/>
                <a:gd name="T5" fmla="*/ 2147483646 h 707"/>
                <a:gd name="T6" fmla="*/ 2147483646 w 136"/>
                <a:gd name="T7" fmla="*/ 2147483646 h 70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6" name="Google Shape;846;p31">
              <a:extLst>
                <a:ext uri="{FF2B5EF4-FFF2-40B4-BE49-F238E27FC236}">
                  <a16:creationId xmlns:a16="http://schemas.microsoft.com/office/drawing/2014/main" xmlns="" id="{B9331329-4DB6-B554-44BE-37B453A71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232" y="3754108"/>
              <a:ext cx="131242" cy="55546"/>
            </a:xfrm>
            <a:custGeom>
              <a:avLst/>
              <a:gdLst>
                <a:gd name="T0" fmla="*/ 2147483646 w 4202"/>
                <a:gd name="T1" fmla="*/ 0 h 1815"/>
                <a:gd name="T2" fmla="*/ 2147483646 w 4202"/>
                <a:gd name="T3" fmla="*/ 2147483646 h 1815"/>
                <a:gd name="T4" fmla="*/ 2147483646 w 4202"/>
                <a:gd name="T5" fmla="*/ 2147483646 h 1815"/>
                <a:gd name="T6" fmla="*/ 2147483646 w 4202"/>
                <a:gd name="T7" fmla="*/ 2147483646 h 1815"/>
                <a:gd name="T8" fmla="*/ 2147483646 w 4202"/>
                <a:gd name="T9" fmla="*/ 2147483646 h 1815"/>
                <a:gd name="T10" fmla="*/ 2147483646 w 4202"/>
                <a:gd name="T11" fmla="*/ 2147483646 h 1815"/>
                <a:gd name="T12" fmla="*/ 2147483646 w 4202"/>
                <a:gd name="T13" fmla="*/ 0 h 18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7" name="Google Shape;847;p31">
              <a:extLst>
                <a:ext uri="{FF2B5EF4-FFF2-40B4-BE49-F238E27FC236}">
                  <a16:creationId xmlns:a16="http://schemas.microsoft.com/office/drawing/2014/main" xmlns="" id="{47D532FD-8829-DC52-87CD-227E21C57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8029" y="2519380"/>
              <a:ext cx="1225635" cy="1242663"/>
            </a:xfrm>
            <a:custGeom>
              <a:avLst/>
              <a:gdLst>
                <a:gd name="T0" fmla="*/ 2147483646 w 39491"/>
                <a:gd name="T1" fmla="*/ 0 h 40034"/>
                <a:gd name="T2" fmla="*/ 2147483646 w 39491"/>
                <a:gd name="T3" fmla="*/ 2147483646 h 40034"/>
                <a:gd name="T4" fmla="*/ 2147483646 w 39491"/>
                <a:gd name="T5" fmla="*/ 2147483646 h 40034"/>
                <a:gd name="T6" fmla="*/ 2147483646 w 39491"/>
                <a:gd name="T7" fmla="*/ 2147483646 h 40034"/>
                <a:gd name="T8" fmla="*/ 2147483646 w 39491"/>
                <a:gd name="T9" fmla="*/ 2147483646 h 40034"/>
                <a:gd name="T10" fmla="*/ 2147483646 w 39491"/>
                <a:gd name="T11" fmla="*/ 2147483646 h 40034"/>
                <a:gd name="T12" fmla="*/ 2147483646 w 39491"/>
                <a:gd name="T13" fmla="*/ 2147483646 h 40034"/>
                <a:gd name="T14" fmla="*/ 2147483646 w 39491"/>
                <a:gd name="T15" fmla="*/ 2147483646 h 40034"/>
                <a:gd name="T16" fmla="*/ 2147483646 w 39491"/>
                <a:gd name="T17" fmla="*/ 2147483646 h 40034"/>
                <a:gd name="T18" fmla="*/ 2147483646 w 39491"/>
                <a:gd name="T19" fmla="*/ 2147483646 h 40034"/>
                <a:gd name="T20" fmla="*/ 2147483646 w 39491"/>
                <a:gd name="T21" fmla="*/ 2147483646 h 40034"/>
                <a:gd name="T22" fmla="*/ 2147483646 w 39491"/>
                <a:gd name="T23" fmla="*/ 2147483646 h 40034"/>
                <a:gd name="T24" fmla="*/ 2147483646 w 39491"/>
                <a:gd name="T25" fmla="*/ 2147483646 h 40034"/>
                <a:gd name="T26" fmla="*/ 2147483646 w 39491"/>
                <a:gd name="T27" fmla="*/ 2147483646 h 40034"/>
                <a:gd name="T28" fmla="*/ 2147483646 w 39491"/>
                <a:gd name="T29" fmla="*/ 0 h 400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8" name="Google Shape;848;p31">
              <a:extLst>
                <a:ext uri="{FF2B5EF4-FFF2-40B4-BE49-F238E27FC236}">
                  <a16:creationId xmlns:a16="http://schemas.microsoft.com/office/drawing/2014/main" xmlns="" id="{D6F54539-6236-3120-0758-C8DE49028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349409"/>
              <a:ext cx="1024537" cy="330107"/>
            </a:xfrm>
            <a:custGeom>
              <a:avLst/>
              <a:gdLst>
                <a:gd name="T0" fmla="*/ 2147483646 w 33038"/>
                <a:gd name="T1" fmla="*/ 2147483646 h 10655"/>
                <a:gd name="T2" fmla="*/ 2147483646 w 33038"/>
                <a:gd name="T3" fmla="*/ 2147483646 h 10655"/>
                <a:gd name="T4" fmla="*/ 2147483646 w 33038"/>
                <a:gd name="T5" fmla="*/ 2147483646 h 10655"/>
                <a:gd name="T6" fmla="*/ 2147483646 w 33038"/>
                <a:gd name="T7" fmla="*/ 2147483646 h 10655"/>
                <a:gd name="T8" fmla="*/ 2147483646 w 33038"/>
                <a:gd name="T9" fmla="*/ 2147483646 h 10655"/>
                <a:gd name="T10" fmla="*/ 2147483646 w 33038"/>
                <a:gd name="T11" fmla="*/ 2147483646 h 10655"/>
                <a:gd name="T12" fmla="*/ 2147483646 w 33038"/>
                <a:gd name="T13" fmla="*/ 2147483646 h 10655"/>
                <a:gd name="T14" fmla="*/ 2147483646 w 33038"/>
                <a:gd name="T15" fmla="*/ 2147483646 h 10655"/>
                <a:gd name="T16" fmla="*/ 0 w 33038"/>
                <a:gd name="T17" fmla="*/ 2147483646 h 10655"/>
                <a:gd name="T18" fmla="*/ 0 w 33038"/>
                <a:gd name="T19" fmla="*/ 2147483646 h 10655"/>
                <a:gd name="T20" fmla="*/ 2147483646 w 33038"/>
                <a:gd name="T21" fmla="*/ 2147483646 h 10655"/>
                <a:gd name="T22" fmla="*/ 2147483646 w 33038"/>
                <a:gd name="T23" fmla="*/ 2147483646 h 10655"/>
                <a:gd name="T24" fmla="*/ 2147483646 w 33038"/>
                <a:gd name="T25" fmla="*/ 2147483646 h 10655"/>
                <a:gd name="T26" fmla="*/ 0 w 33038"/>
                <a:gd name="T27" fmla="*/ 2147483646 h 106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9" name="Google Shape;849;p31">
              <a:extLst>
                <a:ext uri="{FF2B5EF4-FFF2-40B4-BE49-F238E27FC236}">
                  <a16:creationId xmlns:a16="http://schemas.microsoft.com/office/drawing/2014/main" xmlns="" id="{1799FEA5-D01C-F2FE-D539-062B34EDA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127221"/>
              <a:ext cx="1121911" cy="552295"/>
            </a:xfrm>
            <a:custGeom>
              <a:avLst/>
              <a:gdLst>
                <a:gd name="T0" fmla="*/ 2147483646 w 36130"/>
                <a:gd name="T1" fmla="*/ 2147483646 h 17780"/>
                <a:gd name="T2" fmla="*/ 2147483646 w 36130"/>
                <a:gd name="T3" fmla="*/ 2147483646 h 17780"/>
                <a:gd name="T4" fmla="*/ 2147483646 w 36130"/>
                <a:gd name="T5" fmla="*/ 2147483646 h 17780"/>
                <a:gd name="T6" fmla="*/ 0 w 36130"/>
                <a:gd name="T7" fmla="*/ 2147483646 h 17780"/>
                <a:gd name="T8" fmla="*/ 2147483646 w 36130"/>
                <a:gd name="T9" fmla="*/ 2147483646 h 17780"/>
                <a:gd name="T10" fmla="*/ 2147483646 w 36130"/>
                <a:gd name="T11" fmla="*/ 2147483646 h 17780"/>
                <a:gd name="T12" fmla="*/ 2147483646 w 36130"/>
                <a:gd name="T13" fmla="*/ 2147483646 h 17780"/>
                <a:gd name="T14" fmla="*/ 2147483646 w 36130"/>
                <a:gd name="T15" fmla="*/ 2147483646 h 17780"/>
                <a:gd name="T16" fmla="*/ 2147483646 w 36130"/>
                <a:gd name="T17" fmla="*/ 2147483646 h 17780"/>
                <a:gd name="T18" fmla="*/ 2147483646 w 36130"/>
                <a:gd name="T19" fmla="*/ 2147483646 h 17780"/>
                <a:gd name="T20" fmla="*/ 2147483646 w 36130"/>
                <a:gd name="T21" fmla="*/ 2147483646 h 17780"/>
                <a:gd name="T22" fmla="*/ 2147483646 w 36130"/>
                <a:gd name="T23" fmla="*/ 2147483646 h 17780"/>
                <a:gd name="T24" fmla="*/ 2147483646 w 36130"/>
                <a:gd name="T25" fmla="*/ 2147483646 h 17780"/>
                <a:gd name="T26" fmla="*/ 2147483646 w 36130"/>
                <a:gd name="T27" fmla="*/ 2147483646 h 17780"/>
                <a:gd name="T28" fmla="*/ 2147483646 w 36130"/>
                <a:gd name="T29" fmla="*/ 2147483646 h 17780"/>
                <a:gd name="T30" fmla="*/ 2147483646 w 36130"/>
                <a:gd name="T31" fmla="*/ 2147483646 h 17780"/>
                <a:gd name="T32" fmla="*/ 2147483646 w 36130"/>
                <a:gd name="T33" fmla="*/ 2147483646 h 17780"/>
                <a:gd name="T34" fmla="*/ 2147483646 w 36130"/>
                <a:gd name="T35" fmla="*/ 2147483646 h 17780"/>
                <a:gd name="T36" fmla="*/ 2147483646 w 36130"/>
                <a:gd name="T37" fmla="*/ 2147483646 h 17780"/>
                <a:gd name="T38" fmla="*/ 2147483646 w 36130"/>
                <a:gd name="T39" fmla="*/ 2147483646 h 17780"/>
                <a:gd name="T40" fmla="*/ 2147483646 w 36130"/>
                <a:gd name="T41" fmla="*/ 2147483646 h 17780"/>
                <a:gd name="T42" fmla="*/ 2147483646 w 36130"/>
                <a:gd name="T43" fmla="*/ 2147483646 h 17780"/>
                <a:gd name="T44" fmla="*/ 2147483646 w 36130"/>
                <a:gd name="T45" fmla="*/ 2147483646 h 17780"/>
                <a:gd name="T46" fmla="*/ 2147483646 w 36130"/>
                <a:gd name="T47" fmla="*/ 2147483646 h 17780"/>
                <a:gd name="T48" fmla="*/ 2147483646 w 36130"/>
                <a:gd name="T49" fmla="*/ 2147483646 h 17780"/>
                <a:gd name="T50" fmla="*/ 2147483646 w 36130"/>
                <a:gd name="T51" fmla="*/ 2147483646 h 17780"/>
                <a:gd name="T52" fmla="*/ 2147483646 w 36130"/>
                <a:gd name="T53" fmla="*/ 2147483646 h 17780"/>
                <a:gd name="T54" fmla="*/ 2147483646 w 36130"/>
                <a:gd name="T55" fmla="*/ 2147483646 h 17780"/>
                <a:gd name="T56" fmla="*/ 2147483646 w 36130"/>
                <a:gd name="T57" fmla="*/ 2147483646 h 1778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0" name="Google Shape;850;p31">
              <a:extLst>
                <a:ext uri="{FF2B5EF4-FFF2-40B4-BE49-F238E27FC236}">
                  <a16:creationId xmlns:a16="http://schemas.microsoft.com/office/drawing/2014/main" xmlns="" id="{7A564495-6766-5087-24EF-82C6B90982B8}"/>
                </a:ext>
              </a:extLst>
            </p:cNvPr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851;p31">
              <a:extLst>
                <a:ext uri="{FF2B5EF4-FFF2-40B4-BE49-F238E27FC236}">
                  <a16:creationId xmlns:a16="http://schemas.microsoft.com/office/drawing/2014/main" xmlns="" id="{9C7DBDD1-A575-4578-FAB6-CEFF4C4F6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74" y="3062153"/>
              <a:ext cx="8467" cy="4761"/>
            </a:xfrm>
            <a:custGeom>
              <a:avLst/>
              <a:gdLst>
                <a:gd name="T0" fmla="*/ 2147483646 w 270"/>
                <a:gd name="T1" fmla="*/ 2147483646 h 169"/>
                <a:gd name="T2" fmla="*/ 0 w 270"/>
                <a:gd name="T3" fmla="*/ 2147483646 h 169"/>
                <a:gd name="T4" fmla="*/ 2147483646 w 270"/>
                <a:gd name="T5" fmla="*/ 2147483646 h 16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2" name="Google Shape;852;p31">
              <a:extLst>
                <a:ext uri="{FF2B5EF4-FFF2-40B4-BE49-F238E27FC236}">
                  <a16:creationId xmlns:a16="http://schemas.microsoft.com/office/drawing/2014/main" xmlns="" id="{729330C5-9A58-09CF-0F0A-4A67577BE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5116" y="3197052"/>
              <a:ext cx="95256" cy="52373"/>
            </a:xfrm>
            <a:custGeom>
              <a:avLst/>
              <a:gdLst>
                <a:gd name="T0" fmla="*/ 2147483646 w 3093"/>
                <a:gd name="T1" fmla="*/ 2147483646 h 1682"/>
                <a:gd name="T2" fmla="*/ 2147483646 w 3093"/>
                <a:gd name="T3" fmla="*/ 2147483646 h 1682"/>
                <a:gd name="T4" fmla="*/ 0 w 3093"/>
                <a:gd name="T5" fmla="*/ 2147483646 h 1682"/>
                <a:gd name="T6" fmla="*/ 2147483646 w 3093"/>
                <a:gd name="T7" fmla="*/ 2147483646 h 16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3" name="Google Shape;853;p31">
              <a:extLst>
                <a:ext uri="{FF2B5EF4-FFF2-40B4-BE49-F238E27FC236}">
                  <a16:creationId xmlns:a16="http://schemas.microsoft.com/office/drawing/2014/main" xmlns="" id="{E7778580-6776-D085-CC1E-CAC96ED2D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0372" y="3127221"/>
              <a:ext cx="220149" cy="77766"/>
            </a:xfrm>
            <a:custGeom>
              <a:avLst/>
              <a:gdLst>
                <a:gd name="T0" fmla="*/ 2147483646 w 7126"/>
                <a:gd name="T1" fmla="*/ 2147483646 h 2522"/>
                <a:gd name="T2" fmla="*/ 2147483646 w 7126"/>
                <a:gd name="T3" fmla="*/ 2147483646 h 2522"/>
                <a:gd name="T4" fmla="*/ 2147483646 w 7126"/>
                <a:gd name="T5" fmla="*/ 2147483646 h 2522"/>
                <a:gd name="T6" fmla="*/ 2147483646 w 7126"/>
                <a:gd name="T7" fmla="*/ 2147483646 h 2522"/>
                <a:gd name="T8" fmla="*/ 2147483646 w 7126"/>
                <a:gd name="T9" fmla="*/ 2147483646 h 2522"/>
                <a:gd name="T10" fmla="*/ 2147483646 w 7126"/>
                <a:gd name="T11" fmla="*/ 2147483646 h 2522"/>
                <a:gd name="T12" fmla="*/ 2147483646 w 7126"/>
                <a:gd name="T13" fmla="*/ 2147483646 h 2522"/>
                <a:gd name="T14" fmla="*/ 0 w 7126"/>
                <a:gd name="T15" fmla="*/ 2147483646 h 2522"/>
                <a:gd name="T16" fmla="*/ 0 w 7126"/>
                <a:gd name="T17" fmla="*/ 2147483646 h 2522"/>
                <a:gd name="T18" fmla="*/ 2147483646 w 7126"/>
                <a:gd name="T19" fmla="*/ 2147483646 h 25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4" name="Google Shape;854;p31">
              <a:extLst>
                <a:ext uri="{FF2B5EF4-FFF2-40B4-BE49-F238E27FC236}">
                  <a16:creationId xmlns:a16="http://schemas.microsoft.com/office/drawing/2014/main" xmlns="" id="{B856A501-8EA4-3D3A-7CF7-77B60FFA9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9785" y="3187529"/>
              <a:ext cx="127009" cy="61896"/>
            </a:xfrm>
            <a:custGeom>
              <a:avLst/>
              <a:gdLst>
                <a:gd name="T0" fmla="*/ 2147483646 w 4068"/>
                <a:gd name="T1" fmla="*/ 0 h 1984"/>
                <a:gd name="T2" fmla="*/ 2147483646 w 4068"/>
                <a:gd name="T3" fmla="*/ 2147483646 h 1984"/>
                <a:gd name="T4" fmla="*/ 2147483646 w 4068"/>
                <a:gd name="T5" fmla="*/ 0 h 1984"/>
                <a:gd name="T6" fmla="*/ 2147483646 w 4068"/>
                <a:gd name="T7" fmla="*/ 0 h 19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lnTo>
                    <a:pt x="3933" y="0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5" name="Google Shape;855;p31">
              <a:extLst>
                <a:ext uri="{FF2B5EF4-FFF2-40B4-BE49-F238E27FC236}">
                  <a16:creationId xmlns:a16="http://schemas.microsoft.com/office/drawing/2014/main" xmlns="" id="{E7295430-F053-D364-02FC-447B91ED7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344648"/>
              <a:ext cx="0" cy="4761"/>
            </a:xfrm>
            <a:custGeom>
              <a:avLst/>
              <a:gdLst>
                <a:gd name="T0" fmla="*/ 0 w 1"/>
                <a:gd name="T1" fmla="*/ 0 h 135"/>
                <a:gd name="T2" fmla="*/ 0 w 1"/>
                <a:gd name="T3" fmla="*/ 0 h 135"/>
                <a:gd name="T4" fmla="*/ 0 w 1"/>
                <a:gd name="T5" fmla="*/ 2147483646 h 135"/>
                <a:gd name="T6" fmla="*/ 0 w 1"/>
                <a:gd name="T7" fmla="*/ 2147483646 h 135"/>
                <a:gd name="T8" fmla="*/ 0 w 1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6" name="Google Shape;856;p31">
              <a:extLst>
                <a:ext uri="{FF2B5EF4-FFF2-40B4-BE49-F238E27FC236}">
                  <a16:creationId xmlns:a16="http://schemas.microsoft.com/office/drawing/2014/main" xmlns="" id="{4C2A6038-7D59-C6A8-4874-029AA92B5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276404"/>
              <a:ext cx="42336" cy="73004"/>
            </a:xfrm>
            <a:custGeom>
              <a:avLst/>
              <a:gdLst>
                <a:gd name="T0" fmla="*/ 2147483646 w 1405"/>
                <a:gd name="T1" fmla="*/ 2147483646 h 2334"/>
                <a:gd name="T2" fmla="*/ 2147483646 w 1405"/>
                <a:gd name="T3" fmla="*/ 2147483646 h 2334"/>
                <a:gd name="T4" fmla="*/ 0 w 1405"/>
                <a:gd name="T5" fmla="*/ 2147483646 h 2334"/>
                <a:gd name="T6" fmla="*/ 0 w 1405"/>
                <a:gd name="T7" fmla="*/ 2147483646 h 2334"/>
                <a:gd name="T8" fmla="*/ 2147483646 w 1405"/>
                <a:gd name="T9" fmla="*/ 2147483646 h 2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7" name="Google Shape;857;p31">
              <a:extLst>
                <a:ext uri="{FF2B5EF4-FFF2-40B4-BE49-F238E27FC236}">
                  <a16:creationId xmlns:a16="http://schemas.microsoft.com/office/drawing/2014/main" xmlns="" id="{8FD3EA5B-C0BC-0CD4-B07C-5AA0E9D74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8320" y="3179595"/>
              <a:ext cx="1466952" cy="209491"/>
            </a:xfrm>
            <a:custGeom>
              <a:avLst/>
              <a:gdLst>
                <a:gd name="T0" fmla="*/ 2147483646 w 47188"/>
                <a:gd name="T1" fmla="*/ 2147483646 h 6723"/>
                <a:gd name="T2" fmla="*/ 2147483646 w 47188"/>
                <a:gd name="T3" fmla="*/ 2147483646 h 6723"/>
                <a:gd name="T4" fmla="*/ 2147483646 w 47188"/>
                <a:gd name="T5" fmla="*/ 2147483646 h 6723"/>
                <a:gd name="T6" fmla="*/ 2147483646 w 47188"/>
                <a:gd name="T7" fmla="*/ 2147483646 h 6723"/>
                <a:gd name="T8" fmla="*/ 2147483646 w 47188"/>
                <a:gd name="T9" fmla="*/ 2147483646 h 6723"/>
                <a:gd name="T10" fmla="*/ 2147483646 w 47188"/>
                <a:gd name="T11" fmla="*/ 2147483646 h 6723"/>
                <a:gd name="T12" fmla="*/ 2147483646 w 47188"/>
                <a:gd name="T13" fmla="*/ 2147483646 h 6723"/>
                <a:gd name="T14" fmla="*/ 2147483646 w 47188"/>
                <a:gd name="T15" fmla="*/ 2147483646 h 6723"/>
                <a:gd name="T16" fmla="*/ 2147483646 w 47188"/>
                <a:gd name="T17" fmla="*/ 2147483646 h 6723"/>
                <a:gd name="T18" fmla="*/ 2147483646 w 47188"/>
                <a:gd name="T19" fmla="*/ 2147483646 h 6723"/>
                <a:gd name="T20" fmla="*/ 2147483646 w 47188"/>
                <a:gd name="T21" fmla="*/ 2147483646 h 6723"/>
                <a:gd name="T22" fmla="*/ 2147483646 w 47188"/>
                <a:gd name="T23" fmla="*/ 2147483646 h 6723"/>
                <a:gd name="T24" fmla="*/ 2147483646 w 47188"/>
                <a:gd name="T25" fmla="*/ 2147483646 h 6723"/>
                <a:gd name="T26" fmla="*/ 2147483646 w 47188"/>
                <a:gd name="T27" fmla="*/ 2147483646 h 6723"/>
                <a:gd name="T28" fmla="*/ 2147483646 w 47188"/>
                <a:gd name="T29" fmla="*/ 2147483646 h 6723"/>
                <a:gd name="T30" fmla="*/ 2147483646 w 47188"/>
                <a:gd name="T31" fmla="*/ 2147483646 h 6723"/>
                <a:gd name="T32" fmla="*/ 2147483646 w 47188"/>
                <a:gd name="T33" fmla="*/ 2147483646 h 6723"/>
                <a:gd name="T34" fmla="*/ 2147483646 w 47188"/>
                <a:gd name="T35" fmla="*/ 2147483646 h 6723"/>
                <a:gd name="T36" fmla="*/ 2147483646 w 47188"/>
                <a:gd name="T37" fmla="*/ 0 h 6723"/>
                <a:gd name="T38" fmla="*/ 2147483646 w 47188"/>
                <a:gd name="T39" fmla="*/ 2147483646 h 6723"/>
                <a:gd name="T40" fmla="*/ 2147483646 w 47188"/>
                <a:gd name="T41" fmla="*/ 2147483646 h 6723"/>
                <a:gd name="T42" fmla="*/ 2147483646 w 47188"/>
                <a:gd name="T43" fmla="*/ 0 h 67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8" name="Google Shape;858;p31">
              <a:extLst>
                <a:ext uri="{FF2B5EF4-FFF2-40B4-BE49-F238E27FC236}">
                  <a16:creationId xmlns:a16="http://schemas.microsoft.com/office/drawing/2014/main" xmlns="" id="{D824B883-C464-F9A4-4088-4D34C4C68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8627" y="3384324"/>
              <a:ext cx="0" cy="0"/>
            </a:xfrm>
            <a:custGeom>
              <a:avLst/>
              <a:gdLst>
                <a:gd name="T0" fmla="*/ 2147483646 w 1"/>
                <a:gd name="T1" fmla="*/ 2147483646 h 1"/>
                <a:gd name="T2" fmla="*/ 2147483646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9" name="Google Shape;859;p31">
              <a:extLst>
                <a:ext uri="{FF2B5EF4-FFF2-40B4-BE49-F238E27FC236}">
                  <a16:creationId xmlns:a16="http://schemas.microsoft.com/office/drawing/2014/main" xmlns="" id="{40E86761-5A01-F69F-68E6-7160A9514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721" y="3314494"/>
              <a:ext cx="88906" cy="69830"/>
            </a:xfrm>
            <a:custGeom>
              <a:avLst/>
              <a:gdLst>
                <a:gd name="T0" fmla="*/ 0 w 2823"/>
                <a:gd name="T1" fmla="*/ 2147483646 h 2253"/>
                <a:gd name="T2" fmla="*/ 2147483646 w 2823"/>
                <a:gd name="T3" fmla="*/ 2147483646 h 2253"/>
                <a:gd name="T4" fmla="*/ 0 w 2823"/>
                <a:gd name="T5" fmla="*/ 2147483646 h 22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0" name="Google Shape;860;p31">
              <a:extLst>
                <a:ext uri="{FF2B5EF4-FFF2-40B4-BE49-F238E27FC236}">
                  <a16:creationId xmlns:a16="http://schemas.microsoft.com/office/drawing/2014/main" xmlns="" id="{BDA8D626-1F67-381D-65F2-ED6C56061AA3}"/>
                </a:ext>
              </a:extLst>
            </p:cNvPr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1" name="Google Shape;861;p31">
              <a:extLst>
                <a:ext uri="{FF2B5EF4-FFF2-40B4-BE49-F238E27FC236}">
                  <a16:creationId xmlns:a16="http://schemas.microsoft.com/office/drawing/2014/main" xmlns="" id="{7D42CFFF-D532-9742-1A82-AAF90A3B0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2486" y="3492244"/>
              <a:ext cx="179930" cy="122204"/>
            </a:xfrm>
            <a:custGeom>
              <a:avLst/>
              <a:gdLst>
                <a:gd name="T0" fmla="*/ 2147483646 w 5748"/>
                <a:gd name="T1" fmla="*/ 2147483646 h 3934"/>
                <a:gd name="T2" fmla="*/ 2147483646 w 5748"/>
                <a:gd name="T3" fmla="*/ 2147483646 h 3934"/>
                <a:gd name="T4" fmla="*/ 2147483646 w 5748"/>
                <a:gd name="T5" fmla="*/ 2147483646 h 3934"/>
                <a:gd name="T6" fmla="*/ 2147483646 w 5748"/>
                <a:gd name="T7" fmla="*/ 2147483646 h 3934"/>
                <a:gd name="T8" fmla="*/ 2147483646 w 5748"/>
                <a:gd name="T9" fmla="*/ 2147483646 h 3934"/>
                <a:gd name="T10" fmla="*/ 2147483646 w 5748"/>
                <a:gd name="T11" fmla="*/ 2147483646 h 3934"/>
                <a:gd name="T12" fmla="*/ 2147483646 w 5748"/>
                <a:gd name="T13" fmla="*/ 2147483646 h 3934"/>
                <a:gd name="T14" fmla="*/ 2147483646 w 5748"/>
                <a:gd name="T15" fmla="*/ 2147483646 h 3934"/>
                <a:gd name="T16" fmla="*/ 2147483646 w 5748"/>
                <a:gd name="T17" fmla="*/ 2147483646 h 3934"/>
                <a:gd name="T18" fmla="*/ 2147483646 w 5748"/>
                <a:gd name="T19" fmla="*/ 2147483646 h 3934"/>
                <a:gd name="T20" fmla="*/ 2147483646 w 5748"/>
                <a:gd name="T21" fmla="*/ 2147483646 h 3934"/>
                <a:gd name="T22" fmla="*/ 2147483646 w 5748"/>
                <a:gd name="T23" fmla="*/ 2147483646 h 39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2" name="Google Shape;862;p31">
              <a:extLst>
                <a:ext uri="{FF2B5EF4-FFF2-40B4-BE49-F238E27FC236}">
                  <a16:creationId xmlns:a16="http://schemas.microsoft.com/office/drawing/2014/main" xmlns="" id="{BE17335E-B9FB-99DB-162C-FEA2BE43D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817" y="3257360"/>
              <a:ext cx="234966" cy="209491"/>
            </a:xfrm>
            <a:custGeom>
              <a:avLst/>
              <a:gdLst>
                <a:gd name="T0" fmla="*/ 2147483646 w 7563"/>
                <a:gd name="T1" fmla="*/ 0 h 6741"/>
                <a:gd name="T2" fmla="*/ 2147483646 w 7563"/>
                <a:gd name="T3" fmla="*/ 2147483646 h 6741"/>
                <a:gd name="T4" fmla="*/ 2147483646 w 7563"/>
                <a:gd name="T5" fmla="*/ 2147483646 h 6741"/>
                <a:gd name="T6" fmla="*/ 2147483646 w 7563"/>
                <a:gd name="T7" fmla="*/ 2147483646 h 6741"/>
                <a:gd name="T8" fmla="*/ 2147483646 w 7563"/>
                <a:gd name="T9" fmla="*/ 2147483646 h 6741"/>
                <a:gd name="T10" fmla="*/ 2147483646 w 7563"/>
                <a:gd name="T11" fmla="*/ 2147483646 h 6741"/>
                <a:gd name="T12" fmla="*/ 2147483646 w 7563"/>
                <a:gd name="T13" fmla="*/ 0 h 67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3" name="Google Shape;863;p31">
              <a:extLst>
                <a:ext uri="{FF2B5EF4-FFF2-40B4-BE49-F238E27FC236}">
                  <a16:creationId xmlns:a16="http://schemas.microsoft.com/office/drawing/2014/main" xmlns="" id="{83E28802-7EBB-A347-271F-F0D728929C81}"/>
                </a:ext>
              </a:extLst>
            </p:cNvPr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4" name="Google Shape;864;p31">
              <a:extLst>
                <a:ext uri="{FF2B5EF4-FFF2-40B4-BE49-F238E27FC236}">
                  <a16:creationId xmlns:a16="http://schemas.microsoft.com/office/drawing/2014/main" xmlns="" id="{2831B089-CBBA-5123-E6B3-8809FEF3E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3286" y="3289101"/>
              <a:ext cx="218031" cy="192034"/>
            </a:xfrm>
            <a:custGeom>
              <a:avLst/>
              <a:gdLst>
                <a:gd name="T0" fmla="*/ 2147483646 w 6992"/>
                <a:gd name="T1" fmla="*/ 2147483646 h 6211"/>
                <a:gd name="T2" fmla="*/ 2147483646 w 6992"/>
                <a:gd name="T3" fmla="*/ 2147483646 h 6211"/>
                <a:gd name="T4" fmla="*/ 2147483646 w 6992"/>
                <a:gd name="T5" fmla="*/ 2147483646 h 6211"/>
                <a:gd name="T6" fmla="*/ 2147483646 w 6992"/>
                <a:gd name="T7" fmla="*/ 2147483646 h 6211"/>
                <a:gd name="T8" fmla="*/ 2147483646 w 6992"/>
                <a:gd name="T9" fmla="*/ 2147483646 h 6211"/>
                <a:gd name="T10" fmla="*/ 2147483646 w 6992"/>
                <a:gd name="T11" fmla="*/ 2147483646 h 6211"/>
                <a:gd name="T12" fmla="*/ 2147483646 w 6992"/>
                <a:gd name="T13" fmla="*/ 2147483646 h 62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5" name="Google Shape;865;p31">
              <a:extLst>
                <a:ext uri="{FF2B5EF4-FFF2-40B4-BE49-F238E27FC236}">
                  <a16:creationId xmlns:a16="http://schemas.microsoft.com/office/drawing/2014/main" xmlns="" id="{71F1BD1C-625C-516A-6D33-704D73733670}"/>
                </a:ext>
              </a:extLst>
            </p:cNvPr>
            <p:cNvSpPr/>
            <p:nvPr/>
          </p:nvSpPr>
          <p:spPr>
            <a:xfrm>
              <a:off x="5881016" y="3458916"/>
              <a:ext cx="180914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866;p31">
              <a:extLst>
                <a:ext uri="{FF2B5EF4-FFF2-40B4-BE49-F238E27FC236}">
                  <a16:creationId xmlns:a16="http://schemas.microsoft.com/office/drawing/2014/main" xmlns="" id="{A9DC5875-F69F-EE91-1800-2834DF233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819177"/>
              <a:ext cx="247666" cy="358674"/>
            </a:xfrm>
            <a:custGeom>
              <a:avLst/>
              <a:gdLst>
                <a:gd name="T0" fmla="*/ 2147483646 w 8000"/>
                <a:gd name="T1" fmla="*/ 2147483646 h 11551"/>
                <a:gd name="T2" fmla="*/ 2147483646 w 8000"/>
                <a:gd name="T3" fmla="*/ 2147483646 h 11551"/>
                <a:gd name="T4" fmla="*/ 2147483646 w 8000"/>
                <a:gd name="T5" fmla="*/ 2147483646 h 11551"/>
                <a:gd name="T6" fmla="*/ 2147483646 w 8000"/>
                <a:gd name="T7" fmla="*/ 2147483646 h 11551"/>
                <a:gd name="T8" fmla="*/ 2147483646 w 8000"/>
                <a:gd name="T9" fmla="*/ 2147483646 h 11551"/>
                <a:gd name="T10" fmla="*/ 2147483646 w 8000"/>
                <a:gd name="T11" fmla="*/ 2147483646 h 11551"/>
                <a:gd name="T12" fmla="*/ 2147483646 w 8000"/>
                <a:gd name="T13" fmla="*/ 2147483646 h 11551"/>
                <a:gd name="T14" fmla="*/ 2147483646 w 8000"/>
                <a:gd name="T15" fmla="*/ 2147483646 h 11551"/>
                <a:gd name="T16" fmla="*/ 2147483646 w 8000"/>
                <a:gd name="T17" fmla="*/ 2147483646 h 115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7" name="Google Shape;867;p31">
              <a:extLst>
                <a:ext uri="{FF2B5EF4-FFF2-40B4-BE49-F238E27FC236}">
                  <a16:creationId xmlns:a16="http://schemas.microsoft.com/office/drawing/2014/main" xmlns="" id="{55881C30-6087-8481-2D95-7114467FE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819177"/>
              <a:ext cx="247666" cy="357088"/>
            </a:xfrm>
            <a:custGeom>
              <a:avLst/>
              <a:gdLst>
                <a:gd name="T0" fmla="*/ 2147483646 w 8000"/>
                <a:gd name="T1" fmla="*/ 2147483646 h 11495"/>
                <a:gd name="T2" fmla="*/ 2147483646 w 8000"/>
                <a:gd name="T3" fmla="*/ 2147483646 h 11495"/>
                <a:gd name="T4" fmla="*/ 2147483646 w 8000"/>
                <a:gd name="T5" fmla="*/ 2147483646 h 11495"/>
                <a:gd name="T6" fmla="*/ 2147483646 w 8000"/>
                <a:gd name="T7" fmla="*/ 2147483646 h 11495"/>
                <a:gd name="T8" fmla="*/ 2147483646 w 8000"/>
                <a:gd name="T9" fmla="*/ 2147483646 h 11495"/>
                <a:gd name="T10" fmla="*/ 2147483646 w 8000"/>
                <a:gd name="T11" fmla="*/ 2147483646 h 11495"/>
                <a:gd name="T12" fmla="*/ 2147483646 w 8000"/>
                <a:gd name="T13" fmla="*/ 2147483646 h 11495"/>
                <a:gd name="T14" fmla="*/ 2147483646 w 8000"/>
                <a:gd name="T15" fmla="*/ 2147483646 h 11495"/>
                <a:gd name="T16" fmla="*/ 2147483646 w 8000"/>
                <a:gd name="T17" fmla="*/ 2147483646 h 11495"/>
                <a:gd name="T18" fmla="*/ 2147483646 w 8000"/>
                <a:gd name="T19" fmla="*/ 2147483646 h 11495"/>
                <a:gd name="T20" fmla="*/ 2147483646 w 8000"/>
                <a:gd name="T21" fmla="*/ 2147483646 h 11495"/>
                <a:gd name="T22" fmla="*/ 2147483646 w 8000"/>
                <a:gd name="T23" fmla="*/ 2147483646 h 11495"/>
                <a:gd name="T24" fmla="*/ 2147483646 w 8000"/>
                <a:gd name="T25" fmla="*/ 2147483646 h 11495"/>
                <a:gd name="T26" fmla="*/ 2147483646 w 8000"/>
                <a:gd name="T27" fmla="*/ 2147483646 h 11495"/>
                <a:gd name="T28" fmla="*/ 2147483646 w 8000"/>
                <a:gd name="T29" fmla="*/ 2147483646 h 11495"/>
                <a:gd name="T30" fmla="*/ 2147483646 w 8000"/>
                <a:gd name="T31" fmla="*/ 2147483646 h 11495"/>
                <a:gd name="T32" fmla="*/ 2147483646 w 8000"/>
                <a:gd name="T33" fmla="*/ 2147483646 h 11495"/>
                <a:gd name="T34" fmla="*/ 2147483646 w 8000"/>
                <a:gd name="T35" fmla="*/ 2147483646 h 11495"/>
                <a:gd name="T36" fmla="*/ 2147483646 w 8000"/>
                <a:gd name="T37" fmla="*/ 2147483646 h 114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8" name="Google Shape;868;p31">
              <a:extLst>
                <a:ext uri="{FF2B5EF4-FFF2-40B4-BE49-F238E27FC236}">
                  <a16:creationId xmlns:a16="http://schemas.microsoft.com/office/drawing/2014/main" xmlns="" id="{A52049C5-54F3-AFC5-B110-DB6B374B0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084" y="3981056"/>
              <a:ext cx="0" cy="138074"/>
            </a:xfrm>
            <a:custGeom>
              <a:avLst/>
              <a:gdLst>
                <a:gd name="T0" fmla="*/ 2147483646 w 1"/>
                <a:gd name="T1" fmla="*/ 0 h 4471"/>
                <a:gd name="T2" fmla="*/ 2147483646 w 1"/>
                <a:gd name="T3" fmla="*/ 2147483646 h 4471"/>
                <a:gd name="T4" fmla="*/ 2147483646 w 1"/>
                <a:gd name="T5" fmla="*/ 2147483646 h 4471"/>
                <a:gd name="T6" fmla="*/ 2147483646 w 1"/>
                <a:gd name="T7" fmla="*/ 0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9" name="Google Shape;869;p31">
              <a:extLst>
                <a:ext uri="{FF2B5EF4-FFF2-40B4-BE49-F238E27FC236}">
                  <a16:creationId xmlns:a16="http://schemas.microsoft.com/office/drawing/2014/main" xmlns="" id="{F655C329-53CD-2282-D826-FDAAE22AC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1682" y="3827113"/>
              <a:ext cx="25402" cy="12696"/>
            </a:xfrm>
            <a:custGeom>
              <a:avLst/>
              <a:gdLst>
                <a:gd name="T0" fmla="*/ 2147483646 w 841"/>
                <a:gd name="T1" fmla="*/ 0 h 404"/>
                <a:gd name="T2" fmla="*/ 2147483646 w 841"/>
                <a:gd name="T3" fmla="*/ 2147483646 h 404"/>
                <a:gd name="T4" fmla="*/ 2147483646 w 841"/>
                <a:gd name="T5" fmla="*/ 2147483646 h 404"/>
                <a:gd name="T6" fmla="*/ 2147483646 w 841"/>
                <a:gd name="T7" fmla="*/ 0 h 404"/>
                <a:gd name="T8" fmla="*/ 2147483646 w 841"/>
                <a:gd name="T9" fmla="*/ 2147483646 h 404"/>
                <a:gd name="T10" fmla="*/ 2147483646 w 841"/>
                <a:gd name="T11" fmla="*/ 2147483646 h 404"/>
                <a:gd name="T12" fmla="*/ 2147483646 w 841"/>
                <a:gd name="T13" fmla="*/ 2147483646 h 404"/>
                <a:gd name="T14" fmla="*/ 2147483646 w 841"/>
                <a:gd name="T15" fmla="*/ 2147483646 h 404"/>
                <a:gd name="T16" fmla="*/ 2147483646 w 841"/>
                <a:gd name="T17" fmla="*/ 2147483646 h 404"/>
                <a:gd name="T18" fmla="*/ 2147483646 w 841"/>
                <a:gd name="T19" fmla="*/ 2147483646 h 404"/>
                <a:gd name="T20" fmla="*/ 2147483646 w 841"/>
                <a:gd name="T21" fmla="*/ 2147483646 h 404"/>
                <a:gd name="T22" fmla="*/ 0 w 841"/>
                <a:gd name="T23" fmla="*/ 2147483646 h 404"/>
                <a:gd name="T24" fmla="*/ 2147483646 w 841"/>
                <a:gd name="T25" fmla="*/ 2147483646 h 4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0" name="Google Shape;870;p31">
              <a:extLst>
                <a:ext uri="{FF2B5EF4-FFF2-40B4-BE49-F238E27FC236}">
                  <a16:creationId xmlns:a16="http://schemas.microsoft.com/office/drawing/2014/main" xmlns="" id="{0331ED0B-21E1-4A22-4F00-B1E944621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827113"/>
              <a:ext cx="247666" cy="349152"/>
            </a:xfrm>
            <a:custGeom>
              <a:avLst/>
              <a:gdLst>
                <a:gd name="T0" fmla="*/ 2147483646 w 8000"/>
                <a:gd name="T1" fmla="*/ 0 h 11192"/>
                <a:gd name="T2" fmla="*/ 2147483646 w 8000"/>
                <a:gd name="T3" fmla="*/ 2147483646 h 11192"/>
                <a:gd name="T4" fmla="*/ 2147483646 w 8000"/>
                <a:gd name="T5" fmla="*/ 2147483646 h 11192"/>
                <a:gd name="T6" fmla="*/ 2147483646 w 8000"/>
                <a:gd name="T7" fmla="*/ 2147483646 h 11192"/>
                <a:gd name="T8" fmla="*/ 2147483646 w 8000"/>
                <a:gd name="T9" fmla="*/ 2147483646 h 11192"/>
                <a:gd name="T10" fmla="*/ 2147483646 w 8000"/>
                <a:gd name="T11" fmla="*/ 2147483646 h 11192"/>
                <a:gd name="T12" fmla="*/ 2147483646 w 8000"/>
                <a:gd name="T13" fmla="*/ 2147483646 h 11192"/>
                <a:gd name="T14" fmla="*/ 2147483646 w 8000"/>
                <a:gd name="T15" fmla="*/ 2147483646 h 11192"/>
                <a:gd name="T16" fmla="*/ 2147483646 w 8000"/>
                <a:gd name="T17" fmla="*/ 0 h 11192"/>
                <a:gd name="T18" fmla="*/ 2147483646 w 8000"/>
                <a:gd name="T19" fmla="*/ 2147483646 h 11192"/>
                <a:gd name="T20" fmla="*/ 2147483646 w 8000"/>
                <a:gd name="T21" fmla="*/ 2147483646 h 11192"/>
                <a:gd name="T22" fmla="*/ 2147483646 w 8000"/>
                <a:gd name="T23" fmla="*/ 2147483646 h 11192"/>
                <a:gd name="T24" fmla="*/ 2147483646 w 8000"/>
                <a:gd name="T25" fmla="*/ 2147483646 h 11192"/>
                <a:gd name="T26" fmla="*/ 2147483646 w 8000"/>
                <a:gd name="T27" fmla="*/ 2147483646 h 11192"/>
                <a:gd name="T28" fmla="*/ 2147483646 w 8000"/>
                <a:gd name="T29" fmla="*/ 2147483646 h 11192"/>
                <a:gd name="T30" fmla="*/ 2147483646 w 8000"/>
                <a:gd name="T31" fmla="*/ 2147483646 h 11192"/>
                <a:gd name="T32" fmla="*/ 2147483646 w 8000"/>
                <a:gd name="T33" fmla="*/ 2147483646 h 11192"/>
                <a:gd name="T34" fmla="*/ 2147483646 w 8000"/>
                <a:gd name="T35" fmla="*/ 2147483646 h 11192"/>
                <a:gd name="T36" fmla="*/ 2147483646 w 8000"/>
                <a:gd name="T37" fmla="*/ 2147483646 h 11192"/>
                <a:gd name="T38" fmla="*/ 2147483646 w 8000"/>
                <a:gd name="T39" fmla="*/ 2147483646 h 11192"/>
                <a:gd name="T40" fmla="*/ 2147483646 w 8000"/>
                <a:gd name="T41" fmla="*/ 0 h 1119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1" name="Google Shape;871;p31">
              <a:extLst>
                <a:ext uri="{FF2B5EF4-FFF2-40B4-BE49-F238E27FC236}">
                  <a16:creationId xmlns:a16="http://schemas.microsoft.com/office/drawing/2014/main" xmlns="" id="{2D49CDBB-AEB1-29D0-9777-1271AB507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784262"/>
              <a:ext cx="247666" cy="69830"/>
            </a:xfrm>
            <a:custGeom>
              <a:avLst/>
              <a:gdLst>
                <a:gd name="T0" fmla="*/ 2147483646 w 8000"/>
                <a:gd name="T1" fmla="*/ 2147483646 h 2253"/>
                <a:gd name="T2" fmla="*/ 2147483646 w 8000"/>
                <a:gd name="T3" fmla="*/ 2147483646 h 2253"/>
                <a:gd name="T4" fmla="*/ 2147483646 w 8000"/>
                <a:gd name="T5" fmla="*/ 2147483646 h 2253"/>
                <a:gd name="T6" fmla="*/ 2147483646 w 8000"/>
                <a:gd name="T7" fmla="*/ 2147483646 h 2253"/>
                <a:gd name="T8" fmla="*/ 2147483646 w 8000"/>
                <a:gd name="T9" fmla="*/ 2147483646 h 2253"/>
                <a:gd name="T10" fmla="*/ 2147483646 w 8000"/>
                <a:gd name="T11" fmla="*/ 2147483646 h 2253"/>
                <a:gd name="T12" fmla="*/ 2147483646 w 8000"/>
                <a:gd name="T13" fmla="*/ 2147483646 h 2253"/>
                <a:gd name="T14" fmla="*/ 2147483646 w 8000"/>
                <a:gd name="T15" fmla="*/ 2147483646 h 2253"/>
                <a:gd name="T16" fmla="*/ 2147483646 w 8000"/>
                <a:gd name="T17" fmla="*/ 2147483646 h 2253"/>
                <a:gd name="T18" fmla="*/ 2147483646 w 8000"/>
                <a:gd name="T19" fmla="*/ 2147483646 h 2253"/>
                <a:gd name="T20" fmla="*/ 2147483646 w 8000"/>
                <a:gd name="T21" fmla="*/ 2147483646 h 22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2" name="Google Shape;872;p31">
              <a:extLst>
                <a:ext uri="{FF2B5EF4-FFF2-40B4-BE49-F238E27FC236}">
                  <a16:creationId xmlns:a16="http://schemas.microsoft.com/office/drawing/2014/main" xmlns="" id="{AEA4BA3A-5096-0383-BBC8-167AE1A14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2118" y="3796958"/>
              <a:ext cx="222265" cy="42851"/>
            </a:xfrm>
            <a:custGeom>
              <a:avLst/>
              <a:gdLst>
                <a:gd name="T0" fmla="*/ 2147483646 w 7126"/>
                <a:gd name="T1" fmla="*/ 2147483646 h 1379"/>
                <a:gd name="T2" fmla="*/ 2147483646 w 7126"/>
                <a:gd name="T3" fmla="*/ 2147483646 h 1379"/>
                <a:gd name="T4" fmla="*/ 2147483646 w 7126"/>
                <a:gd name="T5" fmla="*/ 2147483646 h 1379"/>
                <a:gd name="T6" fmla="*/ 2147483646 w 7126"/>
                <a:gd name="T7" fmla="*/ 2147483646 h 1379"/>
                <a:gd name="T8" fmla="*/ 2147483646 w 7126"/>
                <a:gd name="T9" fmla="*/ 2147483646 h 1379"/>
                <a:gd name="T10" fmla="*/ 2147483646 w 7126"/>
                <a:gd name="T11" fmla="*/ 2147483646 h 1379"/>
                <a:gd name="T12" fmla="*/ 2147483646 w 7126"/>
                <a:gd name="T13" fmla="*/ 2147483646 h 1379"/>
                <a:gd name="T14" fmla="*/ 2147483646 w 7126"/>
                <a:gd name="T15" fmla="*/ 2147483646 h 1379"/>
                <a:gd name="T16" fmla="*/ 2147483646 w 7126"/>
                <a:gd name="T17" fmla="*/ 2147483646 h 1379"/>
                <a:gd name="T18" fmla="*/ 2147483646 w 7126"/>
                <a:gd name="T19" fmla="*/ 2147483646 h 1379"/>
                <a:gd name="T20" fmla="*/ 2147483646 w 7126"/>
                <a:gd name="T21" fmla="*/ 2147483646 h 13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lnTo>
                    <a:pt x="3630" y="1"/>
                  </a:ln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3" name="Google Shape;873;p31">
              <a:extLst>
                <a:ext uri="{FF2B5EF4-FFF2-40B4-BE49-F238E27FC236}">
                  <a16:creationId xmlns:a16="http://schemas.microsoft.com/office/drawing/2014/main" xmlns="" id="{CDC6B6E1-F902-5CFB-8804-4F773FFE5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053" y="3814416"/>
              <a:ext cx="188396" cy="39676"/>
            </a:xfrm>
            <a:custGeom>
              <a:avLst/>
              <a:gdLst>
                <a:gd name="T0" fmla="*/ 2147483646 w 6050"/>
                <a:gd name="T1" fmla="*/ 0 h 1278"/>
                <a:gd name="T2" fmla="*/ 0 w 6050"/>
                <a:gd name="T3" fmla="*/ 2147483646 h 1278"/>
                <a:gd name="T4" fmla="*/ 0 w 6050"/>
                <a:gd name="T5" fmla="*/ 2147483646 h 1278"/>
                <a:gd name="T6" fmla="*/ 2147483646 w 6050"/>
                <a:gd name="T7" fmla="*/ 2147483646 h 1278"/>
                <a:gd name="T8" fmla="*/ 2147483646 w 6050"/>
                <a:gd name="T9" fmla="*/ 2147483646 h 1278"/>
                <a:gd name="T10" fmla="*/ 2147483646 w 6050"/>
                <a:gd name="T11" fmla="*/ 2147483646 h 1278"/>
                <a:gd name="T12" fmla="*/ 2147483646 w 6050"/>
                <a:gd name="T13" fmla="*/ 0 h 12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4" name="Google Shape;874;p31">
              <a:extLst>
                <a:ext uri="{FF2B5EF4-FFF2-40B4-BE49-F238E27FC236}">
                  <a16:creationId xmlns:a16="http://schemas.microsoft.com/office/drawing/2014/main" xmlns="" id="{9AAA704A-445E-5D10-0AB6-1F82A9503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6642" y="3468438"/>
              <a:ext cx="218031" cy="311063"/>
            </a:xfrm>
            <a:custGeom>
              <a:avLst/>
              <a:gdLst>
                <a:gd name="T0" fmla="*/ 2147483646 w 6991"/>
                <a:gd name="T1" fmla="*/ 2147483646 h 10038"/>
                <a:gd name="T2" fmla="*/ 2147483646 w 6991"/>
                <a:gd name="T3" fmla="*/ 2147483646 h 10038"/>
                <a:gd name="T4" fmla="*/ 2147483646 w 6991"/>
                <a:gd name="T5" fmla="*/ 2147483646 h 10038"/>
                <a:gd name="T6" fmla="*/ 2147483646 w 6991"/>
                <a:gd name="T7" fmla="*/ 2147483646 h 10038"/>
                <a:gd name="T8" fmla="*/ 2147483646 w 6991"/>
                <a:gd name="T9" fmla="*/ 2147483646 h 10038"/>
                <a:gd name="T10" fmla="*/ 2147483646 w 6991"/>
                <a:gd name="T11" fmla="*/ 2147483646 h 10038"/>
                <a:gd name="T12" fmla="*/ 2147483646 w 6991"/>
                <a:gd name="T13" fmla="*/ 2147483646 h 10038"/>
                <a:gd name="T14" fmla="*/ 2147483646 w 6991"/>
                <a:gd name="T15" fmla="*/ 2147483646 h 10038"/>
                <a:gd name="T16" fmla="*/ 2147483646 w 6991"/>
                <a:gd name="T17" fmla="*/ 2147483646 h 10038"/>
                <a:gd name="T18" fmla="*/ 2147483646 w 6991"/>
                <a:gd name="T19" fmla="*/ 2147483646 h 10038"/>
                <a:gd name="T20" fmla="*/ 2147483646 w 6991"/>
                <a:gd name="T21" fmla="*/ 2147483646 h 10038"/>
                <a:gd name="T22" fmla="*/ 2147483646 w 6991"/>
                <a:gd name="T23" fmla="*/ 2147483646 h 10038"/>
                <a:gd name="T24" fmla="*/ 2147483646 w 6991"/>
                <a:gd name="T25" fmla="*/ 2147483646 h 10038"/>
                <a:gd name="T26" fmla="*/ 2147483646 w 6991"/>
                <a:gd name="T27" fmla="*/ 2147483646 h 10038"/>
                <a:gd name="T28" fmla="*/ 2147483646 w 6991"/>
                <a:gd name="T29" fmla="*/ 2147483646 h 10038"/>
                <a:gd name="T30" fmla="*/ 2147483646 w 6991"/>
                <a:gd name="T31" fmla="*/ 2147483646 h 10038"/>
                <a:gd name="T32" fmla="*/ 2147483646 w 6991"/>
                <a:gd name="T33" fmla="*/ 2147483646 h 10038"/>
                <a:gd name="T34" fmla="*/ 2147483646 w 6991"/>
                <a:gd name="T35" fmla="*/ 2147483646 h 10038"/>
                <a:gd name="T36" fmla="*/ 2147483646 w 6991"/>
                <a:gd name="T37" fmla="*/ 2147483646 h 100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5" name="Google Shape;875;p31">
              <a:extLst>
                <a:ext uri="{FF2B5EF4-FFF2-40B4-BE49-F238E27FC236}">
                  <a16:creationId xmlns:a16="http://schemas.microsoft.com/office/drawing/2014/main" xmlns="" id="{82DEEB2C-01D2-C26A-2521-0E4520789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2627" y="3709671"/>
              <a:ext cx="141827" cy="44438"/>
            </a:xfrm>
            <a:custGeom>
              <a:avLst/>
              <a:gdLst>
                <a:gd name="T0" fmla="*/ 2147483646 w 4605"/>
                <a:gd name="T1" fmla="*/ 2147483646 h 1413"/>
                <a:gd name="T2" fmla="*/ 2147483646 w 4605"/>
                <a:gd name="T3" fmla="*/ 2147483646 h 1413"/>
                <a:gd name="T4" fmla="*/ 2147483646 w 4605"/>
                <a:gd name="T5" fmla="*/ 2147483646 h 1413"/>
                <a:gd name="T6" fmla="*/ 2147483646 w 4605"/>
                <a:gd name="T7" fmla="*/ 2147483646 h 1413"/>
                <a:gd name="T8" fmla="*/ 2147483646 w 4605"/>
                <a:gd name="T9" fmla="*/ 2147483646 h 1413"/>
                <a:gd name="T10" fmla="*/ 2147483646 w 4605"/>
                <a:gd name="T11" fmla="*/ 2147483646 h 1413"/>
                <a:gd name="T12" fmla="*/ 2147483646 w 4605"/>
                <a:gd name="T13" fmla="*/ 2147483646 h 1413"/>
                <a:gd name="T14" fmla="*/ 2147483646 w 4605"/>
                <a:gd name="T15" fmla="*/ 2147483646 h 1413"/>
                <a:gd name="T16" fmla="*/ 2147483646 w 4605"/>
                <a:gd name="T17" fmla="*/ 2147483646 h 1413"/>
                <a:gd name="T18" fmla="*/ 2147483646 w 4605"/>
                <a:gd name="T19" fmla="*/ 2147483646 h 1413"/>
                <a:gd name="T20" fmla="*/ 2147483646 w 4605"/>
                <a:gd name="T21" fmla="*/ 2147483646 h 1413"/>
                <a:gd name="T22" fmla="*/ 2147483646 w 4605"/>
                <a:gd name="T23" fmla="*/ 2147483646 h 1413"/>
                <a:gd name="T24" fmla="*/ 2147483646 w 4605"/>
                <a:gd name="T25" fmla="*/ 2147483646 h 1413"/>
                <a:gd name="T26" fmla="*/ 2147483646 w 4605"/>
                <a:gd name="T27" fmla="*/ 2147483646 h 1413"/>
                <a:gd name="T28" fmla="*/ 2147483646 w 4605"/>
                <a:gd name="T29" fmla="*/ 2147483646 h 1413"/>
                <a:gd name="T30" fmla="*/ 2147483646 w 4605"/>
                <a:gd name="T31" fmla="*/ 2147483646 h 1413"/>
                <a:gd name="T32" fmla="*/ 2147483646 w 4605"/>
                <a:gd name="T33" fmla="*/ 2147483646 h 1413"/>
                <a:gd name="T34" fmla="*/ 0 w 4605"/>
                <a:gd name="T35" fmla="*/ 2147483646 h 1413"/>
                <a:gd name="T36" fmla="*/ 2147483646 w 4605"/>
                <a:gd name="T37" fmla="*/ 2147483646 h 1413"/>
                <a:gd name="T38" fmla="*/ 0 w 4605"/>
                <a:gd name="T39" fmla="*/ 2147483646 h 14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6" name="Google Shape;876;p31">
              <a:extLst>
                <a:ext uri="{FF2B5EF4-FFF2-40B4-BE49-F238E27FC236}">
                  <a16:creationId xmlns:a16="http://schemas.microsoft.com/office/drawing/2014/main" xmlns="" id="{1534D031-A990-6A52-7F62-3B6DB24C2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343" y="3584293"/>
              <a:ext cx="192629" cy="195208"/>
            </a:xfrm>
            <a:custGeom>
              <a:avLst/>
              <a:gdLst>
                <a:gd name="T0" fmla="*/ 2147483646 w 6151"/>
                <a:gd name="T1" fmla="*/ 2147483646 h 6320"/>
                <a:gd name="T2" fmla="*/ 2147483646 w 6151"/>
                <a:gd name="T3" fmla="*/ 2147483646 h 6320"/>
                <a:gd name="T4" fmla="*/ 2147483646 w 6151"/>
                <a:gd name="T5" fmla="*/ 2147483646 h 6320"/>
                <a:gd name="T6" fmla="*/ 2147483646 w 6151"/>
                <a:gd name="T7" fmla="*/ 2147483646 h 6320"/>
                <a:gd name="T8" fmla="*/ 2147483646 w 6151"/>
                <a:gd name="T9" fmla="*/ 2147483646 h 6320"/>
                <a:gd name="T10" fmla="*/ 2147483646 w 6151"/>
                <a:gd name="T11" fmla="*/ 2147483646 h 6320"/>
                <a:gd name="T12" fmla="*/ 2147483646 w 6151"/>
                <a:gd name="T13" fmla="*/ 2147483646 h 6320"/>
                <a:gd name="T14" fmla="*/ 2147483646 w 6151"/>
                <a:gd name="T15" fmla="*/ 2147483646 h 6320"/>
                <a:gd name="T16" fmla="*/ 2147483646 w 6151"/>
                <a:gd name="T17" fmla="*/ 2147483646 h 6320"/>
                <a:gd name="T18" fmla="*/ 2147483646 w 6151"/>
                <a:gd name="T19" fmla="*/ 2147483646 h 6320"/>
                <a:gd name="T20" fmla="*/ 2147483646 w 6151"/>
                <a:gd name="T21" fmla="*/ 2147483646 h 6320"/>
                <a:gd name="T22" fmla="*/ 2147483646 w 6151"/>
                <a:gd name="T23" fmla="*/ 2147483646 h 6320"/>
                <a:gd name="T24" fmla="*/ 2147483646 w 6151"/>
                <a:gd name="T25" fmla="*/ 2147483646 h 6320"/>
                <a:gd name="T26" fmla="*/ 2147483646 w 6151"/>
                <a:gd name="T27" fmla="*/ 2147483646 h 6320"/>
                <a:gd name="T28" fmla="*/ 2147483646 w 6151"/>
                <a:gd name="T29" fmla="*/ 2147483646 h 63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7" name="Google Shape;877;p31">
              <a:extLst>
                <a:ext uri="{FF2B5EF4-FFF2-40B4-BE49-F238E27FC236}">
                  <a16:creationId xmlns:a16="http://schemas.microsoft.com/office/drawing/2014/main" xmlns="" id="{C2D8ACB1-E124-75BA-C239-ABBD799EA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309" y="3614447"/>
              <a:ext cx="93140" cy="199969"/>
            </a:xfrm>
            <a:custGeom>
              <a:avLst/>
              <a:gdLst>
                <a:gd name="T0" fmla="*/ 2147483646 w 2958"/>
                <a:gd name="T1" fmla="*/ 0 h 6420"/>
                <a:gd name="T2" fmla="*/ 2147483646 w 2958"/>
                <a:gd name="T3" fmla="*/ 2147483646 h 6420"/>
                <a:gd name="T4" fmla="*/ 2147483646 w 2958"/>
                <a:gd name="T5" fmla="*/ 2147483646 h 6420"/>
                <a:gd name="T6" fmla="*/ 2147483646 w 2958"/>
                <a:gd name="T7" fmla="*/ 2147483646 h 6420"/>
                <a:gd name="T8" fmla="*/ 2147483646 w 2958"/>
                <a:gd name="T9" fmla="*/ 2147483646 h 6420"/>
                <a:gd name="T10" fmla="*/ 2147483646 w 2958"/>
                <a:gd name="T11" fmla="*/ 2147483646 h 6420"/>
                <a:gd name="T12" fmla="*/ 0 w 2958"/>
                <a:gd name="T13" fmla="*/ 2147483646 h 6420"/>
                <a:gd name="T14" fmla="*/ 2147483646 w 2958"/>
                <a:gd name="T15" fmla="*/ 2147483646 h 6420"/>
                <a:gd name="T16" fmla="*/ 2147483646 w 2958"/>
                <a:gd name="T17" fmla="*/ 2147483646 h 6420"/>
                <a:gd name="T18" fmla="*/ 2147483646 w 2958"/>
                <a:gd name="T19" fmla="*/ 2147483646 h 6420"/>
                <a:gd name="T20" fmla="*/ 2147483646 w 2958"/>
                <a:gd name="T21" fmla="*/ 2147483646 h 6420"/>
                <a:gd name="T22" fmla="*/ 2147483646 w 2958"/>
                <a:gd name="T23" fmla="*/ 0 h 64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8" name="Google Shape;878;p31">
              <a:extLst>
                <a:ext uri="{FF2B5EF4-FFF2-40B4-BE49-F238E27FC236}">
                  <a16:creationId xmlns:a16="http://schemas.microsoft.com/office/drawing/2014/main" xmlns="" id="{FE77FB1B-237A-EB0A-68F7-F452762DB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309" y="3644601"/>
              <a:ext cx="74089" cy="169815"/>
            </a:xfrm>
            <a:custGeom>
              <a:avLst/>
              <a:gdLst>
                <a:gd name="T0" fmla="*/ 2147483646 w 2387"/>
                <a:gd name="T1" fmla="*/ 2147483646 h 5446"/>
                <a:gd name="T2" fmla="*/ 2147483646 w 2387"/>
                <a:gd name="T3" fmla="*/ 2147483646 h 5446"/>
                <a:gd name="T4" fmla="*/ 2147483646 w 2387"/>
                <a:gd name="T5" fmla="*/ 2147483646 h 5446"/>
                <a:gd name="T6" fmla="*/ 2147483646 w 2387"/>
                <a:gd name="T7" fmla="*/ 2147483646 h 5446"/>
                <a:gd name="T8" fmla="*/ 2147483646 w 2387"/>
                <a:gd name="T9" fmla="*/ 2147483646 h 5446"/>
                <a:gd name="T10" fmla="*/ 2147483646 w 2387"/>
                <a:gd name="T11" fmla="*/ 2147483646 h 5446"/>
                <a:gd name="T12" fmla="*/ 2147483646 w 2387"/>
                <a:gd name="T13" fmla="*/ 2147483646 h 5446"/>
                <a:gd name="T14" fmla="*/ 2147483646 w 2387"/>
                <a:gd name="T15" fmla="*/ 2147483646 h 5446"/>
                <a:gd name="T16" fmla="*/ 2147483646 w 2387"/>
                <a:gd name="T17" fmla="*/ 2147483646 h 5446"/>
                <a:gd name="T18" fmla="*/ 2147483646 w 2387"/>
                <a:gd name="T19" fmla="*/ 2147483646 h 5446"/>
                <a:gd name="T20" fmla="*/ 2147483646 w 2387"/>
                <a:gd name="T21" fmla="*/ 2147483646 h 5446"/>
                <a:gd name="T22" fmla="*/ 2147483646 w 2387"/>
                <a:gd name="T23" fmla="*/ 2147483646 h 5446"/>
                <a:gd name="T24" fmla="*/ 2147483646 w 2387"/>
                <a:gd name="T25" fmla="*/ 2147483646 h 5446"/>
                <a:gd name="T26" fmla="*/ 0 w 2387"/>
                <a:gd name="T27" fmla="*/ 2147483646 h 5446"/>
                <a:gd name="T28" fmla="*/ 2147483646 w 2387"/>
                <a:gd name="T29" fmla="*/ 2147483646 h 5446"/>
                <a:gd name="T30" fmla="*/ 2147483646 w 2387"/>
                <a:gd name="T31" fmla="*/ 2147483646 h 5446"/>
                <a:gd name="T32" fmla="*/ 2147483646 w 2387"/>
                <a:gd name="T33" fmla="*/ 2147483646 h 5446"/>
                <a:gd name="T34" fmla="*/ 2147483646 w 2387"/>
                <a:gd name="T35" fmla="*/ 2147483646 h 54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9" name="Google Shape;879;p31">
              <a:extLst>
                <a:ext uri="{FF2B5EF4-FFF2-40B4-BE49-F238E27FC236}">
                  <a16:creationId xmlns:a16="http://schemas.microsoft.com/office/drawing/2014/main" xmlns="" id="{E781AFB9-23C0-65F9-F796-7C55569B8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1608" y="3370041"/>
              <a:ext cx="74089" cy="79353"/>
            </a:xfrm>
            <a:custGeom>
              <a:avLst/>
              <a:gdLst>
                <a:gd name="T0" fmla="*/ 2147483646 w 2353"/>
                <a:gd name="T1" fmla="*/ 2147483646 h 2522"/>
                <a:gd name="T2" fmla="*/ 0 w 2353"/>
                <a:gd name="T3" fmla="*/ 2147483646 h 2522"/>
                <a:gd name="T4" fmla="*/ 2147483646 w 2353"/>
                <a:gd name="T5" fmla="*/ 2147483646 h 2522"/>
                <a:gd name="T6" fmla="*/ 2147483646 w 2353"/>
                <a:gd name="T7" fmla="*/ 2147483646 h 2522"/>
                <a:gd name="T8" fmla="*/ 2147483646 w 2353"/>
                <a:gd name="T9" fmla="*/ 2147483646 h 2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0" name="Google Shape;880;p31">
              <a:extLst>
                <a:ext uri="{FF2B5EF4-FFF2-40B4-BE49-F238E27FC236}">
                  <a16:creationId xmlns:a16="http://schemas.microsoft.com/office/drawing/2014/main" xmlns="" id="{31B6821F-512E-2EE8-A626-4F30A5B3C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204" y="3354170"/>
              <a:ext cx="74089" cy="73004"/>
            </a:xfrm>
            <a:custGeom>
              <a:avLst/>
              <a:gdLst>
                <a:gd name="T0" fmla="*/ 2147483646 w 2387"/>
                <a:gd name="T1" fmla="*/ 2147483646 h 2354"/>
                <a:gd name="T2" fmla="*/ 0 w 2387"/>
                <a:gd name="T3" fmla="*/ 2147483646 h 2354"/>
                <a:gd name="T4" fmla="*/ 2147483646 w 2387"/>
                <a:gd name="T5" fmla="*/ 2147483646 h 2354"/>
                <a:gd name="T6" fmla="*/ 2147483646 w 2387"/>
                <a:gd name="T7" fmla="*/ 2147483646 h 2354"/>
                <a:gd name="T8" fmla="*/ 2147483646 w 2387"/>
                <a:gd name="T9" fmla="*/ 2147483646 h 23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1" name="Google Shape;881;p31">
              <a:extLst>
                <a:ext uri="{FF2B5EF4-FFF2-40B4-BE49-F238E27FC236}">
                  <a16:creationId xmlns:a16="http://schemas.microsoft.com/office/drawing/2014/main" xmlns="" id="{CE54B219-9358-F2EA-4221-B961B004564D}"/>
                </a:ext>
              </a:extLst>
            </p:cNvPr>
            <p:cNvSpPr/>
            <p:nvPr/>
          </p:nvSpPr>
          <p:spPr>
            <a:xfrm>
              <a:off x="5950842" y="4373059"/>
              <a:ext cx="672872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xmlns="" id="{C0C91F7A-DEA5-22ED-A5B5-A02217367A13}"/>
              </a:ext>
            </a:extLst>
          </p:cNvPr>
          <p:cNvSpPr txBox="1"/>
          <p:nvPr userDrawn="1"/>
        </p:nvSpPr>
        <p:spPr>
          <a:xfrm>
            <a:off x="4335464" y="1571625"/>
            <a:ext cx="3724275" cy="27469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625" i="0" dirty="0">
                <a:solidFill>
                  <a:srgbClr val="F79646">
                    <a:lumMod val="50000"/>
                  </a:srgb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4139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208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96B7ECE1-7130-035D-D901-B46E92656AF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9" y="219077"/>
            <a:ext cx="11614151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97EBF131-60FE-6F30-095D-99CB40A31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80" y="219519"/>
              <a:ext cx="8068625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CAD462CC-D312-2924-4A42-6650799E4C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BB1A4596-E6B8-66EB-6B18-B919F5B089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C29F3DC4-9880-3675-D55F-E82159F070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D6474FE6-A925-5D28-C8EB-43718E8F1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3EE98601-04E8-8642-3FF2-2203D80601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415"/>
              <a:ext cx="570111" cy="380291"/>
              <a:chOff x="8341543" y="1721415"/>
              <a:chExt cx="570111" cy="380291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D15AAF7B-458A-AC44-3A57-DE5EACCC0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89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FECC08E7-9B8C-EB7C-1BF2-600EA11D9902}"/>
                  </a:ext>
                </a:extLst>
              </p:cNvPr>
              <p:cNvSpPr/>
              <p:nvPr/>
            </p:nvSpPr>
            <p:spPr>
              <a:xfrm>
                <a:off x="8341866" y="1721414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62C25744-9786-FD56-05AD-FFA16FA963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EE41ED82-E53C-CFC8-B794-5F2EA9EE0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F5EE94BA-909A-1EC0-316B-BED9E06DFA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66310BA5-A590-86C0-DC2D-CB7345416C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869"/>
              <a:ext cx="570111" cy="387780"/>
              <a:chOff x="8341543" y="606869"/>
              <a:chExt cx="570111" cy="387780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94D54EDE-10CD-FCAA-9BB7-CA148DE63E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1A1AB84A-5F31-C02D-971C-10C5FA826382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B34B9461-86FA-052A-0505-4728460B13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E4D4B472-F7D3-12D9-14DE-7E75EBECAB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380D6B7C-C27A-EE0B-33CD-CE7CC6DE6F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5D5BAFBB-13D2-D665-1919-945D310B9F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586"/>
              <a:ext cx="570111" cy="380884"/>
              <a:chOff x="8341543" y="2281736"/>
              <a:chExt cx="570111" cy="380884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61805FEC-9EC8-A4D7-4095-DD59E8789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D2285AE9-C1FE-4A5F-899C-09D0802A6677}"/>
                  </a:ext>
                </a:extLst>
              </p:cNvPr>
              <p:cNvSpPr/>
              <p:nvPr/>
            </p:nvSpPr>
            <p:spPr>
              <a:xfrm>
                <a:off x="8341866" y="2281735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0BF50704-2C6F-EF1A-490A-8FB70346EBE1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5BFA9451-D2EA-400D-B315-A72850373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039CE374-D4DD-8DD5-2DB8-153412CCCB73}"/>
              </a:ext>
            </a:extLst>
          </p:cNvPr>
          <p:cNvSpPr>
            <a:spLocks/>
          </p:cNvSpPr>
          <p:nvPr userDrawn="1"/>
        </p:nvSpPr>
        <p:spPr bwMode="auto">
          <a:xfrm>
            <a:off x="465139" y="882651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931D2581-8378-C33F-AD48-1DB779C7963C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4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9D9F887E-F53A-0679-2EEC-63790EC58A32}"/>
              </a:ext>
            </a:extLst>
          </p:cNvPr>
          <p:cNvSpPr>
            <a:spLocks/>
          </p:cNvSpPr>
          <p:nvPr userDrawn="1"/>
        </p:nvSpPr>
        <p:spPr bwMode="auto">
          <a:xfrm>
            <a:off x="22383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BE957447-1288-9F4E-221E-8AE3D9FF10C7}"/>
              </a:ext>
            </a:extLst>
          </p:cNvPr>
          <p:cNvSpPr>
            <a:spLocks/>
          </p:cNvSpPr>
          <p:nvPr userDrawn="1"/>
        </p:nvSpPr>
        <p:spPr bwMode="auto">
          <a:xfrm>
            <a:off x="525464" y="947739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1C1845B1-CFC5-6628-50F7-6A1CB7FFDA11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A1E1B222-7B75-9FCE-6C12-182D695E7919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1495425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E1731443-9B82-3FFC-1148-9591C888F8A1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81DDEF69-052F-1D3E-689C-C82D405111CA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977BE02A-241A-4BD9-5511-FF8FAA6A230D}"/>
              </a:ext>
            </a:extLst>
          </p:cNvPr>
          <p:cNvSpPr>
            <a:spLocks/>
          </p:cNvSpPr>
          <p:nvPr userDrawn="1"/>
        </p:nvSpPr>
        <p:spPr bwMode="auto">
          <a:xfrm>
            <a:off x="522289" y="1562100"/>
            <a:ext cx="47625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5920112D-8FDE-119B-E3E1-F9547055CB11}"/>
              </a:ext>
            </a:extLst>
          </p:cNvPr>
          <p:cNvSpPr>
            <a:spLocks/>
          </p:cNvSpPr>
          <p:nvPr userDrawn="1"/>
        </p:nvSpPr>
        <p:spPr bwMode="auto">
          <a:xfrm>
            <a:off x="201614" y="1531937"/>
            <a:ext cx="446087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E4CFE9E8-3A02-CC53-4C6B-8906D43C49DC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2109788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12D2CF17-5F5A-9652-BE14-4DEB9905AA4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9ADD978D-6FD7-6B39-F54B-7EDC9C5212F3}"/>
              </a:ext>
            </a:extLst>
          </p:cNvPr>
          <p:cNvSpPr>
            <a:spLocks/>
          </p:cNvSpPr>
          <p:nvPr userDrawn="1"/>
        </p:nvSpPr>
        <p:spPr bwMode="auto">
          <a:xfrm>
            <a:off x="222249" y="2217737"/>
            <a:ext cx="44451" cy="44451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66F738F5-CBB4-0BF6-7C11-05DDFC285875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1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8C8D036A-DBE9-E0D7-756C-F205E9D0BB45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3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628B659F-E740-B2BD-BB0D-A218495ED4E9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2724151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079A7F77-0F9B-D4E3-5EEB-3D412C872184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606EAE5C-A557-F412-7064-909B41191269}"/>
              </a:ext>
            </a:extLst>
          </p:cNvPr>
          <p:cNvSpPr>
            <a:spLocks/>
          </p:cNvSpPr>
          <p:nvPr userDrawn="1"/>
        </p:nvSpPr>
        <p:spPr bwMode="auto">
          <a:xfrm>
            <a:off x="220664" y="2830514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565BD676-0BB5-EECF-0035-E48F325AD485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03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24A681EB-49A9-ED8A-15C1-AAC2D0606CF2}"/>
              </a:ext>
            </a:extLst>
          </p:cNvPr>
          <p:cNvSpPr>
            <a:spLocks/>
          </p:cNvSpPr>
          <p:nvPr userDrawn="1"/>
        </p:nvSpPr>
        <p:spPr bwMode="auto">
          <a:xfrm>
            <a:off x="198439" y="27590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1AFE059E-8DC8-4E3B-417A-164F47A09922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FB8D0D64-78A5-046C-B091-752C2766E58E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E77FAAE0-AEFF-7A58-E35C-66F5DAABF532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1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851A1CA9-4263-6BD2-501B-8A145E07BD6C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142851DD-AEBC-4AD1-C593-0B4291C6D863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AC7836A8-1CD1-A112-D39C-1D494F422377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B290CDF1-D978-8A5A-3E5B-BF3CF12A7449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E9B51576-8FB8-7780-1C94-6058DBF37429}"/>
              </a:ext>
            </a:extLst>
          </p:cNvPr>
          <p:cNvSpPr>
            <a:spLocks/>
          </p:cNvSpPr>
          <p:nvPr userDrawn="1"/>
        </p:nvSpPr>
        <p:spPr bwMode="auto">
          <a:xfrm>
            <a:off x="217489" y="4059239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47962EA1-E507-1AEE-FC0B-DC9E3AF249C7}"/>
              </a:ext>
            </a:extLst>
          </p:cNvPr>
          <p:cNvSpPr>
            <a:spLocks/>
          </p:cNvSpPr>
          <p:nvPr userDrawn="1"/>
        </p:nvSpPr>
        <p:spPr bwMode="auto">
          <a:xfrm>
            <a:off x="519114" y="4016375"/>
            <a:ext cx="46037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CEAE40CC-CA9C-ED67-1502-769703D327EE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878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436D3754-8B78-1F3E-1421-FAF2A24A4CF8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1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55CAFC9D-6911-7689-C030-763D8A51FA11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4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0362F55F-3F87-BB9A-BF62-5DFFAFF77DD0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4"/>
            <a:ext cx="46039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31B24E19-4D62-86E2-0B04-F0A800F2E544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9"/>
            <a:ext cx="44451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98DFD74F-88BA-C3FB-8A9F-9679B7B4E04F}"/>
              </a:ext>
            </a:extLst>
          </p:cNvPr>
          <p:cNvSpPr>
            <a:spLocks/>
          </p:cNvSpPr>
          <p:nvPr userDrawn="1"/>
        </p:nvSpPr>
        <p:spPr bwMode="auto">
          <a:xfrm>
            <a:off x="195265" y="4600575"/>
            <a:ext cx="446087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3A688B06-5C50-5671-AFF4-89A20C277CEA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4"/>
            <a:ext cx="109539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DF3C621C-BDA4-654A-50A6-75448348C8E8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03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06F1DB95-A286-5977-E12B-F105AAC315F0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92C18A5E-B5C5-AD21-6A2D-6BCFA277F036}"/>
              </a:ext>
            </a:extLst>
          </p:cNvPr>
          <p:cNvSpPr>
            <a:spLocks/>
          </p:cNvSpPr>
          <p:nvPr userDrawn="1"/>
        </p:nvSpPr>
        <p:spPr bwMode="auto">
          <a:xfrm>
            <a:off x="515940" y="5245101"/>
            <a:ext cx="47625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6C1A69AE-0013-7A41-7ECD-3055DDCC114B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149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17116A18-0434-BBE3-5C86-41E7271B9B97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B81FF7FE-F8BC-C632-1CA1-AD6C73CFEE46}"/>
              </a:ext>
            </a:extLst>
          </p:cNvPr>
          <p:cNvSpPr>
            <a:spLocks/>
          </p:cNvSpPr>
          <p:nvPr userDrawn="1"/>
        </p:nvSpPr>
        <p:spPr bwMode="auto">
          <a:xfrm>
            <a:off x="190502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14587C22-9E4D-F684-7D60-7AE67029240C}"/>
              </a:ext>
            </a:extLst>
          </p:cNvPr>
          <p:cNvSpPr>
            <a:spLocks/>
          </p:cNvSpPr>
          <p:nvPr userDrawn="1"/>
        </p:nvSpPr>
        <p:spPr bwMode="auto">
          <a:xfrm>
            <a:off x="214314" y="5900739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2356ACB8-9F90-478D-24A0-67FE66D3038E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9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D2BA6955-746C-B0F7-1B39-1FB0CC5C1919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8293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xmlns="" id="{89F9E1FC-1499-544F-545A-BDCA95275498}"/>
              </a:ext>
            </a:extLst>
          </p:cNvPr>
          <p:cNvSpPr/>
          <p:nvPr userDrawn="1"/>
        </p:nvSpPr>
        <p:spPr>
          <a:xfrm rot="126755">
            <a:off x="3092451" y="1090614"/>
            <a:ext cx="5549900" cy="47307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xmlns="" id="{4F9E82BA-7C29-45DE-2808-AAA2AAA83999}"/>
              </a:ext>
            </a:extLst>
          </p:cNvPr>
          <p:cNvSpPr/>
          <p:nvPr userDrawn="1"/>
        </p:nvSpPr>
        <p:spPr>
          <a:xfrm rot="21464125">
            <a:off x="2811465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xmlns="" id="{26D51D19-058D-2F07-3F31-1CECB1E24349}"/>
              </a:ext>
            </a:extLst>
          </p:cNvPr>
          <p:cNvSpPr/>
          <p:nvPr userDrawn="1"/>
        </p:nvSpPr>
        <p:spPr>
          <a:xfrm rot="4829593">
            <a:off x="7640640" y="1030289"/>
            <a:ext cx="1546225" cy="11080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631;p30">
            <a:extLst>
              <a:ext uri="{FF2B5EF4-FFF2-40B4-BE49-F238E27FC236}">
                <a16:creationId xmlns:a16="http://schemas.microsoft.com/office/drawing/2014/main" xmlns="" id="{6CAB8888-E4CA-96A3-3E7C-30424D692FF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672389" y="3622676"/>
            <a:ext cx="1311275" cy="2486025"/>
            <a:chOff x="961250" y="234750"/>
            <a:chExt cx="1222525" cy="2320700"/>
          </a:xfrm>
        </p:grpSpPr>
        <p:sp>
          <p:nvSpPr>
            <p:cNvPr id="74" name="Google Shape;632;p30">
              <a:extLst>
                <a:ext uri="{FF2B5EF4-FFF2-40B4-BE49-F238E27FC236}">
                  <a16:creationId xmlns:a16="http://schemas.microsoft.com/office/drawing/2014/main" xmlns="" id="{02B4EFFD-A398-4CFF-E4CF-1E73305E4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0050" y="1558113"/>
              <a:ext cx="187624" cy="241554"/>
            </a:xfrm>
            <a:custGeom>
              <a:avLst/>
              <a:gdLst>
                <a:gd name="T0" fmla="*/ 2147483646 w 7563"/>
                <a:gd name="T1" fmla="*/ 0 h 9646"/>
                <a:gd name="T2" fmla="*/ 2147483646 w 7563"/>
                <a:gd name="T3" fmla="*/ 2147483646 h 9646"/>
                <a:gd name="T4" fmla="*/ 2147483646 w 7563"/>
                <a:gd name="T5" fmla="*/ 2147483646 h 9646"/>
                <a:gd name="T6" fmla="*/ 2147483646 w 7563"/>
                <a:gd name="T7" fmla="*/ 2147483646 h 9646"/>
                <a:gd name="T8" fmla="*/ 2147483646 w 7563"/>
                <a:gd name="T9" fmla="*/ 2147483646 h 9646"/>
                <a:gd name="T10" fmla="*/ 2147483646 w 7563"/>
                <a:gd name="T11" fmla="*/ 2147483646 h 9646"/>
                <a:gd name="T12" fmla="*/ 2147483646 w 7563"/>
                <a:gd name="T13" fmla="*/ 2147483646 h 9646"/>
                <a:gd name="T14" fmla="*/ 2147483646 w 7563"/>
                <a:gd name="T15" fmla="*/ 2147483646 h 9646"/>
                <a:gd name="T16" fmla="*/ 2147483646 w 7563"/>
                <a:gd name="T17" fmla="*/ 0 h 96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5" name="Google Shape;633;p30">
              <a:extLst>
                <a:ext uri="{FF2B5EF4-FFF2-40B4-BE49-F238E27FC236}">
                  <a16:creationId xmlns:a16="http://schemas.microsoft.com/office/drawing/2014/main" xmlns="" id="{C374954E-124B-CBEA-DBC0-9BD95BE1B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8550" y="1817450"/>
              <a:ext cx="205400" cy="251928"/>
            </a:xfrm>
            <a:custGeom>
              <a:avLst/>
              <a:gdLst>
                <a:gd name="T0" fmla="*/ 2147483646 w 8269"/>
                <a:gd name="T1" fmla="*/ 2147483646 h 10096"/>
                <a:gd name="T2" fmla="*/ 0 w 8269"/>
                <a:gd name="T3" fmla="*/ 2147483646 h 10096"/>
                <a:gd name="T4" fmla="*/ 2147483646 w 8269"/>
                <a:gd name="T5" fmla="*/ 2147483646 h 10096"/>
                <a:gd name="T6" fmla="*/ 2147483646 w 8269"/>
                <a:gd name="T7" fmla="*/ 2147483646 h 10096"/>
                <a:gd name="T8" fmla="*/ 2147483646 w 8269"/>
                <a:gd name="T9" fmla="*/ 2147483646 h 10096"/>
                <a:gd name="T10" fmla="*/ 2147483646 w 8269"/>
                <a:gd name="T11" fmla="*/ 2147483646 h 10096"/>
                <a:gd name="T12" fmla="*/ 2147483646 w 8269"/>
                <a:gd name="T13" fmla="*/ 2147483646 h 10096"/>
                <a:gd name="T14" fmla="*/ 2147483646 w 8269"/>
                <a:gd name="T15" fmla="*/ 2147483646 h 10096"/>
                <a:gd name="T16" fmla="*/ 2147483646 w 8269"/>
                <a:gd name="T17" fmla="*/ 2147483646 h 100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6" name="Google Shape;634;p30">
              <a:extLst>
                <a:ext uri="{FF2B5EF4-FFF2-40B4-BE49-F238E27FC236}">
                  <a16:creationId xmlns:a16="http://schemas.microsoft.com/office/drawing/2014/main" xmlns="" id="{704AEC6C-5995-F666-C28A-51F2629D7C75}"/>
                </a:ext>
              </a:extLst>
            </p:cNvPr>
            <p:cNvSpPr/>
            <p:nvPr/>
          </p:nvSpPr>
          <p:spPr>
            <a:xfrm>
              <a:off x="1599153" y="1737425"/>
              <a:ext cx="16428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7" name="Google Shape;635;p30">
              <a:extLst>
                <a:ext uri="{FF2B5EF4-FFF2-40B4-BE49-F238E27FC236}">
                  <a16:creationId xmlns:a16="http://schemas.microsoft.com/office/drawing/2014/main" xmlns="" id="{3BDCB707-4927-5E4E-2F46-20BDD7C83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125" y="1495872"/>
              <a:ext cx="393026" cy="420868"/>
            </a:xfrm>
            <a:custGeom>
              <a:avLst/>
              <a:gdLst>
                <a:gd name="T0" fmla="*/ 2147483646 w 15696"/>
                <a:gd name="T1" fmla="*/ 0 h 16828"/>
                <a:gd name="T2" fmla="*/ 2147483646 w 15696"/>
                <a:gd name="T3" fmla="*/ 2147483646 h 16828"/>
                <a:gd name="T4" fmla="*/ 2147483646 w 15696"/>
                <a:gd name="T5" fmla="*/ 2147483646 h 16828"/>
                <a:gd name="T6" fmla="*/ 0 w 15696"/>
                <a:gd name="T7" fmla="*/ 2147483646 h 16828"/>
                <a:gd name="T8" fmla="*/ 0 w 15696"/>
                <a:gd name="T9" fmla="*/ 2147483646 h 16828"/>
                <a:gd name="T10" fmla="*/ 2147483646 w 15696"/>
                <a:gd name="T11" fmla="*/ 2147483646 h 16828"/>
                <a:gd name="T12" fmla="*/ 2147483646 w 15696"/>
                <a:gd name="T13" fmla="*/ 2147483646 h 16828"/>
                <a:gd name="T14" fmla="*/ 2147483646 w 15696"/>
                <a:gd name="T15" fmla="*/ 2147483646 h 16828"/>
                <a:gd name="T16" fmla="*/ 2147483646 w 15696"/>
                <a:gd name="T17" fmla="*/ 2147483646 h 16828"/>
                <a:gd name="T18" fmla="*/ 2147483646 w 15696"/>
                <a:gd name="T19" fmla="*/ 0 h 168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8" name="Google Shape;636;p30">
              <a:extLst>
                <a:ext uri="{FF2B5EF4-FFF2-40B4-BE49-F238E27FC236}">
                  <a16:creationId xmlns:a16="http://schemas.microsoft.com/office/drawing/2014/main" xmlns="" id="{9BEDD7F6-359A-4F11-F8E1-8E613749E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575" y="1904884"/>
              <a:ext cx="3950" cy="0"/>
            </a:xfrm>
            <a:custGeom>
              <a:avLst/>
              <a:gdLst>
                <a:gd name="T0" fmla="*/ 2147483646 w 169"/>
                <a:gd name="T1" fmla="*/ 2147483646 h 1"/>
                <a:gd name="T2" fmla="*/ 2147483646 w 169"/>
                <a:gd name="T3" fmla="*/ 2147483646 h 1"/>
                <a:gd name="T4" fmla="*/ 2147483646 w 169"/>
                <a:gd name="T5" fmla="*/ 2147483646 h 1"/>
                <a:gd name="T6" fmla="*/ 2147483646 w 169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9" name="Google Shape;637;p30">
              <a:extLst>
                <a:ext uri="{FF2B5EF4-FFF2-40B4-BE49-F238E27FC236}">
                  <a16:creationId xmlns:a16="http://schemas.microsoft.com/office/drawing/2014/main" xmlns="" id="{8E86DEE0-AC43-6C6F-5BD7-77711B27B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575" y="1575896"/>
              <a:ext cx="7900" cy="328988"/>
            </a:xfrm>
            <a:custGeom>
              <a:avLst/>
              <a:gdLst>
                <a:gd name="T0" fmla="*/ 2147483646 w 304"/>
                <a:gd name="T1" fmla="*/ 2147483646 h 13142"/>
                <a:gd name="T2" fmla="*/ 2147483646 w 304"/>
                <a:gd name="T3" fmla="*/ 2147483646 h 13142"/>
                <a:gd name="T4" fmla="*/ 2147483646 w 304"/>
                <a:gd name="T5" fmla="*/ 2147483646 h 13142"/>
                <a:gd name="T6" fmla="*/ 2147483646 w 304"/>
                <a:gd name="T7" fmla="*/ 2147483646 h 13142"/>
                <a:gd name="T8" fmla="*/ 2147483646 w 304"/>
                <a:gd name="T9" fmla="*/ 2147483646 h 13142"/>
                <a:gd name="T10" fmla="*/ 2147483646 w 304"/>
                <a:gd name="T11" fmla="*/ 2147483646 h 13142"/>
                <a:gd name="T12" fmla="*/ 2147483646 w 304"/>
                <a:gd name="T13" fmla="*/ 2147483646 h 13142"/>
                <a:gd name="T14" fmla="*/ 2147483646 w 304"/>
                <a:gd name="T15" fmla="*/ 2147483646 h 131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0" name="Google Shape;638;p30">
              <a:extLst>
                <a:ext uri="{FF2B5EF4-FFF2-40B4-BE49-F238E27FC236}">
                  <a16:creationId xmlns:a16="http://schemas.microsoft.com/office/drawing/2014/main" xmlns="" id="{620DE1D1-B4EA-EBF6-5573-DB0F7D97D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900" y="1915257"/>
              <a:ext cx="49374" cy="2964"/>
            </a:xfrm>
            <a:custGeom>
              <a:avLst/>
              <a:gdLst>
                <a:gd name="T0" fmla="*/ 2147483646 w 1984"/>
                <a:gd name="T1" fmla="*/ 2147483646 h 136"/>
                <a:gd name="T2" fmla="*/ 2147483646 w 1984"/>
                <a:gd name="T3" fmla="*/ 2147483646 h 136"/>
                <a:gd name="T4" fmla="*/ 2147483646 w 1984"/>
                <a:gd name="T5" fmla="*/ 2147483646 h 136"/>
                <a:gd name="T6" fmla="*/ 2147483646 w 1984"/>
                <a:gd name="T7" fmla="*/ 2147483646 h 136"/>
                <a:gd name="T8" fmla="*/ 2147483646 w 1984"/>
                <a:gd name="T9" fmla="*/ 2147483646 h 136"/>
                <a:gd name="T10" fmla="*/ 2147483646 w 1984"/>
                <a:gd name="T11" fmla="*/ 2147483646 h 136"/>
                <a:gd name="T12" fmla="*/ 2147483646 w 1984"/>
                <a:gd name="T13" fmla="*/ 2147483646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1" name="Google Shape;639;p30">
              <a:extLst>
                <a:ext uri="{FF2B5EF4-FFF2-40B4-BE49-F238E27FC236}">
                  <a16:creationId xmlns:a16="http://schemas.microsoft.com/office/drawing/2014/main" xmlns="" id="{6A9DA36A-B3BA-1EB0-2EAC-F35BF60F7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900" y="1534402"/>
              <a:ext cx="73074" cy="383819"/>
            </a:xfrm>
            <a:custGeom>
              <a:avLst/>
              <a:gdLst>
                <a:gd name="T0" fmla="*/ 2147483646 w 2959"/>
                <a:gd name="T1" fmla="*/ 2147483646 h 15394"/>
                <a:gd name="T2" fmla="*/ 2147483646 w 2959"/>
                <a:gd name="T3" fmla="*/ 2147483646 h 15394"/>
                <a:gd name="T4" fmla="*/ 2147483646 w 2959"/>
                <a:gd name="T5" fmla="*/ 2147483646 h 15394"/>
                <a:gd name="T6" fmla="*/ 2147483646 w 2959"/>
                <a:gd name="T7" fmla="*/ 2147483646 h 15394"/>
                <a:gd name="T8" fmla="*/ 2147483646 w 2959"/>
                <a:gd name="T9" fmla="*/ 2147483646 h 15394"/>
                <a:gd name="T10" fmla="*/ 2147483646 w 2959"/>
                <a:gd name="T11" fmla="*/ 2147483646 h 15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2" name="Google Shape;640;p30">
              <a:extLst>
                <a:ext uri="{FF2B5EF4-FFF2-40B4-BE49-F238E27FC236}">
                  <a16:creationId xmlns:a16="http://schemas.microsoft.com/office/drawing/2014/main" xmlns="" id="{14190528-71B8-86AD-2367-3D914AACD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3125" y="1519582"/>
              <a:ext cx="1976" cy="14819"/>
            </a:xfrm>
            <a:custGeom>
              <a:avLst/>
              <a:gdLst>
                <a:gd name="T0" fmla="*/ 2147483646 w 135"/>
                <a:gd name="T1" fmla="*/ 0 h 572"/>
                <a:gd name="T2" fmla="*/ 0 w 135"/>
                <a:gd name="T3" fmla="*/ 2147483646 h 572"/>
                <a:gd name="T4" fmla="*/ 2147483646 w 135"/>
                <a:gd name="T5" fmla="*/ 2147483646 h 572"/>
                <a:gd name="T6" fmla="*/ 2147483646 w 135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3" name="Google Shape;641;p30">
              <a:extLst>
                <a:ext uri="{FF2B5EF4-FFF2-40B4-BE49-F238E27FC236}">
                  <a16:creationId xmlns:a16="http://schemas.microsoft.com/office/drawing/2014/main" xmlns="" id="{938C5A10-5574-FFC0-A488-E482715D8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525" y="1534402"/>
              <a:ext cx="33576" cy="370482"/>
            </a:xfrm>
            <a:custGeom>
              <a:avLst/>
              <a:gdLst>
                <a:gd name="T0" fmla="*/ 2147483646 w 1379"/>
                <a:gd name="T1" fmla="*/ 2147483646 h 14822"/>
                <a:gd name="T2" fmla="*/ 2147483646 w 1379"/>
                <a:gd name="T3" fmla="*/ 2147483646 h 14822"/>
                <a:gd name="T4" fmla="*/ 2147483646 w 1379"/>
                <a:gd name="T5" fmla="*/ 2147483646 h 14822"/>
                <a:gd name="T6" fmla="*/ 2147483646 w 1379"/>
                <a:gd name="T7" fmla="*/ 2147483646 h 14822"/>
                <a:gd name="T8" fmla="*/ 2147483646 w 1379"/>
                <a:gd name="T9" fmla="*/ 2147483646 h 14822"/>
                <a:gd name="T10" fmla="*/ 2147483646 w 1379"/>
                <a:gd name="T11" fmla="*/ 2147483646 h 14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4" name="Google Shape;642;p30">
              <a:extLst>
                <a:ext uri="{FF2B5EF4-FFF2-40B4-BE49-F238E27FC236}">
                  <a16:creationId xmlns:a16="http://schemas.microsoft.com/office/drawing/2014/main" xmlns="" id="{D20D3724-3A03-4AA4-BD74-EBB7FBD85B35}"/>
                </a:ext>
              </a:extLst>
            </p:cNvPr>
            <p:cNvSpPr/>
            <p:nvPr/>
          </p:nvSpPr>
          <p:spPr>
            <a:xfrm>
              <a:off x="1517750" y="1953787"/>
              <a:ext cx="253089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5" name="Google Shape;643;p30">
              <a:extLst>
                <a:ext uri="{FF2B5EF4-FFF2-40B4-BE49-F238E27FC236}">
                  <a16:creationId xmlns:a16="http://schemas.microsoft.com/office/drawing/2014/main" xmlns="" id="{42698224-2EF6-A907-D84A-34CB07939920}"/>
                </a:ext>
              </a:extLst>
            </p:cNvPr>
            <p:cNvSpPr/>
            <p:nvPr/>
          </p:nvSpPr>
          <p:spPr>
            <a:xfrm>
              <a:off x="1517750" y="2272402"/>
              <a:ext cx="85843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644;p30">
              <a:extLst>
                <a:ext uri="{FF2B5EF4-FFF2-40B4-BE49-F238E27FC236}">
                  <a16:creationId xmlns:a16="http://schemas.microsoft.com/office/drawing/2014/main" xmlns="" id="{F4B4B781-BFDC-CE5A-634F-AE8D511465FD}"/>
                </a:ext>
              </a:extLst>
            </p:cNvPr>
            <p:cNvSpPr/>
            <p:nvPr/>
          </p:nvSpPr>
          <p:spPr>
            <a:xfrm>
              <a:off x="1264661" y="1989353"/>
              <a:ext cx="358173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7" name="Google Shape;645;p30">
              <a:extLst>
                <a:ext uri="{FF2B5EF4-FFF2-40B4-BE49-F238E27FC236}">
                  <a16:creationId xmlns:a16="http://schemas.microsoft.com/office/drawing/2014/main" xmlns="" id="{29C6EACB-4822-6A68-3942-89AF22539F3F}"/>
                </a:ext>
              </a:extLst>
            </p:cNvPr>
            <p:cNvSpPr/>
            <p:nvPr/>
          </p:nvSpPr>
          <p:spPr>
            <a:xfrm>
              <a:off x="1273541" y="1873763"/>
              <a:ext cx="42033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8" name="Google Shape;646;p30">
              <a:extLst>
                <a:ext uri="{FF2B5EF4-FFF2-40B4-BE49-F238E27FC236}">
                  <a16:creationId xmlns:a16="http://schemas.microsoft.com/office/drawing/2014/main" xmlns="" id="{03426A63-FE8C-B6E6-D7EA-C9812B143FDE}"/>
                </a:ext>
              </a:extLst>
            </p:cNvPr>
            <p:cNvSpPr/>
            <p:nvPr/>
          </p:nvSpPr>
          <p:spPr>
            <a:xfrm>
              <a:off x="1559192" y="2072341"/>
              <a:ext cx="121364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9" name="Google Shape;647;p30">
              <a:extLst>
                <a:ext uri="{FF2B5EF4-FFF2-40B4-BE49-F238E27FC236}">
                  <a16:creationId xmlns:a16="http://schemas.microsoft.com/office/drawing/2014/main" xmlns="" id="{320B7E85-BE72-E312-2043-C6D7ED100B6E}"/>
                </a:ext>
              </a:extLst>
            </p:cNvPr>
            <p:cNvSpPr/>
            <p:nvPr/>
          </p:nvSpPr>
          <p:spPr>
            <a:xfrm>
              <a:off x="1494070" y="1995281"/>
              <a:ext cx="111004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0" name="Google Shape;648;p30">
              <a:extLst>
                <a:ext uri="{FF2B5EF4-FFF2-40B4-BE49-F238E27FC236}">
                  <a16:creationId xmlns:a16="http://schemas.microsoft.com/office/drawing/2014/main" xmlns="" id="{2034E74D-59A7-ED89-D377-40992D970C6A}"/>
                </a:ext>
              </a:extLst>
            </p:cNvPr>
            <p:cNvSpPr/>
            <p:nvPr/>
          </p:nvSpPr>
          <p:spPr>
            <a:xfrm>
              <a:off x="1529591" y="2488764"/>
              <a:ext cx="152445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1" name="Google Shape;649;p30">
              <a:extLst>
                <a:ext uri="{FF2B5EF4-FFF2-40B4-BE49-F238E27FC236}">
                  <a16:creationId xmlns:a16="http://schemas.microsoft.com/office/drawing/2014/main" xmlns="" id="{74E59C77-AD0A-95BB-AC15-2D2A9DD02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425" y="1378799"/>
              <a:ext cx="112576" cy="203025"/>
            </a:xfrm>
            <a:custGeom>
              <a:avLst/>
              <a:gdLst>
                <a:gd name="T0" fmla="*/ 2147483646 w 4505"/>
                <a:gd name="T1" fmla="*/ 2147483646 h 8134"/>
                <a:gd name="T2" fmla="*/ 2147483646 w 4505"/>
                <a:gd name="T3" fmla="*/ 2147483646 h 8134"/>
                <a:gd name="T4" fmla="*/ 2147483646 w 4505"/>
                <a:gd name="T5" fmla="*/ 2147483646 h 8134"/>
                <a:gd name="T6" fmla="*/ 2147483646 w 4505"/>
                <a:gd name="T7" fmla="*/ 2147483646 h 8134"/>
                <a:gd name="T8" fmla="*/ 2147483646 w 4505"/>
                <a:gd name="T9" fmla="*/ 2147483646 h 8134"/>
                <a:gd name="T10" fmla="*/ 2147483646 w 4505"/>
                <a:gd name="T11" fmla="*/ 2147483646 h 8134"/>
                <a:gd name="T12" fmla="*/ 2147483646 w 4505"/>
                <a:gd name="T13" fmla="*/ 2147483646 h 8134"/>
                <a:gd name="T14" fmla="*/ 2147483646 w 4505"/>
                <a:gd name="T15" fmla="*/ 2147483646 h 81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2" name="Google Shape;650;p30">
              <a:extLst>
                <a:ext uri="{FF2B5EF4-FFF2-40B4-BE49-F238E27FC236}">
                  <a16:creationId xmlns:a16="http://schemas.microsoft.com/office/drawing/2014/main" xmlns="" id="{9BA0CDE2-AD14-E5F3-9961-0CA69E91B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000" y="406654"/>
              <a:ext cx="1015151" cy="1066989"/>
            </a:xfrm>
            <a:custGeom>
              <a:avLst/>
              <a:gdLst>
                <a:gd name="T0" fmla="*/ 2147483646 w 40634"/>
                <a:gd name="T1" fmla="*/ 2147483646 h 42724"/>
                <a:gd name="T2" fmla="*/ 2147483646 w 40634"/>
                <a:gd name="T3" fmla="*/ 2147483646 h 42724"/>
                <a:gd name="T4" fmla="*/ 2147483646 w 40634"/>
                <a:gd name="T5" fmla="*/ 2147483646 h 42724"/>
                <a:gd name="T6" fmla="*/ 2147483646 w 40634"/>
                <a:gd name="T7" fmla="*/ 2147483646 h 42724"/>
                <a:gd name="T8" fmla="*/ 2147483646 w 40634"/>
                <a:gd name="T9" fmla="*/ 2147483646 h 42724"/>
                <a:gd name="T10" fmla="*/ 2147483646 w 40634"/>
                <a:gd name="T11" fmla="*/ 2147483646 h 42724"/>
                <a:gd name="T12" fmla="*/ 2147483646 w 40634"/>
                <a:gd name="T13" fmla="*/ 2147483646 h 42724"/>
                <a:gd name="T14" fmla="*/ 2147483646 w 40634"/>
                <a:gd name="T15" fmla="*/ 2147483646 h 42724"/>
                <a:gd name="T16" fmla="*/ 2147483646 w 40634"/>
                <a:gd name="T17" fmla="*/ 2147483646 h 42724"/>
                <a:gd name="T18" fmla="*/ 2147483646 w 40634"/>
                <a:gd name="T19" fmla="*/ 2147483646 h 42724"/>
                <a:gd name="T20" fmla="*/ 2147483646 w 40634"/>
                <a:gd name="T21" fmla="*/ 2147483646 h 42724"/>
                <a:gd name="T22" fmla="*/ 2147483646 w 40634"/>
                <a:gd name="T23" fmla="*/ 2147483646 h 42724"/>
                <a:gd name="T24" fmla="*/ 2147483646 w 40634"/>
                <a:gd name="T25" fmla="*/ 2147483646 h 427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3" name="Google Shape;651;p30">
              <a:extLst>
                <a:ext uri="{FF2B5EF4-FFF2-40B4-BE49-F238E27FC236}">
                  <a16:creationId xmlns:a16="http://schemas.microsoft.com/office/drawing/2014/main" xmlns="" id="{C522E6B1-088E-58EB-497B-D39524D39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774" y="1177257"/>
              <a:ext cx="649776" cy="296386"/>
            </a:xfrm>
            <a:custGeom>
              <a:avLst/>
              <a:gdLst>
                <a:gd name="T0" fmla="*/ 2147483646 w 26047"/>
                <a:gd name="T1" fmla="*/ 2147483646 h 11899"/>
                <a:gd name="T2" fmla="*/ 2147483646 w 26047"/>
                <a:gd name="T3" fmla="*/ 2147483646 h 11899"/>
                <a:gd name="T4" fmla="*/ 2147483646 w 26047"/>
                <a:gd name="T5" fmla="*/ 2147483646 h 11899"/>
                <a:gd name="T6" fmla="*/ 2147483646 w 26047"/>
                <a:gd name="T7" fmla="*/ 2147483646 h 11899"/>
                <a:gd name="T8" fmla="*/ 2147483646 w 26047"/>
                <a:gd name="T9" fmla="*/ 2147483646 h 11899"/>
                <a:gd name="T10" fmla="*/ 2147483646 w 26047"/>
                <a:gd name="T11" fmla="*/ 2147483646 h 11899"/>
                <a:gd name="T12" fmla="*/ 2147483646 w 26047"/>
                <a:gd name="T13" fmla="*/ 2147483646 h 11899"/>
                <a:gd name="T14" fmla="*/ 0 w 26047"/>
                <a:gd name="T15" fmla="*/ 2147483646 h 11899"/>
                <a:gd name="T16" fmla="*/ 2147483646 w 26047"/>
                <a:gd name="T17" fmla="*/ 2147483646 h 11899"/>
                <a:gd name="T18" fmla="*/ 2147483646 w 26047"/>
                <a:gd name="T19" fmla="*/ 2147483646 h 11899"/>
                <a:gd name="T20" fmla="*/ 2147483646 w 26047"/>
                <a:gd name="T21" fmla="*/ 2147483646 h 11899"/>
                <a:gd name="T22" fmla="*/ 0 w 26047"/>
                <a:gd name="T23" fmla="*/ 2147483646 h 118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4" name="Google Shape;652;p30">
              <a:extLst>
                <a:ext uri="{FF2B5EF4-FFF2-40B4-BE49-F238E27FC236}">
                  <a16:creationId xmlns:a16="http://schemas.microsoft.com/office/drawing/2014/main" xmlns="" id="{902B1337-A3D5-9FE7-0495-D8508B87B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9675" y="1467714"/>
              <a:ext cx="49376" cy="2964"/>
            </a:xfrm>
            <a:custGeom>
              <a:avLst/>
              <a:gdLst>
                <a:gd name="T0" fmla="*/ 0 w 1950"/>
                <a:gd name="T1" fmla="*/ 0 h 135"/>
                <a:gd name="T2" fmla="*/ 2147483646 w 1950"/>
                <a:gd name="T3" fmla="*/ 2147483646 h 135"/>
                <a:gd name="T4" fmla="*/ 2147483646 w 1950"/>
                <a:gd name="T5" fmla="*/ 2147483646 h 135"/>
                <a:gd name="T6" fmla="*/ 0 w 1950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5" name="Google Shape;653;p30">
              <a:extLst>
                <a:ext uri="{FF2B5EF4-FFF2-40B4-BE49-F238E27FC236}">
                  <a16:creationId xmlns:a16="http://schemas.microsoft.com/office/drawing/2014/main" xmlns="" id="{DC68D302-0821-37E1-3A93-EA5E1F75A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774" y="1077968"/>
              <a:ext cx="649776" cy="395674"/>
            </a:xfrm>
            <a:custGeom>
              <a:avLst/>
              <a:gdLst>
                <a:gd name="T0" fmla="*/ 2147483646 w 26047"/>
                <a:gd name="T1" fmla="*/ 2147483646 h 15831"/>
                <a:gd name="T2" fmla="*/ 2147483646 w 26047"/>
                <a:gd name="T3" fmla="*/ 2147483646 h 15831"/>
                <a:gd name="T4" fmla="*/ 0 w 26047"/>
                <a:gd name="T5" fmla="*/ 2147483646 h 15831"/>
                <a:gd name="T6" fmla="*/ 0 w 26047"/>
                <a:gd name="T7" fmla="*/ 2147483646 h 15831"/>
                <a:gd name="T8" fmla="*/ 2147483646 w 26047"/>
                <a:gd name="T9" fmla="*/ 2147483646 h 15831"/>
                <a:gd name="T10" fmla="*/ 2147483646 w 26047"/>
                <a:gd name="T11" fmla="*/ 2147483646 h 15831"/>
                <a:gd name="T12" fmla="*/ 2147483646 w 26047"/>
                <a:gd name="T13" fmla="*/ 2147483646 h 15831"/>
                <a:gd name="T14" fmla="*/ 2147483646 w 26047"/>
                <a:gd name="T15" fmla="*/ 2147483646 h 15831"/>
                <a:gd name="T16" fmla="*/ 2147483646 w 26047"/>
                <a:gd name="T17" fmla="*/ 2147483646 h 15831"/>
                <a:gd name="T18" fmla="*/ 2147483646 w 26047"/>
                <a:gd name="T19" fmla="*/ 2147483646 h 15831"/>
                <a:gd name="T20" fmla="*/ 2147483646 w 26047"/>
                <a:gd name="T21" fmla="*/ 2147483646 h 15831"/>
                <a:gd name="T22" fmla="*/ 2147483646 w 26047"/>
                <a:gd name="T23" fmla="*/ 2147483646 h 15831"/>
                <a:gd name="T24" fmla="*/ 2147483646 w 26047"/>
                <a:gd name="T25" fmla="*/ 2147483646 h 15831"/>
                <a:gd name="T26" fmla="*/ 2147483646 w 26047"/>
                <a:gd name="T27" fmla="*/ 2147483646 h 15831"/>
                <a:gd name="T28" fmla="*/ 2147483646 w 26047"/>
                <a:gd name="T29" fmla="*/ 2147483646 h 15831"/>
                <a:gd name="T30" fmla="*/ 2147483646 w 26047"/>
                <a:gd name="T31" fmla="*/ 2147483646 h 15831"/>
                <a:gd name="T32" fmla="*/ 2147483646 w 26047"/>
                <a:gd name="T33" fmla="*/ 2147483646 h 158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lnTo>
                    <a:pt x="3798" y="1"/>
                  </a:ln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6" name="Google Shape;654;p30">
              <a:extLst>
                <a:ext uri="{FF2B5EF4-FFF2-40B4-BE49-F238E27FC236}">
                  <a16:creationId xmlns:a16="http://schemas.microsoft.com/office/drawing/2014/main" xmlns="" id="{8517DC51-657B-69B4-D411-AA86E9FC7543}"/>
                </a:ext>
              </a:extLst>
            </p:cNvPr>
            <p:cNvSpPr/>
            <p:nvPr/>
          </p:nvSpPr>
          <p:spPr>
            <a:xfrm>
              <a:off x="1232100" y="1481052"/>
              <a:ext cx="279731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7" name="Google Shape;655;p30">
              <a:extLst>
                <a:ext uri="{FF2B5EF4-FFF2-40B4-BE49-F238E27FC236}">
                  <a16:creationId xmlns:a16="http://schemas.microsoft.com/office/drawing/2014/main" xmlns="" id="{98AEF3C1-9530-8581-E86D-C51342421067}"/>
                </a:ext>
              </a:extLst>
            </p:cNvPr>
            <p:cNvSpPr/>
            <p:nvPr/>
          </p:nvSpPr>
          <p:spPr>
            <a:xfrm>
              <a:off x="1235060" y="1481052"/>
              <a:ext cx="273811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8" name="Google Shape;656;p30">
              <a:extLst>
                <a:ext uri="{FF2B5EF4-FFF2-40B4-BE49-F238E27FC236}">
                  <a16:creationId xmlns:a16="http://schemas.microsoft.com/office/drawing/2014/main" xmlns="" id="{B69F4C60-3EFD-212C-8765-474DB2A254B3}"/>
                </a:ext>
              </a:extLst>
            </p:cNvPr>
            <p:cNvSpPr/>
            <p:nvPr/>
          </p:nvSpPr>
          <p:spPr>
            <a:xfrm>
              <a:off x="1605073" y="1516619"/>
              <a:ext cx="158366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9" name="Google Shape;657;p30">
              <a:extLst>
                <a:ext uri="{FF2B5EF4-FFF2-40B4-BE49-F238E27FC236}">
                  <a16:creationId xmlns:a16="http://schemas.microsoft.com/office/drawing/2014/main" xmlns="" id="{0FC4F59C-61F4-65A7-7D90-B20D5976A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350" y="1987872"/>
              <a:ext cx="0" cy="56313"/>
            </a:xfrm>
            <a:custGeom>
              <a:avLst/>
              <a:gdLst>
                <a:gd name="T0" fmla="*/ 0 w 1"/>
                <a:gd name="T1" fmla="*/ 2147483646 h 2253"/>
                <a:gd name="T2" fmla="*/ 0 w 1"/>
                <a:gd name="T3" fmla="*/ 2147483646 h 2253"/>
                <a:gd name="T4" fmla="*/ 0 w 1"/>
                <a:gd name="T5" fmla="*/ 2147483646 h 2253"/>
                <a:gd name="T6" fmla="*/ 0 w 1"/>
                <a:gd name="T7" fmla="*/ 2147483646 h 22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0" name="Google Shape;658;p30">
              <a:extLst>
                <a:ext uri="{FF2B5EF4-FFF2-40B4-BE49-F238E27FC236}">
                  <a16:creationId xmlns:a16="http://schemas.microsoft.com/office/drawing/2014/main" xmlns="" id="{2A17386B-7AAD-125B-AEFC-06A8F85FD60D}"/>
                </a:ext>
              </a:extLst>
            </p:cNvPr>
            <p:cNvSpPr/>
            <p:nvPr/>
          </p:nvSpPr>
          <p:spPr>
            <a:xfrm>
              <a:off x="1612474" y="1526992"/>
              <a:ext cx="128764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1" name="Google Shape;659;p30">
              <a:extLst>
                <a:ext uri="{FF2B5EF4-FFF2-40B4-BE49-F238E27FC236}">
                  <a16:creationId xmlns:a16="http://schemas.microsoft.com/office/drawing/2014/main" xmlns="" id="{F600C1AB-816A-A4C1-195A-13AD57840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250" y="1202450"/>
              <a:ext cx="134300" cy="121518"/>
            </a:xfrm>
            <a:custGeom>
              <a:avLst/>
              <a:gdLst>
                <a:gd name="T0" fmla="*/ 2147483646 w 5345"/>
                <a:gd name="T1" fmla="*/ 0 h 4826"/>
                <a:gd name="T2" fmla="*/ 2147483646 w 5345"/>
                <a:gd name="T3" fmla="*/ 2147483646 h 4826"/>
                <a:gd name="T4" fmla="*/ 2147483646 w 5345"/>
                <a:gd name="T5" fmla="*/ 2147483646 h 4826"/>
                <a:gd name="T6" fmla="*/ 2147483646 w 5345"/>
                <a:gd name="T7" fmla="*/ 2147483646 h 4826"/>
                <a:gd name="T8" fmla="*/ 2147483646 w 5345"/>
                <a:gd name="T9" fmla="*/ 2147483646 h 4826"/>
                <a:gd name="T10" fmla="*/ 2147483646 w 5345"/>
                <a:gd name="T11" fmla="*/ 2147483646 h 4826"/>
                <a:gd name="T12" fmla="*/ 2147483646 w 5345"/>
                <a:gd name="T13" fmla="*/ 2147483646 h 4826"/>
                <a:gd name="T14" fmla="*/ 2147483646 w 5345"/>
                <a:gd name="T15" fmla="*/ 2147483646 h 4826"/>
                <a:gd name="T16" fmla="*/ 2147483646 w 5345"/>
                <a:gd name="T17" fmla="*/ 2147483646 h 4826"/>
                <a:gd name="T18" fmla="*/ 2147483646 w 5345"/>
                <a:gd name="T19" fmla="*/ 2147483646 h 4826"/>
                <a:gd name="T20" fmla="*/ 2147483646 w 5345"/>
                <a:gd name="T21" fmla="*/ 2147483646 h 4826"/>
                <a:gd name="T22" fmla="*/ 2147483646 w 5345"/>
                <a:gd name="T23" fmla="*/ 2147483646 h 4826"/>
                <a:gd name="T24" fmla="*/ 2147483646 w 5345"/>
                <a:gd name="T25" fmla="*/ 0 h 4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2" name="Google Shape;660;p30">
              <a:extLst>
                <a:ext uri="{FF2B5EF4-FFF2-40B4-BE49-F238E27FC236}">
                  <a16:creationId xmlns:a16="http://schemas.microsoft.com/office/drawing/2014/main" xmlns="" id="{3D881AFB-03A0-C28D-94B0-74B8DDA5A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275" y="981642"/>
              <a:ext cx="187626" cy="168940"/>
            </a:xfrm>
            <a:custGeom>
              <a:avLst/>
              <a:gdLst>
                <a:gd name="T0" fmla="*/ 2147483646 w 7563"/>
                <a:gd name="T1" fmla="*/ 0 h 6785"/>
                <a:gd name="T2" fmla="*/ 2147483646 w 7563"/>
                <a:gd name="T3" fmla="*/ 2147483646 h 6785"/>
                <a:gd name="T4" fmla="*/ 2147483646 w 7563"/>
                <a:gd name="T5" fmla="*/ 2147483646 h 6785"/>
                <a:gd name="T6" fmla="*/ 2147483646 w 7563"/>
                <a:gd name="T7" fmla="*/ 2147483646 h 6785"/>
                <a:gd name="T8" fmla="*/ 2147483646 w 7563"/>
                <a:gd name="T9" fmla="*/ 2147483646 h 6785"/>
                <a:gd name="T10" fmla="*/ 2147483646 w 7563"/>
                <a:gd name="T11" fmla="*/ 2147483646 h 6785"/>
                <a:gd name="T12" fmla="*/ 2147483646 w 7563"/>
                <a:gd name="T13" fmla="*/ 0 h 67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3" name="Google Shape;661;p30">
              <a:extLst>
                <a:ext uri="{FF2B5EF4-FFF2-40B4-BE49-F238E27FC236}">
                  <a16:creationId xmlns:a16="http://schemas.microsoft.com/office/drawing/2014/main" xmlns="" id="{4CFF96F2-A2A3-EE87-ACCE-5BA74242980D}"/>
                </a:ext>
              </a:extLst>
            </p:cNvPr>
            <p:cNvSpPr/>
            <p:nvPr/>
          </p:nvSpPr>
          <p:spPr>
            <a:xfrm>
              <a:off x="1417107" y="1104642"/>
              <a:ext cx="217568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4" name="Google Shape;662;p30">
              <a:extLst>
                <a:ext uri="{FF2B5EF4-FFF2-40B4-BE49-F238E27FC236}">
                  <a16:creationId xmlns:a16="http://schemas.microsoft.com/office/drawing/2014/main" xmlns="" id="{21DDFC3E-423D-92E2-CCAA-E306205A1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975" y="1079449"/>
              <a:ext cx="159976" cy="143748"/>
            </a:xfrm>
            <a:custGeom>
              <a:avLst/>
              <a:gdLst>
                <a:gd name="T0" fmla="*/ 2147483646 w 6454"/>
                <a:gd name="T1" fmla="*/ 0 h 5755"/>
                <a:gd name="T2" fmla="*/ 2147483646 w 6454"/>
                <a:gd name="T3" fmla="*/ 2147483646 h 5755"/>
                <a:gd name="T4" fmla="*/ 2147483646 w 6454"/>
                <a:gd name="T5" fmla="*/ 2147483646 h 5755"/>
                <a:gd name="T6" fmla="*/ 2147483646 w 6454"/>
                <a:gd name="T7" fmla="*/ 2147483646 h 5755"/>
                <a:gd name="T8" fmla="*/ 2147483646 w 6454"/>
                <a:gd name="T9" fmla="*/ 2147483646 h 5755"/>
                <a:gd name="T10" fmla="*/ 2147483646 w 6454"/>
                <a:gd name="T11" fmla="*/ 2147483646 h 5755"/>
                <a:gd name="T12" fmla="*/ 2147483646 w 6454"/>
                <a:gd name="T13" fmla="*/ 0 h 57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5" name="Google Shape;663;p30">
              <a:extLst>
                <a:ext uri="{FF2B5EF4-FFF2-40B4-BE49-F238E27FC236}">
                  <a16:creationId xmlns:a16="http://schemas.microsoft.com/office/drawing/2014/main" xmlns="" id="{719B3D12-DF26-0D7C-EE80-FB815171CE6A}"/>
                </a:ext>
              </a:extLst>
            </p:cNvPr>
            <p:cNvSpPr/>
            <p:nvPr/>
          </p:nvSpPr>
          <p:spPr>
            <a:xfrm>
              <a:off x="1861123" y="1212823"/>
              <a:ext cx="131724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6" name="Google Shape;664;p30">
              <a:extLst>
                <a:ext uri="{FF2B5EF4-FFF2-40B4-BE49-F238E27FC236}">
                  <a16:creationId xmlns:a16="http://schemas.microsoft.com/office/drawing/2014/main" xmlns="" id="{AEB8989E-1F82-C45F-AD59-4B6127D09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050" y="1009799"/>
              <a:ext cx="71100" cy="62241"/>
            </a:xfrm>
            <a:custGeom>
              <a:avLst/>
              <a:gdLst>
                <a:gd name="T0" fmla="*/ 2147483646 w 2824"/>
                <a:gd name="T1" fmla="*/ 0 h 2440"/>
                <a:gd name="T2" fmla="*/ 2147483646 w 2824"/>
                <a:gd name="T3" fmla="*/ 2147483646 h 2440"/>
                <a:gd name="T4" fmla="*/ 2147483646 w 2824"/>
                <a:gd name="T5" fmla="*/ 2147483646 h 2440"/>
                <a:gd name="T6" fmla="*/ 2147483646 w 2824"/>
                <a:gd name="T7" fmla="*/ 2147483646 h 2440"/>
                <a:gd name="T8" fmla="*/ 2147483646 w 2824"/>
                <a:gd name="T9" fmla="*/ 2147483646 h 2440"/>
                <a:gd name="T10" fmla="*/ 2147483646 w 2824"/>
                <a:gd name="T11" fmla="*/ 2147483646 h 2440"/>
                <a:gd name="T12" fmla="*/ 2147483646 w 2824"/>
                <a:gd name="T13" fmla="*/ 0 h 24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7" name="Google Shape;665;p30">
              <a:extLst>
                <a:ext uri="{FF2B5EF4-FFF2-40B4-BE49-F238E27FC236}">
                  <a16:creationId xmlns:a16="http://schemas.microsoft.com/office/drawing/2014/main" xmlns="" id="{29954E61-9165-11D4-E8B9-9ED1D1335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1100" y="1095751"/>
              <a:ext cx="71100" cy="60759"/>
            </a:xfrm>
            <a:custGeom>
              <a:avLst/>
              <a:gdLst>
                <a:gd name="T0" fmla="*/ 2147483646 w 2824"/>
                <a:gd name="T1" fmla="*/ 2147483646 h 2445"/>
                <a:gd name="T2" fmla="*/ 2147483646 w 2824"/>
                <a:gd name="T3" fmla="*/ 2147483646 h 2445"/>
                <a:gd name="T4" fmla="*/ 2147483646 w 2824"/>
                <a:gd name="T5" fmla="*/ 2147483646 h 2445"/>
                <a:gd name="T6" fmla="*/ 2147483646 w 2824"/>
                <a:gd name="T7" fmla="*/ 2147483646 h 2445"/>
                <a:gd name="T8" fmla="*/ 2147483646 w 2824"/>
                <a:gd name="T9" fmla="*/ 2147483646 h 2445"/>
                <a:gd name="T10" fmla="*/ 2147483646 w 2824"/>
                <a:gd name="T11" fmla="*/ 2147483646 h 2445"/>
                <a:gd name="T12" fmla="*/ 2147483646 w 2824"/>
                <a:gd name="T13" fmla="*/ 2147483646 h 24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8" name="Google Shape;666;p30">
              <a:extLst>
                <a:ext uri="{FF2B5EF4-FFF2-40B4-BE49-F238E27FC236}">
                  <a16:creationId xmlns:a16="http://schemas.microsoft.com/office/drawing/2014/main" xmlns="" id="{46CE3C68-4FDB-4D1B-A9FF-7646A1396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50" y="236232"/>
              <a:ext cx="1222525" cy="946952"/>
            </a:xfrm>
            <a:custGeom>
              <a:avLst/>
              <a:gdLst>
                <a:gd name="T0" fmla="*/ 2147483646 w 48901"/>
                <a:gd name="T1" fmla="*/ 0 h 37862"/>
                <a:gd name="T2" fmla="*/ 2147483646 w 48901"/>
                <a:gd name="T3" fmla="*/ 2147483646 h 37862"/>
                <a:gd name="T4" fmla="*/ 2147483646 w 48901"/>
                <a:gd name="T5" fmla="*/ 2147483646 h 37862"/>
                <a:gd name="T6" fmla="*/ 2147483646 w 48901"/>
                <a:gd name="T7" fmla="*/ 2147483646 h 37862"/>
                <a:gd name="T8" fmla="*/ 2147483646 w 48901"/>
                <a:gd name="T9" fmla="*/ 2147483646 h 37862"/>
                <a:gd name="T10" fmla="*/ 2147483646 w 48901"/>
                <a:gd name="T11" fmla="*/ 2147483646 h 37862"/>
                <a:gd name="T12" fmla="*/ 2147483646 w 48901"/>
                <a:gd name="T13" fmla="*/ 2147483646 h 37862"/>
                <a:gd name="T14" fmla="*/ 2147483646 w 48901"/>
                <a:gd name="T15" fmla="*/ 2147483646 h 37862"/>
                <a:gd name="T16" fmla="*/ 2147483646 w 48901"/>
                <a:gd name="T17" fmla="*/ 2147483646 h 37862"/>
                <a:gd name="T18" fmla="*/ 2147483646 w 48901"/>
                <a:gd name="T19" fmla="*/ 2147483646 h 37862"/>
                <a:gd name="T20" fmla="*/ 2147483646 w 48901"/>
                <a:gd name="T21" fmla="*/ 2147483646 h 37862"/>
                <a:gd name="T22" fmla="*/ 2147483646 w 48901"/>
                <a:gd name="T23" fmla="*/ 2147483646 h 37862"/>
                <a:gd name="T24" fmla="*/ 2147483646 w 48901"/>
                <a:gd name="T25" fmla="*/ 2147483646 h 37862"/>
                <a:gd name="T26" fmla="*/ 2147483646 w 48901"/>
                <a:gd name="T27" fmla="*/ 2147483646 h 37862"/>
                <a:gd name="T28" fmla="*/ 2147483646 w 48901"/>
                <a:gd name="T29" fmla="*/ 2147483646 h 37862"/>
                <a:gd name="T30" fmla="*/ 2147483646 w 48901"/>
                <a:gd name="T31" fmla="*/ 2147483646 h 37862"/>
                <a:gd name="T32" fmla="*/ 2147483646 w 48901"/>
                <a:gd name="T33" fmla="*/ 2147483646 h 37862"/>
                <a:gd name="T34" fmla="*/ 2147483646 w 48901"/>
                <a:gd name="T35" fmla="*/ 2147483646 h 37862"/>
                <a:gd name="T36" fmla="*/ 2147483646 w 48901"/>
                <a:gd name="T37" fmla="*/ 2147483646 h 37862"/>
                <a:gd name="T38" fmla="*/ 2147483646 w 48901"/>
                <a:gd name="T39" fmla="*/ 2147483646 h 37862"/>
                <a:gd name="T40" fmla="*/ 2147483646 w 48901"/>
                <a:gd name="T41" fmla="*/ 2147483646 h 37862"/>
                <a:gd name="T42" fmla="*/ 2147483646 w 48901"/>
                <a:gd name="T43" fmla="*/ 2147483646 h 37862"/>
                <a:gd name="T44" fmla="*/ 2147483646 w 48901"/>
                <a:gd name="T45" fmla="*/ 2147483646 h 37862"/>
                <a:gd name="T46" fmla="*/ 2147483646 w 48901"/>
                <a:gd name="T47" fmla="*/ 2147483646 h 37862"/>
                <a:gd name="T48" fmla="*/ 2147483646 w 48901"/>
                <a:gd name="T49" fmla="*/ 2147483646 h 37862"/>
                <a:gd name="T50" fmla="*/ 2147483646 w 48901"/>
                <a:gd name="T51" fmla="*/ 2147483646 h 37862"/>
                <a:gd name="T52" fmla="*/ 2147483646 w 48901"/>
                <a:gd name="T53" fmla="*/ 2147483646 h 37862"/>
                <a:gd name="T54" fmla="*/ 2147483646 w 48901"/>
                <a:gd name="T55" fmla="*/ 2147483646 h 37862"/>
                <a:gd name="T56" fmla="*/ 2147483646 w 48901"/>
                <a:gd name="T57" fmla="*/ 2147483646 h 37862"/>
                <a:gd name="T58" fmla="*/ 2147483646 w 48901"/>
                <a:gd name="T59" fmla="*/ 2147483646 h 37862"/>
                <a:gd name="T60" fmla="*/ 2147483646 w 48901"/>
                <a:gd name="T61" fmla="*/ 2147483646 h 37862"/>
                <a:gd name="T62" fmla="*/ 2147483646 w 48901"/>
                <a:gd name="T63" fmla="*/ 2147483646 h 37862"/>
                <a:gd name="T64" fmla="*/ 2147483646 w 48901"/>
                <a:gd name="T65" fmla="*/ 2147483646 h 37862"/>
                <a:gd name="T66" fmla="*/ 2147483646 w 48901"/>
                <a:gd name="T67" fmla="*/ 2147483646 h 37862"/>
                <a:gd name="T68" fmla="*/ 2147483646 w 48901"/>
                <a:gd name="T69" fmla="*/ 2147483646 h 37862"/>
                <a:gd name="T70" fmla="*/ 2147483646 w 48901"/>
                <a:gd name="T71" fmla="*/ 2147483646 h 37862"/>
                <a:gd name="T72" fmla="*/ 2147483646 w 48901"/>
                <a:gd name="T73" fmla="*/ 2147483646 h 37862"/>
                <a:gd name="T74" fmla="*/ 2147483646 w 48901"/>
                <a:gd name="T75" fmla="*/ 2147483646 h 37862"/>
                <a:gd name="T76" fmla="*/ 2147483646 w 48901"/>
                <a:gd name="T77" fmla="*/ 2147483646 h 37862"/>
                <a:gd name="T78" fmla="*/ 2147483646 w 48901"/>
                <a:gd name="T79" fmla="*/ 2147483646 h 37862"/>
                <a:gd name="T80" fmla="*/ 2147483646 w 48901"/>
                <a:gd name="T81" fmla="*/ 2147483646 h 37862"/>
                <a:gd name="T82" fmla="*/ 2147483646 w 48901"/>
                <a:gd name="T83" fmla="*/ 2147483646 h 37862"/>
                <a:gd name="T84" fmla="*/ 2147483646 w 48901"/>
                <a:gd name="T85" fmla="*/ 2147483646 h 37862"/>
                <a:gd name="T86" fmla="*/ 2147483646 w 48901"/>
                <a:gd name="T87" fmla="*/ 2147483646 h 37862"/>
                <a:gd name="T88" fmla="*/ 2147483646 w 48901"/>
                <a:gd name="T89" fmla="*/ 2147483646 h 37862"/>
                <a:gd name="T90" fmla="*/ 2147483646 w 48901"/>
                <a:gd name="T91" fmla="*/ 2147483646 h 37862"/>
                <a:gd name="T92" fmla="*/ 2147483646 w 48901"/>
                <a:gd name="T93" fmla="*/ 2147483646 h 37862"/>
                <a:gd name="T94" fmla="*/ 2147483646 w 48901"/>
                <a:gd name="T95" fmla="*/ 2147483646 h 37862"/>
                <a:gd name="T96" fmla="*/ 2147483646 w 48901"/>
                <a:gd name="T97" fmla="*/ 2147483646 h 37862"/>
                <a:gd name="T98" fmla="*/ 2147483646 w 48901"/>
                <a:gd name="T99" fmla="*/ 2147483646 h 37862"/>
                <a:gd name="T100" fmla="*/ 2147483646 w 48901"/>
                <a:gd name="T101" fmla="*/ 2147483646 h 37862"/>
                <a:gd name="T102" fmla="*/ 2147483646 w 48901"/>
                <a:gd name="T103" fmla="*/ 2147483646 h 37862"/>
                <a:gd name="T104" fmla="*/ 2147483646 w 48901"/>
                <a:gd name="T105" fmla="*/ 0 h 378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9" name="Google Shape;667;p30">
              <a:extLst>
                <a:ext uri="{FF2B5EF4-FFF2-40B4-BE49-F238E27FC236}">
                  <a16:creationId xmlns:a16="http://schemas.microsoft.com/office/drawing/2014/main" xmlns="" id="{D49FE194-FF65-6C3D-FBE7-362285531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900" y="234750"/>
              <a:ext cx="1194875" cy="706880"/>
            </a:xfrm>
            <a:custGeom>
              <a:avLst/>
              <a:gdLst>
                <a:gd name="T0" fmla="*/ 2147483646 w 47759"/>
                <a:gd name="T1" fmla="*/ 2147483646 h 28249"/>
                <a:gd name="T2" fmla="*/ 2147483646 w 47759"/>
                <a:gd name="T3" fmla="*/ 2147483646 h 28249"/>
                <a:gd name="T4" fmla="*/ 2147483646 w 47759"/>
                <a:gd name="T5" fmla="*/ 2147483646 h 28249"/>
                <a:gd name="T6" fmla="*/ 2147483646 w 47759"/>
                <a:gd name="T7" fmla="*/ 2147483646 h 28249"/>
                <a:gd name="T8" fmla="*/ 2147483646 w 47759"/>
                <a:gd name="T9" fmla="*/ 2147483646 h 28249"/>
                <a:gd name="T10" fmla="*/ 2147483646 w 47759"/>
                <a:gd name="T11" fmla="*/ 2147483646 h 28249"/>
                <a:gd name="T12" fmla="*/ 2147483646 w 47759"/>
                <a:gd name="T13" fmla="*/ 2147483646 h 28249"/>
                <a:gd name="T14" fmla="*/ 2147483646 w 47759"/>
                <a:gd name="T15" fmla="*/ 2147483646 h 28249"/>
                <a:gd name="T16" fmla="*/ 2147483646 w 47759"/>
                <a:gd name="T17" fmla="*/ 2147483646 h 28249"/>
                <a:gd name="T18" fmla="*/ 2147483646 w 47759"/>
                <a:gd name="T19" fmla="*/ 2147483646 h 28249"/>
                <a:gd name="T20" fmla="*/ 2147483646 w 47759"/>
                <a:gd name="T21" fmla="*/ 2147483646 h 28249"/>
                <a:gd name="T22" fmla="*/ 2147483646 w 47759"/>
                <a:gd name="T23" fmla="*/ 2147483646 h 28249"/>
                <a:gd name="T24" fmla="*/ 2147483646 w 47759"/>
                <a:gd name="T25" fmla="*/ 2147483646 h 28249"/>
                <a:gd name="T26" fmla="*/ 2147483646 w 47759"/>
                <a:gd name="T27" fmla="*/ 2147483646 h 28249"/>
                <a:gd name="T28" fmla="*/ 2147483646 w 47759"/>
                <a:gd name="T29" fmla="*/ 2147483646 h 28249"/>
                <a:gd name="T30" fmla="*/ 2147483646 w 47759"/>
                <a:gd name="T31" fmla="*/ 2147483646 h 28249"/>
                <a:gd name="T32" fmla="*/ 2147483646 w 47759"/>
                <a:gd name="T33" fmla="*/ 2147483646 h 28249"/>
                <a:gd name="T34" fmla="*/ 2147483646 w 47759"/>
                <a:gd name="T35" fmla="*/ 2147483646 h 28249"/>
                <a:gd name="T36" fmla="*/ 2147483646 w 47759"/>
                <a:gd name="T37" fmla="*/ 2147483646 h 28249"/>
                <a:gd name="T38" fmla="*/ 2147483646 w 47759"/>
                <a:gd name="T39" fmla="*/ 2147483646 h 28249"/>
                <a:gd name="T40" fmla="*/ 2147483646 w 47759"/>
                <a:gd name="T41" fmla="*/ 2147483646 h 28249"/>
                <a:gd name="T42" fmla="*/ 2147483646 w 47759"/>
                <a:gd name="T43" fmla="*/ 2147483646 h 28249"/>
                <a:gd name="T44" fmla="*/ 2147483646 w 47759"/>
                <a:gd name="T45" fmla="*/ 2147483646 h 28249"/>
                <a:gd name="T46" fmla="*/ 2147483646 w 47759"/>
                <a:gd name="T47" fmla="*/ 2147483646 h 28249"/>
                <a:gd name="T48" fmla="*/ 2147483646 w 47759"/>
                <a:gd name="T49" fmla="*/ 2147483646 h 28249"/>
                <a:gd name="T50" fmla="*/ 2147483646 w 47759"/>
                <a:gd name="T51" fmla="*/ 2147483646 h 28249"/>
                <a:gd name="T52" fmla="*/ 2147483646 w 47759"/>
                <a:gd name="T53" fmla="*/ 2147483646 h 28249"/>
                <a:gd name="T54" fmla="*/ 2147483646 w 47759"/>
                <a:gd name="T55" fmla="*/ 2147483646 h 28249"/>
                <a:gd name="T56" fmla="*/ 2147483646 w 47759"/>
                <a:gd name="T57" fmla="*/ 2147483646 h 28249"/>
                <a:gd name="T58" fmla="*/ 2147483646 w 47759"/>
                <a:gd name="T59" fmla="*/ 2147483646 h 28249"/>
                <a:gd name="T60" fmla="*/ 2147483646 w 47759"/>
                <a:gd name="T61" fmla="*/ 2147483646 h 28249"/>
                <a:gd name="T62" fmla="*/ 2147483646 w 47759"/>
                <a:gd name="T63" fmla="*/ 2147483646 h 28249"/>
                <a:gd name="T64" fmla="*/ 2147483646 w 47759"/>
                <a:gd name="T65" fmla="*/ 2147483646 h 28249"/>
                <a:gd name="T66" fmla="*/ 2147483646 w 47759"/>
                <a:gd name="T67" fmla="*/ 2147483646 h 28249"/>
                <a:gd name="T68" fmla="*/ 2147483646 w 47759"/>
                <a:gd name="T69" fmla="*/ 2147483646 h 28249"/>
                <a:gd name="T70" fmla="*/ 2147483646 w 47759"/>
                <a:gd name="T71" fmla="*/ 2147483646 h 28249"/>
                <a:gd name="T72" fmla="*/ 2147483646 w 47759"/>
                <a:gd name="T73" fmla="*/ 2147483646 h 28249"/>
                <a:gd name="T74" fmla="*/ 2147483646 w 47759"/>
                <a:gd name="T75" fmla="*/ 2147483646 h 28249"/>
                <a:gd name="T76" fmla="*/ 2147483646 w 47759"/>
                <a:gd name="T77" fmla="*/ 2147483646 h 28249"/>
                <a:gd name="T78" fmla="*/ 2147483646 w 47759"/>
                <a:gd name="T79" fmla="*/ 2147483646 h 28249"/>
                <a:gd name="T80" fmla="*/ 2147483646 w 47759"/>
                <a:gd name="T81" fmla="*/ 2147483646 h 28249"/>
                <a:gd name="T82" fmla="*/ 2147483646 w 47759"/>
                <a:gd name="T83" fmla="*/ 2147483646 h 28249"/>
                <a:gd name="T84" fmla="*/ 2147483646 w 47759"/>
                <a:gd name="T85" fmla="*/ 2147483646 h 28249"/>
                <a:gd name="T86" fmla="*/ 2147483646 w 47759"/>
                <a:gd name="T87" fmla="*/ 2147483646 h 28249"/>
                <a:gd name="T88" fmla="*/ 2147483646 w 47759"/>
                <a:gd name="T89" fmla="*/ 2147483646 h 28249"/>
                <a:gd name="T90" fmla="*/ 2147483646 w 47759"/>
                <a:gd name="T91" fmla="*/ 2147483646 h 28249"/>
                <a:gd name="T92" fmla="*/ 2147483646 w 47759"/>
                <a:gd name="T93" fmla="*/ 2147483646 h 28249"/>
                <a:gd name="T94" fmla="*/ 2147483646 w 47759"/>
                <a:gd name="T95" fmla="*/ 2147483646 h 28249"/>
                <a:gd name="T96" fmla="*/ 2147483646 w 47759"/>
                <a:gd name="T97" fmla="*/ 2147483646 h 28249"/>
                <a:gd name="T98" fmla="*/ 2147483646 w 47759"/>
                <a:gd name="T99" fmla="*/ 2147483646 h 28249"/>
                <a:gd name="T100" fmla="*/ 2147483646 w 47759"/>
                <a:gd name="T101" fmla="*/ 2147483646 h 28249"/>
                <a:gd name="T102" fmla="*/ 2147483646 w 47759"/>
                <a:gd name="T103" fmla="*/ 2147483646 h 28249"/>
                <a:gd name="T104" fmla="*/ 2147483646 w 47759"/>
                <a:gd name="T105" fmla="*/ 2147483646 h 282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0" name="Google Shape;668;p30">
              <a:extLst>
                <a:ext uri="{FF2B5EF4-FFF2-40B4-BE49-F238E27FC236}">
                  <a16:creationId xmlns:a16="http://schemas.microsoft.com/office/drawing/2014/main" xmlns="" id="{E58EE1FE-3E24-5D10-D124-4F6FBC06B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900" y="237714"/>
              <a:ext cx="1194875" cy="935097"/>
            </a:xfrm>
            <a:custGeom>
              <a:avLst/>
              <a:gdLst>
                <a:gd name="T0" fmla="*/ 2147483646 w 47759"/>
                <a:gd name="T1" fmla="*/ 0 h 37407"/>
                <a:gd name="T2" fmla="*/ 2147483646 w 47759"/>
                <a:gd name="T3" fmla="*/ 2147483646 h 37407"/>
                <a:gd name="T4" fmla="*/ 2147483646 w 47759"/>
                <a:gd name="T5" fmla="*/ 2147483646 h 37407"/>
                <a:gd name="T6" fmla="*/ 2147483646 w 47759"/>
                <a:gd name="T7" fmla="*/ 2147483646 h 37407"/>
                <a:gd name="T8" fmla="*/ 2147483646 w 47759"/>
                <a:gd name="T9" fmla="*/ 2147483646 h 37407"/>
                <a:gd name="T10" fmla="*/ 2147483646 w 47759"/>
                <a:gd name="T11" fmla="*/ 2147483646 h 37407"/>
                <a:gd name="T12" fmla="*/ 2147483646 w 47759"/>
                <a:gd name="T13" fmla="*/ 2147483646 h 37407"/>
                <a:gd name="T14" fmla="*/ 2147483646 w 47759"/>
                <a:gd name="T15" fmla="*/ 2147483646 h 37407"/>
                <a:gd name="T16" fmla="*/ 2147483646 w 47759"/>
                <a:gd name="T17" fmla="*/ 2147483646 h 37407"/>
                <a:gd name="T18" fmla="*/ 2147483646 w 47759"/>
                <a:gd name="T19" fmla="*/ 2147483646 h 37407"/>
                <a:gd name="T20" fmla="*/ 2147483646 w 47759"/>
                <a:gd name="T21" fmla="*/ 2147483646 h 37407"/>
                <a:gd name="T22" fmla="*/ 2147483646 w 47759"/>
                <a:gd name="T23" fmla="*/ 2147483646 h 37407"/>
                <a:gd name="T24" fmla="*/ 2147483646 w 47759"/>
                <a:gd name="T25" fmla="*/ 2147483646 h 37407"/>
                <a:gd name="T26" fmla="*/ 2147483646 w 47759"/>
                <a:gd name="T27" fmla="*/ 2147483646 h 37407"/>
                <a:gd name="T28" fmla="*/ 2147483646 w 47759"/>
                <a:gd name="T29" fmla="*/ 2147483646 h 37407"/>
                <a:gd name="T30" fmla="*/ 2147483646 w 47759"/>
                <a:gd name="T31" fmla="*/ 2147483646 h 37407"/>
                <a:gd name="T32" fmla="*/ 2147483646 w 47759"/>
                <a:gd name="T33" fmla="*/ 2147483646 h 37407"/>
                <a:gd name="T34" fmla="*/ 2147483646 w 47759"/>
                <a:gd name="T35" fmla="*/ 2147483646 h 37407"/>
                <a:gd name="T36" fmla="*/ 2147483646 w 47759"/>
                <a:gd name="T37" fmla="*/ 2147483646 h 37407"/>
                <a:gd name="T38" fmla="*/ 2147483646 w 47759"/>
                <a:gd name="T39" fmla="*/ 2147483646 h 37407"/>
                <a:gd name="T40" fmla="*/ 2147483646 w 47759"/>
                <a:gd name="T41" fmla="*/ 2147483646 h 37407"/>
                <a:gd name="T42" fmla="*/ 2147483646 w 47759"/>
                <a:gd name="T43" fmla="*/ 2147483646 h 37407"/>
                <a:gd name="T44" fmla="*/ 2147483646 w 47759"/>
                <a:gd name="T45" fmla="*/ 2147483646 h 37407"/>
                <a:gd name="T46" fmla="*/ 2147483646 w 47759"/>
                <a:gd name="T47" fmla="*/ 2147483646 h 37407"/>
                <a:gd name="T48" fmla="*/ 2147483646 w 47759"/>
                <a:gd name="T49" fmla="*/ 2147483646 h 37407"/>
                <a:gd name="T50" fmla="*/ 2147483646 w 47759"/>
                <a:gd name="T51" fmla="*/ 2147483646 h 37407"/>
                <a:gd name="T52" fmla="*/ 2147483646 w 47759"/>
                <a:gd name="T53" fmla="*/ 2147483646 h 37407"/>
                <a:gd name="T54" fmla="*/ 2147483646 w 47759"/>
                <a:gd name="T55" fmla="*/ 2147483646 h 37407"/>
                <a:gd name="T56" fmla="*/ 2147483646 w 47759"/>
                <a:gd name="T57" fmla="*/ 2147483646 h 37407"/>
                <a:gd name="T58" fmla="*/ 2147483646 w 47759"/>
                <a:gd name="T59" fmla="*/ 2147483646 h 37407"/>
                <a:gd name="T60" fmla="*/ 2147483646 w 47759"/>
                <a:gd name="T61" fmla="*/ 2147483646 h 37407"/>
                <a:gd name="T62" fmla="*/ 2147483646 w 47759"/>
                <a:gd name="T63" fmla="*/ 2147483646 h 37407"/>
                <a:gd name="T64" fmla="*/ 2147483646 w 47759"/>
                <a:gd name="T65" fmla="*/ 2147483646 h 37407"/>
                <a:gd name="T66" fmla="*/ 2147483646 w 47759"/>
                <a:gd name="T67" fmla="*/ 2147483646 h 37407"/>
                <a:gd name="T68" fmla="*/ 2147483646 w 47759"/>
                <a:gd name="T69" fmla="*/ 2147483646 h 37407"/>
                <a:gd name="T70" fmla="*/ 2147483646 w 47759"/>
                <a:gd name="T71" fmla="*/ 2147483646 h 37407"/>
                <a:gd name="T72" fmla="*/ 2147483646 w 47759"/>
                <a:gd name="T73" fmla="*/ 2147483646 h 37407"/>
                <a:gd name="T74" fmla="*/ 2147483646 w 47759"/>
                <a:gd name="T75" fmla="*/ 2147483646 h 37407"/>
                <a:gd name="T76" fmla="*/ 2147483646 w 47759"/>
                <a:gd name="T77" fmla="*/ 0 h 374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1" name="Google Shape;669;p30">
              <a:extLst>
                <a:ext uri="{FF2B5EF4-FFF2-40B4-BE49-F238E27FC236}">
                  <a16:creationId xmlns:a16="http://schemas.microsoft.com/office/drawing/2014/main" xmlns="" id="{AA014123-E922-7142-06FA-4A2D09F9B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874" y="1735944"/>
              <a:ext cx="244900" cy="251928"/>
            </a:xfrm>
            <a:custGeom>
              <a:avLst/>
              <a:gdLst>
                <a:gd name="T0" fmla="*/ 2147483646 w 9781"/>
                <a:gd name="T1" fmla="*/ 0 h 10083"/>
                <a:gd name="T2" fmla="*/ 2147483646 w 9781"/>
                <a:gd name="T3" fmla="*/ 2147483646 h 10083"/>
                <a:gd name="T4" fmla="*/ 2147483646 w 9781"/>
                <a:gd name="T5" fmla="*/ 2147483646 h 10083"/>
                <a:gd name="T6" fmla="*/ 2147483646 w 9781"/>
                <a:gd name="T7" fmla="*/ 2147483646 h 10083"/>
                <a:gd name="T8" fmla="*/ 2147483646 w 9781"/>
                <a:gd name="T9" fmla="*/ 2147483646 h 10083"/>
                <a:gd name="T10" fmla="*/ 2147483646 w 9781"/>
                <a:gd name="T11" fmla="*/ 2147483646 h 10083"/>
                <a:gd name="T12" fmla="*/ 2147483646 w 9781"/>
                <a:gd name="T13" fmla="*/ 2147483646 h 10083"/>
                <a:gd name="T14" fmla="*/ 2147483646 w 9781"/>
                <a:gd name="T15" fmla="*/ 0 h 100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2" name="Google Shape;670;p30">
              <a:extLst>
                <a:ext uri="{FF2B5EF4-FFF2-40B4-BE49-F238E27FC236}">
                  <a16:creationId xmlns:a16="http://schemas.microsoft.com/office/drawing/2014/main" xmlns="" id="{E110306F-23E4-5645-85E8-1112B90BB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300" y="1525510"/>
              <a:ext cx="203424" cy="225253"/>
            </a:xfrm>
            <a:custGeom>
              <a:avLst/>
              <a:gdLst>
                <a:gd name="T0" fmla="*/ 2147483646 w 8135"/>
                <a:gd name="T1" fmla="*/ 0 h 8974"/>
                <a:gd name="T2" fmla="*/ 2147483646 w 8135"/>
                <a:gd name="T3" fmla="*/ 2147483646 h 8974"/>
                <a:gd name="T4" fmla="*/ 2147483646 w 8135"/>
                <a:gd name="T5" fmla="*/ 2147483646 h 8974"/>
                <a:gd name="T6" fmla="*/ 2147483646 w 8135"/>
                <a:gd name="T7" fmla="*/ 2147483646 h 8974"/>
                <a:gd name="T8" fmla="*/ 2147483646 w 8135"/>
                <a:gd name="T9" fmla="*/ 2147483646 h 8974"/>
                <a:gd name="T10" fmla="*/ 2147483646 w 8135"/>
                <a:gd name="T11" fmla="*/ 2147483646 h 8974"/>
                <a:gd name="T12" fmla="*/ 2147483646 w 8135"/>
                <a:gd name="T13" fmla="*/ 2147483646 h 8974"/>
                <a:gd name="T14" fmla="*/ 2147483646 w 8135"/>
                <a:gd name="T15" fmla="*/ 2147483646 h 8974"/>
                <a:gd name="T16" fmla="*/ 2147483646 w 8135"/>
                <a:gd name="T17" fmla="*/ 0 h 89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3" name="Google Shape;671;p30">
              <a:extLst>
                <a:ext uri="{FF2B5EF4-FFF2-40B4-BE49-F238E27FC236}">
                  <a16:creationId xmlns:a16="http://schemas.microsoft.com/office/drawing/2014/main" xmlns="" id="{7BC5E196-5D37-2EA6-A0B8-36ECD2C60F99}"/>
                </a:ext>
              </a:extLst>
            </p:cNvPr>
            <p:cNvSpPr/>
            <p:nvPr/>
          </p:nvSpPr>
          <p:spPr>
            <a:xfrm>
              <a:off x="1273541" y="1525510"/>
              <a:ext cx="199808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4" name="Google Shape;672;p30">
              <a:extLst>
                <a:ext uri="{FF2B5EF4-FFF2-40B4-BE49-F238E27FC236}">
                  <a16:creationId xmlns:a16="http://schemas.microsoft.com/office/drawing/2014/main" xmlns="" id="{752345F0-2952-CC9D-0BB7-01DB3112D794}"/>
                </a:ext>
              </a:extLst>
            </p:cNvPr>
            <p:cNvSpPr/>
            <p:nvPr/>
          </p:nvSpPr>
          <p:spPr>
            <a:xfrm>
              <a:off x="1220259" y="1658884"/>
              <a:ext cx="153926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5" name="Google Shape;211;p3">
            <a:extLst>
              <a:ext uri="{FF2B5EF4-FFF2-40B4-BE49-F238E27FC236}">
                <a16:creationId xmlns:a16="http://schemas.microsoft.com/office/drawing/2014/main" xmlns="" id="{24EBEA87-F47C-2F05-1FEE-533F83B6BF1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9" y="1581151"/>
            <a:ext cx="444500" cy="398463"/>
            <a:chOff x="2495125" y="2142250"/>
            <a:chExt cx="444275" cy="398525"/>
          </a:xfrm>
        </p:grpSpPr>
        <p:sp>
          <p:nvSpPr>
            <p:cNvPr id="116" name="Google Shape;212;p3">
              <a:extLst>
                <a:ext uri="{FF2B5EF4-FFF2-40B4-BE49-F238E27FC236}">
                  <a16:creationId xmlns:a16="http://schemas.microsoft.com/office/drawing/2014/main" xmlns="" id="{EE35406A-8ED7-7FD6-85FD-D1F1066A6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7" name="Google Shape;213;p3">
              <a:extLst>
                <a:ext uri="{FF2B5EF4-FFF2-40B4-BE49-F238E27FC236}">
                  <a16:creationId xmlns:a16="http://schemas.microsoft.com/office/drawing/2014/main" xmlns="" id="{566E6510-55A6-5298-20A1-2A56C7FFE34C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8" name="Google Shape;214;p3">
            <a:extLst>
              <a:ext uri="{FF2B5EF4-FFF2-40B4-BE49-F238E27FC236}">
                <a16:creationId xmlns:a16="http://schemas.microsoft.com/office/drawing/2014/main" xmlns="" id="{1D3D4553-AA21-A561-E588-19A2E1A8F3D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1" y="5038726"/>
            <a:ext cx="292100" cy="280988"/>
            <a:chOff x="3243875" y="2372825"/>
            <a:chExt cx="291375" cy="281375"/>
          </a:xfrm>
        </p:grpSpPr>
        <p:sp>
          <p:nvSpPr>
            <p:cNvPr id="119" name="Google Shape;215;p3">
              <a:extLst>
                <a:ext uri="{FF2B5EF4-FFF2-40B4-BE49-F238E27FC236}">
                  <a16:creationId xmlns:a16="http://schemas.microsoft.com/office/drawing/2014/main" xmlns="" id="{1601239D-3EAF-E76B-7EF5-0D78FAA582C3}"/>
                </a:ext>
              </a:extLst>
            </p:cNvPr>
            <p:cNvSpPr/>
            <p:nvPr/>
          </p:nvSpPr>
          <p:spPr>
            <a:xfrm>
              <a:off x="3286632" y="2403030"/>
              <a:ext cx="205863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0" name="Google Shape;216;p3">
              <a:extLst>
                <a:ext uri="{FF2B5EF4-FFF2-40B4-BE49-F238E27FC236}">
                  <a16:creationId xmlns:a16="http://schemas.microsoft.com/office/drawing/2014/main" xmlns="" id="{2FF8AF59-1C60-2A2E-0DD4-122F987A415C}"/>
                </a:ext>
              </a:extLst>
            </p:cNvPr>
            <p:cNvSpPr/>
            <p:nvPr/>
          </p:nvSpPr>
          <p:spPr>
            <a:xfrm>
              <a:off x="3302467" y="2403030"/>
              <a:ext cx="193194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217;p3">
              <a:extLst>
                <a:ext uri="{FF2B5EF4-FFF2-40B4-BE49-F238E27FC236}">
                  <a16:creationId xmlns:a16="http://schemas.microsoft.com/office/drawing/2014/main" xmlns="" id="{9D3816DA-8735-1B5B-489E-18C16B65C654}"/>
                </a:ext>
              </a:extLst>
            </p:cNvPr>
            <p:cNvSpPr/>
            <p:nvPr/>
          </p:nvSpPr>
          <p:spPr>
            <a:xfrm>
              <a:off x="3395897" y="2372825"/>
              <a:ext cx="1108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2" name="Google Shape;218;p3">
              <a:extLst>
                <a:ext uri="{FF2B5EF4-FFF2-40B4-BE49-F238E27FC236}">
                  <a16:creationId xmlns:a16="http://schemas.microsoft.com/office/drawing/2014/main" xmlns="" id="{ECA30429-43C1-CD49-053D-0E51DED86C5F}"/>
                </a:ext>
              </a:extLst>
            </p:cNvPr>
            <p:cNvSpPr/>
            <p:nvPr/>
          </p:nvSpPr>
          <p:spPr>
            <a:xfrm>
              <a:off x="3243875" y="2495231"/>
              <a:ext cx="285041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3" name="Google Shape;219;p3">
              <a:extLst>
                <a:ext uri="{FF2B5EF4-FFF2-40B4-BE49-F238E27FC236}">
                  <a16:creationId xmlns:a16="http://schemas.microsoft.com/office/drawing/2014/main" xmlns="" id="{FE7B2EF3-35BC-01F9-4D02-A818FCC68A99}"/>
                </a:ext>
              </a:extLst>
            </p:cNvPr>
            <p:cNvSpPr/>
            <p:nvPr/>
          </p:nvSpPr>
          <p:spPr>
            <a:xfrm>
              <a:off x="3340473" y="2379184"/>
              <a:ext cx="10451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4" name="Google Shape;220;p3">
              <a:extLst>
                <a:ext uri="{FF2B5EF4-FFF2-40B4-BE49-F238E27FC236}">
                  <a16:creationId xmlns:a16="http://schemas.microsoft.com/office/drawing/2014/main" xmlns="" id="{0751CABD-085D-1838-09D5-44B0CDE1E53F}"/>
                </a:ext>
              </a:extLst>
            </p:cNvPr>
            <p:cNvSpPr/>
            <p:nvPr/>
          </p:nvSpPr>
          <p:spPr>
            <a:xfrm>
              <a:off x="3267629" y="2458668"/>
              <a:ext cx="267621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5" name="Google Shape;221;p3">
              <a:extLst>
                <a:ext uri="{FF2B5EF4-FFF2-40B4-BE49-F238E27FC236}">
                  <a16:creationId xmlns:a16="http://schemas.microsoft.com/office/drawing/2014/main" xmlns="" id="{12AB6832-B793-2DE8-F987-6646FB70562B}"/>
                </a:ext>
              </a:extLst>
            </p:cNvPr>
            <p:cNvSpPr/>
            <p:nvPr/>
          </p:nvSpPr>
          <p:spPr>
            <a:xfrm>
              <a:off x="3275546" y="2452309"/>
              <a:ext cx="258121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6" name="Google Shape;222;p3">
              <a:extLst>
                <a:ext uri="{FF2B5EF4-FFF2-40B4-BE49-F238E27FC236}">
                  <a16:creationId xmlns:a16="http://schemas.microsoft.com/office/drawing/2014/main" xmlns="" id="{1E3C14B8-2182-7F0D-67B2-38F8DBED335D}"/>
                </a:ext>
              </a:extLst>
            </p:cNvPr>
            <p:cNvSpPr/>
            <p:nvPr/>
          </p:nvSpPr>
          <p:spPr>
            <a:xfrm>
              <a:off x="3327804" y="2385542"/>
              <a:ext cx="120351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7" name="Google Shape;223;p3">
              <a:extLst>
                <a:ext uri="{FF2B5EF4-FFF2-40B4-BE49-F238E27FC236}">
                  <a16:creationId xmlns:a16="http://schemas.microsoft.com/office/drawing/2014/main" xmlns="" id="{EA6FF7D9-806E-F54D-A8E9-7F581C45E182}"/>
                </a:ext>
              </a:extLst>
            </p:cNvPr>
            <p:cNvSpPr/>
            <p:nvPr/>
          </p:nvSpPr>
          <p:spPr>
            <a:xfrm>
              <a:off x="3327804" y="2438003"/>
              <a:ext cx="133019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8" name="Google Shape;224;p3">
              <a:extLst>
                <a:ext uri="{FF2B5EF4-FFF2-40B4-BE49-F238E27FC236}">
                  <a16:creationId xmlns:a16="http://schemas.microsoft.com/office/drawing/2014/main" xmlns="" id="{151B93E1-96DF-6147-B6C2-2CBF205E7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891" y="2469796"/>
              <a:ext cx="71788" cy="7153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29" name="Google Shape;225;p3">
            <a:extLst>
              <a:ext uri="{FF2B5EF4-FFF2-40B4-BE49-F238E27FC236}">
                <a16:creationId xmlns:a16="http://schemas.microsoft.com/office/drawing/2014/main" xmlns="" id="{909FD43E-4890-9FA8-D179-8E394DD6008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7539" y="714376"/>
            <a:ext cx="168275" cy="168275"/>
            <a:chOff x="4954425" y="2036375"/>
            <a:chExt cx="166675" cy="168575"/>
          </a:xfrm>
        </p:grpSpPr>
        <p:sp>
          <p:nvSpPr>
            <p:cNvPr id="130" name="Google Shape;226;p3">
              <a:extLst>
                <a:ext uri="{FF2B5EF4-FFF2-40B4-BE49-F238E27FC236}">
                  <a16:creationId xmlns:a16="http://schemas.microsoft.com/office/drawing/2014/main" xmlns="" id="{C41D47E9-75E6-5B13-9957-78E2E2016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1" name="Google Shape;227;p3">
              <a:extLst>
                <a:ext uri="{FF2B5EF4-FFF2-40B4-BE49-F238E27FC236}">
                  <a16:creationId xmlns:a16="http://schemas.microsoft.com/office/drawing/2014/main" xmlns="" id="{E3A13FB7-F4F5-1A49-4803-1AA37BA104DF}"/>
                </a:ext>
              </a:extLst>
            </p:cNvPr>
            <p:cNvSpPr/>
            <p:nvPr/>
          </p:nvSpPr>
          <p:spPr>
            <a:xfrm>
              <a:off x="5009459" y="2104760"/>
              <a:ext cx="51890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32" name="Google Shape;228;p3">
            <a:extLst>
              <a:ext uri="{FF2B5EF4-FFF2-40B4-BE49-F238E27FC236}">
                <a16:creationId xmlns:a16="http://schemas.microsoft.com/office/drawing/2014/main" xmlns="" id="{AD44AC50-C495-B38A-A9DE-8481F2B39A4C}"/>
              </a:ext>
            </a:extLst>
          </p:cNvPr>
          <p:cNvSpPr>
            <a:spLocks/>
          </p:cNvSpPr>
          <p:nvPr userDrawn="1"/>
        </p:nvSpPr>
        <p:spPr bwMode="auto">
          <a:xfrm>
            <a:off x="1576389" y="3597276"/>
            <a:ext cx="119063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133" name="Google Shape;229;p3">
            <a:extLst>
              <a:ext uri="{FF2B5EF4-FFF2-40B4-BE49-F238E27FC236}">
                <a16:creationId xmlns:a16="http://schemas.microsoft.com/office/drawing/2014/main" xmlns="" id="{35C0C4A0-FD59-E644-23DA-FEACC16B7C43}"/>
              </a:ext>
            </a:extLst>
          </p:cNvPr>
          <p:cNvSpPr/>
          <p:nvPr userDrawn="1"/>
        </p:nvSpPr>
        <p:spPr>
          <a:xfrm>
            <a:off x="9847264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34" name="Google Shape;230;p3">
            <a:extLst>
              <a:ext uri="{FF2B5EF4-FFF2-40B4-BE49-F238E27FC236}">
                <a16:creationId xmlns:a16="http://schemas.microsoft.com/office/drawing/2014/main" xmlns="" id="{E83F49E0-AC49-F1E2-8126-C46DF94940F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5" y="5541964"/>
            <a:ext cx="166687" cy="168275"/>
            <a:chOff x="4954425" y="2036375"/>
            <a:chExt cx="166675" cy="168575"/>
          </a:xfrm>
        </p:grpSpPr>
        <p:sp>
          <p:nvSpPr>
            <p:cNvPr id="135" name="Google Shape;231;p3">
              <a:extLst>
                <a:ext uri="{FF2B5EF4-FFF2-40B4-BE49-F238E27FC236}">
                  <a16:creationId xmlns:a16="http://schemas.microsoft.com/office/drawing/2014/main" xmlns="" id="{F56236D9-E191-CEDB-80BF-1415FBCA9AA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232;p3">
              <a:extLst>
                <a:ext uri="{FF2B5EF4-FFF2-40B4-BE49-F238E27FC236}">
                  <a16:creationId xmlns:a16="http://schemas.microsoft.com/office/drawing/2014/main" xmlns="" id="{69B2FF9A-C237-CF8A-8883-98CDF1EB1E62}"/>
                </a:ext>
              </a:extLst>
            </p:cNvPr>
            <p:cNvSpPr/>
            <p:nvPr/>
          </p:nvSpPr>
          <p:spPr>
            <a:xfrm>
              <a:off x="5009983" y="2104759"/>
              <a:ext cx="52384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B1DFD72D-FA19-4E4F-BE54-0A961FF4148B}"/>
              </a:ext>
            </a:extLst>
          </p:cNvPr>
          <p:cNvSpPr txBox="1"/>
          <p:nvPr userDrawn="1"/>
        </p:nvSpPr>
        <p:spPr>
          <a:xfrm>
            <a:off x="3557589" y="1522414"/>
            <a:ext cx="4519612" cy="27469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625" i="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4640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37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0E9974D1-DEF3-CEE9-89A6-7B94BB03F91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9" y="219077"/>
            <a:ext cx="11614151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0FB2DD6C-0FCF-72F9-30C7-051608634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80" y="219519"/>
              <a:ext cx="8068625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0EC80D2F-E4C4-A00D-9A80-DE69BDF7C5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70F73F6C-8329-0E9F-4DF3-F680C28158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FBCBDFF6-9DEB-2E95-17D8-C2B7FEE6A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0F6D85FE-819D-1004-D838-642D0D0A9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E28B5961-88CD-5715-233F-25330E0C2C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415"/>
              <a:ext cx="570111" cy="380291"/>
              <a:chOff x="8341543" y="1721415"/>
              <a:chExt cx="570111" cy="380291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9AF08FFD-9806-0D49-E98C-3191620855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89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F0C3C13B-EEF1-F404-6DBF-A1A4133C9561}"/>
                  </a:ext>
                </a:extLst>
              </p:cNvPr>
              <p:cNvSpPr/>
              <p:nvPr/>
            </p:nvSpPr>
            <p:spPr>
              <a:xfrm>
                <a:off x="8341866" y="1721414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86F1FFEC-E1A7-EC25-9A5B-4CADA54580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1D6E0D79-5366-D0FC-25C4-2CA595EFF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A027E8AE-EE11-5825-55A2-C52A7C364D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53772E74-F998-2CE5-7610-DCBAEA02E6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869"/>
              <a:ext cx="570111" cy="387780"/>
              <a:chOff x="8341543" y="606869"/>
              <a:chExt cx="570111" cy="387780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673662DA-4F39-CB37-827D-AC6BE391A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3CD78031-FB7F-1C32-F1ED-7132E178DF2F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5C37EEC3-3F89-EB13-C522-3B79C64E53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C104B320-67C8-7486-AEE6-CEEBEA94A8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C09E6252-43BA-2FE6-29F6-1E1D6E3FD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ABA046D7-4D7E-B2B6-AC4E-53E2557E16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586"/>
              <a:ext cx="570111" cy="380884"/>
              <a:chOff x="8341543" y="2281736"/>
              <a:chExt cx="570111" cy="380884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1192E1E6-86F2-ED72-EBA7-01796A4D5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D7658C01-CA5C-D84A-9368-1E77256B5D2D}"/>
                  </a:ext>
                </a:extLst>
              </p:cNvPr>
              <p:cNvSpPr/>
              <p:nvPr/>
            </p:nvSpPr>
            <p:spPr>
              <a:xfrm>
                <a:off x="8341866" y="2281735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4BD18AF4-0143-AF21-F1C7-FEB9E78F1D42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D9ADE96C-AE22-60A0-51C4-514B31A0E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61048095-56A1-8818-F366-51BA09601326}"/>
              </a:ext>
            </a:extLst>
          </p:cNvPr>
          <p:cNvSpPr>
            <a:spLocks/>
          </p:cNvSpPr>
          <p:nvPr userDrawn="1"/>
        </p:nvSpPr>
        <p:spPr bwMode="auto">
          <a:xfrm>
            <a:off x="465139" y="882651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48ADCC4A-46CD-4B05-BE66-2797E12BAE57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4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592451EB-E902-981E-F3F8-DDC2C8F96DD1}"/>
              </a:ext>
            </a:extLst>
          </p:cNvPr>
          <p:cNvSpPr>
            <a:spLocks/>
          </p:cNvSpPr>
          <p:nvPr userDrawn="1"/>
        </p:nvSpPr>
        <p:spPr bwMode="auto">
          <a:xfrm>
            <a:off x="22383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E5AFC5F0-4C72-A40F-154F-E7A6EE6C7166}"/>
              </a:ext>
            </a:extLst>
          </p:cNvPr>
          <p:cNvSpPr>
            <a:spLocks/>
          </p:cNvSpPr>
          <p:nvPr userDrawn="1"/>
        </p:nvSpPr>
        <p:spPr bwMode="auto">
          <a:xfrm>
            <a:off x="525464" y="947739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8EF2CFE7-D61C-0C86-3D8E-CA698B038F63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29A9DCE4-C208-8247-ED70-69F223A01B60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1495425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12CB4F61-B910-F58B-625C-ABC864F4FF9A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E3971ECC-CEFF-151E-0D76-E74A6AE5D53C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0271D4E5-3785-53A0-C2EF-6587DEB544B4}"/>
              </a:ext>
            </a:extLst>
          </p:cNvPr>
          <p:cNvSpPr>
            <a:spLocks/>
          </p:cNvSpPr>
          <p:nvPr userDrawn="1"/>
        </p:nvSpPr>
        <p:spPr bwMode="auto">
          <a:xfrm>
            <a:off x="522289" y="1562100"/>
            <a:ext cx="47625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7C173B55-0BCB-8B63-19C8-192AD2B03697}"/>
              </a:ext>
            </a:extLst>
          </p:cNvPr>
          <p:cNvSpPr>
            <a:spLocks/>
          </p:cNvSpPr>
          <p:nvPr userDrawn="1"/>
        </p:nvSpPr>
        <p:spPr bwMode="auto">
          <a:xfrm>
            <a:off x="201614" y="1531937"/>
            <a:ext cx="446087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FDECCF86-B6E8-201F-54BF-6C747C02DC33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2109788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B656F759-7BC7-A87C-8B56-A8FB809EAB6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E7DC99CC-2530-A91D-8425-52B00F62DF0D}"/>
              </a:ext>
            </a:extLst>
          </p:cNvPr>
          <p:cNvSpPr>
            <a:spLocks/>
          </p:cNvSpPr>
          <p:nvPr userDrawn="1"/>
        </p:nvSpPr>
        <p:spPr bwMode="auto">
          <a:xfrm>
            <a:off x="222249" y="2217737"/>
            <a:ext cx="44451" cy="44451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D9AA951C-9634-43B8-7743-861E789392C3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1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0E152621-2786-8524-A818-A80E952D014C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3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F0C7B496-DEAA-7EFB-4E03-64BC67610CFD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2724151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5685D1C1-8DED-E990-2E22-D3A203992FB0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9DF4819E-2C11-9D4A-9C17-14440D46E7C8}"/>
              </a:ext>
            </a:extLst>
          </p:cNvPr>
          <p:cNvSpPr>
            <a:spLocks/>
          </p:cNvSpPr>
          <p:nvPr userDrawn="1"/>
        </p:nvSpPr>
        <p:spPr bwMode="auto">
          <a:xfrm>
            <a:off x="220664" y="2830514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2F0FA3F4-E326-4163-E857-2B896B6A7D46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03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E07E3E63-57DE-2337-62AB-CD7475121DEF}"/>
              </a:ext>
            </a:extLst>
          </p:cNvPr>
          <p:cNvSpPr>
            <a:spLocks/>
          </p:cNvSpPr>
          <p:nvPr userDrawn="1"/>
        </p:nvSpPr>
        <p:spPr bwMode="auto">
          <a:xfrm>
            <a:off x="198439" y="27590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DDD8C07C-E86A-1A59-9C6A-4E51A1C53390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E9C1DD36-1DB4-356D-589C-89EDA9784C9F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45F55B43-3894-BAB2-957A-C78D2585135C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1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646699FC-783E-7B23-35AD-7F42314AA763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4082732D-1AB6-63E2-FE59-9DF26387A7B7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A2B21150-80A3-DCB9-215A-4E1D276794FB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C26CC933-70BD-A73D-1954-739B120F1C52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B11F03E5-DEB1-63C6-9884-622C21BF8A37}"/>
              </a:ext>
            </a:extLst>
          </p:cNvPr>
          <p:cNvSpPr>
            <a:spLocks/>
          </p:cNvSpPr>
          <p:nvPr userDrawn="1"/>
        </p:nvSpPr>
        <p:spPr bwMode="auto">
          <a:xfrm>
            <a:off x="217489" y="4059239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691628AA-7357-7E8A-8814-C2E7AA1BA04E}"/>
              </a:ext>
            </a:extLst>
          </p:cNvPr>
          <p:cNvSpPr>
            <a:spLocks/>
          </p:cNvSpPr>
          <p:nvPr userDrawn="1"/>
        </p:nvSpPr>
        <p:spPr bwMode="auto">
          <a:xfrm>
            <a:off x="519114" y="4016375"/>
            <a:ext cx="46037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31DAACA4-FBD5-CEEC-278D-2928B147DB1B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878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94F472AA-90D7-6214-EA08-F006F89EB3B5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1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33B3F63E-DF06-95CB-13B4-1C90820020A7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4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AAD10213-4BC7-B132-ED7E-803335989203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4"/>
            <a:ext cx="46039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00609F99-A65D-C88B-81F8-F6D6FD6A95DC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9"/>
            <a:ext cx="44451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BFBAA0D0-F530-4052-785B-E9332FEA9A44}"/>
              </a:ext>
            </a:extLst>
          </p:cNvPr>
          <p:cNvSpPr>
            <a:spLocks/>
          </p:cNvSpPr>
          <p:nvPr userDrawn="1"/>
        </p:nvSpPr>
        <p:spPr bwMode="auto">
          <a:xfrm>
            <a:off x="195265" y="4600575"/>
            <a:ext cx="446087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0605E52A-E005-4A6A-D920-F5EC2506ADD7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4"/>
            <a:ext cx="109539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B612328A-FF2A-9310-BA0B-051295D499B8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03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E285567D-3CFA-6799-EB6F-B0FCCB7A388D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42A0B140-2C2E-1721-38CA-2ED906D72BC7}"/>
              </a:ext>
            </a:extLst>
          </p:cNvPr>
          <p:cNvSpPr>
            <a:spLocks/>
          </p:cNvSpPr>
          <p:nvPr userDrawn="1"/>
        </p:nvSpPr>
        <p:spPr bwMode="auto">
          <a:xfrm>
            <a:off x="515940" y="5245101"/>
            <a:ext cx="47625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A48ABF16-7D9B-37B7-99DD-4A791C8D3BB4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149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5AB667BE-A208-829A-EA5E-FCAFD3F175F1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1C7157CF-AD5C-DA88-5FC3-5CC9EE87B9C6}"/>
              </a:ext>
            </a:extLst>
          </p:cNvPr>
          <p:cNvSpPr>
            <a:spLocks/>
          </p:cNvSpPr>
          <p:nvPr userDrawn="1"/>
        </p:nvSpPr>
        <p:spPr bwMode="auto">
          <a:xfrm>
            <a:off x="190502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4D5CE2D9-662A-F627-2216-81B7CCAD1F59}"/>
              </a:ext>
            </a:extLst>
          </p:cNvPr>
          <p:cNvSpPr>
            <a:spLocks/>
          </p:cNvSpPr>
          <p:nvPr userDrawn="1"/>
        </p:nvSpPr>
        <p:spPr bwMode="auto">
          <a:xfrm>
            <a:off x="214314" y="5900739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F5A70164-0007-DB9F-984B-6D809EC3C349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9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68E34E38-25A8-1E03-C690-688928B86B77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8293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xmlns="" id="{B0554FEF-C265-F762-896C-D843DF206D6A}"/>
              </a:ext>
            </a:extLst>
          </p:cNvPr>
          <p:cNvSpPr/>
          <p:nvPr userDrawn="1"/>
        </p:nvSpPr>
        <p:spPr>
          <a:xfrm rot="126755">
            <a:off x="3092451" y="1090614"/>
            <a:ext cx="5549900" cy="47307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xmlns="" id="{C3A67D18-A470-0ACE-5B12-C0AAB63B0B48}"/>
              </a:ext>
            </a:extLst>
          </p:cNvPr>
          <p:cNvSpPr/>
          <p:nvPr userDrawn="1"/>
        </p:nvSpPr>
        <p:spPr>
          <a:xfrm rot="21464125">
            <a:off x="2811465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xmlns="" id="{E2328BAD-E839-9933-A13A-0C15932780F6}"/>
              </a:ext>
            </a:extLst>
          </p:cNvPr>
          <p:cNvSpPr/>
          <p:nvPr userDrawn="1"/>
        </p:nvSpPr>
        <p:spPr>
          <a:xfrm rot="4829593">
            <a:off x="7640640" y="1030289"/>
            <a:ext cx="1546225" cy="11080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939;p32">
            <a:extLst>
              <a:ext uri="{FF2B5EF4-FFF2-40B4-BE49-F238E27FC236}">
                <a16:creationId xmlns:a16="http://schemas.microsoft.com/office/drawing/2014/main" xmlns="" id="{D3EC9431-56D4-FF2D-8A3B-323F58844F3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03449" y="3949700"/>
            <a:ext cx="1974851" cy="2020888"/>
            <a:chOff x="2718975" y="493050"/>
            <a:chExt cx="2013175" cy="2066600"/>
          </a:xfrm>
        </p:grpSpPr>
        <p:sp>
          <p:nvSpPr>
            <p:cNvPr id="74" name="Google Shape;940;p32">
              <a:extLst>
                <a:ext uri="{FF2B5EF4-FFF2-40B4-BE49-F238E27FC236}">
                  <a16:creationId xmlns:a16="http://schemas.microsoft.com/office/drawing/2014/main" xmlns="" id="{CB1BF178-38C3-0123-899B-69F49048D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251" y="2415166"/>
              <a:ext cx="962354" cy="144484"/>
            </a:xfrm>
            <a:custGeom>
              <a:avLst/>
              <a:gdLst>
                <a:gd name="T0" fmla="*/ 2147483646 w 38517"/>
                <a:gd name="T1" fmla="*/ 2147483646 h 5748"/>
                <a:gd name="T2" fmla="*/ 2147483646 w 38517"/>
                <a:gd name="T3" fmla="*/ 2147483646 h 5748"/>
                <a:gd name="T4" fmla="*/ 2147483646 w 38517"/>
                <a:gd name="T5" fmla="*/ 2147483646 h 5748"/>
                <a:gd name="T6" fmla="*/ 2147483646 w 38517"/>
                <a:gd name="T7" fmla="*/ 2147483646 h 5748"/>
                <a:gd name="T8" fmla="*/ 2147483646 w 38517"/>
                <a:gd name="T9" fmla="*/ 2147483646 h 5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5" name="Google Shape;941;p32">
              <a:extLst>
                <a:ext uri="{FF2B5EF4-FFF2-40B4-BE49-F238E27FC236}">
                  <a16:creationId xmlns:a16="http://schemas.microsoft.com/office/drawing/2014/main" xmlns="" id="{15DD80FA-D5CD-AD17-B9EB-839856C5B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949" y="2191136"/>
              <a:ext cx="379763" cy="366890"/>
            </a:xfrm>
            <a:custGeom>
              <a:avLst/>
              <a:gdLst>
                <a:gd name="T0" fmla="*/ 2147483646 w 15260"/>
                <a:gd name="T1" fmla="*/ 2147483646 h 14672"/>
                <a:gd name="T2" fmla="*/ 2147483646 w 15260"/>
                <a:gd name="T3" fmla="*/ 2147483646 h 14672"/>
                <a:gd name="T4" fmla="*/ 2147483646 w 15260"/>
                <a:gd name="T5" fmla="*/ 2147483646 h 14672"/>
                <a:gd name="T6" fmla="*/ 2147483646 w 15260"/>
                <a:gd name="T7" fmla="*/ 2147483646 h 14672"/>
                <a:gd name="T8" fmla="*/ 2147483646 w 15260"/>
                <a:gd name="T9" fmla="*/ 2147483646 h 14672"/>
                <a:gd name="T10" fmla="*/ 2147483646 w 15260"/>
                <a:gd name="T11" fmla="*/ 2147483646 h 14672"/>
                <a:gd name="T12" fmla="*/ 2147483646 w 15260"/>
                <a:gd name="T13" fmla="*/ 2147483646 h 14672"/>
                <a:gd name="T14" fmla="*/ 2147483646 w 15260"/>
                <a:gd name="T15" fmla="*/ 2147483646 h 14672"/>
                <a:gd name="T16" fmla="*/ 2147483646 w 15260"/>
                <a:gd name="T17" fmla="*/ 2147483646 h 14672"/>
                <a:gd name="T18" fmla="*/ 2147483646 w 15260"/>
                <a:gd name="T19" fmla="*/ 2147483646 h 14672"/>
                <a:gd name="T20" fmla="*/ 2147483646 w 15260"/>
                <a:gd name="T21" fmla="*/ 2147483646 h 14672"/>
                <a:gd name="T22" fmla="*/ 2147483646 w 15260"/>
                <a:gd name="T23" fmla="*/ 2147483646 h 14672"/>
                <a:gd name="T24" fmla="*/ 2147483646 w 15260"/>
                <a:gd name="T25" fmla="*/ 2147483646 h 14672"/>
                <a:gd name="T26" fmla="*/ 2147483646 w 15260"/>
                <a:gd name="T27" fmla="*/ 2147483646 h 14672"/>
                <a:gd name="T28" fmla="*/ 2147483646 w 15260"/>
                <a:gd name="T29" fmla="*/ 2147483646 h 14672"/>
                <a:gd name="T30" fmla="*/ 2147483646 w 15260"/>
                <a:gd name="T31" fmla="*/ 2147483646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6" name="Google Shape;942;p32">
              <a:extLst>
                <a:ext uri="{FF2B5EF4-FFF2-40B4-BE49-F238E27FC236}">
                  <a16:creationId xmlns:a16="http://schemas.microsoft.com/office/drawing/2014/main" xmlns="" id="{9106F6AC-CB55-DED3-82E9-328FEE7ED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939" y="2374581"/>
              <a:ext cx="194197" cy="180198"/>
            </a:xfrm>
            <a:custGeom>
              <a:avLst/>
              <a:gdLst>
                <a:gd name="T0" fmla="*/ 2147483646 w 7832"/>
                <a:gd name="T1" fmla="*/ 0 h 7260"/>
                <a:gd name="T2" fmla="*/ 2147483646 w 7832"/>
                <a:gd name="T3" fmla="*/ 2147483646 h 7260"/>
                <a:gd name="T4" fmla="*/ 2147483646 w 7832"/>
                <a:gd name="T5" fmla="*/ 2147483646 h 7260"/>
                <a:gd name="T6" fmla="*/ 2147483646 w 7832"/>
                <a:gd name="T7" fmla="*/ 2147483646 h 7260"/>
                <a:gd name="T8" fmla="*/ 2147483646 w 7832"/>
                <a:gd name="T9" fmla="*/ 2147483646 h 7260"/>
                <a:gd name="T10" fmla="*/ 2147483646 w 7832"/>
                <a:gd name="T11" fmla="*/ 2147483646 h 7260"/>
                <a:gd name="T12" fmla="*/ 2147483646 w 7832"/>
                <a:gd name="T13" fmla="*/ 2147483646 h 7260"/>
                <a:gd name="T14" fmla="*/ 2147483646 w 7832"/>
                <a:gd name="T15" fmla="*/ 2147483646 h 7260"/>
                <a:gd name="T16" fmla="*/ 2147483646 w 7832"/>
                <a:gd name="T17" fmla="*/ 2147483646 h 7260"/>
                <a:gd name="T18" fmla="*/ 2147483646 w 7832"/>
                <a:gd name="T19" fmla="*/ 0 h 72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7" name="Google Shape;943;p32">
              <a:extLst>
                <a:ext uri="{FF2B5EF4-FFF2-40B4-BE49-F238E27FC236}">
                  <a16:creationId xmlns:a16="http://schemas.microsoft.com/office/drawing/2014/main" xmlns="" id="{FB0BFCB5-677E-B91C-E86D-186598BC0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298" y="2191136"/>
              <a:ext cx="381920" cy="366890"/>
            </a:xfrm>
            <a:custGeom>
              <a:avLst/>
              <a:gdLst>
                <a:gd name="T0" fmla="*/ 2147483646 w 15259"/>
                <a:gd name="T1" fmla="*/ 2147483646 h 14672"/>
                <a:gd name="T2" fmla="*/ 2147483646 w 15259"/>
                <a:gd name="T3" fmla="*/ 2147483646 h 14672"/>
                <a:gd name="T4" fmla="*/ 2147483646 w 15259"/>
                <a:gd name="T5" fmla="*/ 2147483646 h 14672"/>
                <a:gd name="T6" fmla="*/ 2147483646 w 15259"/>
                <a:gd name="T7" fmla="*/ 2147483646 h 14672"/>
                <a:gd name="T8" fmla="*/ 2147483646 w 15259"/>
                <a:gd name="T9" fmla="*/ 2147483646 h 14672"/>
                <a:gd name="T10" fmla="*/ 2147483646 w 15259"/>
                <a:gd name="T11" fmla="*/ 2147483646 h 14672"/>
                <a:gd name="T12" fmla="*/ 2147483646 w 15259"/>
                <a:gd name="T13" fmla="*/ 2147483646 h 14672"/>
                <a:gd name="T14" fmla="*/ 2147483646 w 15259"/>
                <a:gd name="T15" fmla="*/ 2147483646 h 14672"/>
                <a:gd name="T16" fmla="*/ 2147483646 w 15259"/>
                <a:gd name="T17" fmla="*/ 2147483646 h 14672"/>
                <a:gd name="T18" fmla="*/ 2147483646 w 15259"/>
                <a:gd name="T19" fmla="*/ 2147483646 h 14672"/>
                <a:gd name="T20" fmla="*/ 2147483646 w 15259"/>
                <a:gd name="T21" fmla="*/ 2147483646 h 14672"/>
                <a:gd name="T22" fmla="*/ 2147483646 w 15259"/>
                <a:gd name="T23" fmla="*/ 2147483646 h 14672"/>
                <a:gd name="T24" fmla="*/ 2147483646 w 15259"/>
                <a:gd name="T25" fmla="*/ 2147483646 h 14672"/>
                <a:gd name="T26" fmla="*/ 2147483646 w 15259"/>
                <a:gd name="T27" fmla="*/ 2147483646 h 14672"/>
                <a:gd name="T28" fmla="*/ 2147483646 w 15259"/>
                <a:gd name="T29" fmla="*/ 2147483646 h 14672"/>
                <a:gd name="T30" fmla="*/ 2147483646 w 15259"/>
                <a:gd name="T31" fmla="*/ 2147483646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8" name="Google Shape;944;p32">
              <a:extLst>
                <a:ext uri="{FF2B5EF4-FFF2-40B4-BE49-F238E27FC236}">
                  <a16:creationId xmlns:a16="http://schemas.microsoft.com/office/drawing/2014/main" xmlns="" id="{8562E0A8-2D3A-CAED-0F94-D626D9B9C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715" y="2377828"/>
              <a:ext cx="198513" cy="176951"/>
            </a:xfrm>
            <a:custGeom>
              <a:avLst/>
              <a:gdLst>
                <a:gd name="T0" fmla="*/ 2147483646 w 7966"/>
                <a:gd name="T1" fmla="*/ 2147483646 h 7126"/>
                <a:gd name="T2" fmla="*/ 2147483646 w 7966"/>
                <a:gd name="T3" fmla="*/ 2147483646 h 7126"/>
                <a:gd name="T4" fmla="*/ 2147483646 w 7966"/>
                <a:gd name="T5" fmla="*/ 2147483646 h 7126"/>
                <a:gd name="T6" fmla="*/ 2147483646 w 7966"/>
                <a:gd name="T7" fmla="*/ 2147483646 h 7126"/>
                <a:gd name="T8" fmla="*/ 2147483646 w 7966"/>
                <a:gd name="T9" fmla="*/ 2147483646 h 7126"/>
                <a:gd name="T10" fmla="*/ 2147483646 w 7966"/>
                <a:gd name="T11" fmla="*/ 2147483646 h 7126"/>
                <a:gd name="T12" fmla="*/ 2147483646 w 7966"/>
                <a:gd name="T13" fmla="*/ 2147483646 h 7126"/>
                <a:gd name="T14" fmla="*/ 2147483646 w 7966"/>
                <a:gd name="T15" fmla="*/ 2147483646 h 7126"/>
                <a:gd name="T16" fmla="*/ 2147483646 w 7966"/>
                <a:gd name="T17" fmla="*/ 2147483646 h 7126"/>
                <a:gd name="T18" fmla="*/ 2147483646 w 7966"/>
                <a:gd name="T19" fmla="*/ 2147483646 h 7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9" name="Google Shape;945;p32">
              <a:extLst>
                <a:ext uri="{FF2B5EF4-FFF2-40B4-BE49-F238E27FC236}">
                  <a16:creationId xmlns:a16="http://schemas.microsoft.com/office/drawing/2014/main" xmlns="" id="{44850150-3C1E-DD6F-274A-92D9DFD2DCFE}"/>
                </a:ext>
              </a:extLst>
            </p:cNvPr>
            <p:cNvSpPr/>
            <p:nvPr/>
          </p:nvSpPr>
          <p:spPr>
            <a:xfrm>
              <a:off x="3366298" y="2481726"/>
              <a:ext cx="11166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0" name="Google Shape;946;p32">
              <a:extLst>
                <a:ext uri="{FF2B5EF4-FFF2-40B4-BE49-F238E27FC236}">
                  <a16:creationId xmlns:a16="http://schemas.microsoft.com/office/drawing/2014/main" xmlns="" id="{0DB20E02-4C0A-BCCD-CB30-E39683D3C5BA}"/>
                </a:ext>
              </a:extLst>
            </p:cNvPr>
            <p:cNvSpPr/>
            <p:nvPr/>
          </p:nvSpPr>
          <p:spPr>
            <a:xfrm>
              <a:off x="4123666" y="2481726"/>
              <a:ext cx="110045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1" name="Google Shape;947;p32">
              <a:extLst>
                <a:ext uri="{FF2B5EF4-FFF2-40B4-BE49-F238E27FC236}">
                  <a16:creationId xmlns:a16="http://schemas.microsoft.com/office/drawing/2014/main" xmlns="" id="{8B088696-A5EE-6174-7E56-D9E9115AC9EB}"/>
                </a:ext>
              </a:extLst>
            </p:cNvPr>
            <p:cNvSpPr/>
            <p:nvPr/>
          </p:nvSpPr>
          <p:spPr>
            <a:xfrm>
              <a:off x="3558877" y="1746322"/>
              <a:ext cx="474164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2" name="Google Shape;948;p32">
              <a:extLst>
                <a:ext uri="{FF2B5EF4-FFF2-40B4-BE49-F238E27FC236}">
                  <a16:creationId xmlns:a16="http://schemas.microsoft.com/office/drawing/2014/main" xmlns="" id="{996EC0A0-3901-0AC4-2857-A35B94DAE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176" y="2020678"/>
              <a:ext cx="15105" cy="112015"/>
            </a:xfrm>
            <a:custGeom>
              <a:avLst/>
              <a:gdLst>
                <a:gd name="T0" fmla="*/ 2147483646 w 573"/>
                <a:gd name="T1" fmla="*/ 2147483646 h 4471"/>
                <a:gd name="T2" fmla="*/ 2147483646 w 573"/>
                <a:gd name="T3" fmla="*/ 2147483646 h 4471"/>
                <a:gd name="T4" fmla="*/ 2147483646 w 573"/>
                <a:gd name="T5" fmla="*/ 2147483646 h 4471"/>
                <a:gd name="T6" fmla="*/ 2147483646 w 573"/>
                <a:gd name="T7" fmla="*/ 2147483646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3" name="Google Shape;949;p32">
              <a:extLst>
                <a:ext uri="{FF2B5EF4-FFF2-40B4-BE49-F238E27FC236}">
                  <a16:creationId xmlns:a16="http://schemas.microsoft.com/office/drawing/2014/main" xmlns="" id="{528F5DB1-0AA0-82BC-1E79-55A8CD3778D5}"/>
                </a:ext>
              </a:extLst>
            </p:cNvPr>
            <p:cNvSpPr/>
            <p:nvPr/>
          </p:nvSpPr>
          <p:spPr>
            <a:xfrm>
              <a:off x="3594480" y="1907040"/>
              <a:ext cx="6149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4" name="Google Shape;950;p32">
              <a:extLst>
                <a:ext uri="{FF2B5EF4-FFF2-40B4-BE49-F238E27FC236}">
                  <a16:creationId xmlns:a16="http://schemas.microsoft.com/office/drawing/2014/main" xmlns="" id="{CE659258-829F-AC0A-757D-B42B4B4B3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151" y="1984963"/>
              <a:ext cx="30208" cy="147730"/>
            </a:xfrm>
            <a:custGeom>
              <a:avLst/>
              <a:gdLst>
                <a:gd name="T0" fmla="*/ 0 w 1244"/>
                <a:gd name="T1" fmla="*/ 0 h 5882"/>
                <a:gd name="T2" fmla="*/ 2147483646 w 1244"/>
                <a:gd name="T3" fmla="*/ 2147483646 h 5882"/>
                <a:gd name="T4" fmla="*/ 2147483646 w 1244"/>
                <a:gd name="T5" fmla="*/ 2147483646 h 5882"/>
                <a:gd name="T6" fmla="*/ 2147483646 w 1244"/>
                <a:gd name="T7" fmla="*/ 2147483646 h 5882"/>
                <a:gd name="T8" fmla="*/ 2147483646 w 1244"/>
                <a:gd name="T9" fmla="*/ 2147483646 h 5882"/>
                <a:gd name="T10" fmla="*/ 0 w 1244"/>
                <a:gd name="T11" fmla="*/ 0 h 58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5" name="Google Shape;951;p32">
              <a:extLst>
                <a:ext uri="{FF2B5EF4-FFF2-40B4-BE49-F238E27FC236}">
                  <a16:creationId xmlns:a16="http://schemas.microsoft.com/office/drawing/2014/main" xmlns="" id="{F5EDF92B-0AB4-7FF4-7648-40880A61FFCE}"/>
                </a:ext>
              </a:extLst>
            </p:cNvPr>
            <p:cNvSpPr/>
            <p:nvPr/>
          </p:nvSpPr>
          <p:spPr>
            <a:xfrm>
              <a:off x="3877683" y="1851844"/>
              <a:ext cx="116518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952;p32">
              <a:extLst>
                <a:ext uri="{FF2B5EF4-FFF2-40B4-BE49-F238E27FC236}">
                  <a16:creationId xmlns:a16="http://schemas.microsoft.com/office/drawing/2014/main" xmlns="" id="{09A1EEE3-A931-3F4B-485B-8F9E451FFAD8}"/>
                </a:ext>
              </a:extLst>
            </p:cNvPr>
            <p:cNvSpPr/>
            <p:nvPr/>
          </p:nvSpPr>
          <p:spPr>
            <a:xfrm>
              <a:off x="3487672" y="2127823"/>
              <a:ext cx="6214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7" name="Google Shape;953;p32">
              <a:extLst>
                <a:ext uri="{FF2B5EF4-FFF2-40B4-BE49-F238E27FC236}">
                  <a16:creationId xmlns:a16="http://schemas.microsoft.com/office/drawing/2014/main" xmlns="" id="{5CD5E5FE-FE1E-D3FB-1718-83D83F369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7132" y="2132693"/>
              <a:ext cx="110044" cy="224030"/>
            </a:xfrm>
            <a:custGeom>
              <a:avLst/>
              <a:gdLst>
                <a:gd name="T0" fmla="*/ 2147483646 w 4471"/>
                <a:gd name="T1" fmla="*/ 2147483646 h 8975"/>
                <a:gd name="T2" fmla="*/ 2147483646 w 4471"/>
                <a:gd name="T3" fmla="*/ 2147483646 h 8975"/>
                <a:gd name="T4" fmla="*/ 2147483646 w 4471"/>
                <a:gd name="T5" fmla="*/ 2147483646 h 8975"/>
                <a:gd name="T6" fmla="*/ 2147483646 w 4471"/>
                <a:gd name="T7" fmla="*/ 2147483646 h 8975"/>
                <a:gd name="T8" fmla="*/ 2147483646 w 4471"/>
                <a:gd name="T9" fmla="*/ 2147483646 h 8975"/>
                <a:gd name="T10" fmla="*/ 2147483646 w 4471"/>
                <a:gd name="T11" fmla="*/ 2147483646 h 8975"/>
                <a:gd name="T12" fmla="*/ 2147483646 w 4471"/>
                <a:gd name="T13" fmla="*/ 2147483646 h 89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8" name="Google Shape;954;p32">
              <a:extLst>
                <a:ext uri="{FF2B5EF4-FFF2-40B4-BE49-F238E27FC236}">
                  <a16:creationId xmlns:a16="http://schemas.microsoft.com/office/drawing/2014/main" xmlns="" id="{4DF94E65-2D78-F814-8056-5B621359C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176" y="2132693"/>
              <a:ext cx="0" cy="0"/>
            </a:xfrm>
            <a:custGeom>
              <a:avLst/>
              <a:gdLst>
                <a:gd name="T0" fmla="*/ 2147483646 w 1"/>
                <a:gd name="T1" fmla="*/ 2147483646 h 1"/>
                <a:gd name="T2" fmla="*/ 2147483646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9" name="Google Shape;955;p32">
              <a:extLst>
                <a:ext uri="{FF2B5EF4-FFF2-40B4-BE49-F238E27FC236}">
                  <a16:creationId xmlns:a16="http://schemas.microsoft.com/office/drawing/2014/main" xmlns="" id="{C9907F21-413C-53EA-F88B-1EC748D1F766}"/>
                </a:ext>
              </a:extLst>
            </p:cNvPr>
            <p:cNvSpPr/>
            <p:nvPr/>
          </p:nvSpPr>
          <p:spPr>
            <a:xfrm>
              <a:off x="3487672" y="2132693"/>
              <a:ext cx="158594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0" name="Google Shape;956;p32">
              <a:extLst>
                <a:ext uri="{FF2B5EF4-FFF2-40B4-BE49-F238E27FC236}">
                  <a16:creationId xmlns:a16="http://schemas.microsoft.com/office/drawing/2014/main" xmlns="" id="{F4E620F0-5027-7101-6867-29006E2A8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360" y="2132693"/>
              <a:ext cx="112203" cy="224030"/>
            </a:xfrm>
            <a:custGeom>
              <a:avLst/>
              <a:gdLst>
                <a:gd name="T0" fmla="*/ 2147483646 w 4471"/>
                <a:gd name="T1" fmla="*/ 2147483646 h 8975"/>
                <a:gd name="T2" fmla="*/ 2147483646 w 4471"/>
                <a:gd name="T3" fmla="*/ 2147483646 h 8975"/>
                <a:gd name="T4" fmla="*/ 2147483646 w 4471"/>
                <a:gd name="T5" fmla="*/ 2147483646 h 8975"/>
                <a:gd name="T6" fmla="*/ 2147483646 w 4471"/>
                <a:gd name="T7" fmla="*/ 2147483646 h 8975"/>
                <a:gd name="T8" fmla="*/ 2147483646 w 4471"/>
                <a:gd name="T9" fmla="*/ 2147483646 h 8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1" name="Google Shape;957;p32">
              <a:extLst>
                <a:ext uri="{FF2B5EF4-FFF2-40B4-BE49-F238E27FC236}">
                  <a16:creationId xmlns:a16="http://schemas.microsoft.com/office/drawing/2014/main" xmlns="" id="{92562966-B74E-ACAA-0DF3-58F311E69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201" y="2127823"/>
              <a:ext cx="2158" cy="4870"/>
            </a:xfrm>
            <a:custGeom>
              <a:avLst/>
              <a:gdLst>
                <a:gd name="T0" fmla="*/ 0 w 135"/>
                <a:gd name="T1" fmla="*/ 0 h 135"/>
                <a:gd name="T2" fmla="*/ 0 w 135"/>
                <a:gd name="T3" fmla="*/ 2147483646 h 135"/>
                <a:gd name="T4" fmla="*/ 2147483646 w 135"/>
                <a:gd name="T5" fmla="*/ 2147483646 h 135"/>
                <a:gd name="T6" fmla="*/ 0 w 135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2" name="Google Shape;958;p32">
              <a:extLst>
                <a:ext uri="{FF2B5EF4-FFF2-40B4-BE49-F238E27FC236}">
                  <a16:creationId xmlns:a16="http://schemas.microsoft.com/office/drawing/2014/main" xmlns="" id="{AEBD6EBF-5DAE-03D2-D4D0-DE27ABFD5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785" y="2127823"/>
              <a:ext cx="60417" cy="25975"/>
            </a:xfrm>
            <a:custGeom>
              <a:avLst/>
              <a:gdLst>
                <a:gd name="T0" fmla="*/ 2147483646 w 2387"/>
                <a:gd name="T1" fmla="*/ 0 h 976"/>
                <a:gd name="T2" fmla="*/ 2147483646 w 2387"/>
                <a:gd name="T3" fmla="*/ 0 h 976"/>
                <a:gd name="T4" fmla="*/ 2147483646 w 2387"/>
                <a:gd name="T5" fmla="*/ 2147483646 h 976"/>
                <a:gd name="T6" fmla="*/ 2147483646 w 2387"/>
                <a:gd name="T7" fmla="*/ 2147483646 h 976"/>
                <a:gd name="T8" fmla="*/ 2147483646 w 2387"/>
                <a:gd name="T9" fmla="*/ 0 h 976"/>
                <a:gd name="T10" fmla="*/ 2147483646 w 2387"/>
                <a:gd name="T11" fmla="*/ 2147483646 h 976"/>
                <a:gd name="T12" fmla="*/ 2147483646 w 2387"/>
                <a:gd name="T13" fmla="*/ 2147483646 h 976"/>
                <a:gd name="T14" fmla="*/ 0 w 2387"/>
                <a:gd name="T15" fmla="*/ 2147483646 h 976"/>
                <a:gd name="T16" fmla="*/ 2147483646 w 2387"/>
                <a:gd name="T17" fmla="*/ 2147483646 h 9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3" name="Google Shape;959;p32">
              <a:extLst>
                <a:ext uri="{FF2B5EF4-FFF2-40B4-BE49-F238E27FC236}">
                  <a16:creationId xmlns:a16="http://schemas.microsoft.com/office/drawing/2014/main" xmlns="" id="{3C882259-EF9A-566D-04F5-99AA1DF8EACE}"/>
                </a:ext>
              </a:extLst>
            </p:cNvPr>
            <p:cNvSpPr/>
            <p:nvPr/>
          </p:nvSpPr>
          <p:spPr>
            <a:xfrm>
              <a:off x="3934325" y="2127823"/>
              <a:ext cx="174777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4" name="Google Shape;960;p32">
              <a:extLst>
                <a:ext uri="{FF2B5EF4-FFF2-40B4-BE49-F238E27FC236}">
                  <a16:creationId xmlns:a16="http://schemas.microsoft.com/office/drawing/2014/main" xmlns="" id="{C957290F-651A-19E1-7731-8D7A32B5F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163" y="2093731"/>
              <a:ext cx="107887" cy="238642"/>
            </a:xfrm>
            <a:custGeom>
              <a:avLst/>
              <a:gdLst>
                <a:gd name="T0" fmla="*/ 2147483646 w 4336"/>
                <a:gd name="T1" fmla="*/ 2147483646 h 9546"/>
                <a:gd name="T2" fmla="*/ 2147483646 w 4336"/>
                <a:gd name="T3" fmla="*/ 2147483646 h 9546"/>
                <a:gd name="T4" fmla="*/ 0 w 4336"/>
                <a:gd name="T5" fmla="*/ 2147483646 h 9546"/>
                <a:gd name="T6" fmla="*/ 2147483646 w 4336"/>
                <a:gd name="T7" fmla="*/ 2147483646 h 9546"/>
                <a:gd name="T8" fmla="*/ 2147483646 w 4336"/>
                <a:gd name="T9" fmla="*/ 2147483646 h 9546"/>
                <a:gd name="T10" fmla="*/ 2147483646 w 4336"/>
                <a:gd name="T11" fmla="*/ 2147483646 h 9546"/>
                <a:gd name="T12" fmla="*/ 2147483646 w 4336"/>
                <a:gd name="T13" fmla="*/ 2147483646 h 9546"/>
                <a:gd name="T14" fmla="*/ 2147483646 w 4336"/>
                <a:gd name="T15" fmla="*/ 2147483646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5" name="Google Shape;961;p32">
              <a:extLst>
                <a:ext uri="{FF2B5EF4-FFF2-40B4-BE49-F238E27FC236}">
                  <a16:creationId xmlns:a16="http://schemas.microsoft.com/office/drawing/2014/main" xmlns="" id="{4CCB5AAD-33B7-F87F-0635-A943C05E93F9}"/>
                </a:ext>
              </a:extLst>
            </p:cNvPr>
            <p:cNvSpPr/>
            <p:nvPr/>
          </p:nvSpPr>
          <p:spPr>
            <a:xfrm>
              <a:off x="3814570" y="1806388"/>
              <a:ext cx="147266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6" name="Google Shape;962;p32">
              <a:extLst>
                <a:ext uri="{FF2B5EF4-FFF2-40B4-BE49-F238E27FC236}">
                  <a16:creationId xmlns:a16="http://schemas.microsoft.com/office/drawing/2014/main" xmlns="" id="{BE184F52-36E8-A174-CB6C-789414548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8635" y="2045029"/>
              <a:ext cx="140254" cy="51949"/>
            </a:xfrm>
            <a:custGeom>
              <a:avLst/>
              <a:gdLst>
                <a:gd name="T0" fmla="*/ 2147483646 w 5614"/>
                <a:gd name="T1" fmla="*/ 2147483646 h 2118"/>
                <a:gd name="T2" fmla="*/ 2147483646 w 5614"/>
                <a:gd name="T3" fmla="*/ 2147483646 h 2118"/>
                <a:gd name="T4" fmla="*/ 2147483646 w 5614"/>
                <a:gd name="T5" fmla="*/ 2147483646 h 2118"/>
                <a:gd name="T6" fmla="*/ 2147483646 w 5614"/>
                <a:gd name="T7" fmla="*/ 2147483646 h 2118"/>
                <a:gd name="T8" fmla="*/ 2147483646 w 5614"/>
                <a:gd name="T9" fmla="*/ 2147483646 h 2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7" name="Google Shape;963;p32">
              <a:extLst>
                <a:ext uri="{FF2B5EF4-FFF2-40B4-BE49-F238E27FC236}">
                  <a16:creationId xmlns:a16="http://schemas.microsoft.com/office/drawing/2014/main" xmlns="" id="{62B1C30E-75E5-BC73-29D9-9240B8A85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754" y="2045029"/>
              <a:ext cx="144570" cy="48702"/>
            </a:xfrm>
            <a:custGeom>
              <a:avLst/>
              <a:gdLst>
                <a:gd name="T0" fmla="*/ 0 w 5748"/>
                <a:gd name="T1" fmla="*/ 2147483646 h 1950"/>
                <a:gd name="T2" fmla="*/ 2147483646 w 5748"/>
                <a:gd name="T3" fmla="*/ 2147483646 h 1950"/>
                <a:gd name="T4" fmla="*/ 2147483646 w 5748"/>
                <a:gd name="T5" fmla="*/ 2147483646 h 1950"/>
                <a:gd name="T6" fmla="*/ 2147483646 w 5748"/>
                <a:gd name="T7" fmla="*/ 2147483646 h 1950"/>
                <a:gd name="T8" fmla="*/ 0 w 5748"/>
                <a:gd name="T9" fmla="*/ 2147483646 h 1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8" name="Google Shape;964;p32">
              <a:extLst>
                <a:ext uri="{FF2B5EF4-FFF2-40B4-BE49-F238E27FC236}">
                  <a16:creationId xmlns:a16="http://schemas.microsoft.com/office/drawing/2014/main" xmlns="" id="{12631D06-AFBA-FF08-7EBD-FA505E109776}"/>
                </a:ext>
              </a:extLst>
            </p:cNvPr>
            <p:cNvSpPr/>
            <p:nvPr/>
          </p:nvSpPr>
          <p:spPr>
            <a:xfrm>
              <a:off x="3612281" y="1806388"/>
              <a:ext cx="144030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9" name="Google Shape;965;p32">
              <a:extLst>
                <a:ext uri="{FF2B5EF4-FFF2-40B4-BE49-F238E27FC236}">
                  <a16:creationId xmlns:a16="http://schemas.microsoft.com/office/drawing/2014/main" xmlns="" id="{EC454EE6-F603-0DF1-C296-A5122D99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278" y="2093731"/>
              <a:ext cx="105730" cy="238642"/>
            </a:xfrm>
            <a:custGeom>
              <a:avLst/>
              <a:gdLst>
                <a:gd name="T0" fmla="*/ 2147483646 w 4202"/>
                <a:gd name="T1" fmla="*/ 2147483646 h 9546"/>
                <a:gd name="T2" fmla="*/ 2147483646 w 4202"/>
                <a:gd name="T3" fmla="*/ 2147483646 h 9546"/>
                <a:gd name="T4" fmla="*/ 2147483646 w 4202"/>
                <a:gd name="T5" fmla="*/ 2147483646 h 9546"/>
                <a:gd name="T6" fmla="*/ 2147483646 w 4202"/>
                <a:gd name="T7" fmla="*/ 2147483646 h 9546"/>
                <a:gd name="T8" fmla="*/ 2147483646 w 4202"/>
                <a:gd name="T9" fmla="*/ 2147483646 h 9546"/>
                <a:gd name="T10" fmla="*/ 2147483646 w 4202"/>
                <a:gd name="T11" fmla="*/ 2147483646 h 9546"/>
                <a:gd name="T12" fmla="*/ 2147483646 w 4202"/>
                <a:gd name="T13" fmla="*/ 2147483646 h 9546"/>
                <a:gd name="T14" fmla="*/ 2147483646 w 4202"/>
                <a:gd name="T15" fmla="*/ 2147483646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0" name="Google Shape;966;p32">
              <a:extLst>
                <a:ext uri="{FF2B5EF4-FFF2-40B4-BE49-F238E27FC236}">
                  <a16:creationId xmlns:a16="http://schemas.microsoft.com/office/drawing/2014/main" xmlns="" id="{3ABCA89D-3151-FE88-FC5F-F252C9ACE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7222" y="1631060"/>
              <a:ext cx="118675" cy="202926"/>
            </a:xfrm>
            <a:custGeom>
              <a:avLst/>
              <a:gdLst>
                <a:gd name="T0" fmla="*/ 2147483646 w 4773"/>
                <a:gd name="T1" fmla="*/ 0 h 8134"/>
                <a:gd name="T2" fmla="*/ 0 w 4773"/>
                <a:gd name="T3" fmla="*/ 2147483646 h 8134"/>
                <a:gd name="T4" fmla="*/ 0 w 4773"/>
                <a:gd name="T5" fmla="*/ 2147483646 h 8134"/>
                <a:gd name="T6" fmla="*/ 2147483646 w 4773"/>
                <a:gd name="T7" fmla="*/ 2147483646 h 8134"/>
                <a:gd name="T8" fmla="*/ 2147483646 w 4773"/>
                <a:gd name="T9" fmla="*/ 2147483646 h 8134"/>
                <a:gd name="T10" fmla="*/ 2147483646 w 4773"/>
                <a:gd name="T11" fmla="*/ 2147483646 h 8134"/>
                <a:gd name="T12" fmla="*/ 2147483646 w 4773"/>
                <a:gd name="T13" fmla="*/ 2147483646 h 8134"/>
                <a:gd name="T14" fmla="*/ 2147483646 w 4773"/>
                <a:gd name="T15" fmla="*/ 2147483646 h 8134"/>
                <a:gd name="T16" fmla="*/ 2147483646 w 4773"/>
                <a:gd name="T17" fmla="*/ 2147483646 h 8134"/>
                <a:gd name="T18" fmla="*/ 2147483646 w 4773"/>
                <a:gd name="T19" fmla="*/ 0 h 8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1" name="Google Shape;967;p32">
              <a:extLst>
                <a:ext uri="{FF2B5EF4-FFF2-40B4-BE49-F238E27FC236}">
                  <a16:creationId xmlns:a16="http://schemas.microsoft.com/office/drawing/2014/main" xmlns="" id="{D492AC8D-DF0A-63BD-76E6-A398B6B35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010" y="1730088"/>
              <a:ext cx="101415" cy="42209"/>
            </a:xfrm>
            <a:custGeom>
              <a:avLst/>
              <a:gdLst>
                <a:gd name="T0" fmla="*/ 2147483646 w 4067"/>
                <a:gd name="T1" fmla="*/ 0 h 1681"/>
                <a:gd name="T2" fmla="*/ 2147483646 w 4067"/>
                <a:gd name="T3" fmla="*/ 2147483646 h 1681"/>
                <a:gd name="T4" fmla="*/ 0 w 4067"/>
                <a:gd name="T5" fmla="*/ 2147483646 h 1681"/>
                <a:gd name="T6" fmla="*/ 2147483646 w 4067"/>
                <a:gd name="T7" fmla="*/ 2147483646 h 1681"/>
                <a:gd name="T8" fmla="*/ 2147483646 w 4067"/>
                <a:gd name="T9" fmla="*/ 2147483646 h 1681"/>
                <a:gd name="T10" fmla="*/ 2147483646 w 4067"/>
                <a:gd name="T11" fmla="*/ 2147483646 h 1681"/>
                <a:gd name="T12" fmla="*/ 2147483646 w 4067"/>
                <a:gd name="T13" fmla="*/ 0 h 1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2" name="Google Shape;968;p32">
              <a:extLst>
                <a:ext uri="{FF2B5EF4-FFF2-40B4-BE49-F238E27FC236}">
                  <a16:creationId xmlns:a16="http://schemas.microsoft.com/office/drawing/2014/main" xmlns="" id="{DC81A186-C6EA-6A22-3812-6D47A9CE3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2788" y="493050"/>
              <a:ext cx="839362" cy="1409119"/>
            </a:xfrm>
            <a:custGeom>
              <a:avLst/>
              <a:gdLst>
                <a:gd name="T0" fmla="*/ 2147483646 w 33610"/>
                <a:gd name="T1" fmla="*/ 2147483646 h 56383"/>
                <a:gd name="T2" fmla="*/ 2147483646 w 33610"/>
                <a:gd name="T3" fmla="*/ 2147483646 h 56383"/>
                <a:gd name="T4" fmla="*/ 2147483646 w 33610"/>
                <a:gd name="T5" fmla="*/ 2147483646 h 56383"/>
                <a:gd name="T6" fmla="*/ 2147483646 w 33610"/>
                <a:gd name="T7" fmla="*/ 2147483646 h 56383"/>
                <a:gd name="T8" fmla="*/ 2147483646 w 33610"/>
                <a:gd name="T9" fmla="*/ 2147483646 h 56383"/>
                <a:gd name="T10" fmla="*/ 2147483646 w 33610"/>
                <a:gd name="T11" fmla="*/ 2147483646 h 56383"/>
                <a:gd name="T12" fmla="*/ 2147483646 w 33610"/>
                <a:gd name="T13" fmla="*/ 2147483646 h 56383"/>
                <a:gd name="T14" fmla="*/ 2147483646 w 33610"/>
                <a:gd name="T15" fmla="*/ 2147483646 h 56383"/>
                <a:gd name="T16" fmla="*/ 2147483646 w 33610"/>
                <a:gd name="T17" fmla="*/ 2147483646 h 56383"/>
                <a:gd name="T18" fmla="*/ 2147483646 w 33610"/>
                <a:gd name="T19" fmla="*/ 2147483646 h 56383"/>
                <a:gd name="T20" fmla="*/ 2147483646 w 33610"/>
                <a:gd name="T21" fmla="*/ 2147483646 h 56383"/>
                <a:gd name="T22" fmla="*/ 2147483646 w 33610"/>
                <a:gd name="T23" fmla="*/ 2147483646 h 56383"/>
                <a:gd name="T24" fmla="*/ 2147483646 w 33610"/>
                <a:gd name="T25" fmla="*/ 2147483646 h 56383"/>
                <a:gd name="T26" fmla="*/ 2147483646 w 33610"/>
                <a:gd name="T27" fmla="*/ 2147483646 h 56383"/>
                <a:gd name="T28" fmla="*/ 2147483646 w 33610"/>
                <a:gd name="T29" fmla="*/ 2147483646 h 56383"/>
                <a:gd name="T30" fmla="*/ 2147483646 w 33610"/>
                <a:gd name="T31" fmla="*/ 2147483646 h 56383"/>
                <a:gd name="T32" fmla="*/ 2147483646 w 33610"/>
                <a:gd name="T33" fmla="*/ 2147483646 h 56383"/>
                <a:gd name="T34" fmla="*/ 2147483646 w 33610"/>
                <a:gd name="T35" fmla="*/ 2147483646 h 56383"/>
                <a:gd name="T36" fmla="*/ 2147483646 w 33610"/>
                <a:gd name="T37" fmla="*/ 2147483646 h 56383"/>
                <a:gd name="T38" fmla="*/ 2147483646 w 33610"/>
                <a:gd name="T39" fmla="*/ 2147483646 h 56383"/>
                <a:gd name="T40" fmla="*/ 2147483646 w 33610"/>
                <a:gd name="T41" fmla="*/ 2147483646 h 56383"/>
                <a:gd name="T42" fmla="*/ 2147483646 w 33610"/>
                <a:gd name="T43" fmla="*/ 2147483646 h 56383"/>
                <a:gd name="T44" fmla="*/ 2147483646 w 33610"/>
                <a:gd name="T45" fmla="*/ 2147483646 h 56383"/>
                <a:gd name="T46" fmla="*/ 2147483646 w 33610"/>
                <a:gd name="T47" fmla="*/ 2147483646 h 56383"/>
                <a:gd name="T48" fmla="*/ 2147483646 w 33610"/>
                <a:gd name="T49" fmla="*/ 2147483646 h 56383"/>
                <a:gd name="T50" fmla="*/ 2147483646 w 33610"/>
                <a:gd name="T51" fmla="*/ 2147483646 h 56383"/>
                <a:gd name="T52" fmla="*/ 2147483646 w 33610"/>
                <a:gd name="T53" fmla="*/ 2147483646 h 56383"/>
                <a:gd name="T54" fmla="*/ 2147483646 w 33610"/>
                <a:gd name="T55" fmla="*/ 2147483646 h 5638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3" name="Google Shape;969;p32">
              <a:extLst>
                <a:ext uri="{FF2B5EF4-FFF2-40B4-BE49-F238E27FC236}">
                  <a16:creationId xmlns:a16="http://schemas.microsoft.com/office/drawing/2014/main" xmlns="" id="{E7D0D9EB-E720-F52F-0DCD-3C7467267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777" y="538505"/>
              <a:ext cx="304241" cy="1173725"/>
            </a:xfrm>
            <a:custGeom>
              <a:avLst/>
              <a:gdLst>
                <a:gd name="T0" fmla="*/ 2147483646 w 12167"/>
                <a:gd name="T1" fmla="*/ 2147483646 h 46919"/>
                <a:gd name="T2" fmla="*/ 2147483646 w 12167"/>
                <a:gd name="T3" fmla="*/ 2147483646 h 46919"/>
                <a:gd name="T4" fmla="*/ 0 w 12167"/>
                <a:gd name="T5" fmla="*/ 2147483646 h 46919"/>
                <a:gd name="T6" fmla="*/ 2147483646 w 12167"/>
                <a:gd name="T7" fmla="*/ 2147483646 h 46919"/>
                <a:gd name="T8" fmla="*/ 2147483646 w 12167"/>
                <a:gd name="T9" fmla="*/ 2147483646 h 46919"/>
                <a:gd name="T10" fmla="*/ 2147483646 w 12167"/>
                <a:gd name="T11" fmla="*/ 2147483646 h 46919"/>
                <a:gd name="T12" fmla="*/ 2147483646 w 12167"/>
                <a:gd name="T13" fmla="*/ 2147483646 h 46919"/>
                <a:gd name="T14" fmla="*/ 2147483646 w 12167"/>
                <a:gd name="T15" fmla="*/ 2147483646 h 46919"/>
                <a:gd name="T16" fmla="*/ 2147483646 w 12167"/>
                <a:gd name="T17" fmla="*/ 2147483646 h 46919"/>
                <a:gd name="T18" fmla="*/ 2147483646 w 12167"/>
                <a:gd name="T19" fmla="*/ 2147483646 h 46919"/>
                <a:gd name="T20" fmla="*/ 2147483646 w 12167"/>
                <a:gd name="T21" fmla="*/ 2147483646 h 46919"/>
                <a:gd name="T22" fmla="*/ 2147483646 w 12167"/>
                <a:gd name="T23" fmla="*/ 2147483646 h 46919"/>
                <a:gd name="T24" fmla="*/ 2147483646 w 12167"/>
                <a:gd name="T25" fmla="*/ 2147483646 h 46919"/>
                <a:gd name="T26" fmla="*/ 2147483646 w 12167"/>
                <a:gd name="T27" fmla="*/ 2147483646 h 46919"/>
                <a:gd name="T28" fmla="*/ 2147483646 w 12167"/>
                <a:gd name="T29" fmla="*/ 2147483646 h 46919"/>
                <a:gd name="T30" fmla="*/ 2147483646 w 12167"/>
                <a:gd name="T31" fmla="*/ 2147483646 h 46919"/>
                <a:gd name="T32" fmla="*/ 2147483646 w 12167"/>
                <a:gd name="T33" fmla="*/ 2147483646 h 46919"/>
                <a:gd name="T34" fmla="*/ 2147483646 w 12167"/>
                <a:gd name="T35" fmla="*/ 2147483646 h 46919"/>
                <a:gd name="T36" fmla="*/ 2147483646 w 12167"/>
                <a:gd name="T37" fmla="*/ 2147483646 h 46919"/>
                <a:gd name="T38" fmla="*/ 2147483646 w 12167"/>
                <a:gd name="T39" fmla="*/ 2147483646 h 46919"/>
                <a:gd name="T40" fmla="*/ 2147483646 w 12167"/>
                <a:gd name="T41" fmla="*/ 2147483646 h 46919"/>
                <a:gd name="T42" fmla="*/ 2147483646 w 12167"/>
                <a:gd name="T43" fmla="*/ 2147483646 h 46919"/>
                <a:gd name="T44" fmla="*/ 2147483646 w 12167"/>
                <a:gd name="T45" fmla="*/ 2147483646 h 46919"/>
                <a:gd name="T46" fmla="*/ 2147483646 w 12167"/>
                <a:gd name="T47" fmla="*/ 2147483646 h 46919"/>
                <a:gd name="T48" fmla="*/ 2147483646 w 12167"/>
                <a:gd name="T49" fmla="*/ 2147483646 h 46919"/>
                <a:gd name="T50" fmla="*/ 2147483646 w 12167"/>
                <a:gd name="T51" fmla="*/ 2147483646 h 469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4" name="Google Shape;970;p32">
              <a:extLst>
                <a:ext uri="{FF2B5EF4-FFF2-40B4-BE49-F238E27FC236}">
                  <a16:creationId xmlns:a16="http://schemas.microsoft.com/office/drawing/2014/main" xmlns="" id="{7F491517-C6B7-F17D-7E4B-BB8AE65E0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8975" y="713834"/>
              <a:ext cx="860939" cy="1397756"/>
            </a:xfrm>
            <a:custGeom>
              <a:avLst/>
              <a:gdLst>
                <a:gd name="T0" fmla="*/ 0 w 34450"/>
                <a:gd name="T1" fmla="*/ 2147483646 h 55868"/>
                <a:gd name="T2" fmla="*/ 0 w 34450"/>
                <a:gd name="T3" fmla="*/ 2147483646 h 55868"/>
                <a:gd name="T4" fmla="*/ 2147483646 w 34450"/>
                <a:gd name="T5" fmla="*/ 2147483646 h 55868"/>
                <a:gd name="T6" fmla="*/ 2147483646 w 34450"/>
                <a:gd name="T7" fmla="*/ 2147483646 h 55868"/>
                <a:gd name="T8" fmla="*/ 0 w 34450"/>
                <a:gd name="T9" fmla="*/ 2147483646 h 55868"/>
                <a:gd name="T10" fmla="*/ 2147483646 w 34450"/>
                <a:gd name="T11" fmla="*/ 0 h 55868"/>
                <a:gd name="T12" fmla="*/ 2147483646 w 34450"/>
                <a:gd name="T13" fmla="*/ 2147483646 h 55868"/>
                <a:gd name="T14" fmla="*/ 2147483646 w 34450"/>
                <a:gd name="T15" fmla="*/ 2147483646 h 55868"/>
                <a:gd name="T16" fmla="*/ 2147483646 w 34450"/>
                <a:gd name="T17" fmla="*/ 2147483646 h 55868"/>
                <a:gd name="T18" fmla="*/ 2147483646 w 34450"/>
                <a:gd name="T19" fmla="*/ 2147483646 h 55868"/>
                <a:gd name="T20" fmla="*/ 2147483646 w 34450"/>
                <a:gd name="T21" fmla="*/ 2147483646 h 55868"/>
                <a:gd name="T22" fmla="*/ 2147483646 w 34450"/>
                <a:gd name="T23" fmla="*/ 2147483646 h 55868"/>
                <a:gd name="T24" fmla="*/ 2147483646 w 34450"/>
                <a:gd name="T25" fmla="*/ 2147483646 h 55868"/>
                <a:gd name="T26" fmla="*/ 2147483646 w 34450"/>
                <a:gd name="T27" fmla="*/ 2147483646 h 55868"/>
                <a:gd name="T28" fmla="*/ 2147483646 w 34450"/>
                <a:gd name="T29" fmla="*/ 2147483646 h 55868"/>
                <a:gd name="T30" fmla="*/ 2147483646 w 34450"/>
                <a:gd name="T31" fmla="*/ 2147483646 h 55868"/>
                <a:gd name="T32" fmla="*/ 2147483646 w 34450"/>
                <a:gd name="T33" fmla="*/ 2147483646 h 55868"/>
                <a:gd name="T34" fmla="*/ 2147483646 w 34450"/>
                <a:gd name="T35" fmla="*/ 2147483646 h 55868"/>
                <a:gd name="T36" fmla="*/ 2147483646 w 34450"/>
                <a:gd name="T37" fmla="*/ 2147483646 h 55868"/>
                <a:gd name="T38" fmla="*/ 2147483646 w 34450"/>
                <a:gd name="T39" fmla="*/ 2147483646 h 55868"/>
                <a:gd name="T40" fmla="*/ 2147483646 w 34450"/>
                <a:gd name="T41" fmla="*/ 2147483646 h 55868"/>
                <a:gd name="T42" fmla="*/ 2147483646 w 34450"/>
                <a:gd name="T43" fmla="*/ 2147483646 h 55868"/>
                <a:gd name="T44" fmla="*/ 2147483646 w 34450"/>
                <a:gd name="T45" fmla="*/ 2147483646 h 55868"/>
                <a:gd name="T46" fmla="*/ 2147483646 w 34450"/>
                <a:gd name="T47" fmla="*/ 2147483646 h 55868"/>
                <a:gd name="T48" fmla="*/ 2147483646 w 34450"/>
                <a:gd name="T49" fmla="*/ 2147483646 h 55868"/>
                <a:gd name="T50" fmla="*/ 2147483646 w 34450"/>
                <a:gd name="T51" fmla="*/ 2147483646 h 55868"/>
                <a:gd name="T52" fmla="*/ 2147483646 w 34450"/>
                <a:gd name="T53" fmla="*/ 2147483646 h 55868"/>
                <a:gd name="T54" fmla="*/ 2147483646 w 34450"/>
                <a:gd name="T55" fmla="*/ 2147483646 h 55868"/>
                <a:gd name="T56" fmla="*/ 2147483646 w 34450"/>
                <a:gd name="T57" fmla="*/ 2147483646 h 55868"/>
                <a:gd name="T58" fmla="*/ 2147483646 w 34450"/>
                <a:gd name="T59" fmla="*/ 2147483646 h 55868"/>
                <a:gd name="T60" fmla="*/ 2147483646 w 34450"/>
                <a:gd name="T61" fmla="*/ 2147483646 h 55868"/>
                <a:gd name="T62" fmla="*/ 2147483646 w 34450"/>
                <a:gd name="T63" fmla="*/ 0 h 558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5" name="Google Shape;971;p32">
              <a:extLst>
                <a:ext uri="{FF2B5EF4-FFF2-40B4-BE49-F238E27FC236}">
                  <a16:creationId xmlns:a16="http://schemas.microsoft.com/office/drawing/2014/main" xmlns="" id="{EF1A3C52-0ABA-2B57-221D-DFB1BFEC3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419" y="1369691"/>
              <a:ext cx="315031" cy="512997"/>
            </a:xfrm>
            <a:custGeom>
              <a:avLst/>
              <a:gdLst>
                <a:gd name="T0" fmla="*/ 2147483646 w 12604"/>
                <a:gd name="T1" fmla="*/ 0 h 20569"/>
                <a:gd name="T2" fmla="*/ 2147483646 w 12604"/>
                <a:gd name="T3" fmla="*/ 2147483646 h 20569"/>
                <a:gd name="T4" fmla="*/ 0 w 12604"/>
                <a:gd name="T5" fmla="*/ 2147483646 h 20569"/>
                <a:gd name="T6" fmla="*/ 2147483646 w 12604"/>
                <a:gd name="T7" fmla="*/ 2147483646 h 20569"/>
                <a:gd name="T8" fmla="*/ 2147483646 w 12604"/>
                <a:gd name="T9" fmla="*/ 2147483646 h 20569"/>
                <a:gd name="T10" fmla="*/ 2147483646 w 12604"/>
                <a:gd name="T11" fmla="*/ 0 h 20569"/>
                <a:gd name="T12" fmla="*/ 2147483646 w 12604"/>
                <a:gd name="T13" fmla="*/ 2147483646 h 20569"/>
                <a:gd name="T14" fmla="*/ 2147483646 w 12604"/>
                <a:gd name="T15" fmla="*/ 2147483646 h 20569"/>
                <a:gd name="T16" fmla="*/ 2147483646 w 12604"/>
                <a:gd name="T17" fmla="*/ 2147483646 h 20569"/>
                <a:gd name="T18" fmla="*/ 2147483646 w 12604"/>
                <a:gd name="T19" fmla="*/ 2147483646 h 20569"/>
                <a:gd name="T20" fmla="*/ 2147483646 w 12604"/>
                <a:gd name="T21" fmla="*/ 2147483646 h 20569"/>
                <a:gd name="T22" fmla="*/ 2147483646 w 12604"/>
                <a:gd name="T23" fmla="*/ 2147483646 h 20569"/>
                <a:gd name="T24" fmla="*/ 2147483646 w 12604"/>
                <a:gd name="T25" fmla="*/ 2147483646 h 20569"/>
                <a:gd name="T26" fmla="*/ 2147483646 w 12604"/>
                <a:gd name="T27" fmla="*/ 2147483646 h 20569"/>
                <a:gd name="T28" fmla="*/ 2147483646 w 12604"/>
                <a:gd name="T29" fmla="*/ 2147483646 h 20569"/>
                <a:gd name="T30" fmla="*/ 2147483646 w 12604"/>
                <a:gd name="T31" fmla="*/ 2147483646 h 20569"/>
                <a:gd name="T32" fmla="*/ 2147483646 w 12604"/>
                <a:gd name="T33" fmla="*/ 2147483646 h 20569"/>
                <a:gd name="T34" fmla="*/ 2147483646 w 12604"/>
                <a:gd name="T35" fmla="*/ 2147483646 h 20569"/>
                <a:gd name="T36" fmla="*/ 2147483646 w 12604"/>
                <a:gd name="T37" fmla="*/ 2147483646 h 20569"/>
                <a:gd name="T38" fmla="*/ 2147483646 w 12604"/>
                <a:gd name="T39" fmla="*/ 2147483646 h 20569"/>
                <a:gd name="T40" fmla="*/ 2147483646 w 12604"/>
                <a:gd name="T41" fmla="*/ 2147483646 h 20569"/>
                <a:gd name="T42" fmla="*/ 2147483646 w 12604"/>
                <a:gd name="T43" fmla="*/ 2147483646 h 2056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6" name="Google Shape;972;p32">
              <a:extLst>
                <a:ext uri="{FF2B5EF4-FFF2-40B4-BE49-F238E27FC236}">
                  <a16:creationId xmlns:a16="http://schemas.microsoft.com/office/drawing/2014/main" xmlns="" id="{45B34E94-FFC0-5626-9341-8E3B5CD00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994" y="661885"/>
              <a:ext cx="1124184" cy="1071450"/>
            </a:xfrm>
            <a:custGeom>
              <a:avLst/>
              <a:gdLst>
                <a:gd name="T0" fmla="*/ 2147483646 w 44970"/>
                <a:gd name="T1" fmla="*/ 2147483646 h 42852"/>
                <a:gd name="T2" fmla="*/ 2147483646 w 44970"/>
                <a:gd name="T3" fmla="*/ 2147483646 h 42852"/>
                <a:gd name="T4" fmla="*/ 2147483646 w 44970"/>
                <a:gd name="T5" fmla="*/ 2147483646 h 42852"/>
                <a:gd name="T6" fmla="*/ 2147483646 w 44970"/>
                <a:gd name="T7" fmla="*/ 2147483646 h 42852"/>
                <a:gd name="T8" fmla="*/ 2147483646 w 44970"/>
                <a:gd name="T9" fmla="*/ 2147483646 h 42852"/>
                <a:gd name="T10" fmla="*/ 2147483646 w 44970"/>
                <a:gd name="T11" fmla="*/ 2147483646 h 42852"/>
                <a:gd name="T12" fmla="*/ 2147483646 w 44970"/>
                <a:gd name="T13" fmla="*/ 2147483646 h 42852"/>
                <a:gd name="T14" fmla="*/ 2147483646 w 44970"/>
                <a:gd name="T15" fmla="*/ 2147483646 h 42852"/>
                <a:gd name="T16" fmla="*/ 2147483646 w 44970"/>
                <a:gd name="T17" fmla="*/ 2147483646 h 42852"/>
                <a:gd name="T18" fmla="*/ 2147483646 w 44970"/>
                <a:gd name="T19" fmla="*/ 2147483646 h 42852"/>
                <a:gd name="T20" fmla="*/ 2147483646 w 44970"/>
                <a:gd name="T21" fmla="*/ 2147483646 h 42852"/>
                <a:gd name="T22" fmla="*/ 2147483646 w 44970"/>
                <a:gd name="T23" fmla="*/ 2147483646 h 42852"/>
                <a:gd name="T24" fmla="*/ 2147483646 w 44970"/>
                <a:gd name="T25" fmla="*/ 2147483646 h 428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7" name="Google Shape;973;p32">
              <a:extLst>
                <a:ext uri="{FF2B5EF4-FFF2-40B4-BE49-F238E27FC236}">
                  <a16:creationId xmlns:a16="http://schemas.microsoft.com/office/drawing/2014/main" xmlns="" id="{CEEFB349-D90A-33DA-F7B5-F319BE121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3352" y="1064490"/>
              <a:ext cx="828574" cy="259745"/>
            </a:xfrm>
            <a:custGeom>
              <a:avLst/>
              <a:gdLst>
                <a:gd name="T0" fmla="*/ 2147483646 w 33206"/>
                <a:gd name="T1" fmla="*/ 0 h 10386"/>
                <a:gd name="T2" fmla="*/ 2147483646 w 33206"/>
                <a:gd name="T3" fmla="*/ 2147483646 h 10386"/>
                <a:gd name="T4" fmla="*/ 2147483646 w 33206"/>
                <a:gd name="T5" fmla="*/ 2147483646 h 10386"/>
                <a:gd name="T6" fmla="*/ 2147483646 w 33206"/>
                <a:gd name="T7" fmla="*/ 2147483646 h 10386"/>
                <a:gd name="T8" fmla="*/ 2147483646 w 33206"/>
                <a:gd name="T9" fmla="*/ 0 h 10386"/>
                <a:gd name="T10" fmla="*/ 0 w 33206"/>
                <a:gd name="T11" fmla="*/ 2147483646 h 10386"/>
                <a:gd name="T12" fmla="*/ 2147483646 w 33206"/>
                <a:gd name="T13" fmla="*/ 2147483646 h 10386"/>
                <a:gd name="T14" fmla="*/ 2147483646 w 33206"/>
                <a:gd name="T15" fmla="*/ 2147483646 h 10386"/>
                <a:gd name="T16" fmla="*/ 0 w 33206"/>
                <a:gd name="T17" fmla="*/ 2147483646 h 10386"/>
                <a:gd name="T18" fmla="*/ 2147483646 w 33206"/>
                <a:gd name="T19" fmla="*/ 2147483646 h 10386"/>
                <a:gd name="T20" fmla="*/ 2147483646 w 33206"/>
                <a:gd name="T21" fmla="*/ 2147483646 h 10386"/>
                <a:gd name="T22" fmla="*/ 2147483646 w 33206"/>
                <a:gd name="T23" fmla="*/ 2147483646 h 10386"/>
                <a:gd name="T24" fmla="*/ 2147483646 w 33206"/>
                <a:gd name="T25" fmla="*/ 2147483646 h 10386"/>
                <a:gd name="T26" fmla="*/ 2147483646 w 33206"/>
                <a:gd name="T27" fmla="*/ 2147483646 h 10386"/>
                <a:gd name="T28" fmla="*/ 2147483646 w 33206"/>
                <a:gd name="T29" fmla="*/ 2147483646 h 10386"/>
                <a:gd name="T30" fmla="*/ 2147483646 w 33206"/>
                <a:gd name="T31" fmla="*/ 2147483646 h 103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8" name="Google Shape;974;p32">
              <a:extLst>
                <a:ext uri="{FF2B5EF4-FFF2-40B4-BE49-F238E27FC236}">
                  <a16:creationId xmlns:a16="http://schemas.microsoft.com/office/drawing/2014/main" xmlns="" id="{1934085B-2293-C928-A061-CDAEBF9B6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077" y="1267417"/>
              <a:ext cx="56101" cy="94158"/>
            </a:xfrm>
            <a:custGeom>
              <a:avLst/>
              <a:gdLst>
                <a:gd name="T0" fmla="*/ 2147483646 w 2253"/>
                <a:gd name="T1" fmla="*/ 2147483646 h 3799"/>
                <a:gd name="T2" fmla="*/ 2147483646 w 2253"/>
                <a:gd name="T3" fmla="*/ 2147483646 h 3799"/>
                <a:gd name="T4" fmla="*/ 2147483646 w 2253"/>
                <a:gd name="T5" fmla="*/ 2147483646 h 37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9" name="Google Shape;975;p32">
              <a:extLst>
                <a:ext uri="{FF2B5EF4-FFF2-40B4-BE49-F238E27FC236}">
                  <a16:creationId xmlns:a16="http://schemas.microsoft.com/office/drawing/2014/main" xmlns="" id="{4259D9CA-B6B5-CEB7-2528-1D13EFF79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9976" y="1463849"/>
              <a:ext cx="53944" cy="9740"/>
            </a:xfrm>
            <a:custGeom>
              <a:avLst/>
              <a:gdLst>
                <a:gd name="T0" fmla="*/ 2147483646 w 2118"/>
                <a:gd name="T1" fmla="*/ 2147483646 h 438"/>
                <a:gd name="T2" fmla="*/ 2147483646 w 2118"/>
                <a:gd name="T3" fmla="*/ 2147483646 h 438"/>
                <a:gd name="T4" fmla="*/ 0 w 2118"/>
                <a:gd name="T5" fmla="*/ 2147483646 h 438"/>
                <a:gd name="T6" fmla="*/ 2147483646 w 2118"/>
                <a:gd name="T7" fmla="*/ 2147483646 h 4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0" name="Google Shape;976;p32">
              <a:extLst>
                <a:ext uri="{FF2B5EF4-FFF2-40B4-BE49-F238E27FC236}">
                  <a16:creationId xmlns:a16="http://schemas.microsoft.com/office/drawing/2014/main" xmlns="" id="{2275F36C-400E-1FCB-03B4-1AA8AA432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714" y="1243065"/>
              <a:ext cx="129465" cy="230524"/>
            </a:xfrm>
            <a:custGeom>
              <a:avLst/>
              <a:gdLst>
                <a:gd name="T0" fmla="*/ 2147483646 w 5211"/>
                <a:gd name="T1" fmla="*/ 2147483646 h 9244"/>
                <a:gd name="T2" fmla="*/ 2147483646 w 5211"/>
                <a:gd name="T3" fmla="*/ 2147483646 h 9244"/>
                <a:gd name="T4" fmla="*/ 2147483646 w 5211"/>
                <a:gd name="T5" fmla="*/ 2147483646 h 9244"/>
                <a:gd name="T6" fmla="*/ 2147483646 w 5211"/>
                <a:gd name="T7" fmla="*/ 2147483646 h 9244"/>
                <a:gd name="T8" fmla="*/ 2147483646 w 5211"/>
                <a:gd name="T9" fmla="*/ 2147483646 h 9244"/>
                <a:gd name="T10" fmla="*/ 2147483646 w 5211"/>
                <a:gd name="T11" fmla="*/ 2147483646 h 9244"/>
                <a:gd name="T12" fmla="*/ 2147483646 w 5211"/>
                <a:gd name="T13" fmla="*/ 2147483646 h 9244"/>
                <a:gd name="T14" fmla="*/ 2147483646 w 5211"/>
                <a:gd name="T15" fmla="*/ 2147483646 h 9244"/>
                <a:gd name="T16" fmla="*/ 2147483646 w 5211"/>
                <a:gd name="T17" fmla="*/ 2147483646 h 9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1" name="Google Shape;977;p32">
              <a:extLst>
                <a:ext uri="{FF2B5EF4-FFF2-40B4-BE49-F238E27FC236}">
                  <a16:creationId xmlns:a16="http://schemas.microsoft.com/office/drawing/2014/main" xmlns="" id="{B1A10D52-BE14-238C-276D-49D8ED857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8782" y="1445992"/>
              <a:ext cx="10789" cy="21104"/>
            </a:xfrm>
            <a:custGeom>
              <a:avLst/>
              <a:gdLst>
                <a:gd name="T0" fmla="*/ 2147483646 w 404"/>
                <a:gd name="T1" fmla="*/ 0 h 841"/>
                <a:gd name="T2" fmla="*/ 2147483646 w 404"/>
                <a:gd name="T3" fmla="*/ 2147483646 h 841"/>
                <a:gd name="T4" fmla="*/ 2147483646 w 404"/>
                <a:gd name="T5" fmla="*/ 2147483646 h 841"/>
                <a:gd name="T6" fmla="*/ 2147483646 w 404"/>
                <a:gd name="T7" fmla="*/ 2147483646 h 841"/>
                <a:gd name="T8" fmla="*/ 2147483646 w 404"/>
                <a:gd name="T9" fmla="*/ 0 h 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2" name="Google Shape;978;p32">
              <a:extLst>
                <a:ext uri="{FF2B5EF4-FFF2-40B4-BE49-F238E27FC236}">
                  <a16:creationId xmlns:a16="http://schemas.microsoft.com/office/drawing/2014/main" xmlns="" id="{E5173948-3B85-09A5-4592-23547FB1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310" y="1421640"/>
              <a:ext cx="38839" cy="82794"/>
            </a:xfrm>
            <a:custGeom>
              <a:avLst/>
              <a:gdLst>
                <a:gd name="T0" fmla="*/ 2147483646 w 1547"/>
                <a:gd name="T1" fmla="*/ 2147483646 h 3359"/>
                <a:gd name="T2" fmla="*/ 2147483646 w 1547"/>
                <a:gd name="T3" fmla="*/ 2147483646 h 3359"/>
                <a:gd name="T4" fmla="*/ 2147483646 w 1547"/>
                <a:gd name="T5" fmla="*/ 2147483646 h 3359"/>
                <a:gd name="T6" fmla="*/ 2147483646 w 1547"/>
                <a:gd name="T7" fmla="*/ 2147483646 h 3359"/>
                <a:gd name="T8" fmla="*/ 2147483646 w 1547"/>
                <a:gd name="T9" fmla="*/ 2147483646 h 3359"/>
                <a:gd name="T10" fmla="*/ 2147483646 w 1547"/>
                <a:gd name="T11" fmla="*/ 2147483646 h 3359"/>
                <a:gd name="T12" fmla="*/ 2147483646 w 1547"/>
                <a:gd name="T13" fmla="*/ 2147483646 h 3359"/>
                <a:gd name="T14" fmla="*/ 2147483646 w 1547"/>
                <a:gd name="T15" fmla="*/ 2147483646 h 3359"/>
                <a:gd name="T16" fmla="*/ 2147483646 w 1547"/>
                <a:gd name="T17" fmla="*/ 2147483646 h 3359"/>
                <a:gd name="T18" fmla="*/ 2147483646 w 1547"/>
                <a:gd name="T19" fmla="*/ 2147483646 h 3359"/>
                <a:gd name="T20" fmla="*/ 2147483646 w 1547"/>
                <a:gd name="T21" fmla="*/ 2147483646 h 3359"/>
                <a:gd name="T22" fmla="*/ 0 w 1547"/>
                <a:gd name="T23" fmla="*/ 2147483646 h 3359"/>
                <a:gd name="T24" fmla="*/ 0 w 1547"/>
                <a:gd name="T25" fmla="*/ 2147483646 h 3359"/>
                <a:gd name="T26" fmla="*/ 2147483646 w 1547"/>
                <a:gd name="T27" fmla="*/ 2147483646 h 33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cubicBezTo>
                    <a:pt x="104" y="2474"/>
                    <a:pt x="232" y="2123"/>
                    <a:pt x="437" y="1849"/>
                  </a:cubicBezTo>
                  <a:lnTo>
                    <a:pt x="303" y="1849"/>
                  </a:ln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3" name="Google Shape;979;p32">
              <a:extLst>
                <a:ext uri="{FF2B5EF4-FFF2-40B4-BE49-F238E27FC236}">
                  <a16:creationId xmlns:a16="http://schemas.microsoft.com/office/drawing/2014/main" xmlns="" id="{163106AA-1909-CD3D-989D-E679B0EF3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310" y="1320989"/>
              <a:ext cx="174777" cy="297084"/>
            </a:xfrm>
            <a:custGeom>
              <a:avLst/>
              <a:gdLst>
                <a:gd name="T0" fmla="*/ 2147483646 w 7025"/>
                <a:gd name="T1" fmla="*/ 2147483646 h 11899"/>
                <a:gd name="T2" fmla="*/ 2147483646 w 7025"/>
                <a:gd name="T3" fmla="*/ 2147483646 h 11899"/>
                <a:gd name="T4" fmla="*/ 2147483646 w 7025"/>
                <a:gd name="T5" fmla="*/ 2147483646 h 11899"/>
                <a:gd name="T6" fmla="*/ 2147483646 w 7025"/>
                <a:gd name="T7" fmla="*/ 2147483646 h 11899"/>
                <a:gd name="T8" fmla="*/ 2147483646 w 7025"/>
                <a:gd name="T9" fmla="*/ 2147483646 h 11899"/>
                <a:gd name="T10" fmla="*/ 2147483646 w 7025"/>
                <a:gd name="T11" fmla="*/ 2147483646 h 11899"/>
                <a:gd name="T12" fmla="*/ 2147483646 w 7025"/>
                <a:gd name="T13" fmla="*/ 2147483646 h 11899"/>
                <a:gd name="T14" fmla="*/ 2147483646 w 7025"/>
                <a:gd name="T15" fmla="*/ 2147483646 h 11899"/>
                <a:gd name="T16" fmla="*/ 0 w 7025"/>
                <a:gd name="T17" fmla="*/ 2147483646 h 11899"/>
                <a:gd name="T18" fmla="*/ 2147483646 w 7025"/>
                <a:gd name="T19" fmla="*/ 2147483646 h 11899"/>
                <a:gd name="T20" fmla="*/ 2147483646 w 7025"/>
                <a:gd name="T21" fmla="*/ 2147483646 h 11899"/>
                <a:gd name="T22" fmla="*/ 2147483646 w 7025"/>
                <a:gd name="T23" fmla="*/ 2147483646 h 11899"/>
                <a:gd name="T24" fmla="*/ 2147483646 w 7025"/>
                <a:gd name="T25" fmla="*/ 2147483646 h 11899"/>
                <a:gd name="T26" fmla="*/ 2147483646 w 7025"/>
                <a:gd name="T27" fmla="*/ 2147483646 h 11899"/>
                <a:gd name="T28" fmla="*/ 2147483646 w 7025"/>
                <a:gd name="T29" fmla="*/ 2147483646 h 11899"/>
                <a:gd name="T30" fmla="*/ 2147483646 w 7025"/>
                <a:gd name="T31" fmla="*/ 2147483646 h 118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4" name="Google Shape;980;p32">
              <a:extLst>
                <a:ext uri="{FF2B5EF4-FFF2-40B4-BE49-F238E27FC236}">
                  <a16:creationId xmlns:a16="http://schemas.microsoft.com/office/drawing/2014/main" xmlns="" id="{610F9F05-8B86-05A4-1E5B-8FBCEE900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740" y="530389"/>
              <a:ext cx="1320540" cy="899369"/>
            </a:xfrm>
            <a:custGeom>
              <a:avLst/>
              <a:gdLst>
                <a:gd name="T0" fmla="*/ 2147483646 w 52800"/>
                <a:gd name="T1" fmla="*/ 0 h 35952"/>
                <a:gd name="T2" fmla="*/ 2147483646 w 52800"/>
                <a:gd name="T3" fmla="*/ 2147483646 h 35952"/>
                <a:gd name="T4" fmla="*/ 2147483646 w 52800"/>
                <a:gd name="T5" fmla="*/ 2147483646 h 35952"/>
                <a:gd name="T6" fmla="*/ 2147483646 w 52800"/>
                <a:gd name="T7" fmla="*/ 2147483646 h 35952"/>
                <a:gd name="T8" fmla="*/ 2147483646 w 52800"/>
                <a:gd name="T9" fmla="*/ 2147483646 h 35952"/>
                <a:gd name="T10" fmla="*/ 2147483646 w 52800"/>
                <a:gd name="T11" fmla="*/ 2147483646 h 35952"/>
                <a:gd name="T12" fmla="*/ 2147483646 w 52800"/>
                <a:gd name="T13" fmla="*/ 2147483646 h 35952"/>
                <a:gd name="T14" fmla="*/ 2147483646 w 52800"/>
                <a:gd name="T15" fmla="*/ 2147483646 h 35952"/>
                <a:gd name="T16" fmla="*/ 2147483646 w 52800"/>
                <a:gd name="T17" fmla="*/ 2147483646 h 35952"/>
                <a:gd name="T18" fmla="*/ 2147483646 w 52800"/>
                <a:gd name="T19" fmla="*/ 2147483646 h 35952"/>
                <a:gd name="T20" fmla="*/ 2147483646 w 52800"/>
                <a:gd name="T21" fmla="*/ 2147483646 h 35952"/>
                <a:gd name="T22" fmla="*/ 2147483646 w 52800"/>
                <a:gd name="T23" fmla="*/ 2147483646 h 35952"/>
                <a:gd name="T24" fmla="*/ 0 w 52800"/>
                <a:gd name="T25" fmla="*/ 2147483646 h 35952"/>
                <a:gd name="T26" fmla="*/ 2147483646 w 52800"/>
                <a:gd name="T27" fmla="*/ 2147483646 h 35952"/>
                <a:gd name="T28" fmla="*/ 2147483646 w 52800"/>
                <a:gd name="T29" fmla="*/ 2147483646 h 35952"/>
                <a:gd name="T30" fmla="*/ 2147483646 w 52800"/>
                <a:gd name="T31" fmla="*/ 2147483646 h 35952"/>
                <a:gd name="T32" fmla="*/ 2147483646 w 52800"/>
                <a:gd name="T33" fmla="*/ 2147483646 h 35952"/>
                <a:gd name="T34" fmla="*/ 2147483646 w 52800"/>
                <a:gd name="T35" fmla="*/ 2147483646 h 35952"/>
                <a:gd name="T36" fmla="*/ 2147483646 w 52800"/>
                <a:gd name="T37" fmla="*/ 2147483646 h 35952"/>
                <a:gd name="T38" fmla="*/ 2147483646 w 52800"/>
                <a:gd name="T39" fmla="*/ 2147483646 h 35952"/>
                <a:gd name="T40" fmla="*/ 2147483646 w 52800"/>
                <a:gd name="T41" fmla="*/ 2147483646 h 35952"/>
                <a:gd name="T42" fmla="*/ 2147483646 w 52800"/>
                <a:gd name="T43" fmla="*/ 2147483646 h 35952"/>
                <a:gd name="T44" fmla="*/ 2147483646 w 52800"/>
                <a:gd name="T45" fmla="*/ 2147483646 h 35952"/>
                <a:gd name="T46" fmla="*/ 2147483646 w 52800"/>
                <a:gd name="T47" fmla="*/ 2147483646 h 35952"/>
                <a:gd name="T48" fmla="*/ 2147483646 w 52800"/>
                <a:gd name="T49" fmla="*/ 2147483646 h 35952"/>
                <a:gd name="T50" fmla="*/ 2147483646 w 52800"/>
                <a:gd name="T51" fmla="*/ 2147483646 h 35952"/>
                <a:gd name="T52" fmla="*/ 2147483646 w 52800"/>
                <a:gd name="T53" fmla="*/ 2147483646 h 35952"/>
                <a:gd name="T54" fmla="*/ 2147483646 w 52800"/>
                <a:gd name="T55" fmla="*/ 2147483646 h 35952"/>
                <a:gd name="T56" fmla="*/ 2147483646 w 52800"/>
                <a:gd name="T57" fmla="*/ 2147483646 h 35952"/>
                <a:gd name="T58" fmla="*/ 2147483646 w 52800"/>
                <a:gd name="T59" fmla="*/ 2147483646 h 35952"/>
                <a:gd name="T60" fmla="*/ 2147483646 w 52800"/>
                <a:gd name="T61" fmla="*/ 2147483646 h 35952"/>
                <a:gd name="T62" fmla="*/ 2147483646 w 52800"/>
                <a:gd name="T63" fmla="*/ 2147483646 h 35952"/>
                <a:gd name="T64" fmla="*/ 2147483646 w 52800"/>
                <a:gd name="T65" fmla="*/ 2147483646 h 35952"/>
                <a:gd name="T66" fmla="*/ 2147483646 w 52800"/>
                <a:gd name="T67" fmla="*/ 2147483646 h 35952"/>
                <a:gd name="T68" fmla="*/ 2147483646 w 52800"/>
                <a:gd name="T69" fmla="*/ 2147483646 h 35952"/>
                <a:gd name="T70" fmla="*/ 2147483646 w 52800"/>
                <a:gd name="T71" fmla="*/ 2147483646 h 35952"/>
                <a:gd name="T72" fmla="*/ 2147483646 w 52800"/>
                <a:gd name="T73" fmla="*/ 2147483646 h 35952"/>
                <a:gd name="T74" fmla="*/ 2147483646 w 52800"/>
                <a:gd name="T75" fmla="*/ 2147483646 h 35952"/>
                <a:gd name="T76" fmla="*/ 2147483646 w 52800"/>
                <a:gd name="T77" fmla="*/ 2147483646 h 35952"/>
                <a:gd name="T78" fmla="*/ 2147483646 w 52800"/>
                <a:gd name="T79" fmla="*/ 2147483646 h 35952"/>
                <a:gd name="T80" fmla="*/ 2147483646 w 52800"/>
                <a:gd name="T81" fmla="*/ 2147483646 h 35952"/>
                <a:gd name="T82" fmla="*/ 2147483646 w 52800"/>
                <a:gd name="T83" fmla="*/ 2147483646 h 35952"/>
                <a:gd name="T84" fmla="*/ 2147483646 w 52800"/>
                <a:gd name="T85" fmla="*/ 2147483646 h 35952"/>
                <a:gd name="T86" fmla="*/ 2147483646 w 52800"/>
                <a:gd name="T87" fmla="*/ 2147483646 h 35952"/>
                <a:gd name="T88" fmla="*/ 2147483646 w 52800"/>
                <a:gd name="T89" fmla="*/ 2147483646 h 35952"/>
                <a:gd name="T90" fmla="*/ 2147483646 w 52800"/>
                <a:gd name="T91" fmla="*/ 2147483646 h 35952"/>
                <a:gd name="T92" fmla="*/ 2147483646 w 52800"/>
                <a:gd name="T93" fmla="*/ 2147483646 h 35952"/>
                <a:gd name="T94" fmla="*/ 2147483646 w 52800"/>
                <a:gd name="T95" fmla="*/ 2147483646 h 35952"/>
                <a:gd name="T96" fmla="*/ 2147483646 w 52800"/>
                <a:gd name="T97" fmla="*/ 0 h 359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5" name="Google Shape;981;p32">
              <a:extLst>
                <a:ext uri="{FF2B5EF4-FFF2-40B4-BE49-F238E27FC236}">
                  <a16:creationId xmlns:a16="http://schemas.microsoft.com/office/drawing/2014/main" xmlns="" id="{C41490D1-79D0-A6C7-2537-3846085D6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077" y="996307"/>
              <a:ext cx="81994" cy="246758"/>
            </a:xfrm>
            <a:custGeom>
              <a:avLst/>
              <a:gdLst>
                <a:gd name="T0" fmla="*/ 2147483646 w 3227"/>
                <a:gd name="T1" fmla="*/ 0 h 9867"/>
                <a:gd name="T2" fmla="*/ 2147483646 w 3227"/>
                <a:gd name="T3" fmla="*/ 2147483646 h 9867"/>
                <a:gd name="T4" fmla="*/ 2147483646 w 3227"/>
                <a:gd name="T5" fmla="*/ 2147483646 h 9867"/>
                <a:gd name="T6" fmla="*/ 2147483646 w 3227"/>
                <a:gd name="T7" fmla="*/ 0 h 9867"/>
                <a:gd name="T8" fmla="*/ 2147483646 w 3227"/>
                <a:gd name="T9" fmla="*/ 2147483646 h 9867"/>
                <a:gd name="T10" fmla="*/ 2147483646 w 3227"/>
                <a:gd name="T11" fmla="*/ 2147483646 h 9867"/>
                <a:gd name="T12" fmla="*/ 0 w 3227"/>
                <a:gd name="T13" fmla="*/ 2147483646 h 9867"/>
                <a:gd name="T14" fmla="*/ 0 w 3227"/>
                <a:gd name="T15" fmla="*/ 2147483646 h 9867"/>
                <a:gd name="T16" fmla="*/ 2147483646 w 3227"/>
                <a:gd name="T17" fmla="*/ 2147483646 h 98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6" name="Google Shape;982;p32">
              <a:extLst>
                <a:ext uri="{FF2B5EF4-FFF2-40B4-BE49-F238E27FC236}">
                  <a16:creationId xmlns:a16="http://schemas.microsoft.com/office/drawing/2014/main" xmlns="" id="{FF56CE08-6C1F-1B17-4FB3-BDAE15DF8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655" y="1161894"/>
              <a:ext cx="23736" cy="48702"/>
            </a:xfrm>
            <a:custGeom>
              <a:avLst/>
              <a:gdLst>
                <a:gd name="T0" fmla="*/ 2147483646 w 976"/>
                <a:gd name="T1" fmla="*/ 2147483646 h 1950"/>
                <a:gd name="T2" fmla="*/ 0 w 976"/>
                <a:gd name="T3" fmla="*/ 2147483646 h 1950"/>
                <a:gd name="T4" fmla="*/ 2147483646 w 976"/>
                <a:gd name="T5" fmla="*/ 2147483646 h 1950"/>
                <a:gd name="T6" fmla="*/ 2147483646 w 976"/>
                <a:gd name="T7" fmla="*/ 2147483646 h 19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7" name="Google Shape;983;p32">
              <a:extLst>
                <a:ext uri="{FF2B5EF4-FFF2-40B4-BE49-F238E27FC236}">
                  <a16:creationId xmlns:a16="http://schemas.microsoft.com/office/drawing/2014/main" xmlns="" id="{0A4FD7D3-EA91-C084-FA05-7D66BC708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008" y="1134297"/>
              <a:ext cx="241667" cy="123379"/>
            </a:xfrm>
            <a:custGeom>
              <a:avLst/>
              <a:gdLst>
                <a:gd name="T0" fmla="*/ 2147483646 w 9646"/>
                <a:gd name="T1" fmla="*/ 2147483646 h 4908"/>
                <a:gd name="T2" fmla="*/ 2147483646 w 9646"/>
                <a:gd name="T3" fmla="*/ 2147483646 h 4908"/>
                <a:gd name="T4" fmla="*/ 2147483646 w 9646"/>
                <a:gd name="T5" fmla="*/ 2147483646 h 4908"/>
                <a:gd name="T6" fmla="*/ 2147483646 w 9646"/>
                <a:gd name="T7" fmla="*/ 2147483646 h 4908"/>
                <a:gd name="T8" fmla="*/ 2147483646 w 9646"/>
                <a:gd name="T9" fmla="*/ 2147483646 h 4908"/>
                <a:gd name="T10" fmla="*/ 2147483646 w 9646"/>
                <a:gd name="T11" fmla="*/ 2147483646 h 4908"/>
                <a:gd name="T12" fmla="*/ 2147483646 w 9646"/>
                <a:gd name="T13" fmla="*/ 2147483646 h 4908"/>
                <a:gd name="T14" fmla="*/ 2147483646 w 9646"/>
                <a:gd name="T15" fmla="*/ 0 h 4908"/>
                <a:gd name="T16" fmla="*/ 2147483646 w 9646"/>
                <a:gd name="T17" fmla="*/ 0 h 4908"/>
                <a:gd name="T18" fmla="*/ 2147483646 w 9646"/>
                <a:gd name="T19" fmla="*/ 2147483646 h 4908"/>
                <a:gd name="T20" fmla="*/ 2147483646 w 9646"/>
                <a:gd name="T21" fmla="*/ 0 h 49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8" name="Google Shape;984;p32">
              <a:extLst>
                <a:ext uri="{FF2B5EF4-FFF2-40B4-BE49-F238E27FC236}">
                  <a16:creationId xmlns:a16="http://schemas.microsoft.com/office/drawing/2014/main" xmlns="" id="{60EB23C0-A5C7-4175-58D5-AAD06A4AF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740" y="1189493"/>
              <a:ext cx="56101" cy="21104"/>
            </a:xfrm>
            <a:custGeom>
              <a:avLst/>
              <a:gdLst>
                <a:gd name="T0" fmla="*/ 2147483646 w 2252"/>
                <a:gd name="T1" fmla="*/ 2147483646 h 841"/>
                <a:gd name="T2" fmla="*/ 0 w 2252"/>
                <a:gd name="T3" fmla="*/ 2147483646 h 841"/>
                <a:gd name="T4" fmla="*/ 2147483646 w 2252"/>
                <a:gd name="T5" fmla="*/ 2147483646 h 841"/>
                <a:gd name="T6" fmla="*/ 2147483646 w 2252"/>
                <a:gd name="T7" fmla="*/ 2147483646 h 8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9" name="Google Shape;985;p32">
              <a:extLst>
                <a:ext uri="{FF2B5EF4-FFF2-40B4-BE49-F238E27FC236}">
                  <a16:creationId xmlns:a16="http://schemas.microsoft.com/office/drawing/2014/main" xmlns="" id="{9EE45504-B445-3B63-6372-5445CAC2A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698" y="1239818"/>
              <a:ext cx="86310" cy="27598"/>
            </a:xfrm>
            <a:custGeom>
              <a:avLst/>
              <a:gdLst>
                <a:gd name="T0" fmla="*/ 0 w 3495"/>
                <a:gd name="T1" fmla="*/ 2147483646 h 1110"/>
                <a:gd name="T2" fmla="*/ 0 w 3495"/>
                <a:gd name="T3" fmla="*/ 2147483646 h 1110"/>
                <a:gd name="T4" fmla="*/ 2147483646 w 3495"/>
                <a:gd name="T5" fmla="*/ 2147483646 h 1110"/>
                <a:gd name="T6" fmla="*/ 2147483646 w 3495"/>
                <a:gd name="T7" fmla="*/ 2147483646 h 1110"/>
                <a:gd name="T8" fmla="*/ 0 w 3495"/>
                <a:gd name="T9" fmla="*/ 2147483646 h 1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0" name="Google Shape;986;p32">
              <a:extLst>
                <a:ext uri="{FF2B5EF4-FFF2-40B4-BE49-F238E27FC236}">
                  <a16:creationId xmlns:a16="http://schemas.microsoft.com/office/drawing/2014/main" xmlns="" id="{5ED93690-BDAE-70BC-00B6-0DD11C3B7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6580" y="1260923"/>
              <a:ext cx="138096" cy="157470"/>
            </a:xfrm>
            <a:custGeom>
              <a:avLst/>
              <a:gdLst>
                <a:gd name="T0" fmla="*/ 2147483646 w 5479"/>
                <a:gd name="T1" fmla="*/ 2147483646 h 6286"/>
                <a:gd name="T2" fmla="*/ 2147483646 w 5479"/>
                <a:gd name="T3" fmla="*/ 2147483646 h 6286"/>
                <a:gd name="T4" fmla="*/ 2147483646 w 5479"/>
                <a:gd name="T5" fmla="*/ 2147483646 h 6286"/>
                <a:gd name="T6" fmla="*/ 2147483646 w 5479"/>
                <a:gd name="T7" fmla="*/ 2147483646 h 6286"/>
                <a:gd name="T8" fmla="*/ 2147483646 w 5479"/>
                <a:gd name="T9" fmla="*/ 2147483646 h 6286"/>
                <a:gd name="T10" fmla="*/ 0 w 5479"/>
                <a:gd name="T11" fmla="*/ 2147483646 h 6286"/>
                <a:gd name="T12" fmla="*/ 2147483646 w 5479"/>
                <a:gd name="T13" fmla="*/ 2147483646 h 6286"/>
                <a:gd name="T14" fmla="*/ 2147483646 w 5479"/>
                <a:gd name="T15" fmla="*/ 2147483646 h 6286"/>
                <a:gd name="T16" fmla="*/ 2147483646 w 5479"/>
                <a:gd name="T17" fmla="*/ 2147483646 h 6286"/>
                <a:gd name="T18" fmla="*/ 2147483646 w 5479"/>
                <a:gd name="T19" fmla="*/ 2147483646 h 6286"/>
                <a:gd name="T20" fmla="*/ 0 w 5479"/>
                <a:gd name="T21" fmla="*/ 2147483646 h 62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1" name="Google Shape;987;p32">
              <a:extLst>
                <a:ext uri="{FF2B5EF4-FFF2-40B4-BE49-F238E27FC236}">
                  <a16:creationId xmlns:a16="http://schemas.microsoft.com/office/drawing/2014/main" xmlns="" id="{77DC5399-4403-DB0D-7FCA-344FCB670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675" y="1418393"/>
              <a:ext cx="6474" cy="3247"/>
            </a:xfrm>
            <a:custGeom>
              <a:avLst/>
              <a:gdLst>
                <a:gd name="T0" fmla="*/ 0 w 270"/>
                <a:gd name="T1" fmla="*/ 2147483646 h 135"/>
                <a:gd name="T2" fmla="*/ 2147483646 w 270"/>
                <a:gd name="T3" fmla="*/ 2147483646 h 135"/>
                <a:gd name="T4" fmla="*/ 0 w 270"/>
                <a:gd name="T5" fmla="*/ 2147483646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2" name="Google Shape;988;p32">
              <a:extLst>
                <a:ext uri="{FF2B5EF4-FFF2-40B4-BE49-F238E27FC236}">
                  <a16:creationId xmlns:a16="http://schemas.microsoft.com/office/drawing/2014/main" xmlns="" id="{E5CA9232-2CE5-8516-FB6D-FEA29AE92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452" y="1351834"/>
              <a:ext cx="17262" cy="24351"/>
            </a:xfrm>
            <a:custGeom>
              <a:avLst/>
              <a:gdLst>
                <a:gd name="T0" fmla="*/ 2147483646 w 671"/>
                <a:gd name="T1" fmla="*/ 2147483646 h 971"/>
                <a:gd name="T2" fmla="*/ 2147483646 w 671"/>
                <a:gd name="T3" fmla="*/ 2147483646 h 971"/>
                <a:gd name="T4" fmla="*/ 2147483646 w 671"/>
                <a:gd name="T5" fmla="*/ 2147483646 h 971"/>
                <a:gd name="T6" fmla="*/ 2147483646 w 671"/>
                <a:gd name="T7" fmla="*/ 2147483646 h 971"/>
                <a:gd name="T8" fmla="*/ 2147483646 w 671"/>
                <a:gd name="T9" fmla="*/ 2147483646 h 9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3" name="Google Shape;989;p32">
              <a:extLst>
                <a:ext uri="{FF2B5EF4-FFF2-40B4-BE49-F238E27FC236}">
                  <a16:creationId xmlns:a16="http://schemas.microsoft.com/office/drawing/2014/main" xmlns="" id="{AF0B71C2-E1D4-36AA-77D7-3684ECCFC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675" y="1074230"/>
              <a:ext cx="161830" cy="147731"/>
            </a:xfrm>
            <a:custGeom>
              <a:avLst/>
              <a:gdLst>
                <a:gd name="T0" fmla="*/ 2147483646 w 6454"/>
                <a:gd name="T1" fmla="*/ 2147483646 h 5882"/>
                <a:gd name="T2" fmla="*/ 2147483646 w 6454"/>
                <a:gd name="T3" fmla="*/ 2147483646 h 5882"/>
                <a:gd name="T4" fmla="*/ 0 w 6454"/>
                <a:gd name="T5" fmla="*/ 2147483646 h 5882"/>
                <a:gd name="T6" fmla="*/ 2147483646 w 6454"/>
                <a:gd name="T7" fmla="*/ 2147483646 h 5882"/>
                <a:gd name="T8" fmla="*/ 2147483646 w 6454"/>
                <a:gd name="T9" fmla="*/ 2147483646 h 5882"/>
                <a:gd name="T10" fmla="*/ 2147483646 w 6454"/>
                <a:gd name="T11" fmla="*/ 0 h 5882"/>
                <a:gd name="T12" fmla="*/ 2147483646 w 6454"/>
                <a:gd name="T13" fmla="*/ 2147483646 h 5882"/>
                <a:gd name="T14" fmla="*/ 2147483646 w 6454"/>
                <a:gd name="T15" fmla="*/ 0 h 58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4" name="Google Shape;990;p32">
              <a:extLst>
                <a:ext uri="{FF2B5EF4-FFF2-40B4-BE49-F238E27FC236}">
                  <a16:creationId xmlns:a16="http://schemas.microsoft.com/office/drawing/2014/main" xmlns="" id="{02ECC671-3EBB-F512-D909-73B40648E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077" y="1239818"/>
              <a:ext cx="0" cy="3247"/>
            </a:xfrm>
            <a:custGeom>
              <a:avLst/>
              <a:gdLst>
                <a:gd name="T0" fmla="*/ 0 w 1"/>
                <a:gd name="T1" fmla="*/ 2147483646 h 135"/>
                <a:gd name="T2" fmla="*/ 0 w 1"/>
                <a:gd name="T3" fmla="*/ 2147483646 h 135"/>
                <a:gd name="T4" fmla="*/ 0 w 1"/>
                <a:gd name="T5" fmla="*/ 2147483646 h 135"/>
                <a:gd name="T6" fmla="*/ 0 w 1"/>
                <a:gd name="T7" fmla="*/ 2147483646 h 135"/>
                <a:gd name="T8" fmla="*/ 0 w 1"/>
                <a:gd name="T9" fmla="*/ 2147483646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5" name="Google Shape;991;p32">
              <a:extLst>
                <a:ext uri="{FF2B5EF4-FFF2-40B4-BE49-F238E27FC236}">
                  <a16:creationId xmlns:a16="http://schemas.microsoft.com/office/drawing/2014/main" xmlns="" id="{CB83EAF9-1EB7-5384-F9D2-507D79483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4884" y="1239818"/>
              <a:ext cx="1001193" cy="126626"/>
            </a:xfrm>
            <a:custGeom>
              <a:avLst/>
              <a:gdLst>
                <a:gd name="T0" fmla="*/ 2147483646 w 40063"/>
                <a:gd name="T1" fmla="*/ 2147483646 h 5042"/>
                <a:gd name="T2" fmla="*/ 2147483646 w 40063"/>
                <a:gd name="T3" fmla="*/ 2147483646 h 5042"/>
                <a:gd name="T4" fmla="*/ 2147483646 w 40063"/>
                <a:gd name="T5" fmla="*/ 2147483646 h 5042"/>
                <a:gd name="T6" fmla="*/ 2147483646 w 40063"/>
                <a:gd name="T7" fmla="*/ 2147483646 h 5042"/>
                <a:gd name="T8" fmla="*/ 2147483646 w 40063"/>
                <a:gd name="T9" fmla="*/ 2147483646 h 5042"/>
                <a:gd name="T10" fmla="*/ 2147483646 w 40063"/>
                <a:gd name="T11" fmla="*/ 2147483646 h 5042"/>
                <a:gd name="T12" fmla="*/ 2147483646 w 40063"/>
                <a:gd name="T13" fmla="*/ 2147483646 h 5042"/>
                <a:gd name="T14" fmla="*/ 2147483646 w 40063"/>
                <a:gd name="T15" fmla="*/ 2147483646 h 5042"/>
                <a:gd name="T16" fmla="*/ 2147483646 w 40063"/>
                <a:gd name="T17" fmla="*/ 2147483646 h 5042"/>
                <a:gd name="T18" fmla="*/ 2147483646 w 40063"/>
                <a:gd name="T19" fmla="*/ 2147483646 h 5042"/>
                <a:gd name="T20" fmla="*/ 2147483646 w 40063"/>
                <a:gd name="T21" fmla="*/ 2147483646 h 5042"/>
                <a:gd name="T22" fmla="*/ 2147483646 w 40063"/>
                <a:gd name="T23" fmla="*/ 2147483646 h 5042"/>
                <a:gd name="T24" fmla="*/ 2147483646 w 40063"/>
                <a:gd name="T25" fmla="*/ 2147483646 h 50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lnTo>
                    <a:pt x="135" y="3227"/>
                  </a:ln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6" name="Google Shape;992;p32">
              <a:extLst>
                <a:ext uri="{FF2B5EF4-FFF2-40B4-BE49-F238E27FC236}">
                  <a16:creationId xmlns:a16="http://schemas.microsoft.com/office/drawing/2014/main" xmlns="" id="{5581F8CF-5C59-EB0F-005C-3027B9561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149" y="1421640"/>
              <a:ext cx="0" cy="3247"/>
            </a:xfrm>
            <a:custGeom>
              <a:avLst/>
              <a:gdLst>
                <a:gd name="T0" fmla="*/ 0 w 1"/>
                <a:gd name="T1" fmla="*/ 2147483646 h 170"/>
                <a:gd name="T2" fmla="*/ 0 w 1"/>
                <a:gd name="T3" fmla="*/ 2147483646 h 170"/>
                <a:gd name="T4" fmla="*/ 0 w 1"/>
                <a:gd name="T5" fmla="*/ 2147483646 h 170"/>
                <a:gd name="T6" fmla="*/ 0 w 1"/>
                <a:gd name="T7" fmla="*/ 2147483646 h 1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7" name="Google Shape;993;p32">
              <a:extLst>
                <a:ext uri="{FF2B5EF4-FFF2-40B4-BE49-F238E27FC236}">
                  <a16:creationId xmlns:a16="http://schemas.microsoft.com/office/drawing/2014/main" xmlns="" id="{9201C11B-E962-34D0-29FA-C33FFE01F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149" y="1421640"/>
              <a:ext cx="47470" cy="9740"/>
            </a:xfrm>
            <a:custGeom>
              <a:avLst/>
              <a:gdLst>
                <a:gd name="T0" fmla="*/ 0 w 1950"/>
                <a:gd name="T1" fmla="*/ 2147483646 h 438"/>
                <a:gd name="T2" fmla="*/ 0 w 1950"/>
                <a:gd name="T3" fmla="*/ 2147483646 h 438"/>
                <a:gd name="T4" fmla="*/ 2147483646 w 1950"/>
                <a:gd name="T5" fmla="*/ 2147483646 h 438"/>
                <a:gd name="T6" fmla="*/ 0 w 1950"/>
                <a:gd name="T7" fmla="*/ 2147483646 h 438"/>
                <a:gd name="T8" fmla="*/ 2147483646 w 1950"/>
                <a:gd name="T9" fmla="*/ 2147483646 h 438"/>
                <a:gd name="T10" fmla="*/ 2147483646 w 1950"/>
                <a:gd name="T11" fmla="*/ 2147483646 h 438"/>
                <a:gd name="T12" fmla="*/ 2147483646 w 1950"/>
                <a:gd name="T13" fmla="*/ 2147483646 h 438"/>
                <a:gd name="T14" fmla="*/ 2147483646 w 1950"/>
                <a:gd name="T15" fmla="*/ 2147483646 h 4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8" name="Google Shape;994;p32">
              <a:extLst>
                <a:ext uri="{FF2B5EF4-FFF2-40B4-BE49-F238E27FC236}">
                  <a16:creationId xmlns:a16="http://schemas.microsoft.com/office/drawing/2014/main" xmlns="" id="{53A53D60-BBA7-F39A-C85A-5FA2D05C0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740" y="819356"/>
              <a:ext cx="1318383" cy="612025"/>
            </a:xfrm>
            <a:custGeom>
              <a:avLst/>
              <a:gdLst>
                <a:gd name="T0" fmla="*/ 2147483646 w 52665"/>
                <a:gd name="T1" fmla="*/ 0 h 24501"/>
                <a:gd name="T2" fmla="*/ 2147483646 w 52665"/>
                <a:gd name="T3" fmla="*/ 2147483646 h 24501"/>
                <a:gd name="T4" fmla="*/ 2147483646 w 52665"/>
                <a:gd name="T5" fmla="*/ 2147483646 h 24501"/>
                <a:gd name="T6" fmla="*/ 2147483646 w 52665"/>
                <a:gd name="T7" fmla="*/ 2147483646 h 24501"/>
                <a:gd name="T8" fmla="*/ 2147483646 w 52665"/>
                <a:gd name="T9" fmla="*/ 2147483646 h 24501"/>
                <a:gd name="T10" fmla="*/ 2147483646 w 52665"/>
                <a:gd name="T11" fmla="*/ 2147483646 h 24501"/>
                <a:gd name="T12" fmla="*/ 2147483646 w 52665"/>
                <a:gd name="T13" fmla="*/ 2147483646 h 24501"/>
                <a:gd name="T14" fmla="*/ 2147483646 w 52665"/>
                <a:gd name="T15" fmla="*/ 2147483646 h 24501"/>
                <a:gd name="T16" fmla="*/ 2147483646 w 52665"/>
                <a:gd name="T17" fmla="*/ 2147483646 h 24501"/>
                <a:gd name="T18" fmla="*/ 2147483646 w 52665"/>
                <a:gd name="T19" fmla="*/ 2147483646 h 24501"/>
                <a:gd name="T20" fmla="*/ 2147483646 w 52665"/>
                <a:gd name="T21" fmla="*/ 2147483646 h 24501"/>
                <a:gd name="T22" fmla="*/ 0 w 52665"/>
                <a:gd name="T23" fmla="*/ 2147483646 h 24501"/>
                <a:gd name="T24" fmla="*/ 2147483646 w 52665"/>
                <a:gd name="T25" fmla="*/ 2147483646 h 24501"/>
                <a:gd name="T26" fmla="*/ 2147483646 w 52665"/>
                <a:gd name="T27" fmla="*/ 2147483646 h 24501"/>
                <a:gd name="T28" fmla="*/ 2147483646 w 52665"/>
                <a:gd name="T29" fmla="*/ 2147483646 h 24501"/>
                <a:gd name="T30" fmla="*/ 2147483646 w 52665"/>
                <a:gd name="T31" fmla="*/ 2147483646 h 24501"/>
                <a:gd name="T32" fmla="*/ 2147483646 w 52665"/>
                <a:gd name="T33" fmla="*/ 2147483646 h 24501"/>
                <a:gd name="T34" fmla="*/ 2147483646 w 52665"/>
                <a:gd name="T35" fmla="*/ 2147483646 h 24501"/>
                <a:gd name="T36" fmla="*/ 2147483646 w 52665"/>
                <a:gd name="T37" fmla="*/ 2147483646 h 24501"/>
                <a:gd name="T38" fmla="*/ 2147483646 w 52665"/>
                <a:gd name="T39" fmla="*/ 2147483646 h 24501"/>
                <a:gd name="T40" fmla="*/ 2147483646 w 52665"/>
                <a:gd name="T41" fmla="*/ 2147483646 h 24501"/>
                <a:gd name="T42" fmla="*/ 2147483646 w 52665"/>
                <a:gd name="T43" fmla="*/ 2147483646 h 24501"/>
                <a:gd name="T44" fmla="*/ 2147483646 w 52665"/>
                <a:gd name="T45" fmla="*/ 2147483646 h 24501"/>
                <a:gd name="T46" fmla="*/ 2147483646 w 52665"/>
                <a:gd name="T47" fmla="*/ 2147483646 h 24501"/>
                <a:gd name="T48" fmla="*/ 2147483646 w 52665"/>
                <a:gd name="T49" fmla="*/ 2147483646 h 24501"/>
                <a:gd name="T50" fmla="*/ 2147483646 w 52665"/>
                <a:gd name="T51" fmla="*/ 2147483646 h 24501"/>
                <a:gd name="T52" fmla="*/ 2147483646 w 52665"/>
                <a:gd name="T53" fmla="*/ 2147483646 h 24501"/>
                <a:gd name="T54" fmla="*/ 2147483646 w 52665"/>
                <a:gd name="T55" fmla="*/ 2147483646 h 24501"/>
                <a:gd name="T56" fmla="*/ 2147483646 w 52665"/>
                <a:gd name="T57" fmla="*/ 2147483646 h 24501"/>
                <a:gd name="T58" fmla="*/ 2147483646 w 52665"/>
                <a:gd name="T59" fmla="*/ 2147483646 h 24501"/>
                <a:gd name="T60" fmla="*/ 2147483646 w 52665"/>
                <a:gd name="T61" fmla="*/ 2147483646 h 24501"/>
                <a:gd name="T62" fmla="*/ 2147483646 w 52665"/>
                <a:gd name="T63" fmla="*/ 2147483646 h 24501"/>
                <a:gd name="T64" fmla="*/ 2147483646 w 52665"/>
                <a:gd name="T65" fmla="*/ 2147483646 h 24501"/>
                <a:gd name="T66" fmla="*/ 2147483646 w 52665"/>
                <a:gd name="T67" fmla="*/ 2147483646 h 24501"/>
                <a:gd name="T68" fmla="*/ 2147483646 w 52665"/>
                <a:gd name="T69" fmla="*/ 2147483646 h 24501"/>
                <a:gd name="T70" fmla="*/ 2147483646 w 52665"/>
                <a:gd name="T71" fmla="*/ 0 h 245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9" name="Google Shape;995;p32">
              <a:extLst>
                <a:ext uri="{FF2B5EF4-FFF2-40B4-BE49-F238E27FC236}">
                  <a16:creationId xmlns:a16="http://schemas.microsoft.com/office/drawing/2014/main" xmlns="" id="{5991F618-D2D6-7676-DC6B-8061BF4EC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067" y="1449238"/>
              <a:ext cx="174777" cy="115262"/>
            </a:xfrm>
            <a:custGeom>
              <a:avLst/>
              <a:gdLst>
                <a:gd name="T0" fmla="*/ 2147483646 w 7026"/>
                <a:gd name="T1" fmla="*/ 2147483646 h 4606"/>
                <a:gd name="T2" fmla="*/ 2147483646 w 7026"/>
                <a:gd name="T3" fmla="*/ 2147483646 h 4606"/>
                <a:gd name="T4" fmla="*/ 2147483646 w 7026"/>
                <a:gd name="T5" fmla="*/ 2147483646 h 4606"/>
                <a:gd name="T6" fmla="*/ 2147483646 w 7026"/>
                <a:gd name="T7" fmla="*/ 2147483646 h 4606"/>
                <a:gd name="T8" fmla="*/ 2147483646 w 7026"/>
                <a:gd name="T9" fmla="*/ 2147483646 h 4606"/>
                <a:gd name="T10" fmla="*/ 2147483646 w 7026"/>
                <a:gd name="T11" fmla="*/ 2147483646 h 4606"/>
                <a:gd name="T12" fmla="*/ 2147483646 w 7026"/>
                <a:gd name="T13" fmla="*/ 2147483646 h 4606"/>
                <a:gd name="T14" fmla="*/ 2147483646 w 7026"/>
                <a:gd name="T15" fmla="*/ 2147483646 h 4606"/>
                <a:gd name="T16" fmla="*/ 2147483646 w 7026"/>
                <a:gd name="T17" fmla="*/ 2147483646 h 4606"/>
                <a:gd name="T18" fmla="*/ 2147483646 w 7026"/>
                <a:gd name="T19" fmla="*/ 2147483646 h 4606"/>
                <a:gd name="T20" fmla="*/ 2147483646 w 7026"/>
                <a:gd name="T21" fmla="*/ 2147483646 h 46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0" name="Google Shape;996;p32">
              <a:extLst>
                <a:ext uri="{FF2B5EF4-FFF2-40B4-BE49-F238E27FC236}">
                  <a16:creationId xmlns:a16="http://schemas.microsoft.com/office/drawing/2014/main" xmlns="" id="{470FBBFF-F09B-6AA6-A0FD-DB4312F32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402" y="1295014"/>
              <a:ext cx="230879" cy="168835"/>
            </a:xfrm>
            <a:custGeom>
              <a:avLst/>
              <a:gdLst>
                <a:gd name="T0" fmla="*/ 2147483646 w 9244"/>
                <a:gd name="T1" fmla="*/ 0 h 6749"/>
                <a:gd name="T2" fmla="*/ 2147483646 w 9244"/>
                <a:gd name="T3" fmla="*/ 2147483646 h 6749"/>
                <a:gd name="T4" fmla="*/ 2147483646 w 9244"/>
                <a:gd name="T5" fmla="*/ 2147483646 h 6749"/>
                <a:gd name="T6" fmla="*/ 2147483646 w 9244"/>
                <a:gd name="T7" fmla="*/ 2147483646 h 6749"/>
                <a:gd name="T8" fmla="*/ 2147483646 w 9244"/>
                <a:gd name="T9" fmla="*/ 2147483646 h 6749"/>
                <a:gd name="T10" fmla="*/ 2147483646 w 9244"/>
                <a:gd name="T11" fmla="*/ 2147483646 h 6749"/>
                <a:gd name="T12" fmla="*/ 2147483646 w 9244"/>
                <a:gd name="T13" fmla="*/ 2147483646 h 6749"/>
                <a:gd name="T14" fmla="*/ 2147483646 w 9244"/>
                <a:gd name="T15" fmla="*/ 2147483646 h 6749"/>
                <a:gd name="T16" fmla="*/ 2147483646 w 9244"/>
                <a:gd name="T17" fmla="*/ 2147483646 h 6749"/>
                <a:gd name="T18" fmla="*/ 2147483646 w 9244"/>
                <a:gd name="T19" fmla="*/ 2147483646 h 6749"/>
                <a:gd name="T20" fmla="*/ 2147483646 w 9244"/>
                <a:gd name="T21" fmla="*/ 0 h 67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1" name="Google Shape;997;p32">
              <a:extLst>
                <a:ext uri="{FF2B5EF4-FFF2-40B4-BE49-F238E27FC236}">
                  <a16:creationId xmlns:a16="http://schemas.microsoft.com/office/drawing/2014/main" xmlns="" id="{7B15C236-8269-CFF5-B7E6-C50755E6C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6551" y="1306378"/>
              <a:ext cx="60417" cy="60066"/>
            </a:xfrm>
            <a:custGeom>
              <a:avLst/>
              <a:gdLst>
                <a:gd name="T0" fmla="*/ 2147483646 w 2387"/>
                <a:gd name="T1" fmla="*/ 2147483646 h 2387"/>
                <a:gd name="T2" fmla="*/ 0 w 2387"/>
                <a:gd name="T3" fmla="*/ 2147483646 h 2387"/>
                <a:gd name="T4" fmla="*/ 2147483646 w 2387"/>
                <a:gd name="T5" fmla="*/ 2147483646 h 2387"/>
                <a:gd name="T6" fmla="*/ 2147483646 w 2387"/>
                <a:gd name="T7" fmla="*/ 2147483646 h 2387"/>
                <a:gd name="T8" fmla="*/ 2147483646 w 2387"/>
                <a:gd name="T9" fmla="*/ 2147483646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2" name="Google Shape;998;p32">
              <a:extLst>
                <a:ext uri="{FF2B5EF4-FFF2-40B4-BE49-F238E27FC236}">
                  <a16:creationId xmlns:a16="http://schemas.microsoft.com/office/drawing/2014/main" xmlns="" id="{D460AA14-2A1D-CD2B-D0B0-90648CFDD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7683" y="1246312"/>
              <a:ext cx="228721" cy="168835"/>
            </a:xfrm>
            <a:custGeom>
              <a:avLst/>
              <a:gdLst>
                <a:gd name="T0" fmla="*/ 2147483646 w 9109"/>
                <a:gd name="T1" fmla="*/ 0 h 6746"/>
                <a:gd name="T2" fmla="*/ 2147483646 w 9109"/>
                <a:gd name="T3" fmla="*/ 2147483646 h 6746"/>
                <a:gd name="T4" fmla="*/ 2147483646 w 9109"/>
                <a:gd name="T5" fmla="*/ 2147483646 h 6746"/>
                <a:gd name="T6" fmla="*/ 2147483646 w 9109"/>
                <a:gd name="T7" fmla="*/ 2147483646 h 6746"/>
                <a:gd name="T8" fmla="*/ 2147483646 w 9109"/>
                <a:gd name="T9" fmla="*/ 2147483646 h 6746"/>
                <a:gd name="T10" fmla="*/ 2147483646 w 9109"/>
                <a:gd name="T11" fmla="*/ 2147483646 h 6746"/>
                <a:gd name="T12" fmla="*/ 2147483646 w 9109"/>
                <a:gd name="T13" fmla="*/ 2147483646 h 6746"/>
                <a:gd name="T14" fmla="*/ 2147483646 w 9109"/>
                <a:gd name="T15" fmla="*/ 2147483646 h 6746"/>
                <a:gd name="T16" fmla="*/ 2147483646 w 9109"/>
                <a:gd name="T17" fmla="*/ 2147483646 h 6746"/>
                <a:gd name="T18" fmla="*/ 2147483646 w 9109"/>
                <a:gd name="T19" fmla="*/ 2147483646 h 6746"/>
                <a:gd name="T20" fmla="*/ 2147483646 w 9109"/>
                <a:gd name="T21" fmla="*/ 0 h 67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3" name="Google Shape;999;p32">
              <a:extLst>
                <a:ext uri="{FF2B5EF4-FFF2-40B4-BE49-F238E27FC236}">
                  <a16:creationId xmlns:a16="http://schemas.microsoft.com/office/drawing/2014/main" xmlns="" id="{6CAA9506-F0F0-8A49-6BA7-B8B46C80A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523" y="1264170"/>
              <a:ext cx="60417" cy="60066"/>
            </a:xfrm>
            <a:custGeom>
              <a:avLst/>
              <a:gdLst>
                <a:gd name="T0" fmla="*/ 2147483646 w 2387"/>
                <a:gd name="T1" fmla="*/ 0 h 2387"/>
                <a:gd name="T2" fmla="*/ 0 w 2387"/>
                <a:gd name="T3" fmla="*/ 2147483646 h 2387"/>
                <a:gd name="T4" fmla="*/ 2147483646 w 2387"/>
                <a:gd name="T5" fmla="*/ 2147483646 h 2387"/>
                <a:gd name="T6" fmla="*/ 2147483646 w 2387"/>
                <a:gd name="T7" fmla="*/ 2147483646 h 2387"/>
                <a:gd name="T8" fmla="*/ 2147483646 w 2387"/>
                <a:gd name="T9" fmla="*/ 0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4" name="Google Shape;1000;p32">
              <a:extLst>
                <a:ext uri="{FF2B5EF4-FFF2-40B4-BE49-F238E27FC236}">
                  <a16:creationId xmlns:a16="http://schemas.microsoft.com/office/drawing/2014/main" xmlns="" id="{17465F00-B9C0-4DC8-5596-24B61564DFC4}"/>
                </a:ext>
              </a:extLst>
            </p:cNvPr>
            <p:cNvSpPr/>
            <p:nvPr/>
          </p:nvSpPr>
          <p:spPr>
            <a:xfrm>
              <a:off x="3372771" y="1445992"/>
              <a:ext cx="207143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5" name="Google Shape;1001;p32">
              <a:extLst>
                <a:ext uri="{FF2B5EF4-FFF2-40B4-BE49-F238E27FC236}">
                  <a16:creationId xmlns:a16="http://schemas.microsoft.com/office/drawing/2014/main" xmlns="" id="{7AFC3FC5-69F5-3B11-0021-C42EAFC9FB7B}"/>
                </a:ext>
              </a:extLst>
            </p:cNvPr>
            <p:cNvSpPr/>
            <p:nvPr/>
          </p:nvSpPr>
          <p:spPr>
            <a:xfrm>
              <a:off x="3931088" y="1374562"/>
              <a:ext cx="211998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1002;p32">
              <a:extLst>
                <a:ext uri="{FF2B5EF4-FFF2-40B4-BE49-F238E27FC236}">
                  <a16:creationId xmlns:a16="http://schemas.microsoft.com/office/drawing/2014/main" xmlns="" id="{1C661DBE-9B0C-BA71-1E5A-A99E8B803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176" y="2132693"/>
              <a:ext cx="49629" cy="21105"/>
            </a:xfrm>
            <a:custGeom>
              <a:avLst/>
              <a:gdLst>
                <a:gd name="T0" fmla="*/ 2147483646 w 1951"/>
                <a:gd name="T1" fmla="*/ 2147483646 h 842"/>
                <a:gd name="T2" fmla="*/ 2147483646 w 1951"/>
                <a:gd name="T3" fmla="*/ 2147483646 h 842"/>
                <a:gd name="T4" fmla="*/ 2147483646 w 1951"/>
                <a:gd name="T5" fmla="*/ 2147483646 h 842"/>
                <a:gd name="T6" fmla="*/ 2147483646 w 1951"/>
                <a:gd name="T7" fmla="*/ 2147483646 h 842"/>
                <a:gd name="T8" fmla="*/ 2147483646 w 1951"/>
                <a:gd name="T9" fmla="*/ 2147483646 h 842"/>
                <a:gd name="T10" fmla="*/ 2147483646 w 1951"/>
                <a:gd name="T11" fmla="*/ 2147483646 h 842"/>
                <a:gd name="T12" fmla="*/ 2147483646 w 1951"/>
                <a:gd name="T13" fmla="*/ 2147483646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37" name="Google Shape;211;p3">
            <a:extLst>
              <a:ext uri="{FF2B5EF4-FFF2-40B4-BE49-F238E27FC236}">
                <a16:creationId xmlns:a16="http://schemas.microsoft.com/office/drawing/2014/main" xmlns="" id="{A85D8000-317E-A851-36BA-F68CC1D0EBA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9" y="1581151"/>
            <a:ext cx="444500" cy="398463"/>
            <a:chOff x="2495125" y="2142250"/>
            <a:chExt cx="444275" cy="398525"/>
          </a:xfrm>
        </p:grpSpPr>
        <p:sp>
          <p:nvSpPr>
            <p:cNvPr id="138" name="Google Shape;212;p3">
              <a:extLst>
                <a:ext uri="{FF2B5EF4-FFF2-40B4-BE49-F238E27FC236}">
                  <a16:creationId xmlns:a16="http://schemas.microsoft.com/office/drawing/2014/main" xmlns="" id="{9AFEE3C5-6FC3-FC3E-A52E-6E692B34A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9" name="Google Shape;213;p3">
              <a:extLst>
                <a:ext uri="{FF2B5EF4-FFF2-40B4-BE49-F238E27FC236}">
                  <a16:creationId xmlns:a16="http://schemas.microsoft.com/office/drawing/2014/main" xmlns="" id="{6A7C0D9D-1290-0745-3769-516BF3D89A0E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40" name="Google Shape;214;p3">
            <a:extLst>
              <a:ext uri="{FF2B5EF4-FFF2-40B4-BE49-F238E27FC236}">
                <a16:creationId xmlns:a16="http://schemas.microsoft.com/office/drawing/2014/main" xmlns="" id="{DA54169D-5BB7-19EA-31D9-6263B1E4276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1" y="5038726"/>
            <a:ext cx="292100" cy="280988"/>
            <a:chOff x="3243875" y="2372825"/>
            <a:chExt cx="291375" cy="281375"/>
          </a:xfrm>
        </p:grpSpPr>
        <p:sp>
          <p:nvSpPr>
            <p:cNvPr id="141" name="Google Shape;215;p3">
              <a:extLst>
                <a:ext uri="{FF2B5EF4-FFF2-40B4-BE49-F238E27FC236}">
                  <a16:creationId xmlns:a16="http://schemas.microsoft.com/office/drawing/2014/main" xmlns="" id="{9D99C739-F060-B9A6-17A5-96C5EF4C423F}"/>
                </a:ext>
              </a:extLst>
            </p:cNvPr>
            <p:cNvSpPr/>
            <p:nvPr/>
          </p:nvSpPr>
          <p:spPr>
            <a:xfrm>
              <a:off x="3286632" y="2403030"/>
              <a:ext cx="205863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2" name="Google Shape;216;p3">
              <a:extLst>
                <a:ext uri="{FF2B5EF4-FFF2-40B4-BE49-F238E27FC236}">
                  <a16:creationId xmlns:a16="http://schemas.microsoft.com/office/drawing/2014/main" xmlns="" id="{A9066090-3EE3-709B-43A4-74D065898EAD}"/>
                </a:ext>
              </a:extLst>
            </p:cNvPr>
            <p:cNvSpPr/>
            <p:nvPr/>
          </p:nvSpPr>
          <p:spPr>
            <a:xfrm>
              <a:off x="3302467" y="2403030"/>
              <a:ext cx="193194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217;p3">
              <a:extLst>
                <a:ext uri="{FF2B5EF4-FFF2-40B4-BE49-F238E27FC236}">
                  <a16:creationId xmlns:a16="http://schemas.microsoft.com/office/drawing/2014/main" xmlns="" id="{2798C8E4-A596-EADC-B992-738C24ADD1E6}"/>
                </a:ext>
              </a:extLst>
            </p:cNvPr>
            <p:cNvSpPr/>
            <p:nvPr/>
          </p:nvSpPr>
          <p:spPr>
            <a:xfrm>
              <a:off x="3395897" y="2372825"/>
              <a:ext cx="1108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218;p3">
              <a:extLst>
                <a:ext uri="{FF2B5EF4-FFF2-40B4-BE49-F238E27FC236}">
                  <a16:creationId xmlns:a16="http://schemas.microsoft.com/office/drawing/2014/main" xmlns="" id="{E11F633F-91ED-F305-F763-0C6E1F2E6AC2}"/>
                </a:ext>
              </a:extLst>
            </p:cNvPr>
            <p:cNvSpPr/>
            <p:nvPr/>
          </p:nvSpPr>
          <p:spPr>
            <a:xfrm>
              <a:off x="3243875" y="2495231"/>
              <a:ext cx="285041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5" name="Google Shape;219;p3">
              <a:extLst>
                <a:ext uri="{FF2B5EF4-FFF2-40B4-BE49-F238E27FC236}">
                  <a16:creationId xmlns:a16="http://schemas.microsoft.com/office/drawing/2014/main" xmlns="" id="{B288BC12-B310-BC73-C9BF-B82E9880DF7E}"/>
                </a:ext>
              </a:extLst>
            </p:cNvPr>
            <p:cNvSpPr/>
            <p:nvPr/>
          </p:nvSpPr>
          <p:spPr>
            <a:xfrm>
              <a:off x="3340473" y="2379184"/>
              <a:ext cx="10451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6" name="Google Shape;220;p3">
              <a:extLst>
                <a:ext uri="{FF2B5EF4-FFF2-40B4-BE49-F238E27FC236}">
                  <a16:creationId xmlns:a16="http://schemas.microsoft.com/office/drawing/2014/main" xmlns="" id="{CC73561A-008E-1691-AAE6-7DE8B8229A96}"/>
                </a:ext>
              </a:extLst>
            </p:cNvPr>
            <p:cNvSpPr/>
            <p:nvPr/>
          </p:nvSpPr>
          <p:spPr>
            <a:xfrm>
              <a:off x="3267629" y="2458668"/>
              <a:ext cx="267621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7" name="Google Shape;221;p3">
              <a:extLst>
                <a:ext uri="{FF2B5EF4-FFF2-40B4-BE49-F238E27FC236}">
                  <a16:creationId xmlns:a16="http://schemas.microsoft.com/office/drawing/2014/main" xmlns="" id="{20D51632-C5B6-BF6F-A558-769BD5D5C437}"/>
                </a:ext>
              </a:extLst>
            </p:cNvPr>
            <p:cNvSpPr/>
            <p:nvPr/>
          </p:nvSpPr>
          <p:spPr>
            <a:xfrm>
              <a:off x="3275546" y="2452309"/>
              <a:ext cx="258121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8" name="Google Shape;222;p3">
              <a:extLst>
                <a:ext uri="{FF2B5EF4-FFF2-40B4-BE49-F238E27FC236}">
                  <a16:creationId xmlns:a16="http://schemas.microsoft.com/office/drawing/2014/main" xmlns="" id="{C17627C6-8799-AD94-7750-50F87920E600}"/>
                </a:ext>
              </a:extLst>
            </p:cNvPr>
            <p:cNvSpPr/>
            <p:nvPr/>
          </p:nvSpPr>
          <p:spPr>
            <a:xfrm>
              <a:off x="3327804" y="2385542"/>
              <a:ext cx="120351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9" name="Google Shape;223;p3">
              <a:extLst>
                <a:ext uri="{FF2B5EF4-FFF2-40B4-BE49-F238E27FC236}">
                  <a16:creationId xmlns:a16="http://schemas.microsoft.com/office/drawing/2014/main" xmlns="" id="{F02678E2-C392-2343-C128-6E74C8F977CF}"/>
                </a:ext>
              </a:extLst>
            </p:cNvPr>
            <p:cNvSpPr/>
            <p:nvPr/>
          </p:nvSpPr>
          <p:spPr>
            <a:xfrm>
              <a:off x="3327804" y="2438003"/>
              <a:ext cx="133019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0" name="Google Shape;224;p3">
              <a:extLst>
                <a:ext uri="{FF2B5EF4-FFF2-40B4-BE49-F238E27FC236}">
                  <a16:creationId xmlns:a16="http://schemas.microsoft.com/office/drawing/2014/main" xmlns="" id="{5D00463D-B3D1-FF63-E98B-7E8957838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891" y="2469796"/>
              <a:ext cx="71788" cy="7153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51" name="Google Shape;225;p3">
            <a:extLst>
              <a:ext uri="{FF2B5EF4-FFF2-40B4-BE49-F238E27FC236}">
                <a16:creationId xmlns:a16="http://schemas.microsoft.com/office/drawing/2014/main" xmlns="" id="{717F80D1-10AA-8026-D4E3-585019D5929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7539" y="714376"/>
            <a:ext cx="168275" cy="168275"/>
            <a:chOff x="4954425" y="2036375"/>
            <a:chExt cx="166675" cy="168575"/>
          </a:xfrm>
        </p:grpSpPr>
        <p:sp>
          <p:nvSpPr>
            <p:cNvPr id="152" name="Google Shape;226;p3">
              <a:extLst>
                <a:ext uri="{FF2B5EF4-FFF2-40B4-BE49-F238E27FC236}">
                  <a16:creationId xmlns:a16="http://schemas.microsoft.com/office/drawing/2014/main" xmlns="" id="{3AC227E9-0682-CEE8-076E-F0962172C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3" name="Google Shape;227;p3">
              <a:extLst>
                <a:ext uri="{FF2B5EF4-FFF2-40B4-BE49-F238E27FC236}">
                  <a16:creationId xmlns:a16="http://schemas.microsoft.com/office/drawing/2014/main" xmlns="" id="{314AFA55-00BA-A2E1-3D62-EEAE27BA5DCF}"/>
                </a:ext>
              </a:extLst>
            </p:cNvPr>
            <p:cNvSpPr/>
            <p:nvPr/>
          </p:nvSpPr>
          <p:spPr>
            <a:xfrm>
              <a:off x="5009459" y="2104760"/>
              <a:ext cx="51890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54" name="Google Shape;228;p3">
            <a:extLst>
              <a:ext uri="{FF2B5EF4-FFF2-40B4-BE49-F238E27FC236}">
                <a16:creationId xmlns:a16="http://schemas.microsoft.com/office/drawing/2014/main" xmlns="" id="{8637B23C-659C-07A3-24B7-9769597193E1}"/>
              </a:ext>
            </a:extLst>
          </p:cNvPr>
          <p:cNvSpPr>
            <a:spLocks/>
          </p:cNvSpPr>
          <p:nvPr userDrawn="1"/>
        </p:nvSpPr>
        <p:spPr bwMode="auto">
          <a:xfrm>
            <a:off x="1576389" y="3597276"/>
            <a:ext cx="119063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155" name="Google Shape;229;p3">
            <a:extLst>
              <a:ext uri="{FF2B5EF4-FFF2-40B4-BE49-F238E27FC236}">
                <a16:creationId xmlns:a16="http://schemas.microsoft.com/office/drawing/2014/main" xmlns="" id="{F6A959CB-8C84-697E-6A83-0583C7A64C64}"/>
              </a:ext>
            </a:extLst>
          </p:cNvPr>
          <p:cNvSpPr/>
          <p:nvPr userDrawn="1"/>
        </p:nvSpPr>
        <p:spPr>
          <a:xfrm>
            <a:off x="9847264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56" name="Google Shape;230;p3">
            <a:extLst>
              <a:ext uri="{FF2B5EF4-FFF2-40B4-BE49-F238E27FC236}">
                <a16:creationId xmlns:a16="http://schemas.microsoft.com/office/drawing/2014/main" xmlns="" id="{A87CA62F-441F-596A-575E-46B0D88105E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5" y="5541964"/>
            <a:ext cx="166687" cy="168275"/>
            <a:chOff x="4954425" y="2036375"/>
            <a:chExt cx="166675" cy="168575"/>
          </a:xfrm>
        </p:grpSpPr>
        <p:sp>
          <p:nvSpPr>
            <p:cNvPr id="157" name="Google Shape;231;p3">
              <a:extLst>
                <a:ext uri="{FF2B5EF4-FFF2-40B4-BE49-F238E27FC236}">
                  <a16:creationId xmlns:a16="http://schemas.microsoft.com/office/drawing/2014/main" xmlns="" id="{CF55BE68-CD93-AA29-0877-3E289349B54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8" name="Google Shape;232;p3">
              <a:extLst>
                <a:ext uri="{FF2B5EF4-FFF2-40B4-BE49-F238E27FC236}">
                  <a16:creationId xmlns:a16="http://schemas.microsoft.com/office/drawing/2014/main" xmlns="" id="{F491C17F-EDC1-5A51-F470-CFE0AA02DA04}"/>
                </a:ext>
              </a:extLst>
            </p:cNvPr>
            <p:cNvSpPr/>
            <p:nvPr/>
          </p:nvSpPr>
          <p:spPr>
            <a:xfrm>
              <a:off x="5009983" y="2104759"/>
              <a:ext cx="52384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68C84CF9-3537-39F1-9308-6DB7B588C762}"/>
              </a:ext>
            </a:extLst>
          </p:cNvPr>
          <p:cNvSpPr txBox="1"/>
          <p:nvPr userDrawn="1"/>
        </p:nvSpPr>
        <p:spPr>
          <a:xfrm>
            <a:off x="3706814" y="1647825"/>
            <a:ext cx="4484687" cy="27469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625" i="0">
                <a:solidFill>
                  <a:srgbClr val="002060"/>
                </a:solidFill>
                <a:latin typeface="+mj-lt"/>
              </a:rPr>
              <a:t>LUYỆN TẬP</a:t>
            </a:r>
            <a:endParaRPr lang="vi-VN" sz="8625" i="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708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59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2625135A-5F75-B14A-9CCF-CCF36C9AFE7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9" y="219077"/>
            <a:ext cx="11614151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D3F63CD4-2E5A-3831-B14B-5A5F63F7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80" y="219519"/>
              <a:ext cx="8068625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BB4D8ED1-E830-5395-2650-3711733BB8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A9AAAA85-485B-1663-9103-92D521369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46E6766E-900E-4AFE-EDEF-931284A3F0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58F5A32F-2FB3-89F7-412D-641A88652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954E77D0-62CA-2DA1-C4DD-255A8C471F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415"/>
              <a:ext cx="570111" cy="380291"/>
              <a:chOff x="8341543" y="1721415"/>
              <a:chExt cx="570111" cy="380291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D3825119-B9C0-48A9-D64A-F816D6496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89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E253F646-799C-3211-C13C-90F140B5C0D2}"/>
                  </a:ext>
                </a:extLst>
              </p:cNvPr>
              <p:cNvSpPr/>
              <p:nvPr/>
            </p:nvSpPr>
            <p:spPr>
              <a:xfrm>
                <a:off x="8341866" y="1721414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51E04A1E-3282-845D-F6C1-E026097DDC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F5B67C9D-211D-1278-11AA-1DEC81867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E8641BFE-0593-B425-2F0E-78F50122B0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C4A4FE27-8950-6122-A39D-D6A770923B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869"/>
              <a:ext cx="570111" cy="387780"/>
              <a:chOff x="8341543" y="606869"/>
              <a:chExt cx="570111" cy="387780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4D276519-2E76-CA59-4B5E-BE8925C7DB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00D921FA-19B8-A0E5-3CE2-7930B6907010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D8082DB6-283E-C612-2FEF-481280F9DD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4142A538-4C2A-4FDB-AE53-2A4FA7D258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48463392-3704-EA87-AFAC-EC4EDB8299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057DBF6E-A866-E507-391E-6DEC0402E3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586"/>
              <a:ext cx="570111" cy="380884"/>
              <a:chOff x="8341543" y="2281736"/>
              <a:chExt cx="570111" cy="380884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8A7914C2-C25B-E91B-AEFA-C31DFA21E2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AAF61D09-9BE9-DD0E-0786-84AE9CB0BAB9}"/>
                  </a:ext>
                </a:extLst>
              </p:cNvPr>
              <p:cNvSpPr/>
              <p:nvPr/>
            </p:nvSpPr>
            <p:spPr>
              <a:xfrm>
                <a:off x="8341866" y="2281735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C8665CD7-9849-F41A-88D4-D533F966F710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92F10AA9-D076-8F6A-463B-24C2AF929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9152D34A-D7E9-38CF-D9F1-F3AAB4F6BDB5}"/>
              </a:ext>
            </a:extLst>
          </p:cNvPr>
          <p:cNvSpPr>
            <a:spLocks/>
          </p:cNvSpPr>
          <p:nvPr userDrawn="1"/>
        </p:nvSpPr>
        <p:spPr bwMode="auto">
          <a:xfrm>
            <a:off x="465139" y="882651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D28730F3-E2B6-CD63-6346-915AA70C5A9D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4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F48CCDF7-CD6F-A635-57EC-22423D277338}"/>
              </a:ext>
            </a:extLst>
          </p:cNvPr>
          <p:cNvSpPr>
            <a:spLocks/>
          </p:cNvSpPr>
          <p:nvPr userDrawn="1"/>
        </p:nvSpPr>
        <p:spPr bwMode="auto">
          <a:xfrm>
            <a:off x="22383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72AC7E35-2230-2D05-3CA1-B7E4115A0267}"/>
              </a:ext>
            </a:extLst>
          </p:cNvPr>
          <p:cNvSpPr>
            <a:spLocks/>
          </p:cNvSpPr>
          <p:nvPr userDrawn="1"/>
        </p:nvSpPr>
        <p:spPr bwMode="auto">
          <a:xfrm>
            <a:off x="525464" y="947739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3EF04BDA-D8EB-6FEC-BB60-154D15F7AC83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2C475A9A-7276-F7C6-DB93-5889CCB6C118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1495425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B5D9752D-AFAA-56AB-5787-1B2D77E25AF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A2EF2A6E-A97A-E745-D516-D82A4E39C19A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C6563047-FDBC-0583-9230-6145381703A7}"/>
              </a:ext>
            </a:extLst>
          </p:cNvPr>
          <p:cNvSpPr>
            <a:spLocks/>
          </p:cNvSpPr>
          <p:nvPr userDrawn="1"/>
        </p:nvSpPr>
        <p:spPr bwMode="auto">
          <a:xfrm>
            <a:off x="522289" y="1562100"/>
            <a:ext cx="47625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1D4FC4C0-2220-1942-CB19-0DD0520E00A6}"/>
              </a:ext>
            </a:extLst>
          </p:cNvPr>
          <p:cNvSpPr>
            <a:spLocks/>
          </p:cNvSpPr>
          <p:nvPr userDrawn="1"/>
        </p:nvSpPr>
        <p:spPr bwMode="auto">
          <a:xfrm>
            <a:off x="201614" y="1531937"/>
            <a:ext cx="446087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2A995C4C-BC5A-4188-C15F-2C3CB1573C91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2109788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973FD99F-3566-72EB-A8F6-A356C4EA4C3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EB62C414-E97C-B226-BE8E-756597DACCE6}"/>
              </a:ext>
            </a:extLst>
          </p:cNvPr>
          <p:cNvSpPr>
            <a:spLocks/>
          </p:cNvSpPr>
          <p:nvPr userDrawn="1"/>
        </p:nvSpPr>
        <p:spPr bwMode="auto">
          <a:xfrm>
            <a:off x="222249" y="2217737"/>
            <a:ext cx="44451" cy="44451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6E116666-8660-F9D4-3464-7AF48C77A923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1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3E273554-7F2B-120A-5A22-0E74FCC25DD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3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381C7BCD-48F5-8A16-761B-66587C2C4370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2724151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6A363260-840B-74B8-F155-9805515BC647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20AC4ACD-E99F-6F0A-87A1-B1B0D25D8E49}"/>
              </a:ext>
            </a:extLst>
          </p:cNvPr>
          <p:cNvSpPr>
            <a:spLocks/>
          </p:cNvSpPr>
          <p:nvPr userDrawn="1"/>
        </p:nvSpPr>
        <p:spPr bwMode="auto">
          <a:xfrm>
            <a:off x="220664" y="2830514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97948267-F724-2946-3141-FBF1C7E9F5AE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03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42D985B9-BB41-1FC3-69D8-54D93FF7DEF0}"/>
              </a:ext>
            </a:extLst>
          </p:cNvPr>
          <p:cNvSpPr>
            <a:spLocks/>
          </p:cNvSpPr>
          <p:nvPr userDrawn="1"/>
        </p:nvSpPr>
        <p:spPr bwMode="auto">
          <a:xfrm>
            <a:off x="198439" y="27590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B2CB1E6F-1FA2-6EB3-F83F-E0ABD06DC99F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DCE6F9CE-AF8E-343D-DB45-6BECF6776933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D5244A5F-0220-3E01-CAA9-AA29FCEB3520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1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1373A963-4761-F344-AFA9-77CFC47AA349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4E0B7CC7-EB9E-E650-0EF8-0C32549D2D59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B4DEB491-40B5-B14F-5E86-C3140B78450F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9DF04BD0-74AC-52AA-CBA7-11E68BC4C106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EE635197-8FD8-A5E9-CD1A-9B8F5E2F4DBC}"/>
              </a:ext>
            </a:extLst>
          </p:cNvPr>
          <p:cNvSpPr>
            <a:spLocks/>
          </p:cNvSpPr>
          <p:nvPr userDrawn="1"/>
        </p:nvSpPr>
        <p:spPr bwMode="auto">
          <a:xfrm>
            <a:off x="217489" y="4059239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68815E3B-9966-168D-7AD8-6209DC43E661}"/>
              </a:ext>
            </a:extLst>
          </p:cNvPr>
          <p:cNvSpPr>
            <a:spLocks/>
          </p:cNvSpPr>
          <p:nvPr userDrawn="1"/>
        </p:nvSpPr>
        <p:spPr bwMode="auto">
          <a:xfrm>
            <a:off x="519114" y="4016375"/>
            <a:ext cx="46037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8CA8A627-10E5-0785-9442-D3BD1F12F144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878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439BB2B0-FD58-2A28-53CF-35DD64E8D11E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1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402C0E88-B63D-27BC-F248-660AB819F3E9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4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DD2EFBDF-FB5F-33CA-356F-50CBFB83FD90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4"/>
            <a:ext cx="46039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B9EDA0D2-610A-1393-2375-C693FBC4BAB4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9"/>
            <a:ext cx="44451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1BE38BCE-6E97-70BF-EAD6-4EE040EE0752}"/>
              </a:ext>
            </a:extLst>
          </p:cNvPr>
          <p:cNvSpPr>
            <a:spLocks/>
          </p:cNvSpPr>
          <p:nvPr userDrawn="1"/>
        </p:nvSpPr>
        <p:spPr bwMode="auto">
          <a:xfrm>
            <a:off x="195265" y="4600575"/>
            <a:ext cx="446087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71709D50-B083-44C4-ABDE-16A4DFF7B58F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4"/>
            <a:ext cx="109539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C0CAEB25-E7AF-6765-74C6-DEE0EB4E3A56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03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82E60E4B-7CBE-D6B7-74F6-FAE46DBA2C37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FA90E717-EECE-4B85-7952-D87DAD9B0C6D}"/>
              </a:ext>
            </a:extLst>
          </p:cNvPr>
          <p:cNvSpPr>
            <a:spLocks/>
          </p:cNvSpPr>
          <p:nvPr userDrawn="1"/>
        </p:nvSpPr>
        <p:spPr bwMode="auto">
          <a:xfrm>
            <a:off x="515940" y="5245101"/>
            <a:ext cx="47625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778F3E41-694D-5013-0C1A-16DB0FFCA10C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149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5A97D800-C1FA-7834-446E-C4AC925F62A7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090DD50F-41E3-B106-B86B-158079366294}"/>
              </a:ext>
            </a:extLst>
          </p:cNvPr>
          <p:cNvSpPr>
            <a:spLocks/>
          </p:cNvSpPr>
          <p:nvPr userDrawn="1"/>
        </p:nvSpPr>
        <p:spPr bwMode="auto">
          <a:xfrm>
            <a:off x="190502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2899C89C-4011-3300-AAF8-283611E6C72A}"/>
              </a:ext>
            </a:extLst>
          </p:cNvPr>
          <p:cNvSpPr>
            <a:spLocks/>
          </p:cNvSpPr>
          <p:nvPr userDrawn="1"/>
        </p:nvSpPr>
        <p:spPr bwMode="auto">
          <a:xfrm>
            <a:off x="214314" y="5900739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1C2B4087-C80C-FF23-71A8-4F57EC41ECA9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9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2FCF6FA1-30DF-9E0E-97F7-79189A975487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8293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304899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813E985A-F167-30B9-B692-F222A2F2B7A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9" y="219077"/>
            <a:ext cx="11614151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940FC27C-E160-1A8C-66D6-EB117557A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80" y="219519"/>
              <a:ext cx="8068625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035248D2-73C8-0CF9-FB88-CE41E9E40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20C4CEFD-70BB-6FAA-EB29-73005B634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0FC7F64E-2C67-A520-BF7B-0692CA9177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3DF51FF9-C215-F499-9DC7-86148E164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8A26BF92-BB9B-05AC-138B-37EAAD1E91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415"/>
              <a:ext cx="570111" cy="380291"/>
              <a:chOff x="8341543" y="1721415"/>
              <a:chExt cx="570111" cy="380291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B16F0401-C081-646C-8C04-0C2071A0C7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89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5386F4C1-1F15-2108-B973-C63B96ABD18A}"/>
                  </a:ext>
                </a:extLst>
              </p:cNvPr>
              <p:cNvSpPr/>
              <p:nvPr/>
            </p:nvSpPr>
            <p:spPr>
              <a:xfrm>
                <a:off x="8341866" y="1721414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BF54E5A1-6345-98C3-7BFF-7AE082463B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D0688347-6EF9-E0BE-25D9-36C592775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4A57DE94-3D6F-507C-1725-7F010C6D3F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364B9327-C09D-2852-D177-1DD49F9D0C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869"/>
              <a:ext cx="570111" cy="387780"/>
              <a:chOff x="8341543" y="606869"/>
              <a:chExt cx="570111" cy="387780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1673583A-FD7B-4ED4-C9CC-97F3D8353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18ACE94B-0181-20DB-53BB-0AB92146D2B5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2C2C2E16-6741-E56C-6DE6-52EDCFD268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2E0DB814-3FFD-52BD-6519-753E18B5D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4CEF6270-6527-0B25-2B57-39D0A9DDE3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06359EBF-2C9B-F98C-8E76-54DCF6D615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586"/>
              <a:ext cx="570111" cy="380884"/>
              <a:chOff x="8341543" y="2281736"/>
              <a:chExt cx="570111" cy="380884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505D551C-6831-B896-65DB-A5DD97EA5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941B4579-1538-8C4A-CCFF-0D5022078979}"/>
                  </a:ext>
                </a:extLst>
              </p:cNvPr>
              <p:cNvSpPr/>
              <p:nvPr/>
            </p:nvSpPr>
            <p:spPr>
              <a:xfrm>
                <a:off x="8341866" y="2281735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B52D9A46-2586-7EE3-F738-DD2D38069275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7B6938EF-E313-C7C0-6313-25F9BE374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25" name="Google Shape;1016;p14">
            <a:extLst>
              <a:ext uri="{FF2B5EF4-FFF2-40B4-BE49-F238E27FC236}">
                <a16:creationId xmlns:a16="http://schemas.microsoft.com/office/drawing/2014/main" xmlns="" id="{1B629C46-7251-3E7C-7CFD-0D7B5746C5B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89013" y="5645151"/>
            <a:ext cx="615951" cy="536575"/>
            <a:chOff x="2495125" y="2142250"/>
            <a:chExt cx="444275" cy="398525"/>
          </a:xfrm>
        </p:grpSpPr>
        <p:sp>
          <p:nvSpPr>
            <p:cNvPr id="26" name="Google Shape;1017;p14">
              <a:extLst>
                <a:ext uri="{FF2B5EF4-FFF2-40B4-BE49-F238E27FC236}">
                  <a16:creationId xmlns:a16="http://schemas.microsoft.com/office/drawing/2014/main" xmlns="" id="{A9C5B745-E3B9-3FC4-290B-B921F9B1D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7" name="Google Shape;1018;p14">
              <a:extLst>
                <a:ext uri="{FF2B5EF4-FFF2-40B4-BE49-F238E27FC236}">
                  <a16:creationId xmlns:a16="http://schemas.microsoft.com/office/drawing/2014/main" xmlns="" id="{3C03C59A-44B8-1431-9C32-152D981B1841}"/>
                </a:ext>
              </a:extLst>
            </p:cNvPr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8" name="Google Shape;1019;p14">
            <a:extLst>
              <a:ext uri="{FF2B5EF4-FFF2-40B4-BE49-F238E27FC236}">
                <a16:creationId xmlns:a16="http://schemas.microsoft.com/office/drawing/2014/main" xmlns="" id="{383EE2A1-9F0D-F3BF-C6F7-B82626C33FB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177465" y="427039"/>
            <a:ext cx="403225" cy="379412"/>
            <a:chOff x="3243875" y="2372825"/>
            <a:chExt cx="291375" cy="281375"/>
          </a:xfrm>
        </p:grpSpPr>
        <p:sp>
          <p:nvSpPr>
            <p:cNvPr id="29" name="Google Shape;1020;p14">
              <a:extLst>
                <a:ext uri="{FF2B5EF4-FFF2-40B4-BE49-F238E27FC236}">
                  <a16:creationId xmlns:a16="http://schemas.microsoft.com/office/drawing/2014/main" xmlns="" id="{406FAA28-68AF-8D2D-D0CA-B27BB4347E5F}"/>
                </a:ext>
              </a:extLst>
            </p:cNvPr>
            <p:cNvSpPr/>
            <p:nvPr/>
          </p:nvSpPr>
          <p:spPr>
            <a:xfrm>
              <a:off x="3286319" y="2403435"/>
              <a:ext cx="206486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1021;p14">
              <a:extLst>
                <a:ext uri="{FF2B5EF4-FFF2-40B4-BE49-F238E27FC236}">
                  <a16:creationId xmlns:a16="http://schemas.microsoft.com/office/drawing/2014/main" xmlns="" id="{7E19B176-E4A1-3BA3-D17B-33BC3DCA6296}"/>
                </a:ext>
              </a:extLst>
            </p:cNvPr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1022;p14">
              <a:extLst>
                <a:ext uri="{FF2B5EF4-FFF2-40B4-BE49-F238E27FC236}">
                  <a16:creationId xmlns:a16="http://schemas.microsoft.com/office/drawing/2014/main" xmlns="" id="{3833728F-248D-7C27-98C6-00D2A452C24A}"/>
                </a:ext>
              </a:extLst>
            </p:cNvPr>
            <p:cNvSpPr/>
            <p:nvPr/>
          </p:nvSpPr>
          <p:spPr>
            <a:xfrm>
              <a:off x="3396445" y="2372825"/>
              <a:ext cx="1032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1023;p14">
              <a:extLst>
                <a:ext uri="{FF2B5EF4-FFF2-40B4-BE49-F238E27FC236}">
                  <a16:creationId xmlns:a16="http://schemas.microsoft.com/office/drawing/2014/main" xmlns="" id="{94374CDB-078F-E3EF-DD40-9B182E64A27A}"/>
                </a:ext>
              </a:extLst>
            </p:cNvPr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3" name="Google Shape;1024;p14">
              <a:extLst>
                <a:ext uri="{FF2B5EF4-FFF2-40B4-BE49-F238E27FC236}">
                  <a16:creationId xmlns:a16="http://schemas.microsoft.com/office/drawing/2014/main" xmlns="" id="{8897039D-6A5B-EF91-09BF-C2114BC0DE4D}"/>
                </a:ext>
              </a:extLst>
            </p:cNvPr>
            <p:cNvSpPr/>
            <p:nvPr/>
          </p:nvSpPr>
          <p:spPr>
            <a:xfrm>
              <a:off x="3340235" y="2378711"/>
              <a:ext cx="105537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1025;p14">
              <a:extLst>
                <a:ext uri="{FF2B5EF4-FFF2-40B4-BE49-F238E27FC236}">
                  <a16:creationId xmlns:a16="http://schemas.microsoft.com/office/drawing/2014/main" xmlns="" id="{485DCE4E-DD02-F61C-5447-BC291886BC22}"/>
                </a:ext>
              </a:extLst>
            </p:cNvPr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1026;p14">
              <a:extLst>
                <a:ext uri="{FF2B5EF4-FFF2-40B4-BE49-F238E27FC236}">
                  <a16:creationId xmlns:a16="http://schemas.microsoft.com/office/drawing/2014/main" xmlns="" id="{46D883E7-BB41-7EA6-A3D0-23EC903E6374}"/>
                </a:ext>
              </a:extLst>
            </p:cNvPr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6" name="Google Shape;1027;p14">
              <a:extLst>
                <a:ext uri="{FF2B5EF4-FFF2-40B4-BE49-F238E27FC236}">
                  <a16:creationId xmlns:a16="http://schemas.microsoft.com/office/drawing/2014/main" xmlns="" id="{9ED0A085-FB1E-62FC-DCB9-0CA3EB806A2C}"/>
                </a:ext>
              </a:extLst>
            </p:cNvPr>
            <p:cNvSpPr/>
            <p:nvPr/>
          </p:nvSpPr>
          <p:spPr>
            <a:xfrm>
              <a:off x="3328764" y="2385775"/>
              <a:ext cx="121597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7" name="Google Shape;1028;p14">
              <a:extLst>
                <a:ext uri="{FF2B5EF4-FFF2-40B4-BE49-F238E27FC236}">
                  <a16:creationId xmlns:a16="http://schemas.microsoft.com/office/drawing/2014/main" xmlns="" id="{41324915-DC86-0B56-8390-D7DBC47287C6}"/>
                </a:ext>
              </a:extLst>
            </p:cNvPr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8" name="Google Shape;1029;p14">
              <a:extLst>
                <a:ext uri="{FF2B5EF4-FFF2-40B4-BE49-F238E27FC236}">
                  <a16:creationId xmlns:a16="http://schemas.microsoft.com/office/drawing/2014/main" xmlns="" id="{BCD9DF23-A892-81B2-2E8F-6539C75F2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290" y="2469364"/>
              <a:ext cx="71699" cy="7181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39" name="Google Shape;1030;p14">
            <a:extLst>
              <a:ext uri="{FF2B5EF4-FFF2-40B4-BE49-F238E27FC236}">
                <a16:creationId xmlns:a16="http://schemas.microsoft.com/office/drawing/2014/main" xmlns="" id="{1AE0E617-544E-146F-3B64-F503DE8A901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004551" y="1042989"/>
            <a:ext cx="230188" cy="227012"/>
            <a:chOff x="4954425" y="2036375"/>
            <a:chExt cx="166675" cy="168575"/>
          </a:xfrm>
        </p:grpSpPr>
        <p:sp>
          <p:nvSpPr>
            <p:cNvPr id="40" name="Google Shape;1031;p14">
              <a:extLst>
                <a:ext uri="{FF2B5EF4-FFF2-40B4-BE49-F238E27FC236}">
                  <a16:creationId xmlns:a16="http://schemas.microsoft.com/office/drawing/2014/main" xmlns="" id="{1D9F84FD-03A5-920E-92E8-5B0980FEE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41" name="Google Shape;1032;p14">
              <a:extLst>
                <a:ext uri="{FF2B5EF4-FFF2-40B4-BE49-F238E27FC236}">
                  <a16:creationId xmlns:a16="http://schemas.microsoft.com/office/drawing/2014/main" xmlns="" id="{7CE0AF67-894B-6E6E-EBF2-43524324900D}"/>
                </a:ext>
              </a:extLst>
            </p:cNvPr>
            <p:cNvSpPr/>
            <p:nvPr/>
          </p:nvSpPr>
          <p:spPr>
            <a:xfrm>
              <a:off x="5009600" y="2104748"/>
              <a:ext cx="51727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2" name="Google Shape;1033;p14">
            <a:extLst>
              <a:ext uri="{FF2B5EF4-FFF2-40B4-BE49-F238E27FC236}">
                <a16:creationId xmlns:a16="http://schemas.microsoft.com/office/drawing/2014/main" xmlns="" id="{52F67475-5B1F-297E-433C-E83773A7169E}"/>
              </a:ext>
            </a:extLst>
          </p:cNvPr>
          <p:cNvSpPr>
            <a:spLocks/>
          </p:cNvSpPr>
          <p:nvPr userDrawn="1"/>
        </p:nvSpPr>
        <p:spPr bwMode="auto">
          <a:xfrm>
            <a:off x="2055814" y="6264275"/>
            <a:ext cx="165100" cy="109539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3" name="Google Shape;1034;p14">
            <a:extLst>
              <a:ext uri="{FF2B5EF4-FFF2-40B4-BE49-F238E27FC236}">
                <a16:creationId xmlns:a16="http://schemas.microsoft.com/office/drawing/2014/main" xmlns="" id="{6411BA57-22CB-4F87-5641-C9313C4A4AAD}"/>
              </a:ext>
            </a:extLst>
          </p:cNvPr>
          <p:cNvSpPr/>
          <p:nvPr userDrawn="1"/>
        </p:nvSpPr>
        <p:spPr>
          <a:xfrm>
            <a:off x="10996613" y="6181726"/>
            <a:ext cx="120651" cy="8255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4" name="Google Shape;1035;p14">
            <a:extLst>
              <a:ext uri="{FF2B5EF4-FFF2-40B4-BE49-F238E27FC236}">
                <a16:creationId xmlns:a16="http://schemas.microsoft.com/office/drawing/2014/main" xmlns="" id="{8D901CF5-380A-2BD6-48A3-0DC56211247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7564" y="5192714"/>
            <a:ext cx="230187" cy="225425"/>
            <a:chOff x="4954425" y="2036375"/>
            <a:chExt cx="166675" cy="168575"/>
          </a:xfrm>
        </p:grpSpPr>
        <p:sp>
          <p:nvSpPr>
            <p:cNvPr id="45" name="Google Shape;1036;p14">
              <a:extLst>
                <a:ext uri="{FF2B5EF4-FFF2-40B4-BE49-F238E27FC236}">
                  <a16:creationId xmlns:a16="http://schemas.microsoft.com/office/drawing/2014/main" xmlns="" id="{6EB3DB6F-BFB5-B91D-CED8-99FCFAC121B9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6" name="Google Shape;1037;p14">
              <a:extLst>
                <a:ext uri="{FF2B5EF4-FFF2-40B4-BE49-F238E27FC236}">
                  <a16:creationId xmlns:a16="http://schemas.microsoft.com/office/drawing/2014/main" xmlns="" id="{01FB70F7-5C93-B426-7C3A-BA434C8BD4ED}"/>
                </a:ext>
              </a:extLst>
            </p:cNvPr>
            <p:cNvSpPr/>
            <p:nvPr/>
          </p:nvSpPr>
          <p:spPr>
            <a:xfrm>
              <a:off x="5009600" y="2105230"/>
              <a:ext cx="5172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7" name="Google Shape;1082;p14">
            <a:extLst>
              <a:ext uri="{FF2B5EF4-FFF2-40B4-BE49-F238E27FC236}">
                <a16:creationId xmlns:a16="http://schemas.microsoft.com/office/drawing/2014/main" xmlns="" id="{59AA7665-D31C-F344-3017-F87E3491033C}"/>
              </a:ext>
            </a:extLst>
          </p:cNvPr>
          <p:cNvSpPr>
            <a:spLocks/>
          </p:cNvSpPr>
          <p:nvPr userDrawn="1"/>
        </p:nvSpPr>
        <p:spPr bwMode="auto">
          <a:xfrm>
            <a:off x="465139" y="882651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8" name="Google Shape;1083;p14">
            <a:extLst>
              <a:ext uri="{FF2B5EF4-FFF2-40B4-BE49-F238E27FC236}">
                <a16:creationId xmlns:a16="http://schemas.microsoft.com/office/drawing/2014/main" xmlns="" id="{2E53C1A7-E489-4678-C340-33CFE2BBBF7E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4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9" name="Google Shape;1084;p14">
            <a:extLst>
              <a:ext uri="{FF2B5EF4-FFF2-40B4-BE49-F238E27FC236}">
                <a16:creationId xmlns:a16="http://schemas.microsoft.com/office/drawing/2014/main" xmlns="" id="{E19F8B13-61E6-FDD6-DB4D-CB5862A6D582}"/>
              </a:ext>
            </a:extLst>
          </p:cNvPr>
          <p:cNvSpPr>
            <a:spLocks/>
          </p:cNvSpPr>
          <p:nvPr userDrawn="1"/>
        </p:nvSpPr>
        <p:spPr bwMode="auto">
          <a:xfrm>
            <a:off x="22383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0" name="Google Shape;1085;p14">
            <a:extLst>
              <a:ext uri="{FF2B5EF4-FFF2-40B4-BE49-F238E27FC236}">
                <a16:creationId xmlns:a16="http://schemas.microsoft.com/office/drawing/2014/main" xmlns="" id="{37016890-3134-DA07-E55B-18C60BE75540}"/>
              </a:ext>
            </a:extLst>
          </p:cNvPr>
          <p:cNvSpPr>
            <a:spLocks/>
          </p:cNvSpPr>
          <p:nvPr userDrawn="1"/>
        </p:nvSpPr>
        <p:spPr bwMode="auto">
          <a:xfrm>
            <a:off x="525464" y="947739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1" name="Google Shape;1086;p14">
            <a:extLst>
              <a:ext uri="{FF2B5EF4-FFF2-40B4-BE49-F238E27FC236}">
                <a16:creationId xmlns:a16="http://schemas.microsoft.com/office/drawing/2014/main" xmlns="" id="{4AD33E51-FF13-2784-2874-F5DF38FEB180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878CE3D8-B9D7-D915-78B3-C69785B53091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1495425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B547D415-5906-F364-A0B6-28723F95B13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1157C275-3386-7930-44DA-E16181EF6B06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06853446-67A9-E86C-E476-0E4770950D6E}"/>
              </a:ext>
            </a:extLst>
          </p:cNvPr>
          <p:cNvSpPr>
            <a:spLocks/>
          </p:cNvSpPr>
          <p:nvPr userDrawn="1"/>
        </p:nvSpPr>
        <p:spPr bwMode="auto">
          <a:xfrm>
            <a:off x="522289" y="1562100"/>
            <a:ext cx="47625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9FAAEAEC-95F1-D478-CC7A-A0B4D3FDD7CA}"/>
              </a:ext>
            </a:extLst>
          </p:cNvPr>
          <p:cNvSpPr>
            <a:spLocks/>
          </p:cNvSpPr>
          <p:nvPr userDrawn="1"/>
        </p:nvSpPr>
        <p:spPr bwMode="auto">
          <a:xfrm>
            <a:off x="201614" y="1531937"/>
            <a:ext cx="446087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10A0E0DD-FD31-A236-7578-2E1100AD9D2A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2109788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C3A09DE9-2D91-B138-71C7-5E97BA3AFC2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BE09C0AD-ED86-D00A-9D96-EFE520FD5FED}"/>
              </a:ext>
            </a:extLst>
          </p:cNvPr>
          <p:cNvSpPr>
            <a:spLocks/>
          </p:cNvSpPr>
          <p:nvPr userDrawn="1"/>
        </p:nvSpPr>
        <p:spPr bwMode="auto">
          <a:xfrm>
            <a:off x="222249" y="2217737"/>
            <a:ext cx="44451" cy="44451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282A6C37-AF34-57F7-255C-BED58C90E60A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1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8491E9C0-9540-7E72-2040-0B28E0637498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3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FABDDE6F-142C-15BF-9269-39FDAFCCAD53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2724151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D61145FB-6C79-2293-11A0-3F76A2D739C0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FE7D0B95-F088-8E57-C667-0BEAE066737A}"/>
              </a:ext>
            </a:extLst>
          </p:cNvPr>
          <p:cNvSpPr>
            <a:spLocks/>
          </p:cNvSpPr>
          <p:nvPr userDrawn="1"/>
        </p:nvSpPr>
        <p:spPr bwMode="auto">
          <a:xfrm>
            <a:off x="220664" y="2830514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340183BA-1EE4-F004-10FA-ED04AB6A4407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03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48F69A0B-7762-1E8C-6B41-0080ECEA33A0}"/>
              </a:ext>
            </a:extLst>
          </p:cNvPr>
          <p:cNvSpPr>
            <a:spLocks/>
          </p:cNvSpPr>
          <p:nvPr userDrawn="1"/>
        </p:nvSpPr>
        <p:spPr bwMode="auto">
          <a:xfrm>
            <a:off x="198439" y="27590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F5AB26B5-7AB3-26BC-1BE0-E53BA4242D90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D34C7C0D-1FEE-7261-CB81-CFA522109ADA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AB234F42-C23B-D91A-0224-DFA18C04F671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1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D73C3CB0-92D6-AB25-CFB4-7225DCACA3B8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D33C8999-B96B-3F5D-E240-07681C0EB125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45F2E656-1BCC-BB90-732F-E07748EAFBB1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09E18101-4343-4474-57B9-C55403CD5AB1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2AA3EBBC-D4F3-7C13-7754-9DB901FD5B37}"/>
              </a:ext>
            </a:extLst>
          </p:cNvPr>
          <p:cNvSpPr>
            <a:spLocks/>
          </p:cNvSpPr>
          <p:nvPr userDrawn="1"/>
        </p:nvSpPr>
        <p:spPr bwMode="auto">
          <a:xfrm>
            <a:off x="217489" y="4059239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FF529E5C-18D9-706A-4581-134ABEEDA6C9}"/>
              </a:ext>
            </a:extLst>
          </p:cNvPr>
          <p:cNvSpPr>
            <a:spLocks/>
          </p:cNvSpPr>
          <p:nvPr userDrawn="1"/>
        </p:nvSpPr>
        <p:spPr bwMode="auto">
          <a:xfrm>
            <a:off x="519114" y="4016375"/>
            <a:ext cx="46037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12688483-0A4D-C130-693C-A714175595D7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878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1305AFD0-99C7-BE59-64E3-C32303C2581E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1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3CF41838-152F-E56A-1A96-5D34993A5254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4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9D886DC4-A1F6-9038-1887-3D93154C7E67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4"/>
            <a:ext cx="46039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39825FD4-4A42-750D-E5B8-D11E3ED069E3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9"/>
            <a:ext cx="44451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F9078F64-0989-A0BC-4A30-72739FB1D06F}"/>
              </a:ext>
            </a:extLst>
          </p:cNvPr>
          <p:cNvSpPr>
            <a:spLocks/>
          </p:cNvSpPr>
          <p:nvPr userDrawn="1"/>
        </p:nvSpPr>
        <p:spPr bwMode="auto">
          <a:xfrm>
            <a:off x="195265" y="4600575"/>
            <a:ext cx="446087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B617E603-FC27-E277-C664-CCFC68ADFB90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4"/>
            <a:ext cx="109539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43C66FBE-1953-1553-6C0C-2ED7D24EECD6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03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23491186-57FF-83DB-2792-A567422660BF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43006269-8DDD-1521-63D4-DAD6C3B72E7D}"/>
              </a:ext>
            </a:extLst>
          </p:cNvPr>
          <p:cNvSpPr>
            <a:spLocks/>
          </p:cNvSpPr>
          <p:nvPr userDrawn="1"/>
        </p:nvSpPr>
        <p:spPr bwMode="auto">
          <a:xfrm>
            <a:off x="515940" y="5245101"/>
            <a:ext cx="47625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3CDF2158-08FC-F32E-2880-F94B251BFB96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149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5EB37A74-708D-6530-1B5E-CC8B55E60F57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0CDB9E0D-F14D-A37C-4E49-5871BD363943}"/>
              </a:ext>
            </a:extLst>
          </p:cNvPr>
          <p:cNvSpPr>
            <a:spLocks/>
          </p:cNvSpPr>
          <p:nvPr userDrawn="1"/>
        </p:nvSpPr>
        <p:spPr bwMode="auto">
          <a:xfrm>
            <a:off x="190502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09979271-C47E-359A-D03D-F822E417A7E9}"/>
              </a:ext>
            </a:extLst>
          </p:cNvPr>
          <p:cNvSpPr>
            <a:spLocks/>
          </p:cNvSpPr>
          <p:nvPr userDrawn="1"/>
        </p:nvSpPr>
        <p:spPr bwMode="auto">
          <a:xfrm>
            <a:off x="214314" y="5900739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A628C747-A6BA-69FC-8174-A8C8582E21A2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9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C4F847AD-AE8E-5A90-5097-8E71128D9251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8293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grpSp>
        <p:nvGrpSpPr>
          <p:cNvPr id="92" name="Google Shape;2356;p30">
            <a:extLst>
              <a:ext uri="{FF2B5EF4-FFF2-40B4-BE49-F238E27FC236}">
                <a16:creationId xmlns:a16="http://schemas.microsoft.com/office/drawing/2014/main" xmlns="" id="{735C2728-AB38-F58A-DFFF-F5D4342748FD}"/>
              </a:ext>
            </a:extLst>
          </p:cNvPr>
          <p:cNvGrpSpPr/>
          <p:nvPr userDrawn="1"/>
        </p:nvGrpSpPr>
        <p:grpSpPr>
          <a:xfrm>
            <a:off x="745414" y="1491607"/>
            <a:ext cx="9867487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93" name="Google Shape;2357;p30">
              <a:extLst>
                <a:ext uri="{FF2B5EF4-FFF2-40B4-BE49-F238E27FC236}">
                  <a16:creationId xmlns:a16="http://schemas.microsoft.com/office/drawing/2014/main" xmlns="" id="{B9E902AC-3DE5-62FB-D88A-0AF3E5AC2608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4" name="Google Shape;2358;p30">
              <a:extLst>
                <a:ext uri="{FF2B5EF4-FFF2-40B4-BE49-F238E27FC236}">
                  <a16:creationId xmlns:a16="http://schemas.microsoft.com/office/drawing/2014/main" xmlns="" id="{A428BB2D-42BC-BE84-14D8-EA4C523C71BA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>
                <a:extLst>
                  <a:ext uri="{FF2B5EF4-FFF2-40B4-BE49-F238E27FC236}">
                    <a16:creationId xmlns:a16="http://schemas.microsoft.com/office/drawing/2014/main" xmlns="" id="{A8AE0542-642C-4199-DE7A-FB2314976F3C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6" name="Google Shape;2360;p30">
                <a:extLst>
                  <a:ext uri="{FF2B5EF4-FFF2-40B4-BE49-F238E27FC236}">
                    <a16:creationId xmlns:a16="http://schemas.microsoft.com/office/drawing/2014/main" xmlns="" id="{265A72AB-A5E5-5B41-38AC-D4EF6AB52176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7" name="Google Shape;2361;p30">
                <a:extLst>
                  <a:ext uri="{FF2B5EF4-FFF2-40B4-BE49-F238E27FC236}">
                    <a16:creationId xmlns:a16="http://schemas.microsoft.com/office/drawing/2014/main" xmlns="" id="{404983FD-F0B6-B0DC-8801-BB82EE027B6B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grpSp>
        <p:nvGrpSpPr>
          <p:cNvPr id="98" name="Google Shape;447;p27">
            <a:extLst>
              <a:ext uri="{FF2B5EF4-FFF2-40B4-BE49-F238E27FC236}">
                <a16:creationId xmlns:a16="http://schemas.microsoft.com/office/drawing/2014/main" xmlns="" id="{8E8C046F-6C3F-2F5B-2C48-F1DFAB88095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393114" y="4048125"/>
            <a:ext cx="2300287" cy="1593851"/>
            <a:chOff x="4799733" y="3457797"/>
            <a:chExt cx="2301388" cy="1593766"/>
          </a:xfrm>
        </p:grpSpPr>
        <p:sp>
          <p:nvSpPr>
            <p:cNvPr id="99" name="Google Shape;448;p27">
              <a:extLst>
                <a:ext uri="{FF2B5EF4-FFF2-40B4-BE49-F238E27FC236}">
                  <a16:creationId xmlns:a16="http://schemas.microsoft.com/office/drawing/2014/main" xmlns="" id="{E947BDD4-189F-72ED-C330-65E11C97D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6" y="4441995"/>
              <a:ext cx="133384" cy="122232"/>
            </a:xfrm>
            <a:custGeom>
              <a:avLst/>
              <a:gdLst>
                <a:gd name="T0" fmla="*/ 2147483646 w 2437"/>
                <a:gd name="T1" fmla="*/ 2147483646 h 2211"/>
                <a:gd name="T2" fmla="*/ 2147483646 w 2437"/>
                <a:gd name="T3" fmla="*/ 2147483646 h 2211"/>
                <a:gd name="T4" fmla="*/ 2147483646 w 2437"/>
                <a:gd name="T5" fmla="*/ 2147483646 h 2211"/>
                <a:gd name="T6" fmla="*/ 2147483646 w 2437"/>
                <a:gd name="T7" fmla="*/ 2147483646 h 2211"/>
                <a:gd name="T8" fmla="*/ 2147483646 w 2437"/>
                <a:gd name="T9" fmla="*/ 2147483646 h 2211"/>
                <a:gd name="T10" fmla="*/ 2147483646 w 2437"/>
                <a:gd name="T11" fmla="*/ 2147483646 h 2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0" name="Google Shape;449;p27">
              <a:extLst>
                <a:ext uri="{FF2B5EF4-FFF2-40B4-BE49-F238E27FC236}">
                  <a16:creationId xmlns:a16="http://schemas.microsoft.com/office/drawing/2014/main" xmlns="" id="{6816B9DC-EAA6-91F4-6270-0F2D8B0C0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2016" y="4451520"/>
              <a:ext cx="91039" cy="77784"/>
            </a:xfrm>
            <a:custGeom>
              <a:avLst/>
              <a:gdLst>
                <a:gd name="T0" fmla="*/ 2147483646 w 1656"/>
                <a:gd name="T1" fmla="*/ 2147483646 h 1431"/>
                <a:gd name="T2" fmla="*/ 2147483646 w 1656"/>
                <a:gd name="T3" fmla="*/ 2147483646 h 1431"/>
                <a:gd name="T4" fmla="*/ 2147483646 w 1656"/>
                <a:gd name="T5" fmla="*/ 2147483646 h 1431"/>
                <a:gd name="T6" fmla="*/ 2147483646 w 1656"/>
                <a:gd name="T7" fmla="*/ 2147483646 h 1431"/>
                <a:gd name="T8" fmla="*/ 2147483646 w 1656"/>
                <a:gd name="T9" fmla="*/ 2147483646 h 14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1" name="Google Shape;450;p27">
              <a:extLst>
                <a:ext uri="{FF2B5EF4-FFF2-40B4-BE49-F238E27FC236}">
                  <a16:creationId xmlns:a16="http://schemas.microsoft.com/office/drawing/2014/main" xmlns="" id="{6E890B06-83FD-9117-4840-490B210BA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899" y="4448345"/>
              <a:ext cx="93156" cy="80959"/>
            </a:xfrm>
            <a:custGeom>
              <a:avLst/>
              <a:gdLst>
                <a:gd name="T0" fmla="*/ 2147483646 w 1669"/>
                <a:gd name="T1" fmla="*/ 2147483646 h 1457"/>
                <a:gd name="T2" fmla="*/ 2147483646 w 1669"/>
                <a:gd name="T3" fmla="*/ 2147483646 h 1457"/>
                <a:gd name="T4" fmla="*/ 2147483646 w 1669"/>
                <a:gd name="T5" fmla="*/ 2147483646 h 1457"/>
                <a:gd name="T6" fmla="*/ 2147483646 w 1669"/>
                <a:gd name="T7" fmla="*/ 2147483646 h 1457"/>
                <a:gd name="T8" fmla="*/ 2147483646 w 1669"/>
                <a:gd name="T9" fmla="*/ 2147483646 h 1457"/>
                <a:gd name="T10" fmla="*/ 2147483646 w 1669"/>
                <a:gd name="T11" fmla="*/ 2147483646 h 1457"/>
                <a:gd name="T12" fmla="*/ 2147483646 w 1669"/>
                <a:gd name="T13" fmla="*/ 2147483646 h 1457"/>
                <a:gd name="T14" fmla="*/ 2147483646 w 1669"/>
                <a:gd name="T15" fmla="*/ 2147483646 h 1457"/>
                <a:gd name="T16" fmla="*/ 2147483646 w 1669"/>
                <a:gd name="T17" fmla="*/ 2147483646 h 1457"/>
                <a:gd name="T18" fmla="*/ 2147483646 w 1669"/>
                <a:gd name="T19" fmla="*/ 2147483646 h 1457"/>
                <a:gd name="T20" fmla="*/ 2147483646 w 1669"/>
                <a:gd name="T21" fmla="*/ 2147483646 h 1457"/>
                <a:gd name="T22" fmla="*/ 2147483646 w 1669"/>
                <a:gd name="T23" fmla="*/ 2147483646 h 1457"/>
                <a:gd name="T24" fmla="*/ 2147483646 w 1669"/>
                <a:gd name="T25" fmla="*/ 2147483646 h 1457"/>
                <a:gd name="T26" fmla="*/ 2147483646 w 1669"/>
                <a:gd name="T27" fmla="*/ 2147483646 h 1457"/>
                <a:gd name="T28" fmla="*/ 2147483646 w 1669"/>
                <a:gd name="T29" fmla="*/ 2147483646 h 1457"/>
                <a:gd name="T30" fmla="*/ 2147483646 w 1669"/>
                <a:gd name="T31" fmla="*/ 2147483646 h 1457"/>
                <a:gd name="T32" fmla="*/ 2147483646 w 1669"/>
                <a:gd name="T33" fmla="*/ 2147483646 h 1457"/>
                <a:gd name="T34" fmla="*/ 2147483646 w 1669"/>
                <a:gd name="T35" fmla="*/ 2147483646 h 1457"/>
                <a:gd name="T36" fmla="*/ 2147483646 w 1669"/>
                <a:gd name="T37" fmla="*/ 2147483646 h 1457"/>
                <a:gd name="T38" fmla="*/ 2147483646 w 1669"/>
                <a:gd name="T39" fmla="*/ 2147483646 h 1457"/>
                <a:gd name="T40" fmla="*/ 2147483646 w 1669"/>
                <a:gd name="T41" fmla="*/ 2147483646 h 1457"/>
                <a:gd name="T42" fmla="*/ 2147483646 w 1669"/>
                <a:gd name="T43" fmla="*/ 2147483646 h 1457"/>
                <a:gd name="T44" fmla="*/ 2147483646 w 1669"/>
                <a:gd name="T45" fmla="*/ 2147483646 h 1457"/>
                <a:gd name="T46" fmla="*/ 2147483646 w 1669"/>
                <a:gd name="T47" fmla="*/ 2147483646 h 1457"/>
                <a:gd name="T48" fmla="*/ 2147483646 w 1669"/>
                <a:gd name="T49" fmla="*/ 2147483646 h 1457"/>
                <a:gd name="T50" fmla="*/ 2147483646 w 1669"/>
                <a:gd name="T51" fmla="*/ 2147483646 h 1457"/>
                <a:gd name="T52" fmla="*/ 2147483646 w 1669"/>
                <a:gd name="T53" fmla="*/ 2147483646 h 1457"/>
                <a:gd name="T54" fmla="*/ 2147483646 w 1669"/>
                <a:gd name="T55" fmla="*/ 2147483646 h 1457"/>
                <a:gd name="T56" fmla="*/ 2147483646 w 1669"/>
                <a:gd name="T57" fmla="*/ 2147483646 h 1457"/>
                <a:gd name="T58" fmla="*/ 2147483646 w 1669"/>
                <a:gd name="T59" fmla="*/ 2147483646 h 1457"/>
                <a:gd name="T60" fmla="*/ 2147483646 w 1669"/>
                <a:gd name="T61" fmla="*/ 2147483646 h 1457"/>
                <a:gd name="T62" fmla="*/ 2147483646 w 1669"/>
                <a:gd name="T63" fmla="*/ 2147483646 h 1457"/>
                <a:gd name="T64" fmla="*/ 2147483646 w 1669"/>
                <a:gd name="T65" fmla="*/ 2147483646 h 1457"/>
                <a:gd name="T66" fmla="*/ 2147483646 w 1669"/>
                <a:gd name="T67" fmla="*/ 2147483646 h 1457"/>
                <a:gd name="T68" fmla="*/ 2147483646 w 1669"/>
                <a:gd name="T69" fmla="*/ 2147483646 h 1457"/>
                <a:gd name="T70" fmla="*/ 2147483646 w 1669"/>
                <a:gd name="T71" fmla="*/ 2147483646 h 1457"/>
                <a:gd name="T72" fmla="*/ 2147483646 w 1669"/>
                <a:gd name="T73" fmla="*/ 2147483646 h 1457"/>
                <a:gd name="T74" fmla="*/ 2147483646 w 1669"/>
                <a:gd name="T75" fmla="*/ 2147483646 h 1457"/>
                <a:gd name="T76" fmla="*/ 2147483646 w 1669"/>
                <a:gd name="T77" fmla="*/ 2147483646 h 1457"/>
                <a:gd name="T78" fmla="*/ 2147483646 w 1669"/>
                <a:gd name="T79" fmla="*/ 2147483646 h 1457"/>
                <a:gd name="T80" fmla="*/ 2147483646 w 1669"/>
                <a:gd name="T81" fmla="*/ 2147483646 h 145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2" name="Google Shape;451;p27">
              <a:extLst>
                <a:ext uri="{FF2B5EF4-FFF2-40B4-BE49-F238E27FC236}">
                  <a16:creationId xmlns:a16="http://schemas.microsoft.com/office/drawing/2014/main" xmlns="" id="{6D04EA82-BB01-E0E6-3E37-AE0E3A0C27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7782" y="4448345"/>
              <a:ext cx="101625" cy="84134"/>
            </a:xfrm>
            <a:custGeom>
              <a:avLst/>
              <a:gdLst>
                <a:gd name="T0" fmla="*/ 2147483646 w 1814"/>
                <a:gd name="T1" fmla="*/ 2147483646 h 1536"/>
                <a:gd name="T2" fmla="*/ 2147483646 w 1814"/>
                <a:gd name="T3" fmla="*/ 2147483646 h 1536"/>
                <a:gd name="T4" fmla="*/ 2147483646 w 1814"/>
                <a:gd name="T5" fmla="*/ 2147483646 h 1536"/>
                <a:gd name="T6" fmla="*/ 2147483646 w 1814"/>
                <a:gd name="T7" fmla="*/ 2147483646 h 1536"/>
                <a:gd name="T8" fmla="*/ 2147483646 w 1814"/>
                <a:gd name="T9" fmla="*/ 2147483646 h 1536"/>
                <a:gd name="T10" fmla="*/ 2147483646 w 1814"/>
                <a:gd name="T11" fmla="*/ 2147483646 h 1536"/>
                <a:gd name="T12" fmla="*/ 2147483646 w 1814"/>
                <a:gd name="T13" fmla="*/ 2147483646 h 1536"/>
                <a:gd name="T14" fmla="*/ 2147483646 w 1814"/>
                <a:gd name="T15" fmla="*/ 2147483646 h 1536"/>
                <a:gd name="T16" fmla="*/ 2147483646 w 1814"/>
                <a:gd name="T17" fmla="*/ 2147483646 h 1536"/>
                <a:gd name="T18" fmla="*/ 2147483646 w 1814"/>
                <a:gd name="T19" fmla="*/ 2147483646 h 1536"/>
                <a:gd name="T20" fmla="*/ 2147483646 w 1814"/>
                <a:gd name="T21" fmla="*/ 2147483646 h 1536"/>
                <a:gd name="T22" fmla="*/ 2147483646 w 1814"/>
                <a:gd name="T23" fmla="*/ 2147483646 h 1536"/>
                <a:gd name="T24" fmla="*/ 2147483646 w 1814"/>
                <a:gd name="T25" fmla="*/ 2147483646 h 1536"/>
                <a:gd name="T26" fmla="*/ 2147483646 w 1814"/>
                <a:gd name="T27" fmla="*/ 2147483646 h 1536"/>
                <a:gd name="T28" fmla="*/ 2147483646 w 1814"/>
                <a:gd name="T29" fmla="*/ 2147483646 h 1536"/>
                <a:gd name="T30" fmla="*/ 2147483646 w 1814"/>
                <a:gd name="T31" fmla="*/ 2147483646 h 1536"/>
                <a:gd name="T32" fmla="*/ 2147483646 w 1814"/>
                <a:gd name="T33" fmla="*/ 2147483646 h 1536"/>
                <a:gd name="T34" fmla="*/ 2147483646 w 1814"/>
                <a:gd name="T35" fmla="*/ 2147483646 h 1536"/>
                <a:gd name="T36" fmla="*/ 2147483646 w 1814"/>
                <a:gd name="T37" fmla="*/ 2147483646 h 1536"/>
                <a:gd name="T38" fmla="*/ 2147483646 w 1814"/>
                <a:gd name="T39" fmla="*/ 2147483646 h 1536"/>
                <a:gd name="T40" fmla="*/ 2147483646 w 1814"/>
                <a:gd name="T41" fmla="*/ 2147483646 h 1536"/>
                <a:gd name="T42" fmla="*/ 2147483646 w 1814"/>
                <a:gd name="T43" fmla="*/ 2147483646 h 1536"/>
                <a:gd name="T44" fmla="*/ 2147483646 w 1814"/>
                <a:gd name="T45" fmla="*/ 2147483646 h 1536"/>
                <a:gd name="T46" fmla="*/ 2147483646 w 1814"/>
                <a:gd name="T47" fmla="*/ 2147483646 h 1536"/>
                <a:gd name="T48" fmla="*/ 2147483646 w 1814"/>
                <a:gd name="T49" fmla="*/ 2147483646 h 1536"/>
                <a:gd name="T50" fmla="*/ 2147483646 w 1814"/>
                <a:gd name="T51" fmla="*/ 2147483646 h 1536"/>
                <a:gd name="T52" fmla="*/ 2147483646 w 1814"/>
                <a:gd name="T53" fmla="*/ 2147483646 h 1536"/>
                <a:gd name="T54" fmla="*/ 2147483646 w 1814"/>
                <a:gd name="T55" fmla="*/ 2147483646 h 1536"/>
                <a:gd name="T56" fmla="*/ 2147483646 w 1814"/>
                <a:gd name="T57" fmla="*/ 2147483646 h 1536"/>
                <a:gd name="T58" fmla="*/ 2147483646 w 1814"/>
                <a:gd name="T59" fmla="*/ 2147483646 h 1536"/>
                <a:gd name="T60" fmla="*/ 2147483646 w 1814"/>
                <a:gd name="T61" fmla="*/ 2147483646 h 1536"/>
                <a:gd name="T62" fmla="*/ 2147483646 w 1814"/>
                <a:gd name="T63" fmla="*/ 2147483646 h 1536"/>
                <a:gd name="T64" fmla="*/ 2147483646 w 1814"/>
                <a:gd name="T65" fmla="*/ 2147483646 h 1536"/>
                <a:gd name="T66" fmla="*/ 2147483646 w 1814"/>
                <a:gd name="T67" fmla="*/ 2147483646 h 1536"/>
                <a:gd name="T68" fmla="*/ 2147483646 w 1814"/>
                <a:gd name="T69" fmla="*/ 2147483646 h 1536"/>
                <a:gd name="T70" fmla="*/ 2147483646 w 1814"/>
                <a:gd name="T71" fmla="*/ 2147483646 h 1536"/>
                <a:gd name="T72" fmla="*/ 2147483646 w 1814"/>
                <a:gd name="T73" fmla="*/ 2147483646 h 1536"/>
                <a:gd name="T74" fmla="*/ 2147483646 w 1814"/>
                <a:gd name="T75" fmla="*/ 2147483646 h 1536"/>
                <a:gd name="T76" fmla="*/ 2147483646 w 1814"/>
                <a:gd name="T77" fmla="*/ 2147483646 h 1536"/>
                <a:gd name="T78" fmla="*/ 2147483646 w 1814"/>
                <a:gd name="T79" fmla="*/ 2147483646 h 1536"/>
                <a:gd name="T80" fmla="*/ 2147483646 w 1814"/>
                <a:gd name="T81" fmla="*/ 2147483646 h 1536"/>
                <a:gd name="T82" fmla="*/ 2147483646 w 1814"/>
                <a:gd name="T83" fmla="*/ 2147483646 h 1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lnTo>
                    <a:pt x="768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3" name="Google Shape;452;p27">
              <a:extLst>
                <a:ext uri="{FF2B5EF4-FFF2-40B4-BE49-F238E27FC236}">
                  <a16:creationId xmlns:a16="http://schemas.microsoft.com/office/drawing/2014/main" xmlns="" id="{33BCE828-FDF6-160B-3738-796F96972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733" y="3864176"/>
              <a:ext cx="1238557" cy="1187387"/>
            </a:xfrm>
            <a:custGeom>
              <a:avLst/>
              <a:gdLst>
                <a:gd name="T0" fmla="*/ 2147483646 w 22395"/>
                <a:gd name="T1" fmla="*/ 2147483646 h 21477"/>
                <a:gd name="T2" fmla="*/ 2147483646 w 22395"/>
                <a:gd name="T3" fmla="*/ 2147483646 h 21477"/>
                <a:gd name="T4" fmla="*/ 2147483646 w 22395"/>
                <a:gd name="T5" fmla="*/ 2147483646 h 21477"/>
                <a:gd name="T6" fmla="*/ 2147483646 w 22395"/>
                <a:gd name="T7" fmla="*/ 2147483646 h 21477"/>
                <a:gd name="T8" fmla="*/ 2147483646 w 22395"/>
                <a:gd name="T9" fmla="*/ 2147483646 h 21477"/>
                <a:gd name="T10" fmla="*/ 2147483646 w 22395"/>
                <a:gd name="T11" fmla="*/ 2147483646 h 21477"/>
                <a:gd name="T12" fmla="*/ 2147483646 w 22395"/>
                <a:gd name="T13" fmla="*/ 2147483646 h 21477"/>
                <a:gd name="T14" fmla="*/ 2147483646 w 22395"/>
                <a:gd name="T15" fmla="*/ 2147483646 h 21477"/>
                <a:gd name="T16" fmla="*/ 2147483646 w 22395"/>
                <a:gd name="T17" fmla="*/ 2147483646 h 21477"/>
                <a:gd name="T18" fmla="*/ 2147483646 w 22395"/>
                <a:gd name="T19" fmla="*/ 2147483646 h 21477"/>
                <a:gd name="T20" fmla="*/ 2147483646 w 22395"/>
                <a:gd name="T21" fmla="*/ 2147483646 h 21477"/>
                <a:gd name="T22" fmla="*/ 2147483646 w 22395"/>
                <a:gd name="T23" fmla="*/ 2147483646 h 21477"/>
                <a:gd name="T24" fmla="*/ 2147483646 w 22395"/>
                <a:gd name="T25" fmla="*/ 2147483646 h 21477"/>
                <a:gd name="T26" fmla="*/ 2147483646 w 22395"/>
                <a:gd name="T27" fmla="*/ 2147483646 h 21477"/>
                <a:gd name="T28" fmla="*/ 2147483646 w 22395"/>
                <a:gd name="T29" fmla="*/ 2147483646 h 21477"/>
                <a:gd name="T30" fmla="*/ 2147483646 w 22395"/>
                <a:gd name="T31" fmla="*/ 2147483646 h 21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4" name="Google Shape;453;p27">
              <a:extLst>
                <a:ext uri="{FF2B5EF4-FFF2-40B4-BE49-F238E27FC236}">
                  <a16:creationId xmlns:a16="http://schemas.microsoft.com/office/drawing/2014/main" xmlns="" id="{FC445750-F912-2A0D-7CDF-CF2CC3182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311" y="3875288"/>
              <a:ext cx="1026838" cy="1046107"/>
            </a:xfrm>
            <a:custGeom>
              <a:avLst/>
              <a:gdLst>
                <a:gd name="T0" fmla="*/ 2147483646 w 18583"/>
                <a:gd name="T1" fmla="*/ 0 h 18937"/>
                <a:gd name="T2" fmla="*/ 2147483646 w 18583"/>
                <a:gd name="T3" fmla="*/ 2147483646 h 18937"/>
                <a:gd name="T4" fmla="*/ 2147483646 w 18583"/>
                <a:gd name="T5" fmla="*/ 2147483646 h 18937"/>
                <a:gd name="T6" fmla="*/ 0 w 18583"/>
                <a:gd name="T7" fmla="*/ 2147483646 h 18937"/>
                <a:gd name="T8" fmla="*/ 0 w 18583"/>
                <a:gd name="T9" fmla="*/ 2147483646 h 18937"/>
                <a:gd name="T10" fmla="*/ 2147483646 w 18583"/>
                <a:gd name="T11" fmla="*/ 2147483646 h 18937"/>
                <a:gd name="T12" fmla="*/ 2147483646 w 18583"/>
                <a:gd name="T13" fmla="*/ 2147483646 h 18937"/>
                <a:gd name="T14" fmla="*/ 2147483646 w 18583"/>
                <a:gd name="T15" fmla="*/ 2147483646 h 18937"/>
                <a:gd name="T16" fmla="*/ 2147483646 w 18583"/>
                <a:gd name="T17" fmla="*/ 0 h 189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5" name="Google Shape;454;p27">
              <a:extLst>
                <a:ext uri="{FF2B5EF4-FFF2-40B4-BE49-F238E27FC236}">
                  <a16:creationId xmlns:a16="http://schemas.microsoft.com/office/drawing/2014/main" xmlns="" id="{1DE0D7BF-D7CC-7968-BEFD-5F716313E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102" y="3941959"/>
              <a:ext cx="76219" cy="66671"/>
            </a:xfrm>
            <a:custGeom>
              <a:avLst/>
              <a:gdLst>
                <a:gd name="T0" fmla="*/ 0 w 1377"/>
                <a:gd name="T1" fmla="*/ 2147483646 h 1219"/>
                <a:gd name="T2" fmla="*/ 0 w 1377"/>
                <a:gd name="T3" fmla="*/ 2147483646 h 1219"/>
                <a:gd name="T4" fmla="*/ 2147483646 w 1377"/>
                <a:gd name="T5" fmla="*/ 2147483646 h 1219"/>
                <a:gd name="T6" fmla="*/ 2147483646 w 1377"/>
                <a:gd name="T7" fmla="*/ 2147483646 h 1219"/>
                <a:gd name="T8" fmla="*/ 2147483646 w 1377"/>
                <a:gd name="T9" fmla="*/ 2147483646 h 1219"/>
                <a:gd name="T10" fmla="*/ 2147483646 w 1377"/>
                <a:gd name="T11" fmla="*/ 2147483646 h 1219"/>
                <a:gd name="T12" fmla="*/ 0 w 1377"/>
                <a:gd name="T13" fmla="*/ 2147483646 h 12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6" name="Google Shape;455;p27">
              <a:extLst>
                <a:ext uri="{FF2B5EF4-FFF2-40B4-BE49-F238E27FC236}">
                  <a16:creationId xmlns:a16="http://schemas.microsoft.com/office/drawing/2014/main" xmlns="" id="{F48E1A48-2A4A-8640-E7E0-A28413369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6610" y="4113400"/>
              <a:ext cx="76219" cy="69846"/>
            </a:xfrm>
            <a:custGeom>
              <a:avLst/>
              <a:gdLst>
                <a:gd name="T0" fmla="*/ 2147483646 w 1377"/>
                <a:gd name="T1" fmla="*/ 2147483646 h 1259"/>
                <a:gd name="T2" fmla="*/ 2147483646 w 1377"/>
                <a:gd name="T3" fmla="*/ 2147483646 h 1259"/>
                <a:gd name="T4" fmla="*/ 2147483646 w 1377"/>
                <a:gd name="T5" fmla="*/ 2147483646 h 1259"/>
                <a:gd name="T6" fmla="*/ 2147483646 w 1377"/>
                <a:gd name="T7" fmla="*/ 2147483646 h 1259"/>
                <a:gd name="T8" fmla="*/ 2147483646 w 1377"/>
                <a:gd name="T9" fmla="*/ 2147483646 h 1259"/>
                <a:gd name="T10" fmla="*/ 2147483646 w 1377"/>
                <a:gd name="T11" fmla="*/ 2147483646 h 1259"/>
                <a:gd name="T12" fmla="*/ 2147483646 w 1377"/>
                <a:gd name="T13" fmla="*/ 2147483646 h 1259"/>
                <a:gd name="T14" fmla="*/ 2147483646 w 1377"/>
                <a:gd name="T15" fmla="*/ 2147483646 h 12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7" name="Google Shape;456;p27">
              <a:extLst>
                <a:ext uri="{FF2B5EF4-FFF2-40B4-BE49-F238E27FC236}">
                  <a16:creationId xmlns:a16="http://schemas.microsoft.com/office/drawing/2014/main" xmlns="" id="{26B62D4B-F2AD-0C30-19AC-3E43494E6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758" y="3984819"/>
              <a:ext cx="55047" cy="4921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8" name="Google Shape;457;p27">
              <a:extLst>
                <a:ext uri="{FF2B5EF4-FFF2-40B4-BE49-F238E27FC236}">
                  <a16:creationId xmlns:a16="http://schemas.microsoft.com/office/drawing/2014/main" xmlns="" id="{15FE5424-178A-18E1-E83B-4907B5D60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532" y="4024505"/>
              <a:ext cx="55047" cy="50797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9" name="Google Shape;458;p27">
              <a:extLst>
                <a:ext uri="{FF2B5EF4-FFF2-40B4-BE49-F238E27FC236}">
                  <a16:creationId xmlns:a16="http://schemas.microsoft.com/office/drawing/2014/main" xmlns="" id="{3C03BF57-0A18-0639-73C3-7687BCF4C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5305" y="4067365"/>
              <a:ext cx="55047" cy="47622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0" name="Google Shape;459;p27">
              <a:extLst>
                <a:ext uri="{FF2B5EF4-FFF2-40B4-BE49-F238E27FC236}">
                  <a16:creationId xmlns:a16="http://schemas.microsoft.com/office/drawing/2014/main" xmlns="" id="{23CE0C22-5B0B-44A0-18DC-E246546B8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266" y="4157848"/>
              <a:ext cx="55047" cy="49209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1" name="Google Shape;460;p27">
              <a:extLst>
                <a:ext uri="{FF2B5EF4-FFF2-40B4-BE49-F238E27FC236}">
                  <a16:creationId xmlns:a16="http://schemas.microsoft.com/office/drawing/2014/main" xmlns="" id="{1347C8A9-E5E1-AC5B-2C64-96E8D5A74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039" y="4199121"/>
              <a:ext cx="55047" cy="49209"/>
            </a:xfrm>
            <a:custGeom>
              <a:avLst/>
              <a:gdLst>
                <a:gd name="T0" fmla="*/ 2147483646 w 994"/>
                <a:gd name="T1" fmla="*/ 2147483646 h 914"/>
                <a:gd name="T2" fmla="*/ 2147483646 w 994"/>
                <a:gd name="T3" fmla="*/ 2147483646 h 914"/>
                <a:gd name="T4" fmla="*/ 2147483646 w 994"/>
                <a:gd name="T5" fmla="*/ 2147483646 h 914"/>
                <a:gd name="T6" fmla="*/ 2147483646 w 994"/>
                <a:gd name="T7" fmla="*/ 2147483646 h 914"/>
                <a:gd name="T8" fmla="*/ 2147483646 w 994"/>
                <a:gd name="T9" fmla="*/ 2147483646 h 914"/>
                <a:gd name="T10" fmla="*/ 2147483646 w 994"/>
                <a:gd name="T11" fmla="*/ 2147483646 h 914"/>
                <a:gd name="T12" fmla="*/ 2147483646 w 994"/>
                <a:gd name="T13" fmla="*/ 2147483646 h 914"/>
                <a:gd name="T14" fmla="*/ 2147483646 w 994"/>
                <a:gd name="T15" fmla="*/ 2147483646 h 914"/>
                <a:gd name="T16" fmla="*/ 2147483646 w 994"/>
                <a:gd name="T17" fmla="*/ 2147483646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2" name="Google Shape;461;p27">
              <a:extLst>
                <a:ext uri="{FF2B5EF4-FFF2-40B4-BE49-F238E27FC236}">
                  <a16:creationId xmlns:a16="http://schemas.microsoft.com/office/drawing/2014/main" xmlns="" id="{EF588C24-88D8-E4AE-EA35-3D79EA9A9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5929" y="4240394"/>
              <a:ext cx="55047" cy="49209"/>
            </a:xfrm>
            <a:custGeom>
              <a:avLst/>
              <a:gdLst>
                <a:gd name="T0" fmla="*/ 2147483646 w 994"/>
                <a:gd name="T1" fmla="*/ 2147483646 h 888"/>
                <a:gd name="T2" fmla="*/ 2147483646 w 994"/>
                <a:gd name="T3" fmla="*/ 2147483646 h 888"/>
                <a:gd name="T4" fmla="*/ 2147483646 w 994"/>
                <a:gd name="T5" fmla="*/ 2147483646 h 888"/>
                <a:gd name="T6" fmla="*/ 2147483646 w 994"/>
                <a:gd name="T7" fmla="*/ 2147483646 h 888"/>
                <a:gd name="T8" fmla="*/ 2147483646 w 994"/>
                <a:gd name="T9" fmla="*/ 2147483646 h 888"/>
                <a:gd name="T10" fmla="*/ 2147483646 w 994"/>
                <a:gd name="T11" fmla="*/ 2147483646 h 888"/>
                <a:gd name="T12" fmla="*/ 2147483646 w 994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3" name="Google Shape;462;p27">
              <a:extLst>
                <a:ext uri="{FF2B5EF4-FFF2-40B4-BE49-F238E27FC236}">
                  <a16:creationId xmlns:a16="http://schemas.microsoft.com/office/drawing/2014/main" xmlns="" id="{9185048E-84E8-AA46-436B-1AC2AA320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4891" y="4332464"/>
              <a:ext cx="57164" cy="47622"/>
            </a:xfrm>
            <a:custGeom>
              <a:avLst/>
              <a:gdLst>
                <a:gd name="T0" fmla="*/ 2147483646 w 1047"/>
                <a:gd name="T1" fmla="*/ 0 h 888"/>
                <a:gd name="T2" fmla="*/ 2147483646 w 1047"/>
                <a:gd name="T3" fmla="*/ 2147483646 h 888"/>
                <a:gd name="T4" fmla="*/ 2147483646 w 1047"/>
                <a:gd name="T5" fmla="*/ 2147483646 h 888"/>
                <a:gd name="T6" fmla="*/ 2147483646 w 1047"/>
                <a:gd name="T7" fmla="*/ 2147483646 h 888"/>
                <a:gd name="T8" fmla="*/ 2147483646 w 1047"/>
                <a:gd name="T9" fmla="*/ 2147483646 h 888"/>
                <a:gd name="T10" fmla="*/ 2147483646 w 1047"/>
                <a:gd name="T11" fmla="*/ 0 h 888"/>
                <a:gd name="T12" fmla="*/ 2147483646 w 1047"/>
                <a:gd name="T13" fmla="*/ 0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4" name="Google Shape;463;p27">
              <a:extLst>
                <a:ext uri="{FF2B5EF4-FFF2-40B4-BE49-F238E27FC236}">
                  <a16:creationId xmlns:a16="http://schemas.microsoft.com/office/drawing/2014/main" xmlns="" id="{5122CE50-6351-EF57-B96C-56CE74DE0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664" y="4372149"/>
              <a:ext cx="55047" cy="50797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5" name="Google Shape;464;p27">
              <a:extLst>
                <a:ext uri="{FF2B5EF4-FFF2-40B4-BE49-F238E27FC236}">
                  <a16:creationId xmlns:a16="http://schemas.microsoft.com/office/drawing/2014/main" xmlns="" id="{80D358D1-A03D-32BB-F2B5-57464D79E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4438" y="4415010"/>
              <a:ext cx="55047" cy="47622"/>
            </a:xfrm>
            <a:custGeom>
              <a:avLst/>
              <a:gdLst>
                <a:gd name="T0" fmla="*/ 0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0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6" name="Google Shape;465;p27">
              <a:extLst>
                <a:ext uri="{FF2B5EF4-FFF2-40B4-BE49-F238E27FC236}">
                  <a16:creationId xmlns:a16="http://schemas.microsoft.com/office/drawing/2014/main" xmlns="" id="{83C866CF-A809-16C1-BCE7-C98E88A32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515" y="4505492"/>
              <a:ext cx="55047" cy="49210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7" name="Google Shape;466;p27">
              <a:extLst>
                <a:ext uri="{FF2B5EF4-FFF2-40B4-BE49-F238E27FC236}">
                  <a16:creationId xmlns:a16="http://schemas.microsoft.com/office/drawing/2014/main" xmlns="" id="{EEE6D73A-977B-3450-B41A-5559C033B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3172" y="4546765"/>
              <a:ext cx="59281" cy="49210"/>
            </a:xfrm>
            <a:custGeom>
              <a:avLst/>
              <a:gdLst>
                <a:gd name="T0" fmla="*/ 2147483646 w 1047"/>
                <a:gd name="T1" fmla="*/ 0 h 914"/>
                <a:gd name="T2" fmla="*/ 2147483646 w 1047"/>
                <a:gd name="T3" fmla="*/ 2147483646 h 914"/>
                <a:gd name="T4" fmla="*/ 2147483646 w 1047"/>
                <a:gd name="T5" fmla="*/ 2147483646 h 914"/>
                <a:gd name="T6" fmla="*/ 2147483646 w 1047"/>
                <a:gd name="T7" fmla="*/ 2147483646 h 914"/>
                <a:gd name="T8" fmla="*/ 2147483646 w 1047"/>
                <a:gd name="T9" fmla="*/ 2147483646 h 914"/>
                <a:gd name="T10" fmla="*/ 2147483646 w 1047"/>
                <a:gd name="T11" fmla="*/ 2147483646 h 914"/>
                <a:gd name="T12" fmla="*/ 2147483646 w 1047"/>
                <a:gd name="T13" fmla="*/ 2147483646 h 914"/>
                <a:gd name="T14" fmla="*/ 2147483646 w 1047"/>
                <a:gd name="T15" fmla="*/ 2147483646 h 914"/>
                <a:gd name="T16" fmla="*/ 2147483646 w 1047"/>
                <a:gd name="T17" fmla="*/ 0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8" name="Google Shape;467;p27">
              <a:extLst>
                <a:ext uri="{FF2B5EF4-FFF2-40B4-BE49-F238E27FC236}">
                  <a16:creationId xmlns:a16="http://schemas.microsoft.com/office/drawing/2014/main" xmlns="" id="{58531E4D-252D-37C9-053B-032224622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944" y="4588037"/>
              <a:ext cx="55047" cy="4921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9" name="Google Shape;468;p27">
              <a:extLst>
                <a:ext uri="{FF2B5EF4-FFF2-40B4-BE49-F238E27FC236}">
                  <a16:creationId xmlns:a16="http://schemas.microsoft.com/office/drawing/2014/main" xmlns="" id="{70B6F2C1-282E-0BAC-95A5-9AE0D944A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140" y="4678521"/>
              <a:ext cx="55047" cy="49209"/>
            </a:xfrm>
            <a:custGeom>
              <a:avLst/>
              <a:gdLst>
                <a:gd name="T0" fmla="*/ 2147483646 w 994"/>
                <a:gd name="T1" fmla="*/ 0 h 887"/>
                <a:gd name="T2" fmla="*/ 2147483646 w 994"/>
                <a:gd name="T3" fmla="*/ 2147483646 h 887"/>
                <a:gd name="T4" fmla="*/ 2147483646 w 994"/>
                <a:gd name="T5" fmla="*/ 2147483646 h 887"/>
                <a:gd name="T6" fmla="*/ 2147483646 w 994"/>
                <a:gd name="T7" fmla="*/ 2147483646 h 887"/>
                <a:gd name="T8" fmla="*/ 2147483646 w 994"/>
                <a:gd name="T9" fmla="*/ 2147483646 h 887"/>
                <a:gd name="T10" fmla="*/ 2147483646 w 994"/>
                <a:gd name="T11" fmla="*/ 0 h 887"/>
                <a:gd name="T12" fmla="*/ 2147483646 w 994"/>
                <a:gd name="T13" fmla="*/ 0 h 8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0" name="Google Shape;469;p27">
              <a:extLst>
                <a:ext uri="{FF2B5EF4-FFF2-40B4-BE49-F238E27FC236}">
                  <a16:creationId xmlns:a16="http://schemas.microsoft.com/office/drawing/2014/main" xmlns="" id="{3E4A410C-4E79-AEB5-EC6A-62C02C683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5913" y="4719793"/>
              <a:ext cx="55047" cy="50797"/>
            </a:xfrm>
            <a:custGeom>
              <a:avLst/>
              <a:gdLst>
                <a:gd name="T0" fmla="*/ 2147483646 w 994"/>
                <a:gd name="T1" fmla="*/ 0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0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1" name="Google Shape;470;p27">
              <a:extLst>
                <a:ext uri="{FF2B5EF4-FFF2-40B4-BE49-F238E27FC236}">
                  <a16:creationId xmlns:a16="http://schemas.microsoft.com/office/drawing/2014/main" xmlns="" id="{FEF63FD3-BA95-4DA3-61D7-53020A3FC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569" y="4761066"/>
              <a:ext cx="55047" cy="49209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2" name="Google Shape;471;p27">
              <a:extLst>
                <a:ext uri="{FF2B5EF4-FFF2-40B4-BE49-F238E27FC236}">
                  <a16:creationId xmlns:a16="http://schemas.microsoft.com/office/drawing/2014/main" xmlns="" id="{528F52FD-A961-B805-B7C0-1F4114AD1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4647" y="4853136"/>
              <a:ext cx="55047" cy="49209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3" name="Google Shape;472;p27">
              <a:extLst>
                <a:ext uri="{FF2B5EF4-FFF2-40B4-BE49-F238E27FC236}">
                  <a16:creationId xmlns:a16="http://schemas.microsoft.com/office/drawing/2014/main" xmlns="" id="{042ADBE6-1359-5698-AAA1-15AE62491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421" y="4892821"/>
              <a:ext cx="55047" cy="52385"/>
            </a:xfrm>
            <a:custGeom>
              <a:avLst/>
              <a:gdLst>
                <a:gd name="T0" fmla="*/ 2147483646 w 993"/>
                <a:gd name="T1" fmla="*/ 2147483646 h 928"/>
                <a:gd name="T2" fmla="*/ 0 w 993"/>
                <a:gd name="T3" fmla="*/ 2147483646 h 928"/>
                <a:gd name="T4" fmla="*/ 0 w 993"/>
                <a:gd name="T5" fmla="*/ 2147483646 h 928"/>
                <a:gd name="T6" fmla="*/ 2147483646 w 993"/>
                <a:gd name="T7" fmla="*/ 2147483646 h 928"/>
                <a:gd name="T8" fmla="*/ 2147483646 w 993"/>
                <a:gd name="T9" fmla="*/ 2147483646 h 928"/>
                <a:gd name="T10" fmla="*/ 2147483646 w 993"/>
                <a:gd name="T11" fmla="*/ 2147483646 h 928"/>
                <a:gd name="T12" fmla="*/ 2147483646 w 993"/>
                <a:gd name="T13" fmla="*/ 2147483646 h 928"/>
                <a:gd name="T14" fmla="*/ 2147483646 w 993"/>
                <a:gd name="T15" fmla="*/ 2147483646 h 9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4" name="Google Shape;473;p27">
              <a:extLst>
                <a:ext uri="{FF2B5EF4-FFF2-40B4-BE49-F238E27FC236}">
                  <a16:creationId xmlns:a16="http://schemas.microsoft.com/office/drawing/2014/main" xmlns="" id="{A05FC58D-EB9B-FAFF-3679-181DDE95B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9351" y="4286428"/>
              <a:ext cx="76219" cy="69846"/>
            </a:xfrm>
            <a:custGeom>
              <a:avLst/>
              <a:gdLst>
                <a:gd name="T0" fmla="*/ 2147483646 w 1377"/>
                <a:gd name="T1" fmla="*/ 2147483646 h 1242"/>
                <a:gd name="T2" fmla="*/ 0 w 1377"/>
                <a:gd name="T3" fmla="*/ 2147483646 h 1242"/>
                <a:gd name="T4" fmla="*/ 0 w 1377"/>
                <a:gd name="T5" fmla="*/ 2147483646 h 1242"/>
                <a:gd name="T6" fmla="*/ 2147483646 w 1377"/>
                <a:gd name="T7" fmla="*/ 2147483646 h 1242"/>
                <a:gd name="T8" fmla="*/ 2147483646 w 1377"/>
                <a:gd name="T9" fmla="*/ 2147483646 h 1242"/>
                <a:gd name="T10" fmla="*/ 2147483646 w 1377"/>
                <a:gd name="T11" fmla="*/ 2147483646 h 1242"/>
                <a:gd name="T12" fmla="*/ 2147483646 w 1377"/>
                <a:gd name="T13" fmla="*/ 2147483646 h 1242"/>
                <a:gd name="T14" fmla="*/ 2147483646 w 1377"/>
                <a:gd name="T15" fmla="*/ 2147483646 h 1242"/>
                <a:gd name="T16" fmla="*/ 2147483646 w 1377"/>
                <a:gd name="T17" fmla="*/ 2147483646 h 12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5" name="Google Shape;474;p27">
              <a:extLst>
                <a:ext uri="{FF2B5EF4-FFF2-40B4-BE49-F238E27FC236}">
                  <a16:creationId xmlns:a16="http://schemas.microsoft.com/office/drawing/2014/main" xmlns="" id="{B2AD0A31-30D7-8071-2D0C-0E50BC453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59" y="4459457"/>
              <a:ext cx="76219" cy="69846"/>
            </a:xfrm>
            <a:custGeom>
              <a:avLst/>
              <a:gdLst>
                <a:gd name="T0" fmla="*/ 2147483646 w 1377"/>
                <a:gd name="T1" fmla="*/ 0 h 1258"/>
                <a:gd name="T2" fmla="*/ 2147483646 w 1377"/>
                <a:gd name="T3" fmla="*/ 2147483646 h 1258"/>
                <a:gd name="T4" fmla="*/ 2147483646 w 1377"/>
                <a:gd name="T5" fmla="*/ 2147483646 h 1258"/>
                <a:gd name="T6" fmla="*/ 2147483646 w 1377"/>
                <a:gd name="T7" fmla="*/ 2147483646 h 1258"/>
                <a:gd name="T8" fmla="*/ 2147483646 w 1377"/>
                <a:gd name="T9" fmla="*/ 2147483646 h 1258"/>
                <a:gd name="T10" fmla="*/ 2147483646 w 1377"/>
                <a:gd name="T11" fmla="*/ 2147483646 h 1258"/>
                <a:gd name="T12" fmla="*/ 2147483646 w 1377"/>
                <a:gd name="T13" fmla="*/ 0 h 1258"/>
                <a:gd name="T14" fmla="*/ 2147483646 w 1377"/>
                <a:gd name="T15" fmla="*/ 0 h 12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6" name="Google Shape;475;p27">
              <a:extLst>
                <a:ext uri="{FF2B5EF4-FFF2-40B4-BE49-F238E27FC236}">
                  <a16:creationId xmlns:a16="http://schemas.microsoft.com/office/drawing/2014/main" xmlns="" id="{143338EC-DA10-72D1-F748-0409B4B4D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484" y="4630898"/>
              <a:ext cx="78335" cy="69846"/>
            </a:xfrm>
            <a:custGeom>
              <a:avLst/>
              <a:gdLst>
                <a:gd name="T0" fmla="*/ 2147483646 w 1430"/>
                <a:gd name="T1" fmla="*/ 2147483646 h 1245"/>
                <a:gd name="T2" fmla="*/ 2147483646 w 1430"/>
                <a:gd name="T3" fmla="*/ 2147483646 h 1245"/>
                <a:gd name="T4" fmla="*/ 2147483646 w 1430"/>
                <a:gd name="T5" fmla="*/ 2147483646 h 1245"/>
                <a:gd name="T6" fmla="*/ 2147483646 w 1430"/>
                <a:gd name="T7" fmla="*/ 2147483646 h 1245"/>
                <a:gd name="T8" fmla="*/ 2147483646 w 1430"/>
                <a:gd name="T9" fmla="*/ 2147483646 h 1245"/>
                <a:gd name="T10" fmla="*/ 2147483646 w 1430"/>
                <a:gd name="T11" fmla="*/ 2147483646 h 1245"/>
                <a:gd name="T12" fmla="*/ 2147483646 w 1430"/>
                <a:gd name="T13" fmla="*/ 2147483646 h 1245"/>
                <a:gd name="T14" fmla="*/ 2147483646 w 1430"/>
                <a:gd name="T15" fmla="*/ 2147483646 h 12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7" name="Google Shape;476;p27">
              <a:extLst>
                <a:ext uri="{FF2B5EF4-FFF2-40B4-BE49-F238E27FC236}">
                  <a16:creationId xmlns:a16="http://schemas.microsoft.com/office/drawing/2014/main" xmlns="" id="{8815AB4F-F811-C286-5160-B4F9DB28E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225" y="4805514"/>
              <a:ext cx="76219" cy="68258"/>
            </a:xfrm>
            <a:custGeom>
              <a:avLst/>
              <a:gdLst>
                <a:gd name="T0" fmla="*/ 2147483646 w 1377"/>
                <a:gd name="T1" fmla="*/ 2147483646 h 1245"/>
                <a:gd name="T2" fmla="*/ 2147483646 w 1377"/>
                <a:gd name="T3" fmla="*/ 2147483646 h 1245"/>
                <a:gd name="T4" fmla="*/ 2147483646 w 1377"/>
                <a:gd name="T5" fmla="*/ 2147483646 h 1245"/>
                <a:gd name="T6" fmla="*/ 2147483646 w 1377"/>
                <a:gd name="T7" fmla="*/ 2147483646 h 1245"/>
                <a:gd name="T8" fmla="*/ 2147483646 w 1377"/>
                <a:gd name="T9" fmla="*/ 2147483646 h 1245"/>
                <a:gd name="T10" fmla="*/ 2147483646 w 1377"/>
                <a:gd name="T11" fmla="*/ 2147483646 h 1245"/>
                <a:gd name="T12" fmla="*/ 2147483646 w 1377"/>
                <a:gd name="T13" fmla="*/ 2147483646 h 1245"/>
                <a:gd name="T14" fmla="*/ 2147483646 w 1377"/>
                <a:gd name="T15" fmla="*/ 2147483646 h 1245"/>
                <a:gd name="T16" fmla="*/ 2147483646 w 1377"/>
                <a:gd name="T17" fmla="*/ 2147483646 h 12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8" name="Google Shape;477;p27">
              <a:extLst>
                <a:ext uri="{FF2B5EF4-FFF2-40B4-BE49-F238E27FC236}">
                  <a16:creationId xmlns:a16="http://schemas.microsoft.com/office/drawing/2014/main" xmlns="" id="{1F08DEAD-24A9-D5C6-E516-6AED2C2F51DE}"/>
                </a:ext>
              </a:extLst>
            </p:cNvPr>
            <p:cNvSpPr/>
            <p:nvPr/>
          </p:nvSpPr>
          <p:spPr>
            <a:xfrm>
              <a:off x="5817807" y="4746779"/>
              <a:ext cx="1122900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9" name="Google Shape;478;p27">
              <a:extLst>
                <a:ext uri="{FF2B5EF4-FFF2-40B4-BE49-F238E27FC236}">
                  <a16:creationId xmlns:a16="http://schemas.microsoft.com/office/drawing/2014/main" xmlns="" id="{CC425041-A9C5-AE18-8578-8E20D2C8EFA9}"/>
                </a:ext>
              </a:extLst>
            </p:cNvPr>
            <p:cNvSpPr/>
            <p:nvPr/>
          </p:nvSpPr>
          <p:spPr>
            <a:xfrm>
              <a:off x="5978222" y="4746779"/>
              <a:ext cx="1122899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0" name="Google Shape;479;p27">
              <a:extLst>
                <a:ext uri="{FF2B5EF4-FFF2-40B4-BE49-F238E27FC236}">
                  <a16:creationId xmlns:a16="http://schemas.microsoft.com/office/drawing/2014/main" xmlns="" id="{621D87C4-6341-1155-0192-8A3DEBBB9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807101"/>
              <a:ext cx="1012018" cy="182553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1" name="Google Shape;480;p27">
              <a:extLst>
                <a:ext uri="{FF2B5EF4-FFF2-40B4-BE49-F238E27FC236}">
                  <a16:creationId xmlns:a16="http://schemas.microsoft.com/office/drawing/2014/main" xmlns="" id="{309BDF50-5662-872F-74B8-A1638C535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899171"/>
              <a:ext cx="1012018" cy="90483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2" name="Google Shape;481;p27">
              <a:extLst>
                <a:ext uri="{FF2B5EF4-FFF2-40B4-BE49-F238E27FC236}">
                  <a16:creationId xmlns:a16="http://schemas.microsoft.com/office/drawing/2014/main" xmlns="" id="{71C372B7-BF40-A710-F767-B7689F146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102" y="4137211"/>
              <a:ext cx="1122112" cy="304784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lnTo>
                    <a:pt x="231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3" name="Google Shape;482;p27">
              <a:extLst>
                <a:ext uri="{FF2B5EF4-FFF2-40B4-BE49-F238E27FC236}">
                  <a16:creationId xmlns:a16="http://schemas.microsoft.com/office/drawing/2014/main" xmlns="" id="{C105BA09-E772-FB5A-04BD-D78EC4BED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9009" y="4137211"/>
              <a:ext cx="1122112" cy="304784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2147483646 w 20290"/>
                <a:gd name="T19" fmla="*/ 2147483646 h 5507"/>
                <a:gd name="T20" fmla="*/ 2147483646 w 20290"/>
                <a:gd name="T21" fmla="*/ 2147483646 h 5507"/>
                <a:gd name="T22" fmla="*/ 2147483646 w 20290"/>
                <a:gd name="T23" fmla="*/ 2147483646 h 5507"/>
                <a:gd name="T24" fmla="*/ 2147483646 w 20290"/>
                <a:gd name="T25" fmla="*/ 2147483646 h 55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lnTo>
                    <a:pt x="2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4" name="Google Shape;483;p27">
              <a:extLst>
                <a:ext uri="{FF2B5EF4-FFF2-40B4-BE49-F238E27FC236}">
                  <a16:creationId xmlns:a16="http://schemas.microsoft.com/office/drawing/2014/main" xmlns="" id="{C98D4EC0-0F38-1DCC-AC70-84B8F8093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197533"/>
              <a:ext cx="1012018" cy="182553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5" name="Google Shape;484;p27">
              <a:extLst>
                <a:ext uri="{FF2B5EF4-FFF2-40B4-BE49-F238E27FC236}">
                  <a16:creationId xmlns:a16="http://schemas.microsoft.com/office/drawing/2014/main" xmlns="" id="{D805EE14-12F9-23D9-D5DE-8F4028086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289603"/>
              <a:ext cx="1012018" cy="90483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6" name="Google Shape;485;p27">
              <a:extLst>
                <a:ext uri="{FF2B5EF4-FFF2-40B4-BE49-F238E27FC236}">
                  <a16:creationId xmlns:a16="http://schemas.microsoft.com/office/drawing/2014/main" xmlns="" id="{FADE3581-D32A-C21D-C5AF-ED300FDD89C6}"/>
                </a:ext>
              </a:extLst>
            </p:cNvPr>
            <p:cNvSpPr/>
            <p:nvPr/>
          </p:nvSpPr>
          <p:spPr>
            <a:xfrm>
              <a:off x="5879750" y="4441995"/>
              <a:ext cx="1121311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7" name="Google Shape;486;p27">
              <a:extLst>
                <a:ext uri="{FF2B5EF4-FFF2-40B4-BE49-F238E27FC236}">
                  <a16:creationId xmlns:a16="http://schemas.microsoft.com/office/drawing/2014/main" xmlns="" id="{D9B42D8C-AC47-4974-EC40-3522D6F13C26}"/>
                </a:ext>
              </a:extLst>
            </p:cNvPr>
            <p:cNvSpPr/>
            <p:nvPr/>
          </p:nvSpPr>
          <p:spPr>
            <a:xfrm>
              <a:off x="5722511" y="4441995"/>
              <a:ext cx="1122900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8" name="Google Shape;487;p27">
              <a:extLst>
                <a:ext uri="{FF2B5EF4-FFF2-40B4-BE49-F238E27FC236}">
                  <a16:creationId xmlns:a16="http://schemas.microsoft.com/office/drawing/2014/main" xmlns="" id="{B6D46EF2-4FDD-33A6-F0CB-4EBD6C702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939" y="4502317"/>
              <a:ext cx="1012018" cy="184140"/>
            </a:xfrm>
            <a:custGeom>
              <a:avLst/>
              <a:gdLst>
                <a:gd name="T0" fmla="*/ 0 w 18305"/>
                <a:gd name="T1" fmla="*/ 0 h 3310"/>
                <a:gd name="T2" fmla="*/ 0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0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9" name="Google Shape;488;p27">
              <a:extLst>
                <a:ext uri="{FF2B5EF4-FFF2-40B4-BE49-F238E27FC236}">
                  <a16:creationId xmlns:a16="http://schemas.microsoft.com/office/drawing/2014/main" xmlns="" id="{2B5A5053-C554-8CD9-720B-F4276BE7D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939" y="4594387"/>
              <a:ext cx="1012018" cy="92070"/>
            </a:xfrm>
            <a:custGeom>
              <a:avLst/>
              <a:gdLst>
                <a:gd name="T0" fmla="*/ 0 w 18305"/>
                <a:gd name="T1" fmla="*/ 2147483646 h 1656"/>
                <a:gd name="T2" fmla="*/ 0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0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0" name="Google Shape;489;p27">
              <a:extLst>
                <a:ext uri="{FF2B5EF4-FFF2-40B4-BE49-F238E27FC236}">
                  <a16:creationId xmlns:a16="http://schemas.microsoft.com/office/drawing/2014/main" xmlns="" id="{918216AB-D1FE-25C4-54AC-7DADEEFCE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703" y="4848374"/>
              <a:ext cx="201133" cy="203189"/>
            </a:xfrm>
            <a:custGeom>
              <a:avLst/>
              <a:gdLst>
                <a:gd name="T0" fmla="*/ 2147483646 w 3620"/>
                <a:gd name="T1" fmla="*/ 0 h 3688"/>
                <a:gd name="T2" fmla="*/ 0 w 3620"/>
                <a:gd name="T3" fmla="*/ 2147483646 h 3688"/>
                <a:gd name="T4" fmla="*/ 2147483646 w 3620"/>
                <a:gd name="T5" fmla="*/ 2147483646 h 3688"/>
                <a:gd name="T6" fmla="*/ 2147483646 w 3620"/>
                <a:gd name="T7" fmla="*/ 2147483646 h 3688"/>
                <a:gd name="T8" fmla="*/ 2147483646 w 3620"/>
                <a:gd name="T9" fmla="*/ 0 h 36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1" name="Google Shape;490;p27">
              <a:extLst>
                <a:ext uri="{FF2B5EF4-FFF2-40B4-BE49-F238E27FC236}">
                  <a16:creationId xmlns:a16="http://schemas.microsoft.com/office/drawing/2014/main" xmlns="" id="{BCECA409-4751-7FBC-4756-E6BF6FA55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8047" y="4988066"/>
              <a:ext cx="65632" cy="63497"/>
            </a:xfrm>
            <a:custGeom>
              <a:avLst/>
              <a:gdLst>
                <a:gd name="T0" fmla="*/ 2147483646 w 1166"/>
                <a:gd name="T1" fmla="*/ 0 h 1147"/>
                <a:gd name="T2" fmla="*/ 2147483646 w 1166"/>
                <a:gd name="T3" fmla="*/ 2147483646 h 1147"/>
                <a:gd name="T4" fmla="*/ 2147483646 w 1166"/>
                <a:gd name="T5" fmla="*/ 2147483646 h 1147"/>
                <a:gd name="T6" fmla="*/ 2147483646 w 1166"/>
                <a:gd name="T7" fmla="*/ 2147483646 h 1147"/>
                <a:gd name="T8" fmla="*/ 2147483646 w 1166"/>
                <a:gd name="T9" fmla="*/ 2147483646 h 1147"/>
                <a:gd name="T10" fmla="*/ 2147483646 w 1166"/>
                <a:gd name="T11" fmla="*/ 0 h 1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2" name="Google Shape;491;p27">
              <a:extLst>
                <a:ext uri="{FF2B5EF4-FFF2-40B4-BE49-F238E27FC236}">
                  <a16:creationId xmlns:a16="http://schemas.microsoft.com/office/drawing/2014/main" xmlns="" id="{D7CAE8F1-CE7F-C202-EAEF-7F975215F378}"/>
                </a:ext>
              </a:extLst>
            </p:cNvPr>
            <p:cNvSpPr/>
            <p:nvPr/>
          </p:nvSpPr>
          <p:spPr>
            <a:xfrm>
              <a:off x="5644687" y="4084827"/>
              <a:ext cx="228709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492;p27">
              <a:extLst>
                <a:ext uri="{FF2B5EF4-FFF2-40B4-BE49-F238E27FC236}">
                  <a16:creationId xmlns:a16="http://schemas.microsoft.com/office/drawing/2014/main" xmlns="" id="{A5D87D38-09F7-33FE-A142-2E6F75008663}"/>
                </a:ext>
              </a:extLst>
            </p:cNvPr>
            <p:cNvSpPr/>
            <p:nvPr/>
          </p:nvSpPr>
          <p:spPr>
            <a:xfrm>
              <a:off x="5646275" y="4137211"/>
              <a:ext cx="216003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493;p27">
              <a:extLst>
                <a:ext uri="{FF2B5EF4-FFF2-40B4-BE49-F238E27FC236}">
                  <a16:creationId xmlns:a16="http://schemas.microsoft.com/office/drawing/2014/main" xmlns="" id="{806B68D3-E5F4-94F1-96CC-D5DC0A10E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673" y="4230869"/>
              <a:ext cx="209601" cy="688939"/>
            </a:xfrm>
            <a:custGeom>
              <a:avLst/>
              <a:gdLst>
                <a:gd name="T0" fmla="*/ 2147483646 w 3799"/>
                <a:gd name="T1" fmla="*/ 0 h 12455"/>
                <a:gd name="T2" fmla="*/ 0 w 3799"/>
                <a:gd name="T3" fmla="*/ 2147483646 h 12455"/>
                <a:gd name="T4" fmla="*/ 2147483646 w 3799"/>
                <a:gd name="T5" fmla="*/ 2147483646 h 12455"/>
                <a:gd name="T6" fmla="*/ 2147483646 w 3799"/>
                <a:gd name="T7" fmla="*/ 2147483646 h 12455"/>
                <a:gd name="T8" fmla="*/ 2147483646 w 3799"/>
                <a:gd name="T9" fmla="*/ 0 h 12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5" name="Google Shape;494;p27">
              <a:extLst>
                <a:ext uri="{FF2B5EF4-FFF2-40B4-BE49-F238E27FC236}">
                  <a16:creationId xmlns:a16="http://schemas.microsoft.com/office/drawing/2014/main" xmlns="" id="{5617E889-028E-11A5-DFF4-64BA38711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9805" y="4216582"/>
              <a:ext cx="222306" cy="685764"/>
            </a:xfrm>
            <a:custGeom>
              <a:avLst/>
              <a:gdLst>
                <a:gd name="T0" fmla="*/ 2147483646 w 4025"/>
                <a:gd name="T1" fmla="*/ 0 h 12402"/>
                <a:gd name="T2" fmla="*/ 2147483646 w 4025"/>
                <a:gd name="T3" fmla="*/ 2147483646 h 12402"/>
                <a:gd name="T4" fmla="*/ 2147483646 w 4025"/>
                <a:gd name="T5" fmla="*/ 2147483646 h 12402"/>
                <a:gd name="T6" fmla="*/ 2147483646 w 4025"/>
                <a:gd name="T7" fmla="*/ 2147483646 h 12402"/>
                <a:gd name="T8" fmla="*/ 2147483646 w 4025"/>
                <a:gd name="T9" fmla="*/ 2147483646 h 12402"/>
                <a:gd name="T10" fmla="*/ 2147483646 w 4025"/>
                <a:gd name="T11" fmla="*/ 0 h 124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6" name="Google Shape;495;p27">
              <a:extLst>
                <a:ext uri="{FF2B5EF4-FFF2-40B4-BE49-F238E27FC236}">
                  <a16:creationId xmlns:a16="http://schemas.microsoft.com/office/drawing/2014/main" xmlns="" id="{12167B5B-6D9C-FA97-4C9E-B7F203ED6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703" y="4200708"/>
              <a:ext cx="226539" cy="673065"/>
            </a:xfrm>
            <a:custGeom>
              <a:avLst/>
              <a:gdLst>
                <a:gd name="T0" fmla="*/ 2147483646 w 4077"/>
                <a:gd name="T1" fmla="*/ 0 h 12190"/>
                <a:gd name="T2" fmla="*/ 0 w 4077"/>
                <a:gd name="T3" fmla="*/ 2147483646 h 12190"/>
                <a:gd name="T4" fmla="*/ 0 w 4077"/>
                <a:gd name="T5" fmla="*/ 2147483646 h 12190"/>
                <a:gd name="T6" fmla="*/ 2147483646 w 4077"/>
                <a:gd name="T7" fmla="*/ 2147483646 h 12190"/>
                <a:gd name="T8" fmla="*/ 2147483646 w 4077"/>
                <a:gd name="T9" fmla="*/ 2147483646 h 12190"/>
                <a:gd name="T10" fmla="*/ 2147483646 w 4077"/>
                <a:gd name="T11" fmla="*/ 0 h 12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7" name="Google Shape;496;p27">
              <a:extLst>
                <a:ext uri="{FF2B5EF4-FFF2-40B4-BE49-F238E27FC236}">
                  <a16:creationId xmlns:a16="http://schemas.microsoft.com/office/drawing/2014/main" xmlns="" id="{DD4483B8-FBDF-E2F1-F08D-0C42ABBC8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969" y="4167373"/>
              <a:ext cx="241360" cy="161916"/>
            </a:xfrm>
            <a:custGeom>
              <a:avLst/>
              <a:gdLst>
                <a:gd name="T0" fmla="*/ 2147483646 w 4355"/>
                <a:gd name="T1" fmla="*/ 0 h 2926"/>
                <a:gd name="T2" fmla="*/ 2147483646 w 4355"/>
                <a:gd name="T3" fmla="*/ 2147483646 h 2926"/>
                <a:gd name="T4" fmla="*/ 2147483646 w 4355"/>
                <a:gd name="T5" fmla="*/ 2147483646 h 2926"/>
                <a:gd name="T6" fmla="*/ 2147483646 w 4355"/>
                <a:gd name="T7" fmla="*/ 2147483646 h 2926"/>
                <a:gd name="T8" fmla="*/ 2147483646 w 4355"/>
                <a:gd name="T9" fmla="*/ 2147483646 h 2926"/>
                <a:gd name="T10" fmla="*/ 2147483646 w 4355"/>
                <a:gd name="T11" fmla="*/ 2147483646 h 2926"/>
                <a:gd name="T12" fmla="*/ 2147483646 w 4355"/>
                <a:gd name="T13" fmla="*/ 2147483646 h 2926"/>
                <a:gd name="T14" fmla="*/ 2147483646 w 4355"/>
                <a:gd name="T15" fmla="*/ 2147483646 h 2926"/>
                <a:gd name="T16" fmla="*/ 2147483646 w 4355"/>
                <a:gd name="T17" fmla="*/ 2147483646 h 2926"/>
                <a:gd name="T18" fmla="*/ 2147483646 w 4355"/>
                <a:gd name="T19" fmla="*/ 2147483646 h 2926"/>
                <a:gd name="T20" fmla="*/ 2147483646 w 4355"/>
                <a:gd name="T21" fmla="*/ 2147483646 h 2926"/>
                <a:gd name="T22" fmla="*/ 2147483646 w 4355"/>
                <a:gd name="T23" fmla="*/ 0 h 29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8" name="Google Shape;497;p27">
              <a:extLst>
                <a:ext uri="{FF2B5EF4-FFF2-40B4-BE49-F238E27FC236}">
                  <a16:creationId xmlns:a16="http://schemas.microsoft.com/office/drawing/2014/main" xmlns="" id="{BF7D7B52-9456-A166-FFFF-32F722FD5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673" y="4167373"/>
              <a:ext cx="228657" cy="106356"/>
            </a:xfrm>
            <a:custGeom>
              <a:avLst/>
              <a:gdLst>
                <a:gd name="T0" fmla="*/ 2147483646 w 4130"/>
                <a:gd name="T1" fmla="*/ 0 h 1933"/>
                <a:gd name="T2" fmla="*/ 2147483646 w 4130"/>
                <a:gd name="T3" fmla="*/ 2147483646 h 1933"/>
                <a:gd name="T4" fmla="*/ 2147483646 w 4130"/>
                <a:gd name="T5" fmla="*/ 2147483646 h 1933"/>
                <a:gd name="T6" fmla="*/ 0 w 4130"/>
                <a:gd name="T7" fmla="*/ 2147483646 h 1933"/>
                <a:gd name="T8" fmla="*/ 2147483646 w 4130"/>
                <a:gd name="T9" fmla="*/ 2147483646 h 1933"/>
                <a:gd name="T10" fmla="*/ 2147483646 w 4130"/>
                <a:gd name="T11" fmla="*/ 2147483646 h 1933"/>
                <a:gd name="T12" fmla="*/ 2147483646 w 4130"/>
                <a:gd name="T13" fmla="*/ 2147483646 h 1933"/>
                <a:gd name="T14" fmla="*/ 2147483646 w 4130"/>
                <a:gd name="T15" fmla="*/ 2147483646 h 1933"/>
                <a:gd name="T16" fmla="*/ 2147483646 w 4130"/>
                <a:gd name="T17" fmla="*/ 2147483646 h 1933"/>
                <a:gd name="T18" fmla="*/ 2147483646 w 4130"/>
                <a:gd name="T19" fmla="*/ 0 h 1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9" name="Google Shape;498;p27">
              <a:extLst>
                <a:ext uri="{FF2B5EF4-FFF2-40B4-BE49-F238E27FC236}">
                  <a16:creationId xmlns:a16="http://schemas.microsoft.com/office/drawing/2014/main" xmlns="" id="{923C8514-01B6-0C01-8E00-7A2366F14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5438" y="4161023"/>
              <a:ext cx="245594" cy="79371"/>
            </a:xfrm>
            <a:custGeom>
              <a:avLst/>
              <a:gdLst>
                <a:gd name="T0" fmla="*/ 2147483646 w 4408"/>
                <a:gd name="T1" fmla="*/ 0 h 1458"/>
                <a:gd name="T2" fmla="*/ 2147483646 w 4408"/>
                <a:gd name="T3" fmla="*/ 2147483646 h 1458"/>
                <a:gd name="T4" fmla="*/ 2147483646 w 4408"/>
                <a:gd name="T5" fmla="*/ 2147483646 h 1458"/>
                <a:gd name="T6" fmla="*/ 2147483646 w 4408"/>
                <a:gd name="T7" fmla="*/ 2147483646 h 1458"/>
                <a:gd name="T8" fmla="*/ 2147483646 w 4408"/>
                <a:gd name="T9" fmla="*/ 2147483646 h 1458"/>
                <a:gd name="T10" fmla="*/ 2147483646 w 4408"/>
                <a:gd name="T11" fmla="*/ 2147483646 h 1458"/>
                <a:gd name="T12" fmla="*/ 2147483646 w 4408"/>
                <a:gd name="T13" fmla="*/ 2147483646 h 1458"/>
                <a:gd name="T14" fmla="*/ 2147483646 w 4408"/>
                <a:gd name="T15" fmla="*/ 2147483646 h 1458"/>
                <a:gd name="T16" fmla="*/ 2147483646 w 4408"/>
                <a:gd name="T17" fmla="*/ 0 h 14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0" name="Google Shape;499;p27">
              <a:extLst>
                <a:ext uri="{FF2B5EF4-FFF2-40B4-BE49-F238E27FC236}">
                  <a16:creationId xmlns:a16="http://schemas.microsoft.com/office/drawing/2014/main" xmlns="" id="{4564F173-A2C6-5B2D-61FD-55792375D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266" y="4254680"/>
              <a:ext cx="243477" cy="79371"/>
            </a:xfrm>
            <a:custGeom>
              <a:avLst/>
              <a:gdLst>
                <a:gd name="T0" fmla="*/ 2147483646 w 4421"/>
                <a:gd name="T1" fmla="*/ 2147483646 h 1445"/>
                <a:gd name="T2" fmla="*/ 2147483646 w 4421"/>
                <a:gd name="T3" fmla="*/ 2147483646 h 1445"/>
                <a:gd name="T4" fmla="*/ 2147483646 w 4421"/>
                <a:gd name="T5" fmla="*/ 2147483646 h 1445"/>
                <a:gd name="T6" fmla="*/ 2147483646 w 4421"/>
                <a:gd name="T7" fmla="*/ 2147483646 h 1445"/>
                <a:gd name="T8" fmla="*/ 2147483646 w 4421"/>
                <a:gd name="T9" fmla="*/ 2147483646 h 1445"/>
                <a:gd name="T10" fmla="*/ 2147483646 w 4421"/>
                <a:gd name="T11" fmla="*/ 2147483646 h 1445"/>
                <a:gd name="T12" fmla="*/ 2147483646 w 4421"/>
                <a:gd name="T13" fmla="*/ 2147483646 h 1445"/>
                <a:gd name="T14" fmla="*/ 2147483646 w 4421"/>
                <a:gd name="T15" fmla="*/ 2147483646 h 14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1" name="Google Shape;500;p27">
              <a:extLst>
                <a:ext uri="{FF2B5EF4-FFF2-40B4-BE49-F238E27FC236}">
                  <a16:creationId xmlns:a16="http://schemas.microsoft.com/office/drawing/2014/main" xmlns="" id="{17664E55-906D-987E-5893-3951CDD21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7041" y="3457797"/>
              <a:ext cx="156672" cy="233351"/>
            </a:xfrm>
            <a:custGeom>
              <a:avLst/>
              <a:gdLst>
                <a:gd name="T0" fmla="*/ 2147483646 w 2860"/>
                <a:gd name="T1" fmla="*/ 0 h 4232"/>
                <a:gd name="T2" fmla="*/ 2147483646 w 2860"/>
                <a:gd name="T3" fmla="*/ 2147483646 h 4232"/>
                <a:gd name="T4" fmla="*/ 2147483646 w 2860"/>
                <a:gd name="T5" fmla="*/ 2147483646 h 4232"/>
                <a:gd name="T6" fmla="*/ 2147483646 w 2860"/>
                <a:gd name="T7" fmla="*/ 2147483646 h 4232"/>
                <a:gd name="T8" fmla="*/ 2147483646 w 2860"/>
                <a:gd name="T9" fmla="*/ 2147483646 h 4232"/>
                <a:gd name="T10" fmla="*/ 2147483646 w 2860"/>
                <a:gd name="T11" fmla="*/ 2147483646 h 4232"/>
                <a:gd name="T12" fmla="*/ 2147483646 w 2860"/>
                <a:gd name="T13" fmla="*/ 2147483646 h 4232"/>
                <a:gd name="T14" fmla="*/ 2147483646 w 2860"/>
                <a:gd name="T15" fmla="*/ 2147483646 h 4232"/>
                <a:gd name="T16" fmla="*/ 2147483646 w 2860"/>
                <a:gd name="T17" fmla="*/ 0 h 42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2" name="Google Shape;501;p27">
              <a:extLst>
                <a:ext uri="{FF2B5EF4-FFF2-40B4-BE49-F238E27FC236}">
                  <a16:creationId xmlns:a16="http://schemas.microsoft.com/office/drawing/2014/main" xmlns="" id="{B10008B2-3903-3A88-0B28-6660E386F010}"/>
                </a:ext>
              </a:extLst>
            </p:cNvPr>
            <p:cNvSpPr/>
            <p:nvPr/>
          </p:nvSpPr>
          <p:spPr>
            <a:xfrm>
              <a:off x="6179930" y="3610189"/>
              <a:ext cx="527302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3" name="Google Shape;502;p27">
              <a:extLst>
                <a:ext uri="{FF2B5EF4-FFF2-40B4-BE49-F238E27FC236}">
                  <a16:creationId xmlns:a16="http://schemas.microsoft.com/office/drawing/2014/main" xmlns="" id="{6AD46A18-2542-2F9F-FDFE-3439D2F0986F}"/>
                </a:ext>
              </a:extLst>
            </p:cNvPr>
            <p:cNvSpPr/>
            <p:nvPr/>
          </p:nvSpPr>
          <p:spPr>
            <a:xfrm>
              <a:off x="6241873" y="3659399"/>
              <a:ext cx="206474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4" name="Google Shape;503;p27">
              <a:extLst>
                <a:ext uri="{FF2B5EF4-FFF2-40B4-BE49-F238E27FC236}">
                  <a16:creationId xmlns:a16="http://schemas.microsoft.com/office/drawing/2014/main" xmlns="" id="{30D5BE92-8AEA-7D2D-5811-6D208B673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8612" y="3719721"/>
              <a:ext cx="518712" cy="417490"/>
            </a:xfrm>
            <a:custGeom>
              <a:avLst/>
              <a:gdLst>
                <a:gd name="T0" fmla="*/ 2147483646 w 9385"/>
                <a:gd name="T1" fmla="*/ 0 h 7558"/>
                <a:gd name="T2" fmla="*/ 2147483646 w 9385"/>
                <a:gd name="T3" fmla="*/ 0 h 7558"/>
                <a:gd name="T4" fmla="*/ 2147483646 w 9385"/>
                <a:gd name="T5" fmla="*/ 2147483646 h 7558"/>
                <a:gd name="T6" fmla="*/ 2147483646 w 9385"/>
                <a:gd name="T7" fmla="*/ 2147483646 h 7558"/>
                <a:gd name="T8" fmla="*/ 2147483646 w 9385"/>
                <a:gd name="T9" fmla="*/ 2147483646 h 7558"/>
                <a:gd name="T10" fmla="*/ 2147483646 w 9385"/>
                <a:gd name="T11" fmla="*/ 2147483646 h 7558"/>
                <a:gd name="T12" fmla="*/ 2147483646 w 9385"/>
                <a:gd name="T13" fmla="*/ 2147483646 h 7558"/>
                <a:gd name="T14" fmla="*/ 2147483646 w 9385"/>
                <a:gd name="T15" fmla="*/ 2147483646 h 7558"/>
                <a:gd name="T16" fmla="*/ 2147483646 w 9385"/>
                <a:gd name="T17" fmla="*/ 0 h 75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xmlns="" id="{196DDFC5-6619-3763-542E-69228DED25B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98612" y="3608388"/>
            <a:ext cx="2203451" cy="2017712"/>
            <a:chOff x="1598355" y="3608289"/>
            <a:chExt cx="2204156" cy="2018295"/>
          </a:xfrm>
        </p:grpSpPr>
        <p:grpSp>
          <p:nvGrpSpPr>
            <p:cNvPr id="156" name="Google Shape;505;p27">
              <a:extLst>
                <a:ext uri="{FF2B5EF4-FFF2-40B4-BE49-F238E27FC236}">
                  <a16:creationId xmlns:a16="http://schemas.microsoft.com/office/drawing/2014/main" xmlns="" id="{6989A769-EDC5-5F5E-AA2C-BD8FEAB9E5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8355" y="4368920"/>
              <a:ext cx="868989" cy="1257663"/>
              <a:chOff x="3235834" y="3793899"/>
              <a:chExt cx="868989" cy="1257663"/>
            </a:xfrm>
          </p:grpSpPr>
          <p:sp>
            <p:nvSpPr>
              <p:cNvPr id="202" name="Google Shape;506;p27">
                <a:extLst>
                  <a:ext uri="{FF2B5EF4-FFF2-40B4-BE49-F238E27FC236}">
                    <a16:creationId xmlns:a16="http://schemas.microsoft.com/office/drawing/2014/main" xmlns="" id="{C81372E7-D304-AEEB-BFE8-E2556F29AF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5834" y="3795488"/>
                <a:ext cx="868111" cy="1256075"/>
              </a:xfrm>
              <a:custGeom>
                <a:avLst/>
                <a:gdLst>
                  <a:gd name="T0" fmla="*/ 2147483646 w 15711"/>
                  <a:gd name="T1" fmla="*/ 2147483646 h 22726"/>
                  <a:gd name="T2" fmla="*/ 2147483646 w 15711"/>
                  <a:gd name="T3" fmla="*/ 2147483646 h 22726"/>
                  <a:gd name="T4" fmla="*/ 2147483646 w 15711"/>
                  <a:gd name="T5" fmla="*/ 2147483646 h 22726"/>
                  <a:gd name="T6" fmla="*/ 2147483646 w 15711"/>
                  <a:gd name="T7" fmla="*/ 2147483646 h 22726"/>
                  <a:gd name="T8" fmla="*/ 2147483646 w 15711"/>
                  <a:gd name="T9" fmla="*/ 2147483646 h 22726"/>
                  <a:gd name="T10" fmla="*/ 2147483646 w 15711"/>
                  <a:gd name="T11" fmla="*/ 2147483646 h 22726"/>
                  <a:gd name="T12" fmla="*/ 2147483646 w 15711"/>
                  <a:gd name="T13" fmla="*/ 2147483646 h 22726"/>
                  <a:gd name="T14" fmla="*/ 2147483646 w 15711"/>
                  <a:gd name="T15" fmla="*/ 2147483646 h 22726"/>
                  <a:gd name="T16" fmla="*/ 2147483646 w 15711"/>
                  <a:gd name="T17" fmla="*/ 2147483646 h 227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lnTo>
                      <a:pt x="10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grpSp>
            <p:nvGrpSpPr>
              <p:cNvPr id="203" name="Google Shape;507;p27">
                <a:extLst>
                  <a:ext uri="{FF2B5EF4-FFF2-40B4-BE49-F238E27FC236}">
                    <a16:creationId xmlns:a16="http://schemas.microsoft.com/office/drawing/2014/main" xmlns="" id="{E67447DB-521B-601C-360D-A091C148CF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35834" y="3793899"/>
                <a:ext cx="863186" cy="1257663"/>
                <a:chOff x="3235834" y="3793899"/>
                <a:chExt cx="863186" cy="1257663"/>
              </a:xfrm>
            </p:grpSpPr>
            <p:sp>
              <p:nvSpPr>
                <p:cNvPr id="204" name="Google Shape;508;p27">
                  <a:extLst>
                    <a:ext uri="{FF2B5EF4-FFF2-40B4-BE49-F238E27FC236}">
                      <a16:creationId xmlns:a16="http://schemas.microsoft.com/office/drawing/2014/main" xmlns="" id="{C68B8D32-6BF0-6CF8-F6E9-6706BDFF2EEC}"/>
                    </a:ext>
                  </a:extLst>
                </p:cNvPr>
                <p:cNvSpPr/>
                <p:nvPr/>
              </p:nvSpPr>
              <p:spPr>
                <a:xfrm>
                  <a:off x="3235834" y="3793900"/>
                  <a:ext cx="814647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800" i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05" name="Google Shape;509;p27">
                  <a:extLst>
                    <a:ext uri="{FF2B5EF4-FFF2-40B4-BE49-F238E27FC236}">
                      <a16:creationId xmlns:a16="http://schemas.microsoft.com/office/drawing/2014/main" xmlns="" id="{038FE3B6-8B0D-4A41-57AF-770B06D51A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5706" y="3905057"/>
                  <a:ext cx="717781" cy="182616"/>
                </a:xfrm>
                <a:custGeom>
                  <a:avLst/>
                  <a:gdLst>
                    <a:gd name="T0" fmla="*/ 2147483646 w 13011"/>
                    <a:gd name="T1" fmla="*/ 0 h 3309"/>
                    <a:gd name="T2" fmla="*/ 0 w 13011"/>
                    <a:gd name="T3" fmla="*/ 2147483646 h 3309"/>
                    <a:gd name="T4" fmla="*/ 0 w 13011"/>
                    <a:gd name="T5" fmla="*/ 2147483646 h 3309"/>
                    <a:gd name="T6" fmla="*/ 2147483646 w 13011"/>
                    <a:gd name="T7" fmla="*/ 2147483646 h 3309"/>
                    <a:gd name="T8" fmla="*/ 2147483646 w 13011"/>
                    <a:gd name="T9" fmla="*/ 2147483646 h 3309"/>
                    <a:gd name="T10" fmla="*/ 2147483646 w 13011"/>
                    <a:gd name="T11" fmla="*/ 2147483646 h 3309"/>
                    <a:gd name="T12" fmla="*/ 2147483646 w 13011"/>
                    <a:gd name="T13" fmla="*/ 2147483646 h 3309"/>
                    <a:gd name="T14" fmla="*/ 2147483646 w 13011"/>
                    <a:gd name="T15" fmla="*/ 0 h 3309"/>
                    <a:gd name="T16" fmla="*/ 2147483646 w 13011"/>
                    <a:gd name="T17" fmla="*/ 0 h 330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lnTo>
                        <a:pt x="662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06" name="Google Shape;510;p27">
                  <a:extLst>
                    <a:ext uri="{FF2B5EF4-FFF2-40B4-BE49-F238E27FC236}">
                      <a16:creationId xmlns:a16="http://schemas.microsoft.com/office/drawing/2014/main" xmlns="" id="{58C2428D-7123-44E3-DE49-DE7BC9FF21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260760"/>
                  <a:ext cx="146097" cy="144505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07" name="Google Shape;511;p27">
                  <a:extLst>
                    <a:ext uri="{FF2B5EF4-FFF2-40B4-BE49-F238E27FC236}">
                      <a16:creationId xmlns:a16="http://schemas.microsoft.com/office/drawing/2014/main" xmlns="" id="{BAC2E6C2-1D8D-E690-FEFB-43C96822B2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260760"/>
                  <a:ext cx="143979" cy="144505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08" name="Google Shape;512;p27">
                  <a:extLst>
                    <a:ext uri="{FF2B5EF4-FFF2-40B4-BE49-F238E27FC236}">
                      <a16:creationId xmlns:a16="http://schemas.microsoft.com/office/drawing/2014/main" xmlns="" id="{DB2D2FF9-4408-18E7-96A4-18DB1D4299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1" y="4260760"/>
                  <a:ext cx="143979" cy="144505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09" name="Google Shape;513;p27">
                  <a:extLst>
                    <a:ext uri="{FF2B5EF4-FFF2-40B4-BE49-F238E27FC236}">
                      <a16:creationId xmlns:a16="http://schemas.microsoft.com/office/drawing/2014/main" xmlns="" id="{E3C577C3-7472-0896-1DAF-B50B0A6A23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454491"/>
                  <a:ext cx="146097" cy="142916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0" name="Google Shape;514;p27">
                  <a:extLst>
                    <a:ext uri="{FF2B5EF4-FFF2-40B4-BE49-F238E27FC236}">
                      <a16:creationId xmlns:a16="http://schemas.microsoft.com/office/drawing/2014/main" xmlns="" id="{FA10FD1C-C00B-0C80-88A5-CE96D90BB6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454491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1" name="Google Shape;515;p27">
                  <a:extLst>
                    <a:ext uri="{FF2B5EF4-FFF2-40B4-BE49-F238E27FC236}">
                      <a16:creationId xmlns:a16="http://schemas.microsoft.com/office/drawing/2014/main" xmlns="" id="{CCDEDA80-9C29-5D50-3797-49207BEB84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1" y="4454491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2" name="Google Shape;516;p27">
                  <a:extLst>
                    <a:ext uri="{FF2B5EF4-FFF2-40B4-BE49-F238E27FC236}">
                      <a16:creationId xmlns:a16="http://schemas.microsoft.com/office/drawing/2014/main" xmlns="" id="{EF5BF681-CD0E-233F-A5D5-DC3072AD02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645046"/>
                  <a:ext cx="146097" cy="146092"/>
                </a:xfrm>
                <a:custGeom>
                  <a:avLst/>
                  <a:gdLst>
                    <a:gd name="T0" fmla="*/ 2147483646 w 2648"/>
                    <a:gd name="T1" fmla="*/ 0 h 2648"/>
                    <a:gd name="T2" fmla="*/ 0 w 2648"/>
                    <a:gd name="T3" fmla="*/ 2147483646 h 2648"/>
                    <a:gd name="T4" fmla="*/ 0 w 2648"/>
                    <a:gd name="T5" fmla="*/ 2147483646 h 2648"/>
                    <a:gd name="T6" fmla="*/ 2147483646 w 2648"/>
                    <a:gd name="T7" fmla="*/ 2147483646 h 2648"/>
                    <a:gd name="T8" fmla="*/ 2147483646 w 2648"/>
                    <a:gd name="T9" fmla="*/ 2147483646 h 2648"/>
                    <a:gd name="T10" fmla="*/ 2147483646 w 2648"/>
                    <a:gd name="T11" fmla="*/ 2147483646 h 2648"/>
                    <a:gd name="T12" fmla="*/ 2147483646 w 2648"/>
                    <a:gd name="T13" fmla="*/ 2147483646 h 2648"/>
                    <a:gd name="T14" fmla="*/ 2147483646 w 2648"/>
                    <a:gd name="T15" fmla="*/ 0 h 2648"/>
                    <a:gd name="T16" fmla="*/ 2147483646 w 2648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3" name="Google Shape;517;p27">
                  <a:extLst>
                    <a:ext uri="{FF2B5EF4-FFF2-40B4-BE49-F238E27FC236}">
                      <a16:creationId xmlns:a16="http://schemas.microsoft.com/office/drawing/2014/main" xmlns="" id="{2129816B-9651-F898-F171-C70A02E722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645046"/>
                  <a:ext cx="143979" cy="146092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4" name="Google Shape;518;p27">
                  <a:extLst>
                    <a:ext uri="{FF2B5EF4-FFF2-40B4-BE49-F238E27FC236}">
                      <a16:creationId xmlns:a16="http://schemas.microsoft.com/office/drawing/2014/main" xmlns="" id="{A8AFC85E-5ED0-4B83-94FE-7C4E3957A0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1" y="4645046"/>
                  <a:ext cx="143979" cy="146092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5" name="Google Shape;519;p27">
                  <a:extLst>
                    <a:ext uri="{FF2B5EF4-FFF2-40B4-BE49-F238E27FC236}">
                      <a16:creationId xmlns:a16="http://schemas.microsoft.com/office/drawing/2014/main" xmlns="" id="{1525B46C-180B-AE78-C656-D74DBCCE0A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840365"/>
                  <a:ext cx="146097" cy="144504"/>
                </a:xfrm>
                <a:custGeom>
                  <a:avLst/>
                  <a:gdLst>
                    <a:gd name="T0" fmla="*/ 2147483646 w 2648"/>
                    <a:gd name="T1" fmla="*/ 0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0 h 2595"/>
                    <a:gd name="T16" fmla="*/ 2147483646 w 2648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6" name="Google Shape;520;p27">
                  <a:extLst>
                    <a:ext uri="{FF2B5EF4-FFF2-40B4-BE49-F238E27FC236}">
                      <a16:creationId xmlns:a16="http://schemas.microsoft.com/office/drawing/2014/main" xmlns="" id="{B2CA761D-BDBB-0222-BB7D-B19D392237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840365"/>
                  <a:ext cx="143979" cy="144504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7" name="Google Shape;521;p27">
                  <a:extLst>
                    <a:ext uri="{FF2B5EF4-FFF2-40B4-BE49-F238E27FC236}">
                      <a16:creationId xmlns:a16="http://schemas.microsoft.com/office/drawing/2014/main" xmlns="" id="{7B284245-E3AF-41DA-3471-EE8A820A49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1" y="4840365"/>
                  <a:ext cx="143979" cy="144504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8" name="Google Shape;522;p27">
                  <a:extLst>
                    <a:ext uri="{FF2B5EF4-FFF2-40B4-BE49-F238E27FC236}">
                      <a16:creationId xmlns:a16="http://schemas.microsoft.com/office/drawing/2014/main" xmlns="" id="{E7DD684D-1BB5-EF1C-4243-23C379032A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4099" y="4186126"/>
                  <a:ext cx="243494" cy="865437"/>
                </a:xfrm>
                <a:custGeom>
                  <a:avLst/>
                  <a:gdLst>
                    <a:gd name="T0" fmla="*/ 2147483646 w 4409"/>
                    <a:gd name="T1" fmla="*/ 2147483646 h 15671"/>
                    <a:gd name="T2" fmla="*/ 2147483646 w 4409"/>
                    <a:gd name="T3" fmla="*/ 2147483646 h 15671"/>
                    <a:gd name="T4" fmla="*/ 2147483646 w 4409"/>
                    <a:gd name="T5" fmla="*/ 2147483646 h 15671"/>
                    <a:gd name="T6" fmla="*/ 2147483646 w 4409"/>
                    <a:gd name="T7" fmla="*/ 2147483646 h 15671"/>
                    <a:gd name="T8" fmla="*/ 2147483646 w 4409"/>
                    <a:gd name="T9" fmla="*/ 2147483646 h 15671"/>
                    <a:gd name="T10" fmla="*/ 2147483646 w 4409"/>
                    <a:gd name="T11" fmla="*/ 2147483646 h 15671"/>
                    <a:gd name="T12" fmla="*/ 2147483646 w 4409"/>
                    <a:gd name="T13" fmla="*/ 2147483646 h 15671"/>
                    <a:gd name="T14" fmla="*/ 2147483646 w 4409"/>
                    <a:gd name="T15" fmla="*/ 2147483646 h 15671"/>
                    <a:gd name="T16" fmla="*/ 2147483646 w 4409"/>
                    <a:gd name="T17" fmla="*/ 2147483646 h 15671"/>
                    <a:gd name="T18" fmla="*/ 2147483646 w 4409"/>
                    <a:gd name="T19" fmla="*/ 2147483646 h 15671"/>
                    <a:gd name="T20" fmla="*/ 2147483646 w 4409"/>
                    <a:gd name="T21" fmla="*/ 2147483646 h 15671"/>
                    <a:gd name="T22" fmla="*/ 2147483646 w 4409"/>
                    <a:gd name="T23" fmla="*/ 2147483646 h 15671"/>
                    <a:gd name="T24" fmla="*/ 2147483646 w 4409"/>
                    <a:gd name="T25" fmla="*/ 2147483646 h 15671"/>
                    <a:gd name="T26" fmla="*/ 2147483646 w 4409"/>
                    <a:gd name="T27" fmla="*/ 2147483646 h 15671"/>
                    <a:gd name="T28" fmla="*/ 2147483646 w 4409"/>
                    <a:gd name="T29" fmla="*/ 2147483646 h 15671"/>
                    <a:gd name="T30" fmla="*/ 2147483646 w 4409"/>
                    <a:gd name="T31" fmla="*/ 2147483646 h 15671"/>
                    <a:gd name="T32" fmla="*/ 2147483646 w 4409"/>
                    <a:gd name="T33" fmla="*/ 2147483646 h 15671"/>
                    <a:gd name="T34" fmla="*/ 2147483646 w 4409"/>
                    <a:gd name="T35" fmla="*/ 2147483646 h 15671"/>
                    <a:gd name="T36" fmla="*/ 2147483646 w 4409"/>
                    <a:gd name="T37" fmla="*/ 2147483646 h 15671"/>
                    <a:gd name="T38" fmla="*/ 2147483646 w 4409"/>
                    <a:gd name="T39" fmla="*/ 2147483646 h 15671"/>
                    <a:gd name="T40" fmla="*/ 2147483646 w 4409"/>
                    <a:gd name="T41" fmla="*/ 2147483646 h 15671"/>
                    <a:gd name="T42" fmla="*/ 2147483646 w 4409"/>
                    <a:gd name="T43" fmla="*/ 2147483646 h 15671"/>
                    <a:gd name="T44" fmla="*/ 2147483646 w 4409"/>
                    <a:gd name="T45" fmla="*/ 2147483646 h 15671"/>
                    <a:gd name="T46" fmla="*/ 2147483646 w 4409"/>
                    <a:gd name="T47" fmla="*/ 2147483646 h 15671"/>
                    <a:gd name="T48" fmla="*/ 2147483646 w 4409"/>
                    <a:gd name="T49" fmla="*/ 2147483646 h 15671"/>
                    <a:gd name="T50" fmla="*/ 2147483646 w 4409"/>
                    <a:gd name="T51" fmla="*/ 2147483646 h 15671"/>
                    <a:gd name="T52" fmla="*/ 2147483646 w 4409"/>
                    <a:gd name="T53" fmla="*/ 2147483646 h 15671"/>
                    <a:gd name="T54" fmla="*/ 2147483646 w 4409"/>
                    <a:gd name="T55" fmla="*/ 0 h 15671"/>
                    <a:gd name="T56" fmla="*/ 2147483646 w 4409"/>
                    <a:gd name="T57" fmla="*/ 2147483646 h 15671"/>
                    <a:gd name="T58" fmla="*/ 2147483646 w 4409"/>
                    <a:gd name="T59" fmla="*/ 2147483646 h 15671"/>
                    <a:gd name="T60" fmla="*/ 2147483646 w 4409"/>
                    <a:gd name="T61" fmla="*/ 2147483646 h 15671"/>
                    <a:gd name="T62" fmla="*/ 2147483646 w 4409"/>
                    <a:gd name="T63" fmla="*/ 2147483646 h 15671"/>
                    <a:gd name="T64" fmla="*/ 2147483646 w 4409"/>
                    <a:gd name="T65" fmla="*/ 0 h 15671"/>
                    <a:gd name="T66" fmla="*/ 2147483646 w 4409"/>
                    <a:gd name="T67" fmla="*/ 0 h 1567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lnTo>
                        <a:pt x="2595" y="1377"/>
                      </a:ln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lnTo>
                        <a:pt x="2595" y="4858"/>
                      </a:ln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lnTo>
                        <a:pt x="2595" y="8325"/>
                      </a:ln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19" name="Google Shape;523;p27">
                  <a:extLst>
                    <a:ext uri="{FF2B5EF4-FFF2-40B4-BE49-F238E27FC236}">
                      <a16:creationId xmlns:a16="http://schemas.microsoft.com/office/drawing/2014/main" xmlns="" id="{9F0BA858-146F-6D6A-E029-84CDF1F70007}"/>
                    </a:ext>
                  </a:extLst>
                </p:cNvPr>
                <p:cNvSpPr/>
                <p:nvPr/>
              </p:nvSpPr>
              <p:spPr>
                <a:xfrm>
                  <a:off x="3828160" y="3793900"/>
                  <a:ext cx="22073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1800" i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20" name="Google Shape;524;p27">
                  <a:extLst>
                    <a:ext uri="{FF2B5EF4-FFF2-40B4-BE49-F238E27FC236}">
                      <a16:creationId xmlns:a16="http://schemas.microsoft.com/office/drawing/2014/main" xmlns="" id="{F4B5A484-A7CD-289E-A889-3DA3A2F3B3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4099" y="3905057"/>
                  <a:ext cx="169388" cy="182616"/>
                </a:xfrm>
                <a:custGeom>
                  <a:avLst/>
                  <a:gdLst>
                    <a:gd name="T0" fmla="*/ 2147483646 w 3085"/>
                    <a:gd name="T1" fmla="*/ 0 h 3309"/>
                    <a:gd name="T2" fmla="*/ 2147483646 w 3085"/>
                    <a:gd name="T3" fmla="*/ 2147483646 h 3309"/>
                    <a:gd name="T4" fmla="*/ 2147483646 w 3085"/>
                    <a:gd name="T5" fmla="*/ 2147483646 h 3309"/>
                    <a:gd name="T6" fmla="*/ 2147483646 w 3085"/>
                    <a:gd name="T7" fmla="*/ 2147483646 h 3309"/>
                    <a:gd name="T8" fmla="*/ 2147483646 w 3085"/>
                    <a:gd name="T9" fmla="*/ 2147483646 h 3309"/>
                    <a:gd name="T10" fmla="*/ 2147483646 w 3085"/>
                    <a:gd name="T11" fmla="*/ 2147483646 h 3309"/>
                    <a:gd name="T12" fmla="*/ 2147483646 w 3085"/>
                    <a:gd name="T13" fmla="*/ 2147483646 h 3309"/>
                    <a:gd name="T14" fmla="*/ 2147483646 w 3085"/>
                    <a:gd name="T15" fmla="*/ 2147483646 h 3309"/>
                    <a:gd name="T16" fmla="*/ 2147483646 w 3085"/>
                    <a:gd name="T17" fmla="*/ 2147483646 h 3309"/>
                    <a:gd name="T18" fmla="*/ 2147483646 w 3085"/>
                    <a:gd name="T19" fmla="*/ 0 h 3309"/>
                    <a:gd name="T20" fmla="*/ 2147483646 w 3085"/>
                    <a:gd name="T21" fmla="*/ 0 h 330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1" name="Google Shape;525;p27">
                  <a:extLst>
                    <a:ext uri="{FF2B5EF4-FFF2-40B4-BE49-F238E27FC236}">
                      <a16:creationId xmlns:a16="http://schemas.microsoft.com/office/drawing/2014/main" xmlns="" id="{BE255DF8-9591-8758-ED0A-9E53D10F26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2823" y="3944757"/>
                  <a:ext cx="35994" cy="101629"/>
                </a:xfrm>
                <a:custGeom>
                  <a:avLst/>
                  <a:gdLst>
                    <a:gd name="T0" fmla="*/ 2147483646 w 649"/>
                    <a:gd name="T1" fmla="*/ 0 h 1814"/>
                    <a:gd name="T2" fmla="*/ 2147483646 w 649"/>
                    <a:gd name="T3" fmla="*/ 2147483646 h 1814"/>
                    <a:gd name="T4" fmla="*/ 0 w 649"/>
                    <a:gd name="T5" fmla="*/ 2147483646 h 1814"/>
                    <a:gd name="T6" fmla="*/ 2147483646 w 649"/>
                    <a:gd name="T7" fmla="*/ 2147483646 h 1814"/>
                    <a:gd name="T8" fmla="*/ 2147483646 w 649"/>
                    <a:gd name="T9" fmla="*/ 2147483646 h 1814"/>
                    <a:gd name="T10" fmla="*/ 2147483646 w 649"/>
                    <a:gd name="T11" fmla="*/ 2147483646 h 1814"/>
                    <a:gd name="T12" fmla="*/ 2147483646 w 649"/>
                    <a:gd name="T13" fmla="*/ 2147483646 h 1814"/>
                    <a:gd name="T14" fmla="*/ 2147483646 w 649"/>
                    <a:gd name="T15" fmla="*/ 2147483646 h 1814"/>
                    <a:gd name="T16" fmla="*/ 2147483646 w 649"/>
                    <a:gd name="T17" fmla="*/ 2147483646 h 1814"/>
                    <a:gd name="T18" fmla="*/ 2147483646 w 649"/>
                    <a:gd name="T19" fmla="*/ 2147483646 h 1814"/>
                    <a:gd name="T20" fmla="*/ 2147483646 w 649"/>
                    <a:gd name="T21" fmla="*/ 2147483646 h 1814"/>
                    <a:gd name="T22" fmla="*/ 2147483646 w 649"/>
                    <a:gd name="T23" fmla="*/ 2147483646 h 1814"/>
                    <a:gd name="T24" fmla="*/ 2147483646 w 649"/>
                    <a:gd name="T25" fmla="*/ 2147483646 h 1814"/>
                    <a:gd name="T26" fmla="*/ 2147483646 w 649"/>
                    <a:gd name="T27" fmla="*/ 2147483646 h 1814"/>
                    <a:gd name="T28" fmla="*/ 2147483646 w 649"/>
                    <a:gd name="T29" fmla="*/ 2147483646 h 1814"/>
                    <a:gd name="T30" fmla="*/ 2147483646 w 649"/>
                    <a:gd name="T31" fmla="*/ 2147483646 h 1814"/>
                    <a:gd name="T32" fmla="*/ 2147483646 w 649"/>
                    <a:gd name="T33" fmla="*/ 2147483646 h 1814"/>
                    <a:gd name="T34" fmla="*/ 2147483646 w 649"/>
                    <a:gd name="T35" fmla="*/ 2147483646 h 1814"/>
                    <a:gd name="T36" fmla="*/ 2147483646 w 649"/>
                    <a:gd name="T37" fmla="*/ 2147483646 h 1814"/>
                    <a:gd name="T38" fmla="*/ 2147483646 w 649"/>
                    <a:gd name="T39" fmla="*/ 2147483646 h 1814"/>
                    <a:gd name="T40" fmla="*/ 2147483646 w 649"/>
                    <a:gd name="T41" fmla="*/ 2147483646 h 1814"/>
                    <a:gd name="T42" fmla="*/ 2147483646 w 649"/>
                    <a:gd name="T43" fmla="*/ 2147483646 h 1814"/>
                    <a:gd name="T44" fmla="*/ 0 w 649"/>
                    <a:gd name="T45" fmla="*/ 2147483646 h 1814"/>
                    <a:gd name="T46" fmla="*/ 2147483646 w 649"/>
                    <a:gd name="T47" fmla="*/ 2147483646 h 1814"/>
                    <a:gd name="T48" fmla="*/ 2147483646 w 649"/>
                    <a:gd name="T49" fmla="*/ 2147483646 h 1814"/>
                    <a:gd name="T50" fmla="*/ 2147483646 w 649"/>
                    <a:gd name="T51" fmla="*/ 2147483646 h 1814"/>
                    <a:gd name="T52" fmla="*/ 2147483646 w 649"/>
                    <a:gd name="T53" fmla="*/ 2147483646 h 1814"/>
                    <a:gd name="T54" fmla="*/ 2147483646 w 649"/>
                    <a:gd name="T55" fmla="*/ 2147483646 h 1814"/>
                    <a:gd name="T56" fmla="*/ 2147483646 w 649"/>
                    <a:gd name="T57" fmla="*/ 2147483646 h 1814"/>
                    <a:gd name="T58" fmla="*/ 2147483646 w 649"/>
                    <a:gd name="T59" fmla="*/ 2147483646 h 1814"/>
                    <a:gd name="T60" fmla="*/ 2147483646 w 649"/>
                    <a:gd name="T61" fmla="*/ 2147483646 h 1814"/>
                    <a:gd name="T62" fmla="*/ 2147483646 w 649"/>
                    <a:gd name="T63" fmla="*/ 2147483646 h 1814"/>
                    <a:gd name="T64" fmla="*/ 2147483646 w 649"/>
                    <a:gd name="T65" fmla="*/ 2147483646 h 1814"/>
                    <a:gd name="T66" fmla="*/ 2147483646 w 649"/>
                    <a:gd name="T67" fmla="*/ 0 h 1814"/>
                    <a:gd name="T68" fmla="*/ 2147483646 w 649"/>
                    <a:gd name="T69" fmla="*/ 0 h 181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2" name="Google Shape;526;p27">
                  <a:extLst>
                    <a:ext uri="{FF2B5EF4-FFF2-40B4-BE49-F238E27FC236}">
                      <a16:creationId xmlns:a16="http://schemas.microsoft.com/office/drawing/2014/main" xmlns="" id="{53D25A42-E296-5DC0-E4FB-62E289F6DE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3052" y="3944757"/>
                  <a:ext cx="63520" cy="101629"/>
                </a:xfrm>
                <a:custGeom>
                  <a:avLst/>
                  <a:gdLst>
                    <a:gd name="T0" fmla="*/ 2147483646 w 1152"/>
                    <a:gd name="T1" fmla="*/ 2147483646 h 1854"/>
                    <a:gd name="T2" fmla="*/ 2147483646 w 1152"/>
                    <a:gd name="T3" fmla="*/ 2147483646 h 1854"/>
                    <a:gd name="T4" fmla="*/ 2147483646 w 1152"/>
                    <a:gd name="T5" fmla="*/ 2147483646 h 1854"/>
                    <a:gd name="T6" fmla="*/ 2147483646 w 1152"/>
                    <a:gd name="T7" fmla="*/ 2147483646 h 1854"/>
                    <a:gd name="T8" fmla="*/ 2147483646 w 1152"/>
                    <a:gd name="T9" fmla="*/ 2147483646 h 1854"/>
                    <a:gd name="T10" fmla="*/ 2147483646 w 1152"/>
                    <a:gd name="T11" fmla="*/ 2147483646 h 1854"/>
                    <a:gd name="T12" fmla="*/ 2147483646 w 1152"/>
                    <a:gd name="T13" fmla="*/ 2147483646 h 1854"/>
                    <a:gd name="T14" fmla="*/ 2147483646 w 1152"/>
                    <a:gd name="T15" fmla="*/ 2147483646 h 1854"/>
                    <a:gd name="T16" fmla="*/ 2147483646 w 1152"/>
                    <a:gd name="T17" fmla="*/ 2147483646 h 1854"/>
                    <a:gd name="T18" fmla="*/ 2147483646 w 1152"/>
                    <a:gd name="T19" fmla="*/ 2147483646 h 1854"/>
                    <a:gd name="T20" fmla="*/ 2147483646 w 1152"/>
                    <a:gd name="T21" fmla="*/ 2147483646 h 1854"/>
                    <a:gd name="T22" fmla="*/ 2147483646 w 1152"/>
                    <a:gd name="T23" fmla="*/ 2147483646 h 1854"/>
                    <a:gd name="T24" fmla="*/ 2147483646 w 1152"/>
                    <a:gd name="T25" fmla="*/ 2147483646 h 1854"/>
                    <a:gd name="T26" fmla="*/ 2147483646 w 1152"/>
                    <a:gd name="T27" fmla="*/ 2147483646 h 1854"/>
                    <a:gd name="T28" fmla="*/ 2147483646 w 1152"/>
                    <a:gd name="T29" fmla="*/ 2147483646 h 1854"/>
                    <a:gd name="T30" fmla="*/ 2147483646 w 1152"/>
                    <a:gd name="T31" fmla="*/ 2147483646 h 1854"/>
                    <a:gd name="T32" fmla="*/ 2147483646 w 1152"/>
                    <a:gd name="T33" fmla="*/ 2147483646 h 1854"/>
                    <a:gd name="T34" fmla="*/ 2147483646 w 1152"/>
                    <a:gd name="T35" fmla="*/ 2147483646 h 1854"/>
                    <a:gd name="T36" fmla="*/ 2147483646 w 1152"/>
                    <a:gd name="T37" fmla="*/ 2147483646 h 1854"/>
                    <a:gd name="T38" fmla="*/ 2147483646 w 1152"/>
                    <a:gd name="T39" fmla="*/ 2147483646 h 1854"/>
                    <a:gd name="T40" fmla="*/ 2147483646 w 1152"/>
                    <a:gd name="T41" fmla="*/ 2147483646 h 1854"/>
                    <a:gd name="T42" fmla="*/ 2147483646 w 1152"/>
                    <a:gd name="T43" fmla="*/ 2147483646 h 1854"/>
                    <a:gd name="T44" fmla="*/ 2147483646 w 1152"/>
                    <a:gd name="T45" fmla="*/ 2147483646 h 1854"/>
                    <a:gd name="T46" fmla="*/ 2147483646 w 1152"/>
                    <a:gd name="T47" fmla="*/ 2147483646 h 1854"/>
                    <a:gd name="T48" fmla="*/ 2147483646 w 1152"/>
                    <a:gd name="T49" fmla="*/ 2147483646 h 1854"/>
                    <a:gd name="T50" fmla="*/ 2147483646 w 1152"/>
                    <a:gd name="T51" fmla="*/ 2147483646 h 1854"/>
                    <a:gd name="T52" fmla="*/ 2147483646 w 1152"/>
                    <a:gd name="T53" fmla="*/ 2147483646 h 1854"/>
                    <a:gd name="T54" fmla="*/ 2147483646 w 1152"/>
                    <a:gd name="T55" fmla="*/ 2147483646 h 1854"/>
                    <a:gd name="T56" fmla="*/ 2147483646 w 1152"/>
                    <a:gd name="T57" fmla="*/ 2147483646 h 1854"/>
                    <a:gd name="T58" fmla="*/ 2147483646 w 1152"/>
                    <a:gd name="T59" fmla="*/ 2147483646 h 1854"/>
                    <a:gd name="T60" fmla="*/ 2147483646 w 1152"/>
                    <a:gd name="T61" fmla="*/ 2147483646 h 1854"/>
                    <a:gd name="T62" fmla="*/ 2147483646 w 1152"/>
                    <a:gd name="T63" fmla="*/ 2147483646 h 1854"/>
                    <a:gd name="T64" fmla="*/ 2147483646 w 1152"/>
                    <a:gd name="T65" fmla="*/ 2147483646 h 1854"/>
                    <a:gd name="T66" fmla="*/ 2147483646 w 1152"/>
                    <a:gd name="T67" fmla="*/ 2147483646 h 1854"/>
                    <a:gd name="T68" fmla="*/ 2147483646 w 1152"/>
                    <a:gd name="T69" fmla="*/ 2147483646 h 1854"/>
                    <a:gd name="T70" fmla="*/ 2147483646 w 1152"/>
                    <a:gd name="T71" fmla="*/ 2147483646 h 1854"/>
                    <a:gd name="T72" fmla="*/ 2147483646 w 1152"/>
                    <a:gd name="T73" fmla="*/ 2147483646 h 1854"/>
                    <a:gd name="T74" fmla="*/ 2147483646 w 1152"/>
                    <a:gd name="T75" fmla="*/ 2147483646 h 1854"/>
                    <a:gd name="T76" fmla="*/ 2147483646 w 1152"/>
                    <a:gd name="T77" fmla="*/ 2147483646 h 1854"/>
                    <a:gd name="T78" fmla="*/ 2147483646 w 1152"/>
                    <a:gd name="T79" fmla="*/ 2147483646 h 1854"/>
                    <a:gd name="T80" fmla="*/ 2147483646 w 1152"/>
                    <a:gd name="T81" fmla="*/ 2147483646 h 1854"/>
                    <a:gd name="T82" fmla="*/ 2147483646 w 1152"/>
                    <a:gd name="T83" fmla="*/ 2147483646 h 1854"/>
                    <a:gd name="T84" fmla="*/ 2147483646 w 1152"/>
                    <a:gd name="T85" fmla="*/ 2147483646 h 1854"/>
                    <a:gd name="T86" fmla="*/ 2147483646 w 1152"/>
                    <a:gd name="T87" fmla="*/ 2147483646 h 1854"/>
                    <a:gd name="T88" fmla="*/ 2147483646 w 1152"/>
                    <a:gd name="T89" fmla="*/ 2147483646 h 1854"/>
                    <a:gd name="T90" fmla="*/ 2147483646 w 1152"/>
                    <a:gd name="T91" fmla="*/ 2147483646 h 1854"/>
                    <a:gd name="T92" fmla="*/ 2147483646 w 1152"/>
                    <a:gd name="T93" fmla="*/ 2147483646 h 1854"/>
                    <a:gd name="T94" fmla="*/ 2147483646 w 1152"/>
                    <a:gd name="T95" fmla="*/ 2147483646 h 1854"/>
                    <a:gd name="T96" fmla="*/ 2147483646 w 1152"/>
                    <a:gd name="T97" fmla="*/ 2147483646 h 1854"/>
                    <a:gd name="T98" fmla="*/ 2147483646 w 1152"/>
                    <a:gd name="T99" fmla="*/ 2147483646 h 1854"/>
                    <a:gd name="T100" fmla="*/ 2147483646 w 1152"/>
                    <a:gd name="T101" fmla="*/ 2147483646 h 1854"/>
                    <a:gd name="T102" fmla="*/ 2147483646 w 1152"/>
                    <a:gd name="T103" fmla="*/ 2147483646 h 1854"/>
                    <a:gd name="T104" fmla="*/ 2147483646 w 1152"/>
                    <a:gd name="T105" fmla="*/ 2147483646 h 1854"/>
                    <a:gd name="T106" fmla="*/ 2147483646 w 1152"/>
                    <a:gd name="T107" fmla="*/ 2147483646 h 1854"/>
                    <a:gd name="T108" fmla="*/ 2147483646 w 1152"/>
                    <a:gd name="T109" fmla="*/ 2147483646 h 1854"/>
                    <a:gd name="T110" fmla="*/ 2147483646 w 1152"/>
                    <a:gd name="T111" fmla="*/ 2147483646 h 1854"/>
                    <a:gd name="T112" fmla="*/ 2147483646 w 1152"/>
                    <a:gd name="T113" fmla="*/ 2147483646 h 1854"/>
                    <a:gd name="T114" fmla="*/ 2147483646 w 1152"/>
                    <a:gd name="T115" fmla="*/ 2147483646 h 1854"/>
                    <a:gd name="T116" fmla="*/ 2147483646 w 1152"/>
                    <a:gd name="T117" fmla="*/ 2147483646 h 1854"/>
                    <a:gd name="T118" fmla="*/ 2147483646 w 1152"/>
                    <a:gd name="T119" fmla="*/ 2147483646 h 1854"/>
                    <a:gd name="T120" fmla="*/ 2147483646 w 1152"/>
                    <a:gd name="T121" fmla="*/ 2147483646 h 185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3" name="Google Shape;527;p27">
                  <a:extLst>
                    <a:ext uri="{FF2B5EF4-FFF2-40B4-BE49-F238E27FC236}">
                      <a16:creationId xmlns:a16="http://schemas.microsoft.com/office/drawing/2014/main" xmlns="" id="{AE3C9918-F18D-8AD4-CBB5-2B8772FAD5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8691" y="3990807"/>
                  <a:ext cx="65637" cy="57167"/>
                </a:xfrm>
                <a:custGeom>
                  <a:avLst/>
                  <a:gdLst>
                    <a:gd name="T0" fmla="*/ 2147483646 w 1192"/>
                    <a:gd name="T1" fmla="*/ 2147483646 h 1034"/>
                    <a:gd name="T2" fmla="*/ 2147483646 w 1192"/>
                    <a:gd name="T3" fmla="*/ 2147483646 h 1034"/>
                    <a:gd name="T4" fmla="*/ 2147483646 w 1192"/>
                    <a:gd name="T5" fmla="*/ 2147483646 h 1034"/>
                    <a:gd name="T6" fmla="*/ 2147483646 w 1192"/>
                    <a:gd name="T7" fmla="*/ 2147483646 h 1034"/>
                    <a:gd name="T8" fmla="*/ 2147483646 w 1192"/>
                    <a:gd name="T9" fmla="*/ 2147483646 h 1034"/>
                    <a:gd name="T10" fmla="*/ 2147483646 w 1192"/>
                    <a:gd name="T11" fmla="*/ 2147483646 h 1034"/>
                    <a:gd name="T12" fmla="*/ 2147483646 w 1192"/>
                    <a:gd name="T13" fmla="*/ 2147483646 h 1034"/>
                    <a:gd name="T14" fmla="*/ 2147483646 w 1192"/>
                    <a:gd name="T15" fmla="*/ 2147483646 h 1034"/>
                    <a:gd name="T16" fmla="*/ 2147483646 w 1192"/>
                    <a:gd name="T17" fmla="*/ 2147483646 h 1034"/>
                    <a:gd name="T18" fmla="*/ 2147483646 w 1192"/>
                    <a:gd name="T19" fmla="*/ 2147483646 h 1034"/>
                    <a:gd name="T20" fmla="*/ 2147483646 w 1192"/>
                    <a:gd name="T21" fmla="*/ 2147483646 h 1034"/>
                    <a:gd name="T22" fmla="*/ 2147483646 w 1192"/>
                    <a:gd name="T23" fmla="*/ 2147483646 h 1034"/>
                    <a:gd name="T24" fmla="*/ 2147483646 w 1192"/>
                    <a:gd name="T25" fmla="*/ 2147483646 h 1034"/>
                    <a:gd name="T26" fmla="*/ 2147483646 w 1192"/>
                    <a:gd name="T27" fmla="*/ 2147483646 h 1034"/>
                    <a:gd name="T28" fmla="*/ 2147483646 w 1192"/>
                    <a:gd name="T29" fmla="*/ 2147483646 h 1034"/>
                    <a:gd name="T30" fmla="*/ 2147483646 w 1192"/>
                    <a:gd name="T31" fmla="*/ 2147483646 h 1034"/>
                    <a:gd name="T32" fmla="*/ 2147483646 w 1192"/>
                    <a:gd name="T33" fmla="*/ 2147483646 h 1034"/>
                    <a:gd name="T34" fmla="*/ 2147483646 w 1192"/>
                    <a:gd name="T35" fmla="*/ 2147483646 h 1034"/>
                    <a:gd name="T36" fmla="*/ 2147483646 w 1192"/>
                    <a:gd name="T37" fmla="*/ 2147483646 h 1034"/>
                    <a:gd name="T38" fmla="*/ 2147483646 w 1192"/>
                    <a:gd name="T39" fmla="*/ 2147483646 h 1034"/>
                    <a:gd name="T40" fmla="*/ 2147483646 w 1192"/>
                    <a:gd name="T41" fmla="*/ 2147483646 h 1034"/>
                    <a:gd name="T42" fmla="*/ 2147483646 w 1192"/>
                    <a:gd name="T43" fmla="*/ 2147483646 h 1034"/>
                    <a:gd name="T44" fmla="*/ 2147483646 w 1192"/>
                    <a:gd name="T45" fmla="*/ 2147483646 h 1034"/>
                    <a:gd name="T46" fmla="*/ 2147483646 w 1192"/>
                    <a:gd name="T47" fmla="*/ 2147483646 h 1034"/>
                    <a:gd name="T48" fmla="*/ 2147483646 w 1192"/>
                    <a:gd name="T49" fmla="*/ 2147483646 h 1034"/>
                    <a:gd name="T50" fmla="*/ 2147483646 w 1192"/>
                    <a:gd name="T51" fmla="*/ 2147483646 h 1034"/>
                    <a:gd name="T52" fmla="*/ 2147483646 w 1192"/>
                    <a:gd name="T53" fmla="*/ 2147483646 h 1034"/>
                    <a:gd name="T54" fmla="*/ 2147483646 w 1192"/>
                    <a:gd name="T55" fmla="*/ 2147483646 h 1034"/>
                    <a:gd name="T56" fmla="*/ 2147483646 w 1192"/>
                    <a:gd name="T57" fmla="*/ 2147483646 h 1034"/>
                    <a:gd name="T58" fmla="*/ 2147483646 w 1192"/>
                    <a:gd name="T59" fmla="*/ 2147483646 h 1034"/>
                    <a:gd name="T60" fmla="*/ 2147483646 w 1192"/>
                    <a:gd name="T61" fmla="*/ 2147483646 h 1034"/>
                    <a:gd name="T62" fmla="*/ 2147483646 w 1192"/>
                    <a:gd name="T63" fmla="*/ 2147483646 h 1034"/>
                    <a:gd name="T64" fmla="*/ 2147483646 w 1192"/>
                    <a:gd name="T65" fmla="*/ 2147483646 h 1034"/>
                    <a:gd name="T66" fmla="*/ 2147483646 w 1192"/>
                    <a:gd name="T67" fmla="*/ 2147483646 h 1034"/>
                    <a:gd name="T68" fmla="*/ 2147483646 w 1192"/>
                    <a:gd name="T69" fmla="*/ 2147483646 h 1034"/>
                    <a:gd name="T70" fmla="*/ 2147483646 w 1192"/>
                    <a:gd name="T71" fmla="*/ 2147483646 h 1034"/>
                    <a:gd name="T72" fmla="*/ 2147483646 w 1192"/>
                    <a:gd name="T73" fmla="*/ 2147483646 h 1034"/>
                    <a:gd name="T74" fmla="*/ 2147483646 w 1192"/>
                    <a:gd name="T75" fmla="*/ 2147483646 h 1034"/>
                    <a:gd name="T76" fmla="*/ 2147483646 w 1192"/>
                    <a:gd name="T77" fmla="*/ 2147483646 h 1034"/>
                    <a:gd name="T78" fmla="*/ 2147483646 w 1192"/>
                    <a:gd name="T79" fmla="*/ 2147483646 h 103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lnTo>
                        <a:pt x="173" y="1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4" name="Google Shape;528;p27">
                  <a:extLst>
                    <a:ext uri="{FF2B5EF4-FFF2-40B4-BE49-F238E27FC236}">
                      <a16:creationId xmlns:a16="http://schemas.microsoft.com/office/drawing/2014/main" xmlns="" id="{0815A2D3-DAC1-02DD-F602-B08A262391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0680" y="3946344"/>
                  <a:ext cx="59286" cy="100042"/>
                </a:xfrm>
                <a:custGeom>
                  <a:avLst/>
                  <a:gdLst>
                    <a:gd name="T0" fmla="*/ 2147483646 w 1086"/>
                    <a:gd name="T1" fmla="*/ 2147483646 h 1814"/>
                    <a:gd name="T2" fmla="*/ 2147483646 w 1086"/>
                    <a:gd name="T3" fmla="*/ 2147483646 h 1814"/>
                    <a:gd name="T4" fmla="*/ 2147483646 w 1086"/>
                    <a:gd name="T5" fmla="*/ 2147483646 h 1814"/>
                    <a:gd name="T6" fmla="*/ 2147483646 w 1086"/>
                    <a:gd name="T7" fmla="*/ 2147483646 h 1814"/>
                    <a:gd name="T8" fmla="*/ 2147483646 w 1086"/>
                    <a:gd name="T9" fmla="*/ 2147483646 h 1814"/>
                    <a:gd name="T10" fmla="*/ 2147483646 w 1086"/>
                    <a:gd name="T11" fmla="*/ 2147483646 h 1814"/>
                    <a:gd name="T12" fmla="*/ 2147483646 w 1086"/>
                    <a:gd name="T13" fmla="*/ 2147483646 h 1814"/>
                    <a:gd name="T14" fmla="*/ 2147483646 w 1086"/>
                    <a:gd name="T15" fmla="*/ 2147483646 h 1814"/>
                    <a:gd name="T16" fmla="*/ 2147483646 w 1086"/>
                    <a:gd name="T17" fmla="*/ 2147483646 h 1814"/>
                    <a:gd name="T18" fmla="*/ 2147483646 w 1086"/>
                    <a:gd name="T19" fmla="*/ 2147483646 h 1814"/>
                    <a:gd name="T20" fmla="*/ 2147483646 w 1086"/>
                    <a:gd name="T21" fmla="*/ 2147483646 h 1814"/>
                    <a:gd name="T22" fmla="*/ 2147483646 w 1086"/>
                    <a:gd name="T23" fmla="*/ 2147483646 h 1814"/>
                    <a:gd name="T24" fmla="*/ 2147483646 w 1086"/>
                    <a:gd name="T25" fmla="*/ 2147483646 h 1814"/>
                    <a:gd name="T26" fmla="*/ 2147483646 w 1086"/>
                    <a:gd name="T27" fmla="*/ 2147483646 h 1814"/>
                    <a:gd name="T28" fmla="*/ 2147483646 w 1086"/>
                    <a:gd name="T29" fmla="*/ 2147483646 h 1814"/>
                    <a:gd name="T30" fmla="*/ 2147483646 w 1086"/>
                    <a:gd name="T31" fmla="*/ 2147483646 h 1814"/>
                    <a:gd name="T32" fmla="*/ 2147483646 w 1086"/>
                    <a:gd name="T33" fmla="*/ 2147483646 h 1814"/>
                    <a:gd name="T34" fmla="*/ 2147483646 w 1086"/>
                    <a:gd name="T35" fmla="*/ 2147483646 h 1814"/>
                    <a:gd name="T36" fmla="*/ 2147483646 w 1086"/>
                    <a:gd name="T37" fmla="*/ 2147483646 h 1814"/>
                    <a:gd name="T38" fmla="*/ 2147483646 w 1086"/>
                    <a:gd name="T39" fmla="*/ 2147483646 h 1814"/>
                    <a:gd name="T40" fmla="*/ 2147483646 w 1086"/>
                    <a:gd name="T41" fmla="*/ 2147483646 h 1814"/>
                    <a:gd name="T42" fmla="*/ 2147483646 w 1086"/>
                    <a:gd name="T43" fmla="*/ 2147483646 h 1814"/>
                    <a:gd name="T44" fmla="*/ 2147483646 w 1086"/>
                    <a:gd name="T45" fmla="*/ 2147483646 h 1814"/>
                    <a:gd name="T46" fmla="*/ 2147483646 w 1086"/>
                    <a:gd name="T47" fmla="*/ 2147483646 h 1814"/>
                    <a:gd name="T48" fmla="*/ 2147483646 w 1086"/>
                    <a:gd name="T49" fmla="*/ 2147483646 h 1814"/>
                    <a:gd name="T50" fmla="*/ 2147483646 w 1086"/>
                    <a:gd name="T51" fmla="*/ 2147483646 h 1814"/>
                    <a:gd name="T52" fmla="*/ 2147483646 w 1086"/>
                    <a:gd name="T53" fmla="*/ 2147483646 h 1814"/>
                    <a:gd name="T54" fmla="*/ 2147483646 w 1086"/>
                    <a:gd name="T55" fmla="*/ 2147483646 h 1814"/>
                    <a:gd name="T56" fmla="*/ 2147483646 w 1086"/>
                    <a:gd name="T57" fmla="*/ 2147483646 h 1814"/>
                    <a:gd name="T58" fmla="*/ 2147483646 w 1086"/>
                    <a:gd name="T59" fmla="*/ 2147483646 h 1814"/>
                    <a:gd name="T60" fmla="*/ 2147483646 w 1086"/>
                    <a:gd name="T61" fmla="*/ 2147483646 h 1814"/>
                    <a:gd name="T62" fmla="*/ 2147483646 w 1086"/>
                    <a:gd name="T63" fmla="*/ 0 h 181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5" name="Google Shape;529;p27">
                  <a:extLst>
                    <a:ext uri="{FF2B5EF4-FFF2-40B4-BE49-F238E27FC236}">
                      <a16:creationId xmlns:a16="http://schemas.microsoft.com/office/drawing/2014/main" xmlns="" id="{565083F1-7B86-234B-7741-E4A235F289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3742" y="4260760"/>
                  <a:ext cx="143979" cy="144505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6" name="Google Shape;530;p27">
                  <a:extLst>
                    <a:ext uri="{FF2B5EF4-FFF2-40B4-BE49-F238E27FC236}">
                      <a16:creationId xmlns:a16="http://schemas.microsoft.com/office/drawing/2014/main" xmlns="" id="{5FFA2B59-7A4A-48B2-F9D6-795CD1BE7A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3742" y="4454491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  <p:sp>
              <p:nvSpPr>
                <p:cNvPr id="227" name="Google Shape;531;p27">
                  <a:extLst>
                    <a:ext uri="{FF2B5EF4-FFF2-40B4-BE49-F238E27FC236}">
                      <a16:creationId xmlns:a16="http://schemas.microsoft.com/office/drawing/2014/main" xmlns="" id="{26232CB6-93AD-41C5-A60B-B5D3BCD3D4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3742" y="4645046"/>
                  <a:ext cx="143979" cy="339823"/>
                </a:xfrm>
                <a:custGeom>
                  <a:avLst/>
                  <a:gdLst>
                    <a:gd name="T0" fmla="*/ 2147483646 w 2595"/>
                    <a:gd name="T1" fmla="*/ 0 h 6129"/>
                    <a:gd name="T2" fmla="*/ 0 w 2595"/>
                    <a:gd name="T3" fmla="*/ 2147483646 h 6129"/>
                    <a:gd name="T4" fmla="*/ 0 w 2595"/>
                    <a:gd name="T5" fmla="*/ 2147483646 h 6129"/>
                    <a:gd name="T6" fmla="*/ 2147483646 w 2595"/>
                    <a:gd name="T7" fmla="*/ 2147483646 h 6129"/>
                    <a:gd name="T8" fmla="*/ 2147483646 w 2595"/>
                    <a:gd name="T9" fmla="*/ 2147483646 h 6129"/>
                    <a:gd name="T10" fmla="*/ 2147483646 w 2595"/>
                    <a:gd name="T11" fmla="*/ 2147483646 h 6129"/>
                    <a:gd name="T12" fmla="*/ 2147483646 w 2595"/>
                    <a:gd name="T13" fmla="*/ 2147483646 h 6129"/>
                    <a:gd name="T14" fmla="*/ 2147483646 w 2595"/>
                    <a:gd name="T15" fmla="*/ 0 h 6129"/>
                    <a:gd name="T16" fmla="*/ 2147483646 w 2595"/>
                    <a:gd name="T17" fmla="*/ 0 h 61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lnTo>
                        <a:pt x="503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800"/>
                </a:p>
              </p:txBody>
            </p:sp>
          </p:grpSp>
        </p:grpSp>
        <p:sp>
          <p:nvSpPr>
            <p:cNvPr id="157" name="Google Shape;532;p27">
              <a:extLst>
                <a:ext uri="{FF2B5EF4-FFF2-40B4-BE49-F238E27FC236}">
                  <a16:creationId xmlns:a16="http://schemas.microsoft.com/office/drawing/2014/main" xmlns="" id="{D5125699-C1EF-181B-6555-70B2AE089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5650" y="3608289"/>
              <a:ext cx="277372" cy="1899199"/>
            </a:xfrm>
            <a:custGeom>
              <a:avLst/>
              <a:gdLst>
                <a:gd name="T0" fmla="*/ 2147483646 w 5030"/>
                <a:gd name="T1" fmla="*/ 2147483646 h 34360"/>
                <a:gd name="T2" fmla="*/ 2147483646 w 5030"/>
                <a:gd name="T3" fmla="*/ 2147483646 h 34360"/>
                <a:gd name="T4" fmla="*/ 2147483646 w 5030"/>
                <a:gd name="T5" fmla="*/ 2147483646 h 34360"/>
                <a:gd name="T6" fmla="*/ 2147483646 w 5030"/>
                <a:gd name="T7" fmla="*/ 2147483646 h 34360"/>
                <a:gd name="T8" fmla="*/ 2147483646 w 5030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8" name="Google Shape;533;p27">
              <a:extLst>
                <a:ext uri="{FF2B5EF4-FFF2-40B4-BE49-F238E27FC236}">
                  <a16:creationId xmlns:a16="http://schemas.microsoft.com/office/drawing/2014/main" xmlns="" id="{C9E6E7A7-F2FC-B949-26F8-5B1E892E6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793" y="3608289"/>
              <a:ext cx="40229" cy="1899199"/>
            </a:xfrm>
            <a:custGeom>
              <a:avLst/>
              <a:gdLst>
                <a:gd name="T0" fmla="*/ 0 w 728"/>
                <a:gd name="T1" fmla="*/ 2147483646 h 34360"/>
                <a:gd name="T2" fmla="*/ 0 w 728"/>
                <a:gd name="T3" fmla="*/ 2147483646 h 34360"/>
                <a:gd name="T4" fmla="*/ 2147483646 w 728"/>
                <a:gd name="T5" fmla="*/ 2147483646 h 34360"/>
                <a:gd name="T6" fmla="*/ 2147483646 w 728"/>
                <a:gd name="T7" fmla="*/ 2147483646 h 34360"/>
                <a:gd name="T8" fmla="*/ 0 w 728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9" name="Google Shape;534;p27">
              <a:extLst>
                <a:ext uri="{FF2B5EF4-FFF2-40B4-BE49-F238E27FC236}">
                  <a16:creationId xmlns:a16="http://schemas.microsoft.com/office/drawing/2014/main" xmlns="" id="{E090DECF-DA44-09B9-42F3-98CCE2F6E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3670219"/>
              <a:ext cx="182092" cy="7940"/>
            </a:xfrm>
            <a:custGeom>
              <a:avLst/>
              <a:gdLst>
                <a:gd name="T0" fmla="*/ 0 w 3309"/>
                <a:gd name="T1" fmla="*/ 2147483646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2147483646 h 160"/>
                <a:gd name="T8" fmla="*/ 0 w 3309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0" name="Google Shape;535;p27">
              <a:extLst>
                <a:ext uri="{FF2B5EF4-FFF2-40B4-BE49-F238E27FC236}">
                  <a16:creationId xmlns:a16="http://schemas.microsoft.com/office/drawing/2014/main" xmlns="" id="{A9CF808E-9DA8-BC70-CCBD-05FC0C073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3746441"/>
              <a:ext cx="120688" cy="7940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1" name="Google Shape;536;p27">
              <a:extLst>
                <a:ext uri="{FF2B5EF4-FFF2-40B4-BE49-F238E27FC236}">
                  <a16:creationId xmlns:a16="http://schemas.microsoft.com/office/drawing/2014/main" xmlns="" id="{B9D3F879-078C-5A2D-4234-B889C1727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3849659"/>
              <a:ext cx="120688" cy="11115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2" name="Google Shape;537;p27">
              <a:extLst>
                <a:ext uri="{FF2B5EF4-FFF2-40B4-BE49-F238E27FC236}">
                  <a16:creationId xmlns:a16="http://schemas.microsoft.com/office/drawing/2014/main" xmlns="" id="{4E9E1324-0023-B938-22F5-E8CAFBDB0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3956051"/>
              <a:ext cx="120688" cy="9528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3" name="Google Shape;538;p27">
              <a:extLst>
                <a:ext uri="{FF2B5EF4-FFF2-40B4-BE49-F238E27FC236}">
                  <a16:creationId xmlns:a16="http://schemas.microsoft.com/office/drawing/2014/main" xmlns="" id="{C90813FF-C788-C1CB-2F09-CC8ED689A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119612"/>
              <a:ext cx="120688" cy="9528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4" name="Google Shape;539;p27">
              <a:extLst>
                <a:ext uri="{FF2B5EF4-FFF2-40B4-BE49-F238E27FC236}">
                  <a16:creationId xmlns:a16="http://schemas.microsoft.com/office/drawing/2014/main" xmlns="" id="{5A164F45-538A-E403-0D47-99686B696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227593"/>
              <a:ext cx="120688" cy="9528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5" name="Google Shape;540;p27">
              <a:extLst>
                <a:ext uri="{FF2B5EF4-FFF2-40B4-BE49-F238E27FC236}">
                  <a16:creationId xmlns:a16="http://schemas.microsoft.com/office/drawing/2014/main" xmlns="" id="{BD7480BE-08C5-2596-9B2C-C3163D083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333986"/>
              <a:ext cx="120688" cy="9528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6" name="Google Shape;541;p27">
              <a:extLst>
                <a:ext uri="{FF2B5EF4-FFF2-40B4-BE49-F238E27FC236}">
                  <a16:creationId xmlns:a16="http://schemas.microsoft.com/office/drawing/2014/main" xmlns="" id="{5F1AC4D7-C858-C6D2-2F35-A13F88B9B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495957"/>
              <a:ext cx="120688" cy="7940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7" name="Google Shape;542;p27">
              <a:extLst>
                <a:ext uri="{FF2B5EF4-FFF2-40B4-BE49-F238E27FC236}">
                  <a16:creationId xmlns:a16="http://schemas.microsoft.com/office/drawing/2014/main" xmlns="" id="{C3BBFA6D-B8DE-9B53-8558-121D59316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599175"/>
              <a:ext cx="120688" cy="12704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8" name="Google Shape;543;p27">
              <a:extLst>
                <a:ext uri="{FF2B5EF4-FFF2-40B4-BE49-F238E27FC236}">
                  <a16:creationId xmlns:a16="http://schemas.microsoft.com/office/drawing/2014/main" xmlns="" id="{C32CAAEA-76D3-336A-40DD-2C1CAB328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705568"/>
              <a:ext cx="120688" cy="9528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69" name="Google Shape;544;p27">
              <a:extLst>
                <a:ext uri="{FF2B5EF4-FFF2-40B4-BE49-F238E27FC236}">
                  <a16:creationId xmlns:a16="http://schemas.microsoft.com/office/drawing/2014/main" xmlns="" id="{A2F6A6E1-FE02-C37D-EA6C-15607BA7B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867540"/>
              <a:ext cx="120688" cy="12704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0" name="Google Shape;545;p27">
              <a:extLst>
                <a:ext uri="{FF2B5EF4-FFF2-40B4-BE49-F238E27FC236}">
                  <a16:creationId xmlns:a16="http://schemas.microsoft.com/office/drawing/2014/main" xmlns="" id="{8B05EE74-54C4-CD01-EAB7-6F7CBC13B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973933"/>
              <a:ext cx="120688" cy="9528"/>
            </a:xfrm>
            <a:custGeom>
              <a:avLst/>
              <a:gdLst>
                <a:gd name="T0" fmla="*/ 2147483646 w 2211"/>
                <a:gd name="T1" fmla="*/ 2147483646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2147483646 h 160"/>
                <a:gd name="T8" fmla="*/ 2147483646 w 2211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1" name="Google Shape;546;p27">
              <a:extLst>
                <a:ext uri="{FF2B5EF4-FFF2-40B4-BE49-F238E27FC236}">
                  <a16:creationId xmlns:a16="http://schemas.microsoft.com/office/drawing/2014/main" xmlns="" id="{89EC8CC6-BB4C-06FE-7D9D-DA1FEA45F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080326"/>
              <a:ext cx="120688" cy="9528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2" name="Google Shape;547;p27">
              <a:extLst>
                <a:ext uri="{FF2B5EF4-FFF2-40B4-BE49-F238E27FC236}">
                  <a16:creationId xmlns:a16="http://schemas.microsoft.com/office/drawing/2014/main" xmlns="" id="{DAF8A443-50A1-DBF0-7D2D-25CA86D0E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242298"/>
              <a:ext cx="120688" cy="9528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3" name="Google Shape;548;p27">
              <a:extLst>
                <a:ext uri="{FF2B5EF4-FFF2-40B4-BE49-F238E27FC236}">
                  <a16:creationId xmlns:a16="http://schemas.microsoft.com/office/drawing/2014/main" xmlns="" id="{72977FAC-0EAF-8BE5-6A4D-B8A74A98E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348692"/>
              <a:ext cx="120688" cy="9528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4" name="Google Shape;549;p27">
              <a:extLst>
                <a:ext uri="{FF2B5EF4-FFF2-40B4-BE49-F238E27FC236}">
                  <a16:creationId xmlns:a16="http://schemas.microsoft.com/office/drawing/2014/main" xmlns="" id="{01D3CB65-D1E6-E61D-3956-0CB04A533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451909"/>
              <a:ext cx="120688" cy="12704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5" name="Google Shape;550;p27">
              <a:extLst>
                <a:ext uri="{FF2B5EF4-FFF2-40B4-BE49-F238E27FC236}">
                  <a16:creationId xmlns:a16="http://schemas.microsoft.com/office/drawing/2014/main" xmlns="" id="{B31AD8D4-1B99-98D1-DDC1-2B76FC100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4041801"/>
              <a:ext cx="182092" cy="12704"/>
            </a:xfrm>
            <a:custGeom>
              <a:avLst/>
              <a:gdLst>
                <a:gd name="T0" fmla="*/ 0 w 3309"/>
                <a:gd name="T1" fmla="*/ 0 h 226"/>
                <a:gd name="T2" fmla="*/ 0 w 3309"/>
                <a:gd name="T3" fmla="*/ 2147483646 h 226"/>
                <a:gd name="T4" fmla="*/ 2147483646 w 3309"/>
                <a:gd name="T5" fmla="*/ 2147483646 h 226"/>
                <a:gd name="T6" fmla="*/ 2147483646 w 3309"/>
                <a:gd name="T7" fmla="*/ 0 h 226"/>
                <a:gd name="T8" fmla="*/ 0 w 3309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6" name="Google Shape;551;p27">
              <a:extLst>
                <a:ext uri="{FF2B5EF4-FFF2-40B4-BE49-F238E27FC236}">
                  <a16:creationId xmlns:a16="http://schemas.microsoft.com/office/drawing/2014/main" xmlns="" id="{DD18CF9B-93ED-F844-F56F-AEC3297F7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4416559"/>
              <a:ext cx="182092" cy="9528"/>
            </a:xfrm>
            <a:custGeom>
              <a:avLst/>
              <a:gdLst>
                <a:gd name="T0" fmla="*/ 0 w 3309"/>
                <a:gd name="T1" fmla="*/ 0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0 h 173"/>
                <a:gd name="T8" fmla="*/ 0 w 3309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7" name="Google Shape;552;p27">
              <a:extLst>
                <a:ext uri="{FF2B5EF4-FFF2-40B4-BE49-F238E27FC236}">
                  <a16:creationId xmlns:a16="http://schemas.microsoft.com/office/drawing/2014/main" xmlns="" id="{85D98B52-5DED-E22D-BFF7-942F1820A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4788142"/>
              <a:ext cx="182092" cy="9528"/>
            </a:xfrm>
            <a:custGeom>
              <a:avLst/>
              <a:gdLst>
                <a:gd name="T0" fmla="*/ 0 w 3309"/>
                <a:gd name="T1" fmla="*/ 0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0 h 160"/>
                <a:gd name="T8" fmla="*/ 0 w 3309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8" name="Google Shape;553;p27">
              <a:extLst>
                <a:ext uri="{FF2B5EF4-FFF2-40B4-BE49-F238E27FC236}">
                  <a16:creationId xmlns:a16="http://schemas.microsoft.com/office/drawing/2014/main" xmlns="" id="{EF2B582F-431C-C4BA-B624-AEB13BAF8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5162900"/>
              <a:ext cx="182092" cy="9528"/>
            </a:xfrm>
            <a:custGeom>
              <a:avLst/>
              <a:gdLst>
                <a:gd name="T0" fmla="*/ 0 w 3309"/>
                <a:gd name="T1" fmla="*/ 2147483646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2147483646 h 173"/>
                <a:gd name="T8" fmla="*/ 0 w 3309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79" name="Google Shape;554;p27">
              <a:extLst>
                <a:ext uri="{FF2B5EF4-FFF2-40B4-BE49-F238E27FC236}">
                  <a16:creationId xmlns:a16="http://schemas.microsoft.com/office/drawing/2014/main" xmlns="" id="{CD38A3F2-D693-450A-4673-3370620F5519}"/>
                </a:ext>
              </a:extLst>
            </p:cNvPr>
            <p:cNvSpPr/>
            <p:nvPr/>
          </p:nvSpPr>
          <p:spPr>
            <a:xfrm>
              <a:off x="2597212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0" name="Google Shape;555;p27">
              <a:extLst>
                <a:ext uri="{FF2B5EF4-FFF2-40B4-BE49-F238E27FC236}">
                  <a16:creationId xmlns:a16="http://schemas.microsoft.com/office/drawing/2014/main" xmlns="" id="{F06656F4-0FF9-0CB4-7B28-5CB6332A6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328" y="4616642"/>
              <a:ext cx="285842" cy="744753"/>
            </a:xfrm>
            <a:custGeom>
              <a:avLst/>
              <a:gdLst>
                <a:gd name="T0" fmla="*/ 0 w 5189"/>
                <a:gd name="T1" fmla="*/ 0 h 13466"/>
                <a:gd name="T2" fmla="*/ 2147483646 w 5189"/>
                <a:gd name="T3" fmla="*/ 2147483646 h 13466"/>
                <a:gd name="T4" fmla="*/ 2147483646 w 5189"/>
                <a:gd name="T5" fmla="*/ 2147483646 h 13466"/>
                <a:gd name="T6" fmla="*/ 2147483646 w 5189"/>
                <a:gd name="T7" fmla="*/ 2147483646 h 13466"/>
                <a:gd name="T8" fmla="*/ 2147483646 w 5189"/>
                <a:gd name="T9" fmla="*/ 2147483646 h 13466"/>
                <a:gd name="T10" fmla="*/ 2147483646 w 5189"/>
                <a:gd name="T11" fmla="*/ 2147483646 h 13466"/>
                <a:gd name="T12" fmla="*/ 2147483646 w 5189"/>
                <a:gd name="T13" fmla="*/ 2147483646 h 13466"/>
                <a:gd name="T14" fmla="*/ 0 w 5189"/>
                <a:gd name="T15" fmla="*/ 0 h 134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1" name="Google Shape;556;p27">
              <a:extLst>
                <a:ext uri="{FF2B5EF4-FFF2-40B4-BE49-F238E27FC236}">
                  <a16:creationId xmlns:a16="http://schemas.microsoft.com/office/drawing/2014/main" xmlns="" id="{7A98E163-930D-454B-D5F1-9175E9E40457}"/>
                </a:ext>
              </a:extLst>
            </p:cNvPr>
            <p:cNvSpPr/>
            <p:nvPr/>
          </p:nvSpPr>
          <p:spPr>
            <a:xfrm>
              <a:off x="2722665" y="4414972"/>
              <a:ext cx="101633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2" name="Google Shape;557;p27">
              <a:extLst>
                <a:ext uri="{FF2B5EF4-FFF2-40B4-BE49-F238E27FC236}">
                  <a16:creationId xmlns:a16="http://schemas.microsoft.com/office/drawing/2014/main" xmlns="" id="{19DC1594-4004-F38B-BF00-CC7AA06EEBBB}"/>
                </a:ext>
              </a:extLst>
            </p:cNvPr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3" name="Google Shape;558;p27">
              <a:extLst>
                <a:ext uri="{FF2B5EF4-FFF2-40B4-BE49-F238E27FC236}">
                  <a16:creationId xmlns:a16="http://schemas.microsoft.com/office/drawing/2014/main" xmlns="" id="{929EC81A-4806-95C5-8890-486122E19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099" y="4064033"/>
              <a:ext cx="247729" cy="223903"/>
            </a:xfrm>
            <a:custGeom>
              <a:avLst/>
              <a:gdLst>
                <a:gd name="T0" fmla="*/ 2147483646 w 4461"/>
                <a:gd name="T1" fmla="*/ 0 h 4053"/>
                <a:gd name="T2" fmla="*/ 2147483646 w 4461"/>
                <a:gd name="T3" fmla="*/ 2147483646 h 4053"/>
                <a:gd name="T4" fmla="*/ 2147483646 w 4461"/>
                <a:gd name="T5" fmla="*/ 2147483646 h 4053"/>
                <a:gd name="T6" fmla="*/ 2147483646 w 4461"/>
                <a:gd name="T7" fmla="*/ 2147483646 h 4053"/>
                <a:gd name="T8" fmla="*/ 2147483646 w 4461"/>
                <a:gd name="T9" fmla="*/ 2147483646 h 4053"/>
                <a:gd name="T10" fmla="*/ 2147483646 w 4461"/>
                <a:gd name="T11" fmla="*/ 2147483646 h 4053"/>
                <a:gd name="T12" fmla="*/ 2147483646 w 4461"/>
                <a:gd name="T13" fmla="*/ 2147483646 h 4053"/>
                <a:gd name="T14" fmla="*/ 2147483646 w 4461"/>
                <a:gd name="T15" fmla="*/ 2147483646 h 4053"/>
                <a:gd name="T16" fmla="*/ 2147483646 w 4461"/>
                <a:gd name="T17" fmla="*/ 2147483646 h 4053"/>
                <a:gd name="T18" fmla="*/ 2147483646 w 4461"/>
                <a:gd name="T19" fmla="*/ 2147483646 h 4053"/>
                <a:gd name="T20" fmla="*/ 2147483646 w 4461"/>
                <a:gd name="T21" fmla="*/ 2147483646 h 4053"/>
                <a:gd name="T22" fmla="*/ 2147483646 w 4461"/>
                <a:gd name="T23" fmla="*/ 2147483646 h 4053"/>
                <a:gd name="T24" fmla="*/ 2147483646 w 4461"/>
                <a:gd name="T25" fmla="*/ 2147483646 h 4053"/>
                <a:gd name="T26" fmla="*/ 2147483646 w 4461"/>
                <a:gd name="T27" fmla="*/ 0 h 40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4" name="Google Shape;559;p27">
              <a:extLst>
                <a:ext uri="{FF2B5EF4-FFF2-40B4-BE49-F238E27FC236}">
                  <a16:creationId xmlns:a16="http://schemas.microsoft.com/office/drawing/2014/main" xmlns="" id="{E6E4EF22-A85F-CF8E-5552-BBF85C650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155" y="4259352"/>
              <a:ext cx="215969" cy="130213"/>
            </a:xfrm>
            <a:custGeom>
              <a:avLst/>
              <a:gdLst>
                <a:gd name="T0" fmla="*/ 2147483646 w 3919"/>
                <a:gd name="T1" fmla="*/ 2147483646 h 2359"/>
                <a:gd name="T2" fmla="*/ 2147483646 w 3919"/>
                <a:gd name="T3" fmla="*/ 2147483646 h 2359"/>
                <a:gd name="T4" fmla="*/ 2147483646 w 3919"/>
                <a:gd name="T5" fmla="*/ 2147483646 h 2359"/>
                <a:gd name="T6" fmla="*/ 2147483646 w 3919"/>
                <a:gd name="T7" fmla="*/ 2147483646 h 2359"/>
                <a:gd name="T8" fmla="*/ 2147483646 w 3919"/>
                <a:gd name="T9" fmla="*/ 2147483646 h 2359"/>
                <a:gd name="T10" fmla="*/ 2147483646 w 3919"/>
                <a:gd name="T11" fmla="*/ 2147483646 h 2359"/>
                <a:gd name="T12" fmla="*/ 2147483646 w 3919"/>
                <a:gd name="T13" fmla="*/ 2147483646 h 2359"/>
                <a:gd name="T14" fmla="*/ 2147483646 w 3919"/>
                <a:gd name="T15" fmla="*/ 2147483646 h 2359"/>
                <a:gd name="T16" fmla="*/ 2147483646 w 3919"/>
                <a:gd name="T17" fmla="*/ 2147483646 h 2359"/>
                <a:gd name="T18" fmla="*/ 2147483646 w 3919"/>
                <a:gd name="T19" fmla="*/ 2147483646 h 2359"/>
                <a:gd name="T20" fmla="*/ 2147483646 w 3919"/>
                <a:gd name="T21" fmla="*/ 2147483646 h 23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5" name="Google Shape;560;p27">
              <a:extLst>
                <a:ext uri="{FF2B5EF4-FFF2-40B4-BE49-F238E27FC236}">
                  <a16:creationId xmlns:a16="http://schemas.microsoft.com/office/drawing/2014/main" xmlns="" id="{9BF44054-3E44-BE05-5D92-95B37027A065}"/>
                </a:ext>
              </a:extLst>
            </p:cNvPr>
            <p:cNvSpPr>
              <a:spLocks/>
            </p:cNvSpPr>
            <p:nvPr/>
          </p:nvSpPr>
          <p:spPr bwMode="auto">
            <a:xfrm rot="41933">
              <a:off x="2589273" y="4314930"/>
              <a:ext cx="215969" cy="76222"/>
            </a:xfrm>
            <a:custGeom>
              <a:avLst/>
              <a:gdLst>
                <a:gd name="T0" fmla="*/ 2147483646 w 3866"/>
                <a:gd name="T1" fmla="*/ 0 h 1398"/>
                <a:gd name="T2" fmla="*/ 2147483646 w 3866"/>
                <a:gd name="T3" fmla="*/ 2147483646 h 1398"/>
                <a:gd name="T4" fmla="*/ 2147483646 w 3866"/>
                <a:gd name="T5" fmla="*/ 2147483646 h 1398"/>
                <a:gd name="T6" fmla="*/ 2147483646 w 3866"/>
                <a:gd name="T7" fmla="*/ 2147483646 h 1398"/>
                <a:gd name="T8" fmla="*/ 2147483646 w 3866"/>
                <a:gd name="T9" fmla="*/ 2147483646 h 1398"/>
                <a:gd name="T10" fmla="*/ 2147483646 w 3866"/>
                <a:gd name="T11" fmla="*/ 2147483646 h 1398"/>
                <a:gd name="T12" fmla="*/ 2147483646 w 3866"/>
                <a:gd name="T13" fmla="*/ 2147483646 h 1398"/>
                <a:gd name="T14" fmla="*/ 2147483646 w 3866"/>
                <a:gd name="T15" fmla="*/ 0 h 13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6" name="Google Shape;561;p27">
              <a:extLst>
                <a:ext uri="{FF2B5EF4-FFF2-40B4-BE49-F238E27FC236}">
                  <a16:creationId xmlns:a16="http://schemas.microsoft.com/office/drawing/2014/main" xmlns="" id="{07E21916-2912-533D-97BC-44C4D1DC2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4783" y="5007280"/>
              <a:ext cx="239259" cy="242958"/>
            </a:xfrm>
            <a:custGeom>
              <a:avLst/>
              <a:gdLst>
                <a:gd name="T0" fmla="*/ 2147483646 w 4342"/>
                <a:gd name="T1" fmla="*/ 2147483646 h 4381"/>
                <a:gd name="T2" fmla="*/ 2147483646 w 4342"/>
                <a:gd name="T3" fmla="*/ 2147483646 h 4381"/>
                <a:gd name="T4" fmla="*/ 2147483646 w 4342"/>
                <a:gd name="T5" fmla="*/ 2147483646 h 4381"/>
                <a:gd name="T6" fmla="*/ 2147483646 w 4342"/>
                <a:gd name="T7" fmla="*/ 2147483646 h 4381"/>
                <a:gd name="T8" fmla="*/ 2147483646 w 4342"/>
                <a:gd name="T9" fmla="*/ 2147483646 h 43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7" name="Google Shape;562;p27">
              <a:extLst>
                <a:ext uri="{FF2B5EF4-FFF2-40B4-BE49-F238E27FC236}">
                  <a16:creationId xmlns:a16="http://schemas.microsoft.com/office/drawing/2014/main" xmlns="" id="{40400545-8E1F-F00C-492F-ED74E740A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017" y="4357806"/>
              <a:ext cx="357831" cy="854322"/>
            </a:xfrm>
            <a:custGeom>
              <a:avLst/>
              <a:gdLst>
                <a:gd name="T0" fmla="*/ 2147483646 w 6447"/>
                <a:gd name="T1" fmla="*/ 2147483646 h 15447"/>
                <a:gd name="T2" fmla="*/ 2147483646 w 6447"/>
                <a:gd name="T3" fmla="*/ 2147483646 h 15447"/>
                <a:gd name="T4" fmla="*/ 2147483646 w 6447"/>
                <a:gd name="T5" fmla="*/ 2147483646 h 15447"/>
                <a:gd name="T6" fmla="*/ 2147483646 w 6447"/>
                <a:gd name="T7" fmla="*/ 2147483646 h 15447"/>
                <a:gd name="T8" fmla="*/ 2147483646 w 6447"/>
                <a:gd name="T9" fmla="*/ 2147483646 h 154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8" name="Google Shape;563;p27">
              <a:extLst>
                <a:ext uri="{FF2B5EF4-FFF2-40B4-BE49-F238E27FC236}">
                  <a16:creationId xmlns:a16="http://schemas.microsoft.com/office/drawing/2014/main" xmlns="" id="{87937794-9B5A-1B34-A87B-7068A1725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354" y="4373685"/>
              <a:ext cx="243494" cy="838442"/>
            </a:xfrm>
            <a:custGeom>
              <a:avLst/>
              <a:gdLst>
                <a:gd name="T0" fmla="*/ 2147483646 w 4409"/>
                <a:gd name="T1" fmla="*/ 2147483646 h 15169"/>
                <a:gd name="T2" fmla="*/ 2147483646 w 4409"/>
                <a:gd name="T3" fmla="*/ 2147483646 h 15169"/>
                <a:gd name="T4" fmla="*/ 2147483646 w 4409"/>
                <a:gd name="T5" fmla="*/ 2147483646 h 15169"/>
                <a:gd name="T6" fmla="*/ 2147483646 w 4409"/>
                <a:gd name="T7" fmla="*/ 2147483646 h 15169"/>
                <a:gd name="T8" fmla="*/ 2147483646 w 4409"/>
                <a:gd name="T9" fmla="*/ 2147483646 h 15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9" name="Google Shape;564;p27">
              <a:extLst>
                <a:ext uri="{FF2B5EF4-FFF2-40B4-BE49-F238E27FC236}">
                  <a16:creationId xmlns:a16="http://schemas.microsoft.com/office/drawing/2014/main" xmlns="" id="{F7D59B40-84D7-9E78-CCFB-3A3EBB9CD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471" y="4187893"/>
              <a:ext cx="241377" cy="241370"/>
            </a:xfrm>
            <a:custGeom>
              <a:avLst/>
              <a:gdLst>
                <a:gd name="T0" fmla="*/ 2147483646 w 4348"/>
                <a:gd name="T1" fmla="*/ 0 h 4380"/>
                <a:gd name="T2" fmla="*/ 2147483646 w 4348"/>
                <a:gd name="T3" fmla="*/ 2147483646 h 4380"/>
                <a:gd name="T4" fmla="*/ 2147483646 w 4348"/>
                <a:gd name="T5" fmla="*/ 2147483646 h 4380"/>
                <a:gd name="T6" fmla="*/ 2147483646 w 4348"/>
                <a:gd name="T7" fmla="*/ 2147483646 h 4380"/>
                <a:gd name="T8" fmla="*/ 2147483646 w 4348"/>
                <a:gd name="T9" fmla="*/ 0 h 43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0" name="Google Shape;565;p27">
              <a:extLst>
                <a:ext uri="{FF2B5EF4-FFF2-40B4-BE49-F238E27FC236}">
                  <a16:creationId xmlns:a16="http://schemas.microsoft.com/office/drawing/2014/main" xmlns="" id="{B0533809-47C7-8A78-4CDB-ED34644CB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869" y="4186306"/>
              <a:ext cx="80459" cy="77809"/>
            </a:xfrm>
            <a:custGeom>
              <a:avLst/>
              <a:gdLst>
                <a:gd name="T0" fmla="*/ 2147483646 w 1443"/>
                <a:gd name="T1" fmla="*/ 0 h 1398"/>
                <a:gd name="T2" fmla="*/ 0 w 1443"/>
                <a:gd name="T3" fmla="*/ 2147483646 h 1398"/>
                <a:gd name="T4" fmla="*/ 2147483646 w 1443"/>
                <a:gd name="T5" fmla="*/ 2147483646 h 1398"/>
                <a:gd name="T6" fmla="*/ 2147483646 w 1443"/>
                <a:gd name="T7" fmla="*/ 2147483646 h 1398"/>
                <a:gd name="T8" fmla="*/ 2147483646 w 1443"/>
                <a:gd name="T9" fmla="*/ 2147483646 h 1398"/>
                <a:gd name="T10" fmla="*/ 2147483646 w 1443"/>
                <a:gd name="T11" fmla="*/ 0 h 13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1" name="Google Shape;566;p27">
              <a:extLst>
                <a:ext uri="{FF2B5EF4-FFF2-40B4-BE49-F238E27FC236}">
                  <a16:creationId xmlns:a16="http://schemas.microsoft.com/office/drawing/2014/main" xmlns="" id="{7E2D235B-9068-80EF-1E00-5CAF81C2D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426" y="4662694"/>
              <a:ext cx="777065" cy="963890"/>
            </a:xfrm>
            <a:custGeom>
              <a:avLst/>
              <a:gdLst>
                <a:gd name="T0" fmla="*/ 0 w 14070"/>
                <a:gd name="T1" fmla="*/ 2147483646 h 17432"/>
                <a:gd name="T2" fmla="*/ 0 w 14070"/>
                <a:gd name="T3" fmla="*/ 2147483646 h 17432"/>
                <a:gd name="T4" fmla="*/ 2147483646 w 14070"/>
                <a:gd name="T5" fmla="*/ 2147483646 h 17432"/>
                <a:gd name="T6" fmla="*/ 2147483646 w 14070"/>
                <a:gd name="T7" fmla="*/ 2147483646 h 17432"/>
                <a:gd name="T8" fmla="*/ 2147483646 w 14070"/>
                <a:gd name="T9" fmla="*/ 2147483646 h 17432"/>
                <a:gd name="T10" fmla="*/ 2147483646 w 14070"/>
                <a:gd name="T11" fmla="*/ 2147483646 h 17432"/>
                <a:gd name="T12" fmla="*/ 0 w 14070"/>
                <a:gd name="T13" fmla="*/ 2147483646 h 174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2" name="Google Shape;567;p27">
              <a:extLst>
                <a:ext uri="{FF2B5EF4-FFF2-40B4-BE49-F238E27FC236}">
                  <a16:creationId xmlns:a16="http://schemas.microsoft.com/office/drawing/2014/main" xmlns="" id="{88655272-A6D3-B1B3-802B-B4C5686A7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420" y="4821489"/>
              <a:ext cx="741071" cy="805095"/>
            </a:xfrm>
            <a:custGeom>
              <a:avLst/>
              <a:gdLst>
                <a:gd name="T0" fmla="*/ 2147483646 w 13409"/>
                <a:gd name="T1" fmla="*/ 2147483646 h 17432"/>
                <a:gd name="T2" fmla="*/ 2147483646 w 13409"/>
                <a:gd name="T3" fmla="*/ 2147483646 h 17432"/>
                <a:gd name="T4" fmla="*/ 2147483646 w 13409"/>
                <a:gd name="T5" fmla="*/ 2147483646 h 17432"/>
                <a:gd name="T6" fmla="*/ 2147483646 w 13409"/>
                <a:gd name="T7" fmla="*/ 2147483646 h 17432"/>
                <a:gd name="T8" fmla="*/ 2147483646 w 13409"/>
                <a:gd name="T9" fmla="*/ 2147483646 h 17432"/>
                <a:gd name="T10" fmla="*/ 2147483646 w 13409"/>
                <a:gd name="T11" fmla="*/ 2147483646 h 17432"/>
                <a:gd name="T12" fmla="*/ 2147483646 w 13409"/>
                <a:gd name="T13" fmla="*/ 2147483646 h 17432"/>
                <a:gd name="T14" fmla="*/ 2147483646 w 13409"/>
                <a:gd name="T15" fmla="*/ 2147483646 h 17432"/>
                <a:gd name="T16" fmla="*/ 2147483646 w 13409"/>
                <a:gd name="T17" fmla="*/ 2147483646 h 17432"/>
                <a:gd name="T18" fmla="*/ 2147483646 w 13409"/>
                <a:gd name="T19" fmla="*/ 2147483646 h 17432"/>
                <a:gd name="T20" fmla="*/ 2147483646 w 13409"/>
                <a:gd name="T21" fmla="*/ 2147483646 h 17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lnTo>
                    <a:pt x="11701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3" name="Google Shape;568;p27">
              <a:extLst>
                <a:ext uri="{FF2B5EF4-FFF2-40B4-BE49-F238E27FC236}">
                  <a16:creationId xmlns:a16="http://schemas.microsoft.com/office/drawing/2014/main" xmlns="" id="{5D467655-9970-1779-7D2E-FFCFAB386F64}"/>
                </a:ext>
              </a:extLst>
            </p:cNvPr>
            <p:cNvSpPr/>
            <p:nvPr/>
          </p:nvSpPr>
          <p:spPr>
            <a:xfrm>
              <a:off x="2435235" y="4872304"/>
              <a:ext cx="458935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4" name="Google Shape;569;p27">
              <a:extLst>
                <a:ext uri="{FF2B5EF4-FFF2-40B4-BE49-F238E27FC236}">
                  <a16:creationId xmlns:a16="http://schemas.microsoft.com/office/drawing/2014/main" xmlns="" id="{F945AA24-6798-8A48-65F3-DE73214C08E1}"/>
                </a:ext>
              </a:extLst>
            </p:cNvPr>
            <p:cNvSpPr/>
            <p:nvPr/>
          </p:nvSpPr>
          <p:spPr>
            <a:xfrm>
              <a:off x="3376925" y="4937410"/>
              <a:ext cx="425586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5" name="Google Shape;570;p27">
              <a:extLst>
                <a:ext uri="{FF2B5EF4-FFF2-40B4-BE49-F238E27FC236}">
                  <a16:creationId xmlns:a16="http://schemas.microsoft.com/office/drawing/2014/main" xmlns="" id="{4F4C87F2-33A9-F741-26C2-BD9AAF1C2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170" y="4821489"/>
              <a:ext cx="658494" cy="768572"/>
            </a:xfrm>
            <a:custGeom>
              <a:avLst/>
              <a:gdLst>
                <a:gd name="T0" fmla="*/ 2147483646 w 11913"/>
                <a:gd name="T1" fmla="*/ 0 h 13898"/>
                <a:gd name="T2" fmla="*/ 2147483646 w 11913"/>
                <a:gd name="T3" fmla="*/ 2147483646 h 13898"/>
                <a:gd name="T4" fmla="*/ 2147483646 w 11913"/>
                <a:gd name="T5" fmla="*/ 2147483646 h 13898"/>
                <a:gd name="T6" fmla="*/ 2147483646 w 11913"/>
                <a:gd name="T7" fmla="*/ 2147483646 h 13898"/>
                <a:gd name="T8" fmla="*/ 2147483646 w 11913"/>
                <a:gd name="T9" fmla="*/ 2147483646 h 13898"/>
                <a:gd name="T10" fmla="*/ 2147483646 w 11913"/>
                <a:gd name="T11" fmla="*/ 0 h 13898"/>
                <a:gd name="T12" fmla="*/ 2147483646 w 11913"/>
                <a:gd name="T13" fmla="*/ 0 h 138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96" name="Google Shape;571;p27">
              <a:extLst>
                <a:ext uri="{FF2B5EF4-FFF2-40B4-BE49-F238E27FC236}">
                  <a16:creationId xmlns:a16="http://schemas.microsoft.com/office/drawing/2014/main" xmlns="" id="{63CEBBDC-A73C-7DCF-D376-8DE2137BB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8048" y="4821489"/>
              <a:ext cx="624616" cy="768572"/>
            </a:xfrm>
            <a:custGeom>
              <a:avLst/>
              <a:gdLst>
                <a:gd name="T0" fmla="*/ 2147483646 w 11317"/>
                <a:gd name="T1" fmla="*/ 0 h 13898"/>
                <a:gd name="T2" fmla="*/ 2147483646 w 11317"/>
                <a:gd name="T3" fmla="*/ 2147483646 h 13898"/>
                <a:gd name="T4" fmla="*/ 2147483646 w 11317"/>
                <a:gd name="T5" fmla="*/ 2147483646 h 13898"/>
                <a:gd name="T6" fmla="*/ 2147483646 w 11317"/>
                <a:gd name="T7" fmla="*/ 2147483646 h 13898"/>
                <a:gd name="T8" fmla="*/ 0 w 11317"/>
                <a:gd name="T9" fmla="*/ 2147483646 h 13898"/>
                <a:gd name="T10" fmla="*/ 0 w 11317"/>
                <a:gd name="T11" fmla="*/ 2147483646 h 13898"/>
                <a:gd name="T12" fmla="*/ 2147483646 w 11317"/>
                <a:gd name="T13" fmla="*/ 2147483646 h 13898"/>
                <a:gd name="T14" fmla="*/ 2147483646 w 11317"/>
                <a:gd name="T15" fmla="*/ 2147483646 h 13898"/>
                <a:gd name="T16" fmla="*/ 2147483646 w 11317"/>
                <a:gd name="T17" fmla="*/ 2147483646 h 13898"/>
                <a:gd name="T18" fmla="*/ 2147483646 w 11317"/>
                <a:gd name="T19" fmla="*/ 0 h 13898"/>
                <a:gd name="T20" fmla="*/ 2147483646 w 11317"/>
                <a:gd name="T21" fmla="*/ 0 h 138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lnTo>
                    <a:pt x="9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197" name="Google Shape;572;p27">
              <a:extLst>
                <a:ext uri="{FF2B5EF4-FFF2-40B4-BE49-F238E27FC236}">
                  <a16:creationId xmlns:a16="http://schemas.microsoft.com/office/drawing/2014/main" xmlns="" id="{1FFC7A4D-73C2-7BAE-0DF2-FF6A8C8FD6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99" name="Google Shape;573;p27">
                <a:extLst>
                  <a:ext uri="{FF2B5EF4-FFF2-40B4-BE49-F238E27FC236}">
                    <a16:creationId xmlns:a16="http://schemas.microsoft.com/office/drawing/2014/main" xmlns="" id="{9BCC0E7F-34DA-2A0E-9356-E3C93057FB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863" y="4562471"/>
                <a:ext cx="112219" cy="98453"/>
              </a:xfrm>
              <a:custGeom>
                <a:avLst/>
                <a:gdLst>
                  <a:gd name="T0" fmla="*/ 2147483646 w 2040"/>
                  <a:gd name="T1" fmla="*/ 2147483646 h 1775"/>
                  <a:gd name="T2" fmla="*/ 2147483646 w 2040"/>
                  <a:gd name="T3" fmla="*/ 2147483646 h 1775"/>
                  <a:gd name="T4" fmla="*/ 2147483646 w 2040"/>
                  <a:gd name="T5" fmla="*/ 2147483646 h 1775"/>
                  <a:gd name="T6" fmla="*/ 2147483646 w 2040"/>
                  <a:gd name="T7" fmla="*/ 2147483646 h 1775"/>
                  <a:gd name="T8" fmla="*/ 2147483646 w 2040"/>
                  <a:gd name="T9" fmla="*/ 2147483646 h 1775"/>
                  <a:gd name="T10" fmla="*/ 2147483646 w 2040"/>
                  <a:gd name="T11" fmla="*/ 2147483646 h 1775"/>
                  <a:gd name="T12" fmla="*/ 2147483646 w 2040"/>
                  <a:gd name="T13" fmla="*/ 2147483646 h 1775"/>
                  <a:gd name="T14" fmla="*/ 2147483646 w 2040"/>
                  <a:gd name="T15" fmla="*/ 2147483646 h 1775"/>
                  <a:gd name="T16" fmla="*/ 2147483646 w 2040"/>
                  <a:gd name="T17" fmla="*/ 2147483646 h 1775"/>
                  <a:gd name="T18" fmla="*/ 2147483646 w 2040"/>
                  <a:gd name="T19" fmla="*/ 2147483646 h 1775"/>
                  <a:gd name="T20" fmla="*/ 2147483646 w 2040"/>
                  <a:gd name="T21" fmla="*/ 2147483646 h 1775"/>
                  <a:gd name="T22" fmla="*/ 2147483646 w 2040"/>
                  <a:gd name="T23" fmla="*/ 2147483646 h 1775"/>
                  <a:gd name="T24" fmla="*/ 2147483646 w 2040"/>
                  <a:gd name="T25" fmla="*/ 2147483646 h 1775"/>
                  <a:gd name="T26" fmla="*/ 2147483646 w 2040"/>
                  <a:gd name="T27" fmla="*/ 2147483646 h 1775"/>
                  <a:gd name="T28" fmla="*/ 2147483646 w 2040"/>
                  <a:gd name="T29" fmla="*/ 2147483646 h 1775"/>
                  <a:gd name="T30" fmla="*/ 2147483646 w 2040"/>
                  <a:gd name="T31" fmla="*/ 2147483646 h 1775"/>
                  <a:gd name="T32" fmla="*/ 2147483646 w 2040"/>
                  <a:gd name="T33" fmla="*/ 2147483646 h 1775"/>
                  <a:gd name="T34" fmla="*/ 2147483646 w 2040"/>
                  <a:gd name="T35" fmla="*/ 2147483646 h 1775"/>
                  <a:gd name="T36" fmla="*/ 2147483646 w 2040"/>
                  <a:gd name="T37" fmla="*/ 2147483646 h 1775"/>
                  <a:gd name="T38" fmla="*/ 2147483646 w 2040"/>
                  <a:gd name="T39" fmla="*/ 2147483646 h 1775"/>
                  <a:gd name="T40" fmla="*/ 2147483646 w 2040"/>
                  <a:gd name="T41" fmla="*/ 2147483646 h 1775"/>
                  <a:gd name="T42" fmla="*/ 2147483646 w 2040"/>
                  <a:gd name="T43" fmla="*/ 2147483646 h 1775"/>
                  <a:gd name="T44" fmla="*/ 2147483646 w 2040"/>
                  <a:gd name="T45" fmla="*/ 2147483646 h 1775"/>
                  <a:gd name="T46" fmla="*/ 2147483646 w 2040"/>
                  <a:gd name="T47" fmla="*/ 2147483646 h 1775"/>
                  <a:gd name="T48" fmla="*/ 2147483646 w 2040"/>
                  <a:gd name="T49" fmla="*/ 2147483646 h 1775"/>
                  <a:gd name="T50" fmla="*/ 2147483646 w 2040"/>
                  <a:gd name="T51" fmla="*/ 2147483646 h 1775"/>
                  <a:gd name="T52" fmla="*/ 2147483646 w 2040"/>
                  <a:gd name="T53" fmla="*/ 2147483646 h 1775"/>
                  <a:gd name="T54" fmla="*/ 2147483646 w 2040"/>
                  <a:gd name="T55" fmla="*/ 2147483646 h 1775"/>
                  <a:gd name="T56" fmla="*/ 2147483646 w 2040"/>
                  <a:gd name="T57" fmla="*/ 2147483646 h 1775"/>
                  <a:gd name="T58" fmla="*/ 2147483646 w 2040"/>
                  <a:gd name="T59" fmla="*/ 2147483646 h 1775"/>
                  <a:gd name="T60" fmla="*/ 2147483646 w 2040"/>
                  <a:gd name="T61" fmla="*/ 2147483646 h 1775"/>
                  <a:gd name="T62" fmla="*/ 2147483646 w 2040"/>
                  <a:gd name="T63" fmla="*/ 2147483646 h 1775"/>
                  <a:gd name="T64" fmla="*/ 2147483646 w 2040"/>
                  <a:gd name="T65" fmla="*/ 2147483646 h 1775"/>
                  <a:gd name="T66" fmla="*/ 2147483646 w 2040"/>
                  <a:gd name="T67" fmla="*/ 2147483646 h 1775"/>
                  <a:gd name="T68" fmla="*/ 2147483646 w 2040"/>
                  <a:gd name="T69" fmla="*/ 2147483646 h 1775"/>
                  <a:gd name="T70" fmla="*/ 2147483646 w 2040"/>
                  <a:gd name="T71" fmla="*/ 2147483646 h 1775"/>
                  <a:gd name="T72" fmla="*/ 2147483646 w 2040"/>
                  <a:gd name="T73" fmla="*/ 2147483646 h 1775"/>
                  <a:gd name="T74" fmla="*/ 2147483646 w 2040"/>
                  <a:gd name="T75" fmla="*/ 2147483646 h 1775"/>
                  <a:gd name="T76" fmla="*/ 2147483646 w 2040"/>
                  <a:gd name="T77" fmla="*/ 2147483646 h 1775"/>
                  <a:gd name="T78" fmla="*/ 2147483646 w 2040"/>
                  <a:gd name="T79" fmla="*/ 2147483646 h 1775"/>
                  <a:gd name="T80" fmla="*/ 2147483646 w 2040"/>
                  <a:gd name="T81" fmla="*/ 2147483646 h 1775"/>
                  <a:gd name="T82" fmla="*/ 2147483646 w 2040"/>
                  <a:gd name="T83" fmla="*/ 2147483646 h 1775"/>
                  <a:gd name="T84" fmla="*/ 2147483646 w 2040"/>
                  <a:gd name="T85" fmla="*/ 2147483646 h 17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lnTo>
                      <a:pt x="292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0" name="Google Shape;574;p27">
                <a:extLst>
                  <a:ext uri="{FF2B5EF4-FFF2-40B4-BE49-F238E27FC236}">
                    <a16:creationId xmlns:a16="http://schemas.microsoft.com/office/drawing/2014/main" xmlns="" id="{64A7E7BB-497B-BFDF-B338-78FA0264B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669" y="4537064"/>
                <a:ext cx="65637" cy="66694"/>
              </a:xfrm>
              <a:custGeom>
                <a:avLst/>
                <a:gdLst>
                  <a:gd name="T0" fmla="*/ 2147483646 w 1192"/>
                  <a:gd name="T1" fmla="*/ 0 h 1205"/>
                  <a:gd name="T2" fmla="*/ 2147483646 w 1192"/>
                  <a:gd name="T3" fmla="*/ 2147483646 h 1205"/>
                  <a:gd name="T4" fmla="*/ 2147483646 w 1192"/>
                  <a:gd name="T5" fmla="*/ 2147483646 h 1205"/>
                  <a:gd name="T6" fmla="*/ 2147483646 w 1192"/>
                  <a:gd name="T7" fmla="*/ 2147483646 h 1205"/>
                  <a:gd name="T8" fmla="*/ 2147483646 w 1192"/>
                  <a:gd name="T9" fmla="*/ 2147483646 h 1205"/>
                  <a:gd name="T10" fmla="*/ 2147483646 w 1192"/>
                  <a:gd name="T11" fmla="*/ 2147483646 h 1205"/>
                  <a:gd name="T12" fmla="*/ 2147483646 w 1192"/>
                  <a:gd name="T13" fmla="*/ 2147483646 h 1205"/>
                  <a:gd name="T14" fmla="*/ 2147483646 w 1192"/>
                  <a:gd name="T15" fmla="*/ 2147483646 h 1205"/>
                  <a:gd name="T16" fmla="*/ 2147483646 w 1192"/>
                  <a:gd name="T17" fmla="*/ 2147483646 h 1205"/>
                  <a:gd name="T18" fmla="*/ 2147483646 w 1192"/>
                  <a:gd name="T19" fmla="*/ 2147483646 h 1205"/>
                  <a:gd name="T20" fmla="*/ 2147483646 w 1192"/>
                  <a:gd name="T21" fmla="*/ 2147483646 h 1205"/>
                  <a:gd name="T22" fmla="*/ 2147483646 w 1192"/>
                  <a:gd name="T23" fmla="*/ 2147483646 h 1205"/>
                  <a:gd name="T24" fmla="*/ 2147483646 w 1192"/>
                  <a:gd name="T25" fmla="*/ 2147483646 h 1205"/>
                  <a:gd name="T26" fmla="*/ 2147483646 w 1192"/>
                  <a:gd name="T27" fmla="*/ 2147483646 h 1205"/>
                  <a:gd name="T28" fmla="*/ 2147483646 w 1192"/>
                  <a:gd name="T29" fmla="*/ 2147483646 h 1205"/>
                  <a:gd name="T30" fmla="*/ 2147483646 w 1192"/>
                  <a:gd name="T31" fmla="*/ 2147483646 h 1205"/>
                  <a:gd name="T32" fmla="*/ 2147483646 w 1192"/>
                  <a:gd name="T33" fmla="*/ 2147483646 h 1205"/>
                  <a:gd name="T34" fmla="*/ 2147483646 w 1192"/>
                  <a:gd name="T35" fmla="*/ 2147483646 h 1205"/>
                  <a:gd name="T36" fmla="*/ 2147483646 w 1192"/>
                  <a:gd name="T37" fmla="*/ 2147483646 h 1205"/>
                  <a:gd name="T38" fmla="*/ 2147483646 w 1192"/>
                  <a:gd name="T39" fmla="*/ 2147483646 h 1205"/>
                  <a:gd name="T40" fmla="*/ 2147483646 w 1192"/>
                  <a:gd name="T41" fmla="*/ 2147483646 h 1205"/>
                  <a:gd name="T42" fmla="*/ 2147483646 w 1192"/>
                  <a:gd name="T43" fmla="*/ 2147483646 h 1205"/>
                  <a:gd name="T44" fmla="*/ 2147483646 w 1192"/>
                  <a:gd name="T45" fmla="*/ 2147483646 h 1205"/>
                  <a:gd name="T46" fmla="*/ 2147483646 w 1192"/>
                  <a:gd name="T47" fmla="*/ 2147483646 h 1205"/>
                  <a:gd name="T48" fmla="*/ 2147483646 w 1192"/>
                  <a:gd name="T49" fmla="*/ 2147483646 h 1205"/>
                  <a:gd name="T50" fmla="*/ 2147483646 w 1192"/>
                  <a:gd name="T51" fmla="*/ 2147483646 h 1205"/>
                  <a:gd name="T52" fmla="*/ 2147483646 w 1192"/>
                  <a:gd name="T53" fmla="*/ 2147483646 h 1205"/>
                  <a:gd name="T54" fmla="*/ 2147483646 w 1192"/>
                  <a:gd name="T55" fmla="*/ 2147483646 h 1205"/>
                  <a:gd name="T56" fmla="*/ 2147483646 w 1192"/>
                  <a:gd name="T57" fmla="*/ 2147483646 h 1205"/>
                  <a:gd name="T58" fmla="*/ 2147483646 w 1192"/>
                  <a:gd name="T59" fmla="*/ 2147483646 h 1205"/>
                  <a:gd name="T60" fmla="*/ 2147483646 w 1192"/>
                  <a:gd name="T61" fmla="*/ 0 h 1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1" name="Google Shape;575;p27">
                <a:extLst>
                  <a:ext uri="{FF2B5EF4-FFF2-40B4-BE49-F238E27FC236}">
                    <a16:creationId xmlns:a16="http://schemas.microsoft.com/office/drawing/2014/main" xmlns="" id="{3C2A7FFC-ED07-ADB4-C13B-5208B505DA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541" y="4565647"/>
                <a:ext cx="127041" cy="127037"/>
              </a:xfrm>
              <a:custGeom>
                <a:avLst/>
                <a:gdLst>
                  <a:gd name="T0" fmla="*/ 2147483646 w 2303"/>
                  <a:gd name="T1" fmla="*/ 2147483646 h 2304"/>
                  <a:gd name="T2" fmla="*/ 2147483646 w 2303"/>
                  <a:gd name="T3" fmla="*/ 2147483646 h 2304"/>
                  <a:gd name="T4" fmla="*/ 0 w 2303"/>
                  <a:gd name="T5" fmla="*/ 2147483646 h 2304"/>
                  <a:gd name="T6" fmla="*/ 2147483646 w 2303"/>
                  <a:gd name="T7" fmla="*/ 2147483646 h 2304"/>
                  <a:gd name="T8" fmla="*/ 2147483646 w 2303"/>
                  <a:gd name="T9" fmla="*/ 2147483646 h 2304"/>
                  <a:gd name="T10" fmla="*/ 2147483646 w 2303"/>
                  <a:gd name="T11" fmla="*/ 2147483646 h 2304"/>
                  <a:gd name="T12" fmla="*/ 2147483646 w 2303"/>
                  <a:gd name="T13" fmla="*/ 2147483646 h 2304"/>
                  <a:gd name="T14" fmla="*/ 2147483646 w 2303"/>
                  <a:gd name="T15" fmla="*/ 2147483646 h 2304"/>
                  <a:gd name="T16" fmla="*/ 2147483646 w 2303"/>
                  <a:gd name="T17" fmla="*/ 2147483646 h 2304"/>
                  <a:gd name="T18" fmla="*/ 2147483646 w 2303"/>
                  <a:gd name="T19" fmla="*/ 2147483646 h 2304"/>
                  <a:gd name="T20" fmla="*/ 2147483646 w 2303"/>
                  <a:gd name="T21" fmla="*/ 2147483646 h 2304"/>
                  <a:gd name="T22" fmla="*/ 2147483646 w 2303"/>
                  <a:gd name="T23" fmla="*/ 2147483646 h 2304"/>
                  <a:gd name="T24" fmla="*/ 2147483646 w 2303"/>
                  <a:gd name="T25" fmla="*/ 2147483646 h 2304"/>
                  <a:gd name="T26" fmla="*/ 2147483646 w 2303"/>
                  <a:gd name="T27" fmla="*/ 2147483646 h 2304"/>
                  <a:gd name="T28" fmla="*/ 2147483646 w 2303"/>
                  <a:gd name="T29" fmla="*/ 2147483646 h 2304"/>
                  <a:gd name="T30" fmla="*/ 2147483646 w 2303"/>
                  <a:gd name="T31" fmla="*/ 2147483646 h 2304"/>
                  <a:gd name="T32" fmla="*/ 2147483646 w 2303"/>
                  <a:gd name="T33" fmla="*/ 2147483646 h 2304"/>
                  <a:gd name="T34" fmla="*/ 2147483646 w 2303"/>
                  <a:gd name="T35" fmla="*/ 2147483646 h 2304"/>
                  <a:gd name="T36" fmla="*/ 2147483646 w 2303"/>
                  <a:gd name="T37" fmla="*/ 2147483646 h 2304"/>
                  <a:gd name="T38" fmla="*/ 2147483646 w 2303"/>
                  <a:gd name="T39" fmla="*/ 2147483646 h 2304"/>
                  <a:gd name="T40" fmla="*/ 2147483646 w 2303"/>
                  <a:gd name="T41" fmla="*/ 2147483646 h 2304"/>
                  <a:gd name="T42" fmla="*/ 2147483646 w 2303"/>
                  <a:gd name="T43" fmla="*/ 2147483646 h 2304"/>
                  <a:gd name="T44" fmla="*/ 2147483646 w 2303"/>
                  <a:gd name="T45" fmla="*/ 2147483646 h 2304"/>
                  <a:gd name="T46" fmla="*/ 2147483646 w 2303"/>
                  <a:gd name="T47" fmla="*/ 2147483646 h 2304"/>
                  <a:gd name="T48" fmla="*/ 2147483646 w 2303"/>
                  <a:gd name="T49" fmla="*/ 2147483646 h 2304"/>
                  <a:gd name="T50" fmla="*/ 2147483646 w 2303"/>
                  <a:gd name="T51" fmla="*/ 2147483646 h 2304"/>
                  <a:gd name="T52" fmla="*/ 2147483646 w 2303"/>
                  <a:gd name="T53" fmla="*/ 2147483646 h 2304"/>
                  <a:gd name="T54" fmla="*/ 2147483646 w 2303"/>
                  <a:gd name="T55" fmla="*/ 2147483646 h 2304"/>
                  <a:gd name="T56" fmla="*/ 2147483646 w 2303"/>
                  <a:gd name="T57" fmla="*/ 2147483646 h 2304"/>
                  <a:gd name="T58" fmla="*/ 2147483646 w 2303"/>
                  <a:gd name="T59" fmla="*/ 2147483646 h 2304"/>
                  <a:gd name="T60" fmla="*/ 2147483646 w 2303"/>
                  <a:gd name="T61" fmla="*/ 2147483646 h 2304"/>
                  <a:gd name="T62" fmla="*/ 2147483646 w 2303"/>
                  <a:gd name="T63" fmla="*/ 2147483646 h 2304"/>
                  <a:gd name="T64" fmla="*/ 2147483646 w 2303"/>
                  <a:gd name="T65" fmla="*/ 2147483646 h 2304"/>
                  <a:gd name="T66" fmla="*/ 2147483646 w 2303"/>
                  <a:gd name="T67" fmla="*/ 2147483646 h 2304"/>
                  <a:gd name="T68" fmla="*/ 2147483646 w 2303"/>
                  <a:gd name="T69" fmla="*/ 2147483646 h 2304"/>
                  <a:gd name="T70" fmla="*/ 2147483646 w 2303"/>
                  <a:gd name="T71" fmla="*/ 2147483646 h 2304"/>
                  <a:gd name="T72" fmla="*/ 2147483646 w 2303"/>
                  <a:gd name="T73" fmla="*/ 2147483646 h 2304"/>
                  <a:gd name="T74" fmla="*/ 2147483646 w 2303"/>
                  <a:gd name="T75" fmla="*/ 2147483646 h 2304"/>
                  <a:gd name="T76" fmla="*/ 2147483646 w 2303"/>
                  <a:gd name="T77" fmla="*/ 2147483646 h 2304"/>
                  <a:gd name="T78" fmla="*/ 2147483646 w 2303"/>
                  <a:gd name="T79" fmla="*/ 2147483646 h 2304"/>
                  <a:gd name="T80" fmla="*/ 2147483646 w 2303"/>
                  <a:gd name="T81" fmla="*/ 2147483646 h 2304"/>
                  <a:gd name="T82" fmla="*/ 2147483646 w 2303"/>
                  <a:gd name="T83" fmla="*/ 2147483646 h 2304"/>
                  <a:gd name="T84" fmla="*/ 2147483646 w 2303"/>
                  <a:gd name="T85" fmla="*/ 2147483646 h 2304"/>
                  <a:gd name="T86" fmla="*/ 2147483646 w 2303"/>
                  <a:gd name="T87" fmla="*/ 2147483646 h 2304"/>
                  <a:gd name="T88" fmla="*/ 2147483646 w 2303"/>
                  <a:gd name="T89" fmla="*/ 2147483646 h 2304"/>
                  <a:gd name="T90" fmla="*/ 2147483646 w 2303"/>
                  <a:gd name="T91" fmla="*/ 2147483646 h 2304"/>
                  <a:gd name="T92" fmla="*/ 2147483646 w 2303"/>
                  <a:gd name="T93" fmla="*/ 2147483646 h 2304"/>
                  <a:gd name="T94" fmla="*/ 2147483646 w 2303"/>
                  <a:gd name="T95" fmla="*/ 2147483646 h 2304"/>
                  <a:gd name="T96" fmla="*/ 2147483646 w 2303"/>
                  <a:gd name="T97" fmla="*/ 2147483646 h 2304"/>
                  <a:gd name="T98" fmla="*/ 2147483646 w 2303"/>
                  <a:gd name="T99" fmla="*/ 2147483646 h 2304"/>
                  <a:gd name="T100" fmla="*/ 2147483646 w 2303"/>
                  <a:gd name="T101" fmla="*/ 2147483646 h 2304"/>
                  <a:gd name="T102" fmla="*/ 2147483646 w 2303"/>
                  <a:gd name="T103" fmla="*/ 2147483646 h 2304"/>
                  <a:gd name="T104" fmla="*/ 2147483646 w 2303"/>
                  <a:gd name="T105" fmla="*/ 2147483646 h 2304"/>
                  <a:gd name="T106" fmla="*/ 2147483646 w 2303"/>
                  <a:gd name="T107" fmla="*/ 2147483646 h 2304"/>
                  <a:gd name="T108" fmla="*/ 2147483646 w 2303"/>
                  <a:gd name="T109" fmla="*/ 2147483646 h 2304"/>
                  <a:gd name="T110" fmla="*/ 2147483646 w 2303"/>
                  <a:gd name="T111" fmla="*/ 2147483646 h 2304"/>
                  <a:gd name="T112" fmla="*/ 2147483646 w 2303"/>
                  <a:gd name="T113" fmla="*/ 2147483646 h 2304"/>
                  <a:gd name="T114" fmla="*/ 2147483646 w 2303"/>
                  <a:gd name="T115" fmla="*/ 2147483646 h 2304"/>
                  <a:gd name="T116" fmla="*/ 2147483646 w 2303"/>
                  <a:gd name="T117" fmla="*/ 2147483646 h 2304"/>
                  <a:gd name="T118" fmla="*/ 2147483646 w 2303"/>
                  <a:gd name="T119" fmla="*/ 2147483646 h 2304"/>
                  <a:gd name="T120" fmla="*/ 2147483646 w 2303"/>
                  <a:gd name="T121" fmla="*/ 2147483646 h 2304"/>
                  <a:gd name="T122" fmla="*/ 2147483646 w 2303"/>
                  <a:gd name="T123" fmla="*/ 2147483646 h 230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lnTo>
                      <a:pt x="225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sp>
          <p:nvSpPr>
            <p:cNvPr id="198" name="Google Shape;576;p27">
              <a:extLst>
                <a:ext uri="{FF2B5EF4-FFF2-40B4-BE49-F238E27FC236}">
                  <a16:creationId xmlns:a16="http://schemas.microsoft.com/office/drawing/2014/main" xmlns="" id="{BB2C65FA-48CB-1E9E-1708-6B5070618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7563" y="5577358"/>
              <a:ext cx="391710" cy="49226"/>
            </a:xfrm>
            <a:custGeom>
              <a:avLst/>
              <a:gdLst>
                <a:gd name="T0" fmla="*/ 2147483646 w 7056"/>
                <a:gd name="T1" fmla="*/ 0 h 887"/>
                <a:gd name="T2" fmla="*/ 2147483646 w 7056"/>
                <a:gd name="T3" fmla="*/ 2147483646 h 887"/>
                <a:gd name="T4" fmla="*/ 2147483646 w 7056"/>
                <a:gd name="T5" fmla="*/ 2147483646 h 887"/>
                <a:gd name="T6" fmla="*/ 2147483646 w 7056"/>
                <a:gd name="T7" fmla="*/ 0 h 887"/>
                <a:gd name="T8" fmla="*/ 2147483646 w 7056"/>
                <a:gd name="T9" fmla="*/ 0 h 8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228" name="Google Shape;578;p27">
            <a:extLst>
              <a:ext uri="{FF2B5EF4-FFF2-40B4-BE49-F238E27FC236}">
                <a16:creationId xmlns:a16="http://schemas.microsoft.com/office/drawing/2014/main" xmlns="" id="{522F5C19-A540-87E1-C47D-B7B4F142BBC6}"/>
              </a:ext>
            </a:extLst>
          </p:cNvPr>
          <p:cNvSpPr>
            <a:spLocks/>
          </p:cNvSpPr>
          <p:nvPr/>
        </p:nvSpPr>
        <p:spPr bwMode="auto">
          <a:xfrm>
            <a:off x="3308352" y="6418263"/>
            <a:ext cx="265113" cy="165100"/>
          </a:xfrm>
          <a:custGeom>
            <a:avLst/>
            <a:gdLst>
              <a:gd name="T0" fmla="*/ 2147483646 w 4806"/>
              <a:gd name="T1" fmla="*/ 2147483646 h 2979"/>
              <a:gd name="T2" fmla="*/ 2147483646 w 4806"/>
              <a:gd name="T3" fmla="*/ 2147483646 h 2979"/>
              <a:gd name="T4" fmla="*/ 2147483646 w 4806"/>
              <a:gd name="T5" fmla="*/ 2147483646 h 2979"/>
              <a:gd name="T6" fmla="*/ 2147483646 w 4806"/>
              <a:gd name="T7" fmla="*/ 2147483646 h 2979"/>
              <a:gd name="T8" fmla="*/ 2147483646 w 4806"/>
              <a:gd name="T9" fmla="*/ 2147483646 h 29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lnTo>
                  <a:pt x="1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grpSp>
        <p:nvGrpSpPr>
          <p:cNvPr id="229" name="Group 228">
            <a:extLst>
              <a:ext uri="{FF2B5EF4-FFF2-40B4-BE49-F238E27FC236}">
                <a16:creationId xmlns:a16="http://schemas.microsoft.com/office/drawing/2014/main" xmlns="" id="{0B345895-9DD1-93D9-BD92-BA1514A7D57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24000" y="5626101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>
              <a:extLst>
                <a:ext uri="{FF2B5EF4-FFF2-40B4-BE49-F238E27FC236}">
                  <a16:creationId xmlns:a16="http://schemas.microsoft.com/office/drawing/2014/main" xmlns="" id="{4CFAA8E4-779E-FFAD-4909-C2E920F73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758" y="6402649"/>
              <a:ext cx="264598" cy="452178"/>
            </a:xfrm>
            <a:custGeom>
              <a:avLst/>
              <a:gdLst>
                <a:gd name="T0" fmla="*/ 2147483646 w 4806"/>
                <a:gd name="T1" fmla="*/ 2147483646 h 8167"/>
                <a:gd name="T2" fmla="*/ 2147483646 w 4806"/>
                <a:gd name="T3" fmla="*/ 2147483646 h 8167"/>
                <a:gd name="T4" fmla="*/ 2147483646 w 4806"/>
                <a:gd name="T5" fmla="*/ 2147483646 h 8167"/>
                <a:gd name="T6" fmla="*/ 2147483646 w 4806"/>
                <a:gd name="T7" fmla="*/ 2147483646 h 8167"/>
                <a:gd name="T8" fmla="*/ 2147483646 w 4806"/>
                <a:gd name="T9" fmla="*/ 2147483646 h 8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231" name="Google Shape;579;p27">
              <a:extLst>
                <a:ext uri="{FF2B5EF4-FFF2-40B4-BE49-F238E27FC236}">
                  <a16:creationId xmlns:a16="http://schemas.microsoft.com/office/drawing/2014/main" xmlns="" id="{508EB2C3-D4D0-A9E2-E4F7-31C98AB443B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32" name="Google Shape;580;p27">
                <a:extLst>
                  <a:ext uri="{FF2B5EF4-FFF2-40B4-BE49-F238E27FC236}">
                    <a16:creationId xmlns:a16="http://schemas.microsoft.com/office/drawing/2014/main" xmlns="" id="{A73FCE42-94B1-C1BD-0864-365D1CFE2D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420447"/>
              </a:xfrm>
              <a:custGeom>
                <a:avLst/>
                <a:gdLst>
                  <a:gd name="T0" fmla="*/ 2147483646 w 132354"/>
                  <a:gd name="T1" fmla="*/ 2147483646 h 7612"/>
                  <a:gd name="T2" fmla="*/ 2147483646 w 132354"/>
                  <a:gd name="T3" fmla="*/ 2147483646 h 7612"/>
                  <a:gd name="T4" fmla="*/ 2147483646 w 132354"/>
                  <a:gd name="T5" fmla="*/ 2147483646 h 7612"/>
                  <a:gd name="T6" fmla="*/ 2147483646 w 132354"/>
                  <a:gd name="T7" fmla="*/ 2147483646 h 7612"/>
                  <a:gd name="T8" fmla="*/ 2147483646 w 132354"/>
                  <a:gd name="T9" fmla="*/ 2147483646 h 76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33" name="Google Shape;581;p27">
                <a:extLst>
                  <a:ext uri="{FF2B5EF4-FFF2-40B4-BE49-F238E27FC236}">
                    <a16:creationId xmlns:a16="http://schemas.microsoft.com/office/drawing/2014/main" xmlns="" id="{B665EDB6-E311-616E-CDB0-E5D6FAF137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133274"/>
              </a:xfrm>
              <a:custGeom>
                <a:avLst/>
                <a:gdLst>
                  <a:gd name="T0" fmla="*/ 2147483646 w 132354"/>
                  <a:gd name="T1" fmla="*/ 2147483646 h 2423"/>
                  <a:gd name="T2" fmla="*/ 2147483646 w 132354"/>
                  <a:gd name="T3" fmla="*/ 2147483646 h 2423"/>
                  <a:gd name="T4" fmla="*/ 2147483646 w 132354"/>
                  <a:gd name="T5" fmla="*/ 2147483646 h 2423"/>
                  <a:gd name="T6" fmla="*/ 2147483646 w 132354"/>
                  <a:gd name="T7" fmla="*/ 2147483646 h 2423"/>
                  <a:gd name="T8" fmla="*/ 2147483646 w 132354"/>
                  <a:gd name="T9" fmla="*/ 2147483646 h 24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34" name="Google Shape;582;p27">
                <a:extLst>
                  <a:ext uri="{FF2B5EF4-FFF2-40B4-BE49-F238E27FC236}">
                    <a16:creationId xmlns:a16="http://schemas.microsoft.com/office/drawing/2014/main" xmlns="" id="{95934A3C-F4C2-D09E-BB5B-70020DB317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9471" y="5830524"/>
                <a:ext cx="264164" cy="452178"/>
              </a:xfrm>
              <a:custGeom>
                <a:avLst/>
                <a:gdLst>
                  <a:gd name="T0" fmla="*/ 2147483646 w 4792"/>
                  <a:gd name="T1" fmla="*/ 2147483646 h 8167"/>
                  <a:gd name="T2" fmla="*/ 2147483646 w 4792"/>
                  <a:gd name="T3" fmla="*/ 2147483646 h 8167"/>
                  <a:gd name="T4" fmla="*/ 2147483646 w 4792"/>
                  <a:gd name="T5" fmla="*/ 2147483646 h 8167"/>
                  <a:gd name="T6" fmla="*/ 2147483646 w 4792"/>
                  <a:gd name="T7" fmla="*/ 2147483646 h 8167"/>
                  <a:gd name="T8" fmla="*/ 2147483646 w 4792"/>
                  <a:gd name="T9" fmla="*/ 2147483646 h 8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35" name="Google Shape;583;p27">
                <a:extLst>
                  <a:ext uri="{FF2B5EF4-FFF2-40B4-BE49-F238E27FC236}">
                    <a16:creationId xmlns:a16="http://schemas.microsoft.com/office/drawing/2014/main" xmlns="" id="{13377592-4C11-BF78-9864-3C48868505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9471" y="5830524"/>
                <a:ext cx="264164" cy="165006"/>
              </a:xfrm>
              <a:custGeom>
                <a:avLst/>
                <a:gdLst>
                  <a:gd name="T0" fmla="*/ 2147483646 w 4792"/>
                  <a:gd name="T1" fmla="*/ 2147483646 h 2979"/>
                  <a:gd name="T2" fmla="*/ 2147483646 w 4792"/>
                  <a:gd name="T3" fmla="*/ 2147483646 h 2979"/>
                  <a:gd name="T4" fmla="*/ 2147483646 w 4792"/>
                  <a:gd name="T5" fmla="*/ 2147483646 h 2979"/>
                  <a:gd name="T6" fmla="*/ 2147483646 w 4792"/>
                  <a:gd name="T7" fmla="*/ 2147483646 h 2979"/>
                  <a:gd name="T8" fmla="*/ 2147483646 w 4792"/>
                  <a:gd name="T9" fmla="*/ 2147483646 h 29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36" name="Google Shape;584;p27">
                <a:extLst>
                  <a:ext uri="{FF2B5EF4-FFF2-40B4-BE49-F238E27FC236}">
                    <a16:creationId xmlns:a16="http://schemas.microsoft.com/office/drawing/2014/main" xmlns="" id="{95D06ECE-1B02-FD0E-EE2C-54E9C9A89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661" y="5471954"/>
                <a:ext cx="5864791" cy="360156"/>
              </a:xfrm>
              <a:custGeom>
                <a:avLst/>
                <a:gdLst>
                  <a:gd name="T0" fmla="*/ 2147483646 w 106109"/>
                  <a:gd name="T1" fmla="*/ 0 h 6499"/>
                  <a:gd name="T2" fmla="*/ 2147483646 w 106109"/>
                  <a:gd name="T3" fmla="*/ 2147483646 h 6499"/>
                  <a:gd name="T4" fmla="*/ 2147483646 w 106109"/>
                  <a:gd name="T5" fmla="*/ 2147483646 h 6499"/>
                  <a:gd name="T6" fmla="*/ 2147483646 w 106109"/>
                  <a:gd name="T7" fmla="*/ 0 h 6499"/>
                  <a:gd name="T8" fmla="*/ 2147483646 w 106109"/>
                  <a:gd name="T9" fmla="*/ 0 h 64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37" name="Google Shape;585;p27">
                <a:extLst>
                  <a:ext uri="{FF2B5EF4-FFF2-40B4-BE49-F238E27FC236}">
                    <a16:creationId xmlns:a16="http://schemas.microsoft.com/office/drawing/2014/main" xmlns="" id="{A88D55EB-27E1-D689-15D9-876C3919E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661" y="5471954"/>
                <a:ext cx="5864791" cy="176111"/>
              </a:xfrm>
              <a:custGeom>
                <a:avLst/>
                <a:gdLst>
                  <a:gd name="T0" fmla="*/ 2147483646 w 106109"/>
                  <a:gd name="T1" fmla="*/ 0 h 3190"/>
                  <a:gd name="T2" fmla="*/ 2147483646 w 106109"/>
                  <a:gd name="T3" fmla="*/ 2147483646 h 3190"/>
                  <a:gd name="T4" fmla="*/ 2147483646 w 106109"/>
                  <a:gd name="T5" fmla="*/ 2147483646 h 3190"/>
                  <a:gd name="T6" fmla="*/ 2147483646 w 106109"/>
                  <a:gd name="T7" fmla="*/ 0 h 3190"/>
                  <a:gd name="T8" fmla="*/ 2147483646 w 106109"/>
                  <a:gd name="T9" fmla="*/ 0 h 31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875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A69B264E-80B9-4745-C6D9-D5D408B6F84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9" y="219077"/>
            <a:ext cx="11614151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D64B39C5-443F-16CD-D9BB-7B17BED8D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80" y="219519"/>
              <a:ext cx="8068625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DFC8C949-8884-8AFA-EAB3-9172530F5F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E53FF8F8-6AE4-59C7-E951-2EDF4878A4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72C2E8AE-54A0-9DBD-41DF-8BAC21C2B3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8549A1A4-59D5-95D0-6D7C-E174BE55E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1D9C1B0E-ECE3-80DB-FD06-6B15011474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415"/>
              <a:ext cx="570111" cy="380291"/>
              <a:chOff x="8341543" y="1721415"/>
              <a:chExt cx="570111" cy="380291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0673A762-9AD4-A917-57A4-531222CC8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89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59B9838D-D052-C2B9-1129-F93725857CC5}"/>
                  </a:ext>
                </a:extLst>
              </p:cNvPr>
              <p:cNvSpPr/>
              <p:nvPr/>
            </p:nvSpPr>
            <p:spPr>
              <a:xfrm>
                <a:off x="8341866" y="1721414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EE26807B-F4BE-C8F2-E0AA-50310FF0A2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70BE56A0-1028-E1D4-1617-018CE004C5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94F3B4F5-F929-70B6-001B-A4A5A16C4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AD6D3CC1-7502-DBEC-3CD9-6F16DD35E5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869"/>
              <a:ext cx="570111" cy="387780"/>
              <a:chOff x="8341543" y="606869"/>
              <a:chExt cx="570111" cy="387780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D4794899-5124-3BAF-9770-5A022A977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CE2A6E52-62BB-3CD4-0664-7AD7AAC8C030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340CC83D-8EF2-B704-5837-EFDB67A70E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D272D221-FE1B-072F-22B4-4ACCC45B5F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45289709-2E0E-51B7-7FE9-85133A364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FCF3FC38-76D5-BF99-F145-D4923865AC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586"/>
              <a:ext cx="570111" cy="380884"/>
              <a:chOff x="8341543" y="2281736"/>
              <a:chExt cx="570111" cy="380884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3B1AF058-FCE6-8BEA-C55B-0C248047EF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E6F8B9EC-DE4C-9A54-0069-4DD3AA7E07AC}"/>
                  </a:ext>
                </a:extLst>
              </p:cNvPr>
              <p:cNvSpPr/>
              <p:nvPr/>
            </p:nvSpPr>
            <p:spPr>
              <a:xfrm>
                <a:off x="8341866" y="2281735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28747993-289B-C0AB-6C75-36516F9CC24F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EE1947C4-E841-74A4-A625-975C849AA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D641B013-15B5-2246-0F0B-9904193F17FC}"/>
              </a:ext>
            </a:extLst>
          </p:cNvPr>
          <p:cNvSpPr>
            <a:spLocks/>
          </p:cNvSpPr>
          <p:nvPr userDrawn="1"/>
        </p:nvSpPr>
        <p:spPr bwMode="auto">
          <a:xfrm>
            <a:off x="465139" y="882651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9AE0EDF8-F3AA-9174-5D14-3F75C44A6868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4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66A6AF66-70F5-F724-7DF5-4F032FAD9714}"/>
              </a:ext>
            </a:extLst>
          </p:cNvPr>
          <p:cNvSpPr>
            <a:spLocks/>
          </p:cNvSpPr>
          <p:nvPr userDrawn="1"/>
        </p:nvSpPr>
        <p:spPr bwMode="auto">
          <a:xfrm>
            <a:off x="22383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BE109667-426C-73A2-4F7B-2BF9AF493B40}"/>
              </a:ext>
            </a:extLst>
          </p:cNvPr>
          <p:cNvSpPr>
            <a:spLocks/>
          </p:cNvSpPr>
          <p:nvPr userDrawn="1"/>
        </p:nvSpPr>
        <p:spPr bwMode="auto">
          <a:xfrm>
            <a:off x="525464" y="947739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9DAD158C-A0CD-6778-4451-8CA434F1FF48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011C71BC-F46D-04DD-3E91-78B9F82D55B6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1495425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3E5BBC8D-D0B4-AD5C-6E35-464E1562857D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3EFA4E83-C313-9D66-6A0D-1AB758EA1478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0FAB5DDB-C618-9D96-52E6-99A194F4D1BF}"/>
              </a:ext>
            </a:extLst>
          </p:cNvPr>
          <p:cNvSpPr>
            <a:spLocks/>
          </p:cNvSpPr>
          <p:nvPr userDrawn="1"/>
        </p:nvSpPr>
        <p:spPr bwMode="auto">
          <a:xfrm>
            <a:off x="522289" y="1562100"/>
            <a:ext cx="47625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C4497E20-DF4E-FD55-2F9A-5930AD36D6B5}"/>
              </a:ext>
            </a:extLst>
          </p:cNvPr>
          <p:cNvSpPr>
            <a:spLocks/>
          </p:cNvSpPr>
          <p:nvPr userDrawn="1"/>
        </p:nvSpPr>
        <p:spPr bwMode="auto">
          <a:xfrm>
            <a:off x="201614" y="1531937"/>
            <a:ext cx="446087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D5EAB1B3-C1FC-68DB-25BA-DB4BA4590276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2109788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1A46B181-4C95-C29E-F5BB-2BE778D470A8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39F84039-E1FC-C4E3-A3DB-91DAE7E2F5CC}"/>
              </a:ext>
            </a:extLst>
          </p:cNvPr>
          <p:cNvSpPr>
            <a:spLocks/>
          </p:cNvSpPr>
          <p:nvPr userDrawn="1"/>
        </p:nvSpPr>
        <p:spPr bwMode="auto">
          <a:xfrm>
            <a:off x="222249" y="2217737"/>
            <a:ext cx="44451" cy="44451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7C4CD075-0919-C646-FE3D-16CCDA1DC839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1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F9327337-D617-F5C6-56EF-7BF48FBF6E60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3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EC8741F9-CA79-57C7-F8B5-28BAA69EC2CB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2724151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04C5EC1F-52F1-0F21-0AFC-2F7E6B8CA120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9F9DB1E1-77FD-107A-266D-313B8F4E297A}"/>
              </a:ext>
            </a:extLst>
          </p:cNvPr>
          <p:cNvSpPr>
            <a:spLocks/>
          </p:cNvSpPr>
          <p:nvPr userDrawn="1"/>
        </p:nvSpPr>
        <p:spPr bwMode="auto">
          <a:xfrm>
            <a:off x="220664" y="2830514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2CC14E8A-FF0E-4EB4-1E1F-CE359D19737B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03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9C463AFB-5982-C375-BA7D-EEEB6201B4FC}"/>
              </a:ext>
            </a:extLst>
          </p:cNvPr>
          <p:cNvSpPr>
            <a:spLocks/>
          </p:cNvSpPr>
          <p:nvPr userDrawn="1"/>
        </p:nvSpPr>
        <p:spPr bwMode="auto">
          <a:xfrm>
            <a:off x="198439" y="27590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ABC1B2E4-4569-4C08-C218-DE6B346BC5AD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7CBEE03E-A9EC-5A19-2357-00AEEA1B39BD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C2D5F242-0324-5FBC-F572-499B111F095B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1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383BBEB2-1667-531E-1659-965D0DB7A554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DEA88DBB-39D2-A62A-C07D-79E750D9690C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1340ED13-460B-191E-548E-4287F6F82E7F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ACAF5102-51B3-14A8-9264-4DF6C59CF334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49249763-0F2A-2C15-6592-F512C1CE6E90}"/>
              </a:ext>
            </a:extLst>
          </p:cNvPr>
          <p:cNvSpPr>
            <a:spLocks/>
          </p:cNvSpPr>
          <p:nvPr userDrawn="1"/>
        </p:nvSpPr>
        <p:spPr bwMode="auto">
          <a:xfrm>
            <a:off x="217489" y="4059239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41E66F9F-E3A0-5EDA-52C1-CCBCF46BDC41}"/>
              </a:ext>
            </a:extLst>
          </p:cNvPr>
          <p:cNvSpPr>
            <a:spLocks/>
          </p:cNvSpPr>
          <p:nvPr userDrawn="1"/>
        </p:nvSpPr>
        <p:spPr bwMode="auto">
          <a:xfrm>
            <a:off x="519114" y="4016375"/>
            <a:ext cx="46037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08659EF2-A9F3-C113-1D8A-83CEF5670209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878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242108C3-F63F-A366-CBFF-961241EBDD8C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1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0425DEB8-0DB5-73CD-E6D0-51E5B066AA95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4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66F8664A-EC5E-29BE-ADE4-C3CFFB544CFE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4"/>
            <a:ext cx="46039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9B14DA56-D920-9AD1-76BB-A19B4936229A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9"/>
            <a:ext cx="44451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80E77E35-A7D3-389E-D472-87A37654DC90}"/>
              </a:ext>
            </a:extLst>
          </p:cNvPr>
          <p:cNvSpPr>
            <a:spLocks/>
          </p:cNvSpPr>
          <p:nvPr userDrawn="1"/>
        </p:nvSpPr>
        <p:spPr bwMode="auto">
          <a:xfrm>
            <a:off x="195265" y="4600575"/>
            <a:ext cx="446087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34493E70-0A15-F574-15FB-7D452BFA85B8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4"/>
            <a:ext cx="109539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1A5886DF-E6F6-486A-8283-0DA029882A48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03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90F9D1B5-3333-7A95-EEAA-DD338DA1C3F9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5BE0F09A-5D8A-BA84-5A6C-B8CFA7F05A05}"/>
              </a:ext>
            </a:extLst>
          </p:cNvPr>
          <p:cNvSpPr>
            <a:spLocks/>
          </p:cNvSpPr>
          <p:nvPr userDrawn="1"/>
        </p:nvSpPr>
        <p:spPr bwMode="auto">
          <a:xfrm>
            <a:off x="515940" y="5245101"/>
            <a:ext cx="47625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CEB30C1A-94DB-4092-9CE4-6DCFBDD16E7E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149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5508F48D-E0F6-7CD4-6965-FCAC81B25CFB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F0E59C53-A9F5-5D47-56D9-C37CE7203CAE}"/>
              </a:ext>
            </a:extLst>
          </p:cNvPr>
          <p:cNvSpPr>
            <a:spLocks/>
          </p:cNvSpPr>
          <p:nvPr userDrawn="1"/>
        </p:nvSpPr>
        <p:spPr bwMode="auto">
          <a:xfrm>
            <a:off x="190502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874939DB-61E1-B761-56D1-8CFF627A2DD3}"/>
              </a:ext>
            </a:extLst>
          </p:cNvPr>
          <p:cNvSpPr>
            <a:spLocks/>
          </p:cNvSpPr>
          <p:nvPr userDrawn="1"/>
        </p:nvSpPr>
        <p:spPr bwMode="auto">
          <a:xfrm>
            <a:off x="214314" y="5900739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C113FF7F-ED7C-52A7-B2C4-B69BA06D8BD6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9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5B58EC9F-A8E9-D528-1E46-0B831A581A23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8293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xmlns="" id="{1B516DFA-18F3-910E-33BA-F3D0C8DD6ADA}"/>
              </a:ext>
            </a:extLst>
          </p:cNvPr>
          <p:cNvSpPr/>
          <p:nvPr userDrawn="1"/>
        </p:nvSpPr>
        <p:spPr>
          <a:xfrm rot="126755">
            <a:off x="3092451" y="1090614"/>
            <a:ext cx="5549900" cy="4730751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xmlns="" id="{CD4A4B95-4EBA-6E2C-6180-C73691CA03B9}"/>
              </a:ext>
            </a:extLst>
          </p:cNvPr>
          <p:cNvSpPr/>
          <p:nvPr userDrawn="1"/>
        </p:nvSpPr>
        <p:spPr>
          <a:xfrm rot="21464125">
            <a:off x="2811465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xmlns="" id="{DCF34B70-9760-0BE7-953F-EE5F61048443}"/>
              </a:ext>
            </a:extLst>
          </p:cNvPr>
          <p:cNvSpPr/>
          <p:nvPr userDrawn="1"/>
        </p:nvSpPr>
        <p:spPr>
          <a:xfrm rot="4829593">
            <a:off x="7640640" y="1030289"/>
            <a:ext cx="1546225" cy="11080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211;p3">
            <a:extLst>
              <a:ext uri="{FF2B5EF4-FFF2-40B4-BE49-F238E27FC236}">
                <a16:creationId xmlns:a16="http://schemas.microsoft.com/office/drawing/2014/main" xmlns="" id="{6D89D7B2-5BF0-5091-9D81-FE66E473D0E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9" y="1581151"/>
            <a:ext cx="444500" cy="398463"/>
            <a:chOff x="2495125" y="2142250"/>
            <a:chExt cx="444275" cy="398525"/>
          </a:xfrm>
        </p:grpSpPr>
        <p:sp>
          <p:nvSpPr>
            <p:cNvPr id="74" name="Google Shape;212;p3">
              <a:extLst>
                <a:ext uri="{FF2B5EF4-FFF2-40B4-BE49-F238E27FC236}">
                  <a16:creationId xmlns:a16="http://schemas.microsoft.com/office/drawing/2014/main" xmlns="" id="{969240F6-8561-01B9-F41B-63BC52B61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5" name="Google Shape;213;p3">
              <a:extLst>
                <a:ext uri="{FF2B5EF4-FFF2-40B4-BE49-F238E27FC236}">
                  <a16:creationId xmlns:a16="http://schemas.microsoft.com/office/drawing/2014/main" xmlns="" id="{6E4AE384-1089-27A0-57DF-F63E6BE5E5AA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76" name="Google Shape;214;p3">
            <a:extLst>
              <a:ext uri="{FF2B5EF4-FFF2-40B4-BE49-F238E27FC236}">
                <a16:creationId xmlns:a16="http://schemas.microsoft.com/office/drawing/2014/main" xmlns="" id="{4D0FB54E-D5C9-BACA-086B-517FE17C7B4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1" y="5038726"/>
            <a:ext cx="292100" cy="280988"/>
            <a:chOff x="3243875" y="2372825"/>
            <a:chExt cx="291375" cy="281375"/>
          </a:xfrm>
        </p:grpSpPr>
        <p:sp>
          <p:nvSpPr>
            <p:cNvPr id="77" name="Google Shape;215;p3">
              <a:extLst>
                <a:ext uri="{FF2B5EF4-FFF2-40B4-BE49-F238E27FC236}">
                  <a16:creationId xmlns:a16="http://schemas.microsoft.com/office/drawing/2014/main" xmlns="" id="{1E0FD251-879E-4DEA-C06B-36983F4DF9E7}"/>
                </a:ext>
              </a:extLst>
            </p:cNvPr>
            <p:cNvSpPr/>
            <p:nvPr/>
          </p:nvSpPr>
          <p:spPr>
            <a:xfrm>
              <a:off x="3286632" y="2403030"/>
              <a:ext cx="205863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8" name="Google Shape;216;p3">
              <a:extLst>
                <a:ext uri="{FF2B5EF4-FFF2-40B4-BE49-F238E27FC236}">
                  <a16:creationId xmlns:a16="http://schemas.microsoft.com/office/drawing/2014/main" xmlns="" id="{1A8F8D6B-57A9-6ADC-2575-8203307685B8}"/>
                </a:ext>
              </a:extLst>
            </p:cNvPr>
            <p:cNvSpPr/>
            <p:nvPr/>
          </p:nvSpPr>
          <p:spPr>
            <a:xfrm>
              <a:off x="3302467" y="2403030"/>
              <a:ext cx="193194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9" name="Google Shape;217;p3">
              <a:extLst>
                <a:ext uri="{FF2B5EF4-FFF2-40B4-BE49-F238E27FC236}">
                  <a16:creationId xmlns:a16="http://schemas.microsoft.com/office/drawing/2014/main" xmlns="" id="{D4889809-7AB2-8C9C-3FA7-D29A7E06B51B}"/>
                </a:ext>
              </a:extLst>
            </p:cNvPr>
            <p:cNvSpPr/>
            <p:nvPr/>
          </p:nvSpPr>
          <p:spPr>
            <a:xfrm>
              <a:off x="3395897" y="2372825"/>
              <a:ext cx="1108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0" name="Google Shape;218;p3">
              <a:extLst>
                <a:ext uri="{FF2B5EF4-FFF2-40B4-BE49-F238E27FC236}">
                  <a16:creationId xmlns:a16="http://schemas.microsoft.com/office/drawing/2014/main" xmlns="" id="{EDA49B2F-F968-7E7E-B657-7D3656758C85}"/>
                </a:ext>
              </a:extLst>
            </p:cNvPr>
            <p:cNvSpPr/>
            <p:nvPr/>
          </p:nvSpPr>
          <p:spPr>
            <a:xfrm>
              <a:off x="3243875" y="2495231"/>
              <a:ext cx="285041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1" name="Google Shape;219;p3">
              <a:extLst>
                <a:ext uri="{FF2B5EF4-FFF2-40B4-BE49-F238E27FC236}">
                  <a16:creationId xmlns:a16="http://schemas.microsoft.com/office/drawing/2014/main" xmlns="" id="{01312FA2-D0FF-7E1C-2035-AEA073254424}"/>
                </a:ext>
              </a:extLst>
            </p:cNvPr>
            <p:cNvSpPr/>
            <p:nvPr/>
          </p:nvSpPr>
          <p:spPr>
            <a:xfrm>
              <a:off x="3340473" y="2379184"/>
              <a:ext cx="10451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2" name="Google Shape;220;p3">
              <a:extLst>
                <a:ext uri="{FF2B5EF4-FFF2-40B4-BE49-F238E27FC236}">
                  <a16:creationId xmlns:a16="http://schemas.microsoft.com/office/drawing/2014/main" xmlns="" id="{A04DD227-8F1E-9A40-B772-527098B77D1C}"/>
                </a:ext>
              </a:extLst>
            </p:cNvPr>
            <p:cNvSpPr/>
            <p:nvPr/>
          </p:nvSpPr>
          <p:spPr>
            <a:xfrm>
              <a:off x="3267629" y="2458668"/>
              <a:ext cx="267621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3" name="Google Shape;221;p3">
              <a:extLst>
                <a:ext uri="{FF2B5EF4-FFF2-40B4-BE49-F238E27FC236}">
                  <a16:creationId xmlns:a16="http://schemas.microsoft.com/office/drawing/2014/main" xmlns="" id="{B7376F75-75EE-2135-D32C-F756F5DB34CA}"/>
                </a:ext>
              </a:extLst>
            </p:cNvPr>
            <p:cNvSpPr/>
            <p:nvPr/>
          </p:nvSpPr>
          <p:spPr>
            <a:xfrm>
              <a:off x="3275546" y="2452309"/>
              <a:ext cx="258121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4" name="Google Shape;222;p3">
              <a:extLst>
                <a:ext uri="{FF2B5EF4-FFF2-40B4-BE49-F238E27FC236}">
                  <a16:creationId xmlns:a16="http://schemas.microsoft.com/office/drawing/2014/main" xmlns="" id="{A4D49B41-14B6-8798-DB50-144F0D69BD20}"/>
                </a:ext>
              </a:extLst>
            </p:cNvPr>
            <p:cNvSpPr/>
            <p:nvPr/>
          </p:nvSpPr>
          <p:spPr>
            <a:xfrm>
              <a:off x="3327804" y="2385542"/>
              <a:ext cx="120351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5" name="Google Shape;223;p3">
              <a:extLst>
                <a:ext uri="{FF2B5EF4-FFF2-40B4-BE49-F238E27FC236}">
                  <a16:creationId xmlns:a16="http://schemas.microsoft.com/office/drawing/2014/main" xmlns="" id="{394119EB-30AD-D4D7-451C-CF1226FD4A3A}"/>
                </a:ext>
              </a:extLst>
            </p:cNvPr>
            <p:cNvSpPr/>
            <p:nvPr/>
          </p:nvSpPr>
          <p:spPr>
            <a:xfrm>
              <a:off x="3327804" y="2438003"/>
              <a:ext cx="133019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224;p3">
              <a:extLst>
                <a:ext uri="{FF2B5EF4-FFF2-40B4-BE49-F238E27FC236}">
                  <a16:creationId xmlns:a16="http://schemas.microsoft.com/office/drawing/2014/main" xmlns="" id="{84BAA2BD-D13F-6128-FFC2-B5E08363F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891" y="2469796"/>
              <a:ext cx="71788" cy="7153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87" name="Google Shape;225;p3">
            <a:extLst>
              <a:ext uri="{FF2B5EF4-FFF2-40B4-BE49-F238E27FC236}">
                <a16:creationId xmlns:a16="http://schemas.microsoft.com/office/drawing/2014/main" xmlns="" id="{F916817F-4640-8968-B754-048FE0181A9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7539" y="714376"/>
            <a:ext cx="168275" cy="168275"/>
            <a:chOff x="4954425" y="2036375"/>
            <a:chExt cx="166675" cy="168575"/>
          </a:xfrm>
        </p:grpSpPr>
        <p:sp>
          <p:nvSpPr>
            <p:cNvPr id="88" name="Google Shape;226;p3">
              <a:extLst>
                <a:ext uri="{FF2B5EF4-FFF2-40B4-BE49-F238E27FC236}">
                  <a16:creationId xmlns:a16="http://schemas.microsoft.com/office/drawing/2014/main" xmlns="" id="{3AD1299A-C9ED-058D-3000-9A6B56599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9" name="Google Shape;227;p3">
              <a:extLst>
                <a:ext uri="{FF2B5EF4-FFF2-40B4-BE49-F238E27FC236}">
                  <a16:creationId xmlns:a16="http://schemas.microsoft.com/office/drawing/2014/main" xmlns="" id="{FC6BF38C-C6B5-14E7-64D4-ED14CD636E8C}"/>
                </a:ext>
              </a:extLst>
            </p:cNvPr>
            <p:cNvSpPr/>
            <p:nvPr/>
          </p:nvSpPr>
          <p:spPr>
            <a:xfrm>
              <a:off x="5009459" y="2104760"/>
              <a:ext cx="51890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90" name="Google Shape;228;p3">
            <a:extLst>
              <a:ext uri="{FF2B5EF4-FFF2-40B4-BE49-F238E27FC236}">
                <a16:creationId xmlns:a16="http://schemas.microsoft.com/office/drawing/2014/main" xmlns="" id="{D077E712-681F-9B04-8193-113F0CF61FEE}"/>
              </a:ext>
            </a:extLst>
          </p:cNvPr>
          <p:cNvSpPr>
            <a:spLocks/>
          </p:cNvSpPr>
          <p:nvPr userDrawn="1"/>
        </p:nvSpPr>
        <p:spPr bwMode="auto">
          <a:xfrm>
            <a:off x="1576389" y="3597276"/>
            <a:ext cx="119063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91" name="Google Shape;229;p3">
            <a:extLst>
              <a:ext uri="{FF2B5EF4-FFF2-40B4-BE49-F238E27FC236}">
                <a16:creationId xmlns:a16="http://schemas.microsoft.com/office/drawing/2014/main" xmlns="" id="{A81C1C5A-970D-D369-5DD4-20F1D632A928}"/>
              </a:ext>
            </a:extLst>
          </p:cNvPr>
          <p:cNvSpPr/>
          <p:nvPr userDrawn="1"/>
        </p:nvSpPr>
        <p:spPr>
          <a:xfrm>
            <a:off x="9847264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92" name="Google Shape;230;p3">
            <a:extLst>
              <a:ext uri="{FF2B5EF4-FFF2-40B4-BE49-F238E27FC236}">
                <a16:creationId xmlns:a16="http://schemas.microsoft.com/office/drawing/2014/main" xmlns="" id="{9DCA7BA6-2694-C337-4128-B26F30B106F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5" y="5541964"/>
            <a:ext cx="166687" cy="168275"/>
            <a:chOff x="4954425" y="2036375"/>
            <a:chExt cx="166675" cy="168575"/>
          </a:xfrm>
        </p:grpSpPr>
        <p:sp>
          <p:nvSpPr>
            <p:cNvPr id="93" name="Google Shape;231;p3">
              <a:extLst>
                <a:ext uri="{FF2B5EF4-FFF2-40B4-BE49-F238E27FC236}">
                  <a16:creationId xmlns:a16="http://schemas.microsoft.com/office/drawing/2014/main" xmlns="" id="{119A32D6-36D4-D197-B0EF-B38F129F9FA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4" name="Google Shape;232;p3">
              <a:extLst>
                <a:ext uri="{FF2B5EF4-FFF2-40B4-BE49-F238E27FC236}">
                  <a16:creationId xmlns:a16="http://schemas.microsoft.com/office/drawing/2014/main" xmlns="" id="{321EAB62-84C0-7BD2-DB34-ADC6199B96EF}"/>
                </a:ext>
              </a:extLst>
            </p:cNvPr>
            <p:cNvSpPr/>
            <p:nvPr/>
          </p:nvSpPr>
          <p:spPr>
            <a:xfrm>
              <a:off x="5009983" y="2104759"/>
              <a:ext cx="52384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95" name="Google Shape;769;p31">
            <a:extLst>
              <a:ext uri="{FF2B5EF4-FFF2-40B4-BE49-F238E27FC236}">
                <a16:creationId xmlns:a16="http://schemas.microsoft.com/office/drawing/2014/main" xmlns="" id="{095252C8-CBF0-84A6-1D7E-5EBA3A48428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547939" y="3587749"/>
            <a:ext cx="2600325" cy="2522539"/>
            <a:chOff x="5641385" y="2381306"/>
            <a:chExt cx="2599446" cy="2521829"/>
          </a:xfrm>
        </p:grpSpPr>
        <p:sp>
          <p:nvSpPr>
            <p:cNvPr id="96" name="Google Shape;770;p31">
              <a:extLst>
                <a:ext uri="{FF2B5EF4-FFF2-40B4-BE49-F238E27FC236}">
                  <a16:creationId xmlns:a16="http://schemas.microsoft.com/office/drawing/2014/main" xmlns="" id="{CAC93BD2-3BC9-F3D6-0FFA-290007063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74" y="4460346"/>
              <a:ext cx="2364479" cy="360262"/>
            </a:xfrm>
            <a:custGeom>
              <a:avLst/>
              <a:gdLst>
                <a:gd name="T0" fmla="*/ 2147483646 w 38516"/>
                <a:gd name="T1" fmla="*/ 2147483646 h 5883"/>
                <a:gd name="T2" fmla="*/ 0 w 38516"/>
                <a:gd name="T3" fmla="*/ 2147483646 h 5883"/>
                <a:gd name="T4" fmla="*/ 2147483646 w 38516"/>
                <a:gd name="T5" fmla="*/ 2147483646 h 5883"/>
                <a:gd name="T6" fmla="*/ 2147483646 w 38516"/>
                <a:gd name="T7" fmla="*/ 2147483646 h 5883"/>
                <a:gd name="T8" fmla="*/ 2147483646 w 38516"/>
                <a:gd name="T9" fmla="*/ 2147483646 h 5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97" name="Google Shape;771;p31">
              <a:extLst>
                <a:ext uri="{FF2B5EF4-FFF2-40B4-BE49-F238E27FC236}">
                  <a16:creationId xmlns:a16="http://schemas.microsoft.com/office/drawing/2014/main" xmlns="" id="{A962BA7C-A960-6206-8163-5B59A38B6095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792933" y="3690838"/>
              <a:ext cx="1447901" cy="1002797"/>
              <a:chOff x="4799733" y="3457797"/>
              <a:chExt cx="2301935" cy="1594294"/>
            </a:xfrm>
          </p:grpSpPr>
          <p:sp>
            <p:nvSpPr>
              <p:cNvPr id="152" name="Google Shape;772;p31">
                <a:extLst>
                  <a:ext uri="{FF2B5EF4-FFF2-40B4-BE49-F238E27FC236}">
                    <a16:creationId xmlns:a16="http://schemas.microsoft.com/office/drawing/2014/main" xmlns="" id="{CE32FCE7-698F-A7F2-D06B-F7B04E0255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3202" y="4441497"/>
                <a:ext cx="134616" cy="121112"/>
              </a:xfrm>
              <a:custGeom>
                <a:avLst/>
                <a:gdLst>
                  <a:gd name="T0" fmla="*/ 2147483646 w 2437"/>
                  <a:gd name="T1" fmla="*/ 2147483646 h 2211"/>
                  <a:gd name="T2" fmla="*/ 2147483646 w 2437"/>
                  <a:gd name="T3" fmla="*/ 2147483646 h 2211"/>
                  <a:gd name="T4" fmla="*/ 2147483646 w 2437"/>
                  <a:gd name="T5" fmla="*/ 2147483646 h 2211"/>
                  <a:gd name="T6" fmla="*/ 2147483646 w 2437"/>
                  <a:gd name="T7" fmla="*/ 2147483646 h 2211"/>
                  <a:gd name="T8" fmla="*/ 2147483646 w 2437"/>
                  <a:gd name="T9" fmla="*/ 2147483646 h 2211"/>
                  <a:gd name="T10" fmla="*/ 2147483646 w 2437"/>
                  <a:gd name="T11" fmla="*/ 2147483646 h 22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3" name="Google Shape;773;p31">
                <a:extLst>
                  <a:ext uri="{FF2B5EF4-FFF2-40B4-BE49-F238E27FC236}">
                    <a16:creationId xmlns:a16="http://schemas.microsoft.com/office/drawing/2014/main" xmlns="" id="{F3BAEF86-FC07-FE5A-28F2-A8C8EA893E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1375" y="4451590"/>
                <a:ext cx="90867" cy="78218"/>
              </a:xfrm>
              <a:custGeom>
                <a:avLst/>
                <a:gdLst>
                  <a:gd name="T0" fmla="*/ 2147483646 w 1656"/>
                  <a:gd name="T1" fmla="*/ 2147483646 h 1431"/>
                  <a:gd name="T2" fmla="*/ 2147483646 w 1656"/>
                  <a:gd name="T3" fmla="*/ 2147483646 h 1431"/>
                  <a:gd name="T4" fmla="*/ 2147483646 w 1656"/>
                  <a:gd name="T5" fmla="*/ 2147483646 h 1431"/>
                  <a:gd name="T6" fmla="*/ 2147483646 w 1656"/>
                  <a:gd name="T7" fmla="*/ 2147483646 h 1431"/>
                  <a:gd name="T8" fmla="*/ 2147483646 w 1656"/>
                  <a:gd name="T9" fmla="*/ 2147483646 h 14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4" name="Google Shape;774;p31">
                <a:extLst>
                  <a:ext uri="{FF2B5EF4-FFF2-40B4-BE49-F238E27FC236}">
                    <a16:creationId xmlns:a16="http://schemas.microsoft.com/office/drawing/2014/main" xmlns="" id="{F2E9FBB1-1376-69F9-CABE-486EA7929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1375" y="4449066"/>
                <a:ext cx="90867" cy="78219"/>
              </a:xfrm>
              <a:custGeom>
                <a:avLst/>
                <a:gdLst>
                  <a:gd name="T0" fmla="*/ 2147483646 w 1669"/>
                  <a:gd name="T1" fmla="*/ 2147483646 h 1457"/>
                  <a:gd name="T2" fmla="*/ 2147483646 w 1669"/>
                  <a:gd name="T3" fmla="*/ 2147483646 h 1457"/>
                  <a:gd name="T4" fmla="*/ 2147483646 w 1669"/>
                  <a:gd name="T5" fmla="*/ 2147483646 h 1457"/>
                  <a:gd name="T6" fmla="*/ 2147483646 w 1669"/>
                  <a:gd name="T7" fmla="*/ 2147483646 h 1457"/>
                  <a:gd name="T8" fmla="*/ 2147483646 w 1669"/>
                  <a:gd name="T9" fmla="*/ 2147483646 h 1457"/>
                  <a:gd name="T10" fmla="*/ 2147483646 w 1669"/>
                  <a:gd name="T11" fmla="*/ 2147483646 h 1457"/>
                  <a:gd name="T12" fmla="*/ 2147483646 w 1669"/>
                  <a:gd name="T13" fmla="*/ 2147483646 h 1457"/>
                  <a:gd name="T14" fmla="*/ 2147483646 w 1669"/>
                  <a:gd name="T15" fmla="*/ 2147483646 h 1457"/>
                  <a:gd name="T16" fmla="*/ 2147483646 w 1669"/>
                  <a:gd name="T17" fmla="*/ 2147483646 h 1457"/>
                  <a:gd name="T18" fmla="*/ 2147483646 w 1669"/>
                  <a:gd name="T19" fmla="*/ 2147483646 h 1457"/>
                  <a:gd name="T20" fmla="*/ 2147483646 w 1669"/>
                  <a:gd name="T21" fmla="*/ 2147483646 h 1457"/>
                  <a:gd name="T22" fmla="*/ 2147483646 w 1669"/>
                  <a:gd name="T23" fmla="*/ 2147483646 h 1457"/>
                  <a:gd name="T24" fmla="*/ 2147483646 w 1669"/>
                  <a:gd name="T25" fmla="*/ 2147483646 h 1457"/>
                  <a:gd name="T26" fmla="*/ 2147483646 w 1669"/>
                  <a:gd name="T27" fmla="*/ 2147483646 h 1457"/>
                  <a:gd name="T28" fmla="*/ 2147483646 w 1669"/>
                  <a:gd name="T29" fmla="*/ 2147483646 h 1457"/>
                  <a:gd name="T30" fmla="*/ 2147483646 w 1669"/>
                  <a:gd name="T31" fmla="*/ 2147483646 h 1457"/>
                  <a:gd name="T32" fmla="*/ 2147483646 w 1669"/>
                  <a:gd name="T33" fmla="*/ 2147483646 h 1457"/>
                  <a:gd name="T34" fmla="*/ 2147483646 w 1669"/>
                  <a:gd name="T35" fmla="*/ 2147483646 h 1457"/>
                  <a:gd name="T36" fmla="*/ 2147483646 w 1669"/>
                  <a:gd name="T37" fmla="*/ 2147483646 h 1457"/>
                  <a:gd name="T38" fmla="*/ 2147483646 w 1669"/>
                  <a:gd name="T39" fmla="*/ 2147483646 h 1457"/>
                  <a:gd name="T40" fmla="*/ 2147483646 w 1669"/>
                  <a:gd name="T41" fmla="*/ 2147483646 h 1457"/>
                  <a:gd name="T42" fmla="*/ 2147483646 w 1669"/>
                  <a:gd name="T43" fmla="*/ 2147483646 h 1457"/>
                  <a:gd name="T44" fmla="*/ 2147483646 w 1669"/>
                  <a:gd name="T45" fmla="*/ 2147483646 h 1457"/>
                  <a:gd name="T46" fmla="*/ 2147483646 w 1669"/>
                  <a:gd name="T47" fmla="*/ 2147483646 h 1457"/>
                  <a:gd name="T48" fmla="*/ 2147483646 w 1669"/>
                  <a:gd name="T49" fmla="*/ 2147483646 h 1457"/>
                  <a:gd name="T50" fmla="*/ 2147483646 w 1669"/>
                  <a:gd name="T51" fmla="*/ 2147483646 h 1457"/>
                  <a:gd name="T52" fmla="*/ 2147483646 w 1669"/>
                  <a:gd name="T53" fmla="*/ 2147483646 h 1457"/>
                  <a:gd name="T54" fmla="*/ 2147483646 w 1669"/>
                  <a:gd name="T55" fmla="*/ 2147483646 h 1457"/>
                  <a:gd name="T56" fmla="*/ 2147483646 w 1669"/>
                  <a:gd name="T57" fmla="*/ 2147483646 h 1457"/>
                  <a:gd name="T58" fmla="*/ 2147483646 w 1669"/>
                  <a:gd name="T59" fmla="*/ 2147483646 h 1457"/>
                  <a:gd name="T60" fmla="*/ 2147483646 w 1669"/>
                  <a:gd name="T61" fmla="*/ 2147483646 h 1457"/>
                  <a:gd name="T62" fmla="*/ 2147483646 w 1669"/>
                  <a:gd name="T63" fmla="*/ 2147483646 h 1457"/>
                  <a:gd name="T64" fmla="*/ 2147483646 w 1669"/>
                  <a:gd name="T65" fmla="*/ 2147483646 h 1457"/>
                  <a:gd name="T66" fmla="*/ 2147483646 w 1669"/>
                  <a:gd name="T67" fmla="*/ 2147483646 h 1457"/>
                  <a:gd name="T68" fmla="*/ 2147483646 w 1669"/>
                  <a:gd name="T69" fmla="*/ 2147483646 h 1457"/>
                  <a:gd name="T70" fmla="*/ 2147483646 w 1669"/>
                  <a:gd name="T71" fmla="*/ 2147483646 h 1457"/>
                  <a:gd name="T72" fmla="*/ 2147483646 w 1669"/>
                  <a:gd name="T73" fmla="*/ 2147483646 h 1457"/>
                  <a:gd name="T74" fmla="*/ 2147483646 w 1669"/>
                  <a:gd name="T75" fmla="*/ 2147483646 h 1457"/>
                  <a:gd name="T76" fmla="*/ 2147483646 w 1669"/>
                  <a:gd name="T77" fmla="*/ 2147483646 h 1457"/>
                  <a:gd name="T78" fmla="*/ 2147483646 w 1669"/>
                  <a:gd name="T79" fmla="*/ 2147483646 h 1457"/>
                  <a:gd name="T80" fmla="*/ 2147483646 w 1669"/>
                  <a:gd name="T81" fmla="*/ 2147483646 h 145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lnTo>
                      <a:pt x="239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5" name="Google Shape;775;p31">
                <a:extLst>
                  <a:ext uri="{FF2B5EF4-FFF2-40B4-BE49-F238E27FC236}">
                    <a16:creationId xmlns:a16="http://schemas.microsoft.com/office/drawing/2014/main" xmlns="" id="{B78075EE-B56B-A6A1-E1ED-F5BB122EF3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8010" y="4449066"/>
                <a:ext cx="100962" cy="83265"/>
              </a:xfrm>
              <a:custGeom>
                <a:avLst/>
                <a:gdLst>
                  <a:gd name="T0" fmla="*/ 2147483646 w 1814"/>
                  <a:gd name="T1" fmla="*/ 2147483646 h 1536"/>
                  <a:gd name="T2" fmla="*/ 2147483646 w 1814"/>
                  <a:gd name="T3" fmla="*/ 2147483646 h 1536"/>
                  <a:gd name="T4" fmla="*/ 2147483646 w 1814"/>
                  <a:gd name="T5" fmla="*/ 2147483646 h 1536"/>
                  <a:gd name="T6" fmla="*/ 2147483646 w 1814"/>
                  <a:gd name="T7" fmla="*/ 2147483646 h 1536"/>
                  <a:gd name="T8" fmla="*/ 2147483646 w 1814"/>
                  <a:gd name="T9" fmla="*/ 2147483646 h 1536"/>
                  <a:gd name="T10" fmla="*/ 2147483646 w 1814"/>
                  <a:gd name="T11" fmla="*/ 2147483646 h 1536"/>
                  <a:gd name="T12" fmla="*/ 2147483646 w 1814"/>
                  <a:gd name="T13" fmla="*/ 2147483646 h 1536"/>
                  <a:gd name="T14" fmla="*/ 2147483646 w 1814"/>
                  <a:gd name="T15" fmla="*/ 2147483646 h 1536"/>
                  <a:gd name="T16" fmla="*/ 2147483646 w 1814"/>
                  <a:gd name="T17" fmla="*/ 2147483646 h 1536"/>
                  <a:gd name="T18" fmla="*/ 2147483646 w 1814"/>
                  <a:gd name="T19" fmla="*/ 2147483646 h 1536"/>
                  <a:gd name="T20" fmla="*/ 2147483646 w 1814"/>
                  <a:gd name="T21" fmla="*/ 2147483646 h 1536"/>
                  <a:gd name="T22" fmla="*/ 2147483646 w 1814"/>
                  <a:gd name="T23" fmla="*/ 2147483646 h 1536"/>
                  <a:gd name="T24" fmla="*/ 2147483646 w 1814"/>
                  <a:gd name="T25" fmla="*/ 2147483646 h 1536"/>
                  <a:gd name="T26" fmla="*/ 2147483646 w 1814"/>
                  <a:gd name="T27" fmla="*/ 2147483646 h 1536"/>
                  <a:gd name="T28" fmla="*/ 2147483646 w 1814"/>
                  <a:gd name="T29" fmla="*/ 2147483646 h 1536"/>
                  <a:gd name="T30" fmla="*/ 2147483646 w 1814"/>
                  <a:gd name="T31" fmla="*/ 2147483646 h 1536"/>
                  <a:gd name="T32" fmla="*/ 2147483646 w 1814"/>
                  <a:gd name="T33" fmla="*/ 2147483646 h 1536"/>
                  <a:gd name="T34" fmla="*/ 2147483646 w 1814"/>
                  <a:gd name="T35" fmla="*/ 2147483646 h 1536"/>
                  <a:gd name="T36" fmla="*/ 2147483646 w 1814"/>
                  <a:gd name="T37" fmla="*/ 2147483646 h 1536"/>
                  <a:gd name="T38" fmla="*/ 2147483646 w 1814"/>
                  <a:gd name="T39" fmla="*/ 2147483646 h 1536"/>
                  <a:gd name="T40" fmla="*/ 2147483646 w 1814"/>
                  <a:gd name="T41" fmla="*/ 2147483646 h 1536"/>
                  <a:gd name="T42" fmla="*/ 2147483646 w 1814"/>
                  <a:gd name="T43" fmla="*/ 2147483646 h 1536"/>
                  <a:gd name="T44" fmla="*/ 2147483646 w 1814"/>
                  <a:gd name="T45" fmla="*/ 2147483646 h 1536"/>
                  <a:gd name="T46" fmla="*/ 2147483646 w 1814"/>
                  <a:gd name="T47" fmla="*/ 2147483646 h 1536"/>
                  <a:gd name="T48" fmla="*/ 2147483646 w 1814"/>
                  <a:gd name="T49" fmla="*/ 2147483646 h 1536"/>
                  <a:gd name="T50" fmla="*/ 2147483646 w 1814"/>
                  <a:gd name="T51" fmla="*/ 2147483646 h 1536"/>
                  <a:gd name="T52" fmla="*/ 2147483646 w 1814"/>
                  <a:gd name="T53" fmla="*/ 2147483646 h 1536"/>
                  <a:gd name="T54" fmla="*/ 2147483646 w 1814"/>
                  <a:gd name="T55" fmla="*/ 2147483646 h 1536"/>
                  <a:gd name="T56" fmla="*/ 2147483646 w 1814"/>
                  <a:gd name="T57" fmla="*/ 2147483646 h 1536"/>
                  <a:gd name="T58" fmla="*/ 2147483646 w 1814"/>
                  <a:gd name="T59" fmla="*/ 2147483646 h 1536"/>
                  <a:gd name="T60" fmla="*/ 2147483646 w 1814"/>
                  <a:gd name="T61" fmla="*/ 2147483646 h 1536"/>
                  <a:gd name="T62" fmla="*/ 2147483646 w 1814"/>
                  <a:gd name="T63" fmla="*/ 2147483646 h 1536"/>
                  <a:gd name="T64" fmla="*/ 2147483646 w 1814"/>
                  <a:gd name="T65" fmla="*/ 2147483646 h 1536"/>
                  <a:gd name="T66" fmla="*/ 2147483646 w 1814"/>
                  <a:gd name="T67" fmla="*/ 2147483646 h 1536"/>
                  <a:gd name="T68" fmla="*/ 2147483646 w 1814"/>
                  <a:gd name="T69" fmla="*/ 2147483646 h 1536"/>
                  <a:gd name="T70" fmla="*/ 2147483646 w 1814"/>
                  <a:gd name="T71" fmla="*/ 2147483646 h 1536"/>
                  <a:gd name="T72" fmla="*/ 2147483646 w 1814"/>
                  <a:gd name="T73" fmla="*/ 2147483646 h 1536"/>
                  <a:gd name="T74" fmla="*/ 2147483646 w 1814"/>
                  <a:gd name="T75" fmla="*/ 2147483646 h 1536"/>
                  <a:gd name="T76" fmla="*/ 2147483646 w 1814"/>
                  <a:gd name="T77" fmla="*/ 2147483646 h 1536"/>
                  <a:gd name="T78" fmla="*/ 2147483646 w 1814"/>
                  <a:gd name="T79" fmla="*/ 2147483646 h 1536"/>
                  <a:gd name="T80" fmla="*/ 2147483646 w 1814"/>
                  <a:gd name="T81" fmla="*/ 2147483646 h 1536"/>
                  <a:gd name="T82" fmla="*/ 2147483646 w 1814"/>
                  <a:gd name="T83" fmla="*/ 2147483646 h 1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lnTo>
                      <a:pt x="768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6" name="Google Shape;776;p31">
                <a:extLst>
                  <a:ext uri="{FF2B5EF4-FFF2-40B4-BE49-F238E27FC236}">
                    <a16:creationId xmlns:a16="http://schemas.microsoft.com/office/drawing/2014/main" xmlns="" id="{C633855D-5C59-5491-C271-6B7A0A309A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9737" y="3863690"/>
                <a:ext cx="1238467" cy="1188415"/>
              </a:xfrm>
              <a:custGeom>
                <a:avLst/>
                <a:gdLst>
                  <a:gd name="T0" fmla="*/ 2147483646 w 22395"/>
                  <a:gd name="T1" fmla="*/ 2147483646 h 21477"/>
                  <a:gd name="T2" fmla="*/ 2147483646 w 22395"/>
                  <a:gd name="T3" fmla="*/ 2147483646 h 21477"/>
                  <a:gd name="T4" fmla="*/ 2147483646 w 22395"/>
                  <a:gd name="T5" fmla="*/ 2147483646 h 21477"/>
                  <a:gd name="T6" fmla="*/ 2147483646 w 22395"/>
                  <a:gd name="T7" fmla="*/ 2147483646 h 21477"/>
                  <a:gd name="T8" fmla="*/ 2147483646 w 22395"/>
                  <a:gd name="T9" fmla="*/ 2147483646 h 21477"/>
                  <a:gd name="T10" fmla="*/ 2147483646 w 22395"/>
                  <a:gd name="T11" fmla="*/ 2147483646 h 21477"/>
                  <a:gd name="T12" fmla="*/ 2147483646 w 22395"/>
                  <a:gd name="T13" fmla="*/ 2147483646 h 21477"/>
                  <a:gd name="T14" fmla="*/ 2147483646 w 22395"/>
                  <a:gd name="T15" fmla="*/ 2147483646 h 21477"/>
                  <a:gd name="T16" fmla="*/ 2147483646 w 22395"/>
                  <a:gd name="T17" fmla="*/ 2147483646 h 21477"/>
                  <a:gd name="T18" fmla="*/ 2147483646 w 22395"/>
                  <a:gd name="T19" fmla="*/ 2147483646 h 21477"/>
                  <a:gd name="T20" fmla="*/ 2147483646 w 22395"/>
                  <a:gd name="T21" fmla="*/ 2147483646 h 21477"/>
                  <a:gd name="T22" fmla="*/ 2147483646 w 22395"/>
                  <a:gd name="T23" fmla="*/ 2147483646 h 21477"/>
                  <a:gd name="T24" fmla="*/ 2147483646 w 22395"/>
                  <a:gd name="T25" fmla="*/ 2147483646 h 21477"/>
                  <a:gd name="T26" fmla="*/ 2147483646 w 22395"/>
                  <a:gd name="T27" fmla="*/ 2147483646 h 21477"/>
                  <a:gd name="T28" fmla="*/ 2147483646 w 22395"/>
                  <a:gd name="T29" fmla="*/ 2147483646 h 21477"/>
                  <a:gd name="T30" fmla="*/ 2147483646 w 22395"/>
                  <a:gd name="T31" fmla="*/ 2147483646 h 21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7" name="Google Shape;777;p31">
                <a:extLst>
                  <a:ext uri="{FF2B5EF4-FFF2-40B4-BE49-F238E27FC236}">
                    <a16:creationId xmlns:a16="http://schemas.microsoft.com/office/drawing/2014/main" xmlns="" id="{1B3ED90F-3DE4-7475-3CB7-27DBA50CE1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6853" y="3873783"/>
                <a:ext cx="1026446" cy="1047118"/>
              </a:xfrm>
              <a:custGeom>
                <a:avLst/>
                <a:gdLst>
                  <a:gd name="T0" fmla="*/ 2147483646 w 18583"/>
                  <a:gd name="T1" fmla="*/ 0 h 18937"/>
                  <a:gd name="T2" fmla="*/ 2147483646 w 18583"/>
                  <a:gd name="T3" fmla="*/ 2147483646 h 18937"/>
                  <a:gd name="T4" fmla="*/ 2147483646 w 18583"/>
                  <a:gd name="T5" fmla="*/ 2147483646 h 18937"/>
                  <a:gd name="T6" fmla="*/ 0 w 18583"/>
                  <a:gd name="T7" fmla="*/ 2147483646 h 18937"/>
                  <a:gd name="T8" fmla="*/ 0 w 18583"/>
                  <a:gd name="T9" fmla="*/ 2147483646 h 18937"/>
                  <a:gd name="T10" fmla="*/ 2147483646 w 18583"/>
                  <a:gd name="T11" fmla="*/ 2147483646 h 18937"/>
                  <a:gd name="T12" fmla="*/ 2147483646 w 18583"/>
                  <a:gd name="T13" fmla="*/ 2147483646 h 18937"/>
                  <a:gd name="T14" fmla="*/ 2147483646 w 18583"/>
                  <a:gd name="T15" fmla="*/ 2147483646 h 18937"/>
                  <a:gd name="T16" fmla="*/ 2147483646 w 18583"/>
                  <a:gd name="T17" fmla="*/ 0 h 189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8" name="Google Shape;778;p31">
                <a:extLst>
                  <a:ext uri="{FF2B5EF4-FFF2-40B4-BE49-F238E27FC236}">
                    <a16:creationId xmlns:a16="http://schemas.microsoft.com/office/drawing/2014/main" xmlns="" id="{DDA8A410-CFBD-77F3-4295-DEEC6D9D7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9452" y="3941909"/>
                <a:ext cx="74039" cy="68125"/>
              </a:xfrm>
              <a:custGeom>
                <a:avLst/>
                <a:gdLst>
                  <a:gd name="T0" fmla="*/ 0 w 1377"/>
                  <a:gd name="T1" fmla="*/ 2147483646 h 1219"/>
                  <a:gd name="T2" fmla="*/ 0 w 1377"/>
                  <a:gd name="T3" fmla="*/ 2147483646 h 1219"/>
                  <a:gd name="T4" fmla="*/ 2147483646 w 1377"/>
                  <a:gd name="T5" fmla="*/ 2147483646 h 1219"/>
                  <a:gd name="T6" fmla="*/ 2147483646 w 1377"/>
                  <a:gd name="T7" fmla="*/ 2147483646 h 1219"/>
                  <a:gd name="T8" fmla="*/ 2147483646 w 1377"/>
                  <a:gd name="T9" fmla="*/ 2147483646 h 1219"/>
                  <a:gd name="T10" fmla="*/ 2147483646 w 1377"/>
                  <a:gd name="T11" fmla="*/ 2147483646 h 1219"/>
                  <a:gd name="T12" fmla="*/ 0 w 1377"/>
                  <a:gd name="T13" fmla="*/ 2147483646 h 12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59" name="Google Shape;779;p31">
                <a:extLst>
                  <a:ext uri="{FF2B5EF4-FFF2-40B4-BE49-F238E27FC236}">
                    <a16:creationId xmlns:a16="http://schemas.microsoft.com/office/drawing/2014/main" xmlns="" id="{6DB638A1-01AC-DD93-501D-59C3BF8E2B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7818" y="4113485"/>
                <a:ext cx="77403" cy="68125"/>
              </a:xfrm>
              <a:custGeom>
                <a:avLst/>
                <a:gdLst>
                  <a:gd name="T0" fmla="*/ 2147483646 w 1377"/>
                  <a:gd name="T1" fmla="*/ 2147483646 h 1259"/>
                  <a:gd name="T2" fmla="*/ 2147483646 w 1377"/>
                  <a:gd name="T3" fmla="*/ 2147483646 h 1259"/>
                  <a:gd name="T4" fmla="*/ 2147483646 w 1377"/>
                  <a:gd name="T5" fmla="*/ 2147483646 h 1259"/>
                  <a:gd name="T6" fmla="*/ 2147483646 w 1377"/>
                  <a:gd name="T7" fmla="*/ 2147483646 h 1259"/>
                  <a:gd name="T8" fmla="*/ 2147483646 w 1377"/>
                  <a:gd name="T9" fmla="*/ 2147483646 h 1259"/>
                  <a:gd name="T10" fmla="*/ 2147483646 w 1377"/>
                  <a:gd name="T11" fmla="*/ 2147483646 h 1259"/>
                  <a:gd name="T12" fmla="*/ 2147483646 w 1377"/>
                  <a:gd name="T13" fmla="*/ 2147483646 h 1259"/>
                  <a:gd name="T14" fmla="*/ 2147483646 w 1377"/>
                  <a:gd name="T15" fmla="*/ 2147483646 h 12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0" name="Google Shape;780;p31">
                <a:extLst>
                  <a:ext uri="{FF2B5EF4-FFF2-40B4-BE49-F238E27FC236}">
                    <a16:creationId xmlns:a16="http://schemas.microsoft.com/office/drawing/2014/main" xmlns="" id="{8D1543C4-9FE0-AC06-703E-83FB2B210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5703" y="3984802"/>
                <a:ext cx="53846" cy="47941"/>
              </a:xfrm>
              <a:custGeom>
                <a:avLst/>
                <a:gdLst>
                  <a:gd name="T0" fmla="*/ 2147483646 w 993"/>
                  <a:gd name="T1" fmla="*/ 2147483646 h 888"/>
                  <a:gd name="T2" fmla="*/ 2147483646 w 993"/>
                  <a:gd name="T3" fmla="*/ 2147483646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2147483646 w 993"/>
                  <a:gd name="T11" fmla="*/ 2147483646 h 888"/>
                  <a:gd name="T12" fmla="*/ 2147483646 w 993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1" name="Google Shape;781;p31">
                <a:extLst>
                  <a:ext uri="{FF2B5EF4-FFF2-40B4-BE49-F238E27FC236}">
                    <a16:creationId xmlns:a16="http://schemas.microsoft.com/office/drawing/2014/main" xmlns="" id="{904CEAD9-BABC-3BBA-B486-A2D38EC16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5318" y="4025173"/>
                <a:ext cx="57211" cy="50463"/>
              </a:xfrm>
              <a:custGeom>
                <a:avLst/>
                <a:gdLst>
                  <a:gd name="T0" fmla="*/ 2147483646 w 994"/>
                  <a:gd name="T1" fmla="*/ 2147483646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214748364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2" name="Google Shape;782;p31">
                <a:extLst>
                  <a:ext uri="{FF2B5EF4-FFF2-40B4-BE49-F238E27FC236}">
                    <a16:creationId xmlns:a16="http://schemas.microsoft.com/office/drawing/2014/main" xmlns="" id="{6820B96D-E4D7-CD8C-2EB9-CDDE30FC1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4933" y="4065544"/>
                <a:ext cx="57211" cy="50463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3" name="Google Shape;783;p31">
                <a:extLst>
                  <a:ext uri="{FF2B5EF4-FFF2-40B4-BE49-F238E27FC236}">
                    <a16:creationId xmlns:a16="http://schemas.microsoft.com/office/drawing/2014/main" xmlns="" id="{FB778A77-2490-C5B2-FD96-1B4EB2E25F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067" y="4158902"/>
                <a:ext cx="53846" cy="47939"/>
              </a:xfrm>
              <a:custGeom>
                <a:avLst/>
                <a:gdLst>
                  <a:gd name="T0" fmla="*/ 2147483646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2147483646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4" name="Google Shape;784;p31">
                <a:extLst>
                  <a:ext uri="{FF2B5EF4-FFF2-40B4-BE49-F238E27FC236}">
                    <a16:creationId xmlns:a16="http://schemas.microsoft.com/office/drawing/2014/main" xmlns="" id="{7DA98ADF-2A23-6AFD-60E5-FC6ACE2553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3682" y="4199273"/>
                <a:ext cx="57213" cy="50463"/>
              </a:xfrm>
              <a:custGeom>
                <a:avLst/>
                <a:gdLst>
                  <a:gd name="T0" fmla="*/ 2147483646 w 994"/>
                  <a:gd name="T1" fmla="*/ 2147483646 h 914"/>
                  <a:gd name="T2" fmla="*/ 2147483646 w 994"/>
                  <a:gd name="T3" fmla="*/ 2147483646 h 914"/>
                  <a:gd name="T4" fmla="*/ 2147483646 w 994"/>
                  <a:gd name="T5" fmla="*/ 2147483646 h 914"/>
                  <a:gd name="T6" fmla="*/ 2147483646 w 994"/>
                  <a:gd name="T7" fmla="*/ 2147483646 h 914"/>
                  <a:gd name="T8" fmla="*/ 2147483646 w 994"/>
                  <a:gd name="T9" fmla="*/ 2147483646 h 914"/>
                  <a:gd name="T10" fmla="*/ 2147483646 w 994"/>
                  <a:gd name="T11" fmla="*/ 2147483646 h 914"/>
                  <a:gd name="T12" fmla="*/ 2147483646 w 994"/>
                  <a:gd name="T13" fmla="*/ 2147483646 h 914"/>
                  <a:gd name="T14" fmla="*/ 2147483646 w 994"/>
                  <a:gd name="T15" fmla="*/ 2147483646 h 914"/>
                  <a:gd name="T16" fmla="*/ 2147483646 w 994"/>
                  <a:gd name="T17" fmla="*/ 2147483646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5" name="Google Shape;785;p31">
                <a:extLst>
                  <a:ext uri="{FF2B5EF4-FFF2-40B4-BE49-F238E27FC236}">
                    <a16:creationId xmlns:a16="http://schemas.microsoft.com/office/drawing/2014/main" xmlns="" id="{A055467B-426E-F24A-38DB-EF5ADA034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663" y="4239644"/>
                <a:ext cx="53846" cy="50463"/>
              </a:xfrm>
              <a:custGeom>
                <a:avLst/>
                <a:gdLst>
                  <a:gd name="T0" fmla="*/ 2147483646 w 994"/>
                  <a:gd name="T1" fmla="*/ 2147483646 h 888"/>
                  <a:gd name="T2" fmla="*/ 2147483646 w 994"/>
                  <a:gd name="T3" fmla="*/ 2147483646 h 888"/>
                  <a:gd name="T4" fmla="*/ 2147483646 w 994"/>
                  <a:gd name="T5" fmla="*/ 2147483646 h 888"/>
                  <a:gd name="T6" fmla="*/ 2147483646 w 994"/>
                  <a:gd name="T7" fmla="*/ 2147483646 h 888"/>
                  <a:gd name="T8" fmla="*/ 2147483646 w 994"/>
                  <a:gd name="T9" fmla="*/ 2147483646 h 888"/>
                  <a:gd name="T10" fmla="*/ 2147483646 w 994"/>
                  <a:gd name="T11" fmla="*/ 2147483646 h 888"/>
                  <a:gd name="T12" fmla="*/ 2147483646 w 994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6" name="Google Shape;786;p31">
                <a:extLst>
                  <a:ext uri="{FF2B5EF4-FFF2-40B4-BE49-F238E27FC236}">
                    <a16:creationId xmlns:a16="http://schemas.microsoft.com/office/drawing/2014/main" xmlns="" id="{47E674B2-88CE-4918-9B31-102496A3A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2432" y="4330478"/>
                <a:ext cx="60577" cy="50463"/>
              </a:xfrm>
              <a:custGeom>
                <a:avLst/>
                <a:gdLst>
                  <a:gd name="T0" fmla="*/ 2147483646 w 1047"/>
                  <a:gd name="T1" fmla="*/ 0 h 888"/>
                  <a:gd name="T2" fmla="*/ 2147483646 w 1047"/>
                  <a:gd name="T3" fmla="*/ 2147483646 h 888"/>
                  <a:gd name="T4" fmla="*/ 2147483646 w 1047"/>
                  <a:gd name="T5" fmla="*/ 2147483646 h 888"/>
                  <a:gd name="T6" fmla="*/ 2147483646 w 1047"/>
                  <a:gd name="T7" fmla="*/ 2147483646 h 888"/>
                  <a:gd name="T8" fmla="*/ 2147483646 w 1047"/>
                  <a:gd name="T9" fmla="*/ 2147483646 h 888"/>
                  <a:gd name="T10" fmla="*/ 2147483646 w 1047"/>
                  <a:gd name="T11" fmla="*/ 0 h 888"/>
                  <a:gd name="T12" fmla="*/ 2147483646 w 1047"/>
                  <a:gd name="T13" fmla="*/ 0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7" name="Google Shape;787;p31">
                <a:extLst>
                  <a:ext uri="{FF2B5EF4-FFF2-40B4-BE49-F238E27FC236}">
                    <a16:creationId xmlns:a16="http://schemas.microsoft.com/office/drawing/2014/main" xmlns="" id="{25B2246E-3757-7490-6799-6F4B4B01A2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412" y="4370849"/>
                <a:ext cx="53846" cy="50463"/>
              </a:xfrm>
              <a:custGeom>
                <a:avLst/>
                <a:gdLst>
                  <a:gd name="T0" fmla="*/ 2147483646 w 994"/>
                  <a:gd name="T1" fmla="*/ 2147483646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214748364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8" name="Google Shape;788;p31">
                <a:extLst>
                  <a:ext uri="{FF2B5EF4-FFF2-40B4-BE49-F238E27FC236}">
                    <a16:creationId xmlns:a16="http://schemas.microsoft.com/office/drawing/2014/main" xmlns="" id="{D8556A94-8653-8A51-736A-3751CA07AD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5027" y="4413742"/>
                <a:ext cx="53846" cy="47941"/>
              </a:xfrm>
              <a:custGeom>
                <a:avLst/>
                <a:gdLst>
                  <a:gd name="T0" fmla="*/ 0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0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9" name="Google Shape;789;p31">
                <a:extLst>
                  <a:ext uri="{FF2B5EF4-FFF2-40B4-BE49-F238E27FC236}">
                    <a16:creationId xmlns:a16="http://schemas.microsoft.com/office/drawing/2014/main" xmlns="" id="{D8859327-0D33-4F09-BBB7-96890CCAC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7527" y="4504576"/>
                <a:ext cx="53846" cy="50463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0" name="Google Shape;790;p31">
                <a:extLst>
                  <a:ext uri="{FF2B5EF4-FFF2-40B4-BE49-F238E27FC236}">
                    <a16:creationId xmlns:a16="http://schemas.microsoft.com/office/drawing/2014/main" xmlns="" id="{918A4829-DA24-C45F-6A94-579457239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778" y="4544947"/>
                <a:ext cx="57211" cy="50463"/>
              </a:xfrm>
              <a:custGeom>
                <a:avLst/>
                <a:gdLst>
                  <a:gd name="T0" fmla="*/ 2147483646 w 1047"/>
                  <a:gd name="T1" fmla="*/ 0 h 914"/>
                  <a:gd name="T2" fmla="*/ 2147483646 w 1047"/>
                  <a:gd name="T3" fmla="*/ 2147483646 h 914"/>
                  <a:gd name="T4" fmla="*/ 2147483646 w 1047"/>
                  <a:gd name="T5" fmla="*/ 2147483646 h 914"/>
                  <a:gd name="T6" fmla="*/ 2147483646 w 1047"/>
                  <a:gd name="T7" fmla="*/ 2147483646 h 914"/>
                  <a:gd name="T8" fmla="*/ 2147483646 w 1047"/>
                  <a:gd name="T9" fmla="*/ 2147483646 h 914"/>
                  <a:gd name="T10" fmla="*/ 2147483646 w 1047"/>
                  <a:gd name="T11" fmla="*/ 2147483646 h 914"/>
                  <a:gd name="T12" fmla="*/ 2147483646 w 1047"/>
                  <a:gd name="T13" fmla="*/ 2147483646 h 914"/>
                  <a:gd name="T14" fmla="*/ 2147483646 w 1047"/>
                  <a:gd name="T15" fmla="*/ 2147483646 h 914"/>
                  <a:gd name="T16" fmla="*/ 2147483646 w 1047"/>
                  <a:gd name="T17" fmla="*/ 0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1" name="Google Shape;791;p31">
                <a:extLst>
                  <a:ext uri="{FF2B5EF4-FFF2-40B4-BE49-F238E27FC236}">
                    <a16:creationId xmlns:a16="http://schemas.microsoft.com/office/drawing/2014/main" xmlns="" id="{6C64437D-CC03-FAC4-8EEF-F45885348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393" y="4587841"/>
                <a:ext cx="53846" cy="47939"/>
              </a:xfrm>
              <a:custGeom>
                <a:avLst/>
                <a:gdLst>
                  <a:gd name="T0" fmla="*/ 2147483646 w 993"/>
                  <a:gd name="T1" fmla="*/ 2147483646 h 888"/>
                  <a:gd name="T2" fmla="*/ 2147483646 w 993"/>
                  <a:gd name="T3" fmla="*/ 2147483646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2147483646 w 993"/>
                  <a:gd name="T11" fmla="*/ 2147483646 h 888"/>
                  <a:gd name="T12" fmla="*/ 2147483646 w 993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2" name="Google Shape;792;p31">
                <a:extLst>
                  <a:ext uri="{FF2B5EF4-FFF2-40B4-BE49-F238E27FC236}">
                    <a16:creationId xmlns:a16="http://schemas.microsoft.com/office/drawing/2014/main" xmlns="" id="{228C241E-24E1-59E0-6129-7CB205A381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5892" y="4678676"/>
                <a:ext cx="53846" cy="50463"/>
              </a:xfrm>
              <a:custGeom>
                <a:avLst/>
                <a:gdLst>
                  <a:gd name="T0" fmla="*/ 2147483646 w 994"/>
                  <a:gd name="T1" fmla="*/ 0 h 887"/>
                  <a:gd name="T2" fmla="*/ 2147483646 w 994"/>
                  <a:gd name="T3" fmla="*/ 2147483646 h 887"/>
                  <a:gd name="T4" fmla="*/ 2147483646 w 994"/>
                  <a:gd name="T5" fmla="*/ 2147483646 h 887"/>
                  <a:gd name="T6" fmla="*/ 2147483646 w 994"/>
                  <a:gd name="T7" fmla="*/ 2147483646 h 887"/>
                  <a:gd name="T8" fmla="*/ 2147483646 w 994"/>
                  <a:gd name="T9" fmla="*/ 2147483646 h 887"/>
                  <a:gd name="T10" fmla="*/ 2147483646 w 994"/>
                  <a:gd name="T11" fmla="*/ 0 h 887"/>
                  <a:gd name="T12" fmla="*/ 2147483646 w 994"/>
                  <a:gd name="T13" fmla="*/ 0 h 8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3" name="Google Shape;793;p31">
                <a:extLst>
                  <a:ext uri="{FF2B5EF4-FFF2-40B4-BE49-F238E27FC236}">
                    <a16:creationId xmlns:a16="http://schemas.microsoft.com/office/drawing/2014/main" xmlns="" id="{2AAAB200-B081-1618-5927-5DC7A05E7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5508" y="4719046"/>
                <a:ext cx="53846" cy="50463"/>
              </a:xfrm>
              <a:custGeom>
                <a:avLst/>
                <a:gdLst>
                  <a:gd name="T0" fmla="*/ 2147483646 w 994"/>
                  <a:gd name="T1" fmla="*/ 0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0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4" name="Google Shape;794;p31">
                <a:extLst>
                  <a:ext uri="{FF2B5EF4-FFF2-40B4-BE49-F238E27FC236}">
                    <a16:creationId xmlns:a16="http://schemas.microsoft.com/office/drawing/2014/main" xmlns="" id="{F6C3A84C-E3BA-5C0D-0A9B-3C39431EA1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1756" y="4761940"/>
                <a:ext cx="57213" cy="47941"/>
              </a:xfrm>
              <a:custGeom>
                <a:avLst/>
                <a:gdLst>
                  <a:gd name="T0" fmla="*/ 2147483646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2147483646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5" name="Google Shape;795;p31">
                <a:extLst>
                  <a:ext uri="{FF2B5EF4-FFF2-40B4-BE49-F238E27FC236}">
                    <a16:creationId xmlns:a16="http://schemas.microsoft.com/office/drawing/2014/main" xmlns="" id="{FE6245DD-897F-1FDD-A488-F9434267E8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256" y="4852774"/>
                <a:ext cx="53846" cy="47941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6" name="Google Shape;796;p31">
                <a:extLst>
                  <a:ext uri="{FF2B5EF4-FFF2-40B4-BE49-F238E27FC236}">
                    <a16:creationId xmlns:a16="http://schemas.microsoft.com/office/drawing/2014/main" xmlns="" id="{0082EB5C-5DE2-DE3D-F009-9B9CA195F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3871" y="4893145"/>
                <a:ext cx="57213" cy="50463"/>
              </a:xfrm>
              <a:custGeom>
                <a:avLst/>
                <a:gdLst>
                  <a:gd name="T0" fmla="*/ 2147483646 w 993"/>
                  <a:gd name="T1" fmla="*/ 2147483646 h 928"/>
                  <a:gd name="T2" fmla="*/ 0 w 993"/>
                  <a:gd name="T3" fmla="*/ 2147483646 h 928"/>
                  <a:gd name="T4" fmla="*/ 0 w 993"/>
                  <a:gd name="T5" fmla="*/ 2147483646 h 928"/>
                  <a:gd name="T6" fmla="*/ 2147483646 w 993"/>
                  <a:gd name="T7" fmla="*/ 2147483646 h 928"/>
                  <a:gd name="T8" fmla="*/ 2147483646 w 993"/>
                  <a:gd name="T9" fmla="*/ 2147483646 h 928"/>
                  <a:gd name="T10" fmla="*/ 2147483646 w 993"/>
                  <a:gd name="T11" fmla="*/ 2147483646 h 928"/>
                  <a:gd name="T12" fmla="*/ 2147483646 w 993"/>
                  <a:gd name="T13" fmla="*/ 2147483646 h 928"/>
                  <a:gd name="T14" fmla="*/ 2147483646 w 993"/>
                  <a:gd name="T15" fmla="*/ 2147483646 h 9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7" name="Google Shape;797;p31">
                <a:extLst>
                  <a:ext uri="{FF2B5EF4-FFF2-40B4-BE49-F238E27FC236}">
                    <a16:creationId xmlns:a16="http://schemas.microsoft.com/office/drawing/2014/main" xmlns="" id="{387445AD-C6F9-2ED5-0340-4166A3DAE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9548" y="4287583"/>
                <a:ext cx="77403" cy="68126"/>
              </a:xfrm>
              <a:custGeom>
                <a:avLst/>
                <a:gdLst>
                  <a:gd name="T0" fmla="*/ 2147483646 w 1377"/>
                  <a:gd name="T1" fmla="*/ 2147483646 h 1242"/>
                  <a:gd name="T2" fmla="*/ 0 w 1377"/>
                  <a:gd name="T3" fmla="*/ 2147483646 h 1242"/>
                  <a:gd name="T4" fmla="*/ 0 w 1377"/>
                  <a:gd name="T5" fmla="*/ 2147483646 h 1242"/>
                  <a:gd name="T6" fmla="*/ 2147483646 w 1377"/>
                  <a:gd name="T7" fmla="*/ 2147483646 h 1242"/>
                  <a:gd name="T8" fmla="*/ 2147483646 w 1377"/>
                  <a:gd name="T9" fmla="*/ 2147483646 h 1242"/>
                  <a:gd name="T10" fmla="*/ 2147483646 w 1377"/>
                  <a:gd name="T11" fmla="*/ 2147483646 h 1242"/>
                  <a:gd name="T12" fmla="*/ 2147483646 w 1377"/>
                  <a:gd name="T13" fmla="*/ 2147483646 h 1242"/>
                  <a:gd name="T14" fmla="*/ 2147483646 w 1377"/>
                  <a:gd name="T15" fmla="*/ 2147483646 h 1242"/>
                  <a:gd name="T16" fmla="*/ 2147483646 w 1377"/>
                  <a:gd name="T17" fmla="*/ 2147483646 h 12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8" name="Google Shape;798;p31">
                <a:extLst>
                  <a:ext uri="{FF2B5EF4-FFF2-40B4-BE49-F238E27FC236}">
                    <a16:creationId xmlns:a16="http://schemas.microsoft.com/office/drawing/2014/main" xmlns="" id="{1A5498AA-ACAA-B30A-109B-019DBAB94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7911" y="4459159"/>
                <a:ext cx="77405" cy="70649"/>
              </a:xfrm>
              <a:custGeom>
                <a:avLst/>
                <a:gdLst>
                  <a:gd name="T0" fmla="*/ 2147483646 w 1377"/>
                  <a:gd name="T1" fmla="*/ 0 h 1258"/>
                  <a:gd name="T2" fmla="*/ 2147483646 w 1377"/>
                  <a:gd name="T3" fmla="*/ 2147483646 h 1258"/>
                  <a:gd name="T4" fmla="*/ 2147483646 w 1377"/>
                  <a:gd name="T5" fmla="*/ 2147483646 h 1258"/>
                  <a:gd name="T6" fmla="*/ 2147483646 w 1377"/>
                  <a:gd name="T7" fmla="*/ 2147483646 h 1258"/>
                  <a:gd name="T8" fmla="*/ 2147483646 w 1377"/>
                  <a:gd name="T9" fmla="*/ 2147483646 h 1258"/>
                  <a:gd name="T10" fmla="*/ 2147483646 w 1377"/>
                  <a:gd name="T11" fmla="*/ 2147483646 h 1258"/>
                  <a:gd name="T12" fmla="*/ 2147483646 w 1377"/>
                  <a:gd name="T13" fmla="*/ 0 h 1258"/>
                  <a:gd name="T14" fmla="*/ 2147483646 w 1377"/>
                  <a:gd name="T15" fmla="*/ 0 h 12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79" name="Google Shape;799;p31">
                <a:extLst>
                  <a:ext uri="{FF2B5EF4-FFF2-40B4-BE49-F238E27FC236}">
                    <a16:creationId xmlns:a16="http://schemas.microsoft.com/office/drawing/2014/main" xmlns="" id="{FE6AFB36-5996-A8C8-FF77-8B3C63BDBA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9641" y="4630735"/>
                <a:ext cx="77405" cy="70649"/>
              </a:xfrm>
              <a:custGeom>
                <a:avLst/>
                <a:gdLst>
                  <a:gd name="T0" fmla="*/ 2147483646 w 1430"/>
                  <a:gd name="T1" fmla="*/ 2147483646 h 1245"/>
                  <a:gd name="T2" fmla="*/ 2147483646 w 1430"/>
                  <a:gd name="T3" fmla="*/ 2147483646 h 1245"/>
                  <a:gd name="T4" fmla="*/ 2147483646 w 1430"/>
                  <a:gd name="T5" fmla="*/ 2147483646 h 1245"/>
                  <a:gd name="T6" fmla="*/ 2147483646 w 1430"/>
                  <a:gd name="T7" fmla="*/ 2147483646 h 1245"/>
                  <a:gd name="T8" fmla="*/ 2147483646 w 1430"/>
                  <a:gd name="T9" fmla="*/ 2147483646 h 1245"/>
                  <a:gd name="T10" fmla="*/ 2147483646 w 1430"/>
                  <a:gd name="T11" fmla="*/ 2147483646 h 1245"/>
                  <a:gd name="T12" fmla="*/ 2147483646 w 1430"/>
                  <a:gd name="T13" fmla="*/ 2147483646 h 1245"/>
                  <a:gd name="T14" fmla="*/ 2147483646 w 1430"/>
                  <a:gd name="T15" fmla="*/ 2147483646 h 12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0" name="Google Shape;800;p31">
                <a:extLst>
                  <a:ext uri="{FF2B5EF4-FFF2-40B4-BE49-F238E27FC236}">
                    <a16:creationId xmlns:a16="http://schemas.microsoft.com/office/drawing/2014/main" xmlns="" id="{729D6764-58A6-BEA2-7F48-5FFCE538F6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1372" y="4804834"/>
                <a:ext cx="74039" cy="68125"/>
              </a:xfrm>
              <a:custGeom>
                <a:avLst/>
                <a:gdLst>
                  <a:gd name="T0" fmla="*/ 2147483646 w 1377"/>
                  <a:gd name="T1" fmla="*/ 2147483646 h 1245"/>
                  <a:gd name="T2" fmla="*/ 2147483646 w 1377"/>
                  <a:gd name="T3" fmla="*/ 2147483646 h 1245"/>
                  <a:gd name="T4" fmla="*/ 2147483646 w 1377"/>
                  <a:gd name="T5" fmla="*/ 2147483646 h 1245"/>
                  <a:gd name="T6" fmla="*/ 2147483646 w 1377"/>
                  <a:gd name="T7" fmla="*/ 2147483646 h 1245"/>
                  <a:gd name="T8" fmla="*/ 2147483646 w 1377"/>
                  <a:gd name="T9" fmla="*/ 2147483646 h 1245"/>
                  <a:gd name="T10" fmla="*/ 2147483646 w 1377"/>
                  <a:gd name="T11" fmla="*/ 2147483646 h 1245"/>
                  <a:gd name="T12" fmla="*/ 2147483646 w 1377"/>
                  <a:gd name="T13" fmla="*/ 2147483646 h 1245"/>
                  <a:gd name="T14" fmla="*/ 2147483646 w 1377"/>
                  <a:gd name="T15" fmla="*/ 2147483646 h 1245"/>
                  <a:gd name="T16" fmla="*/ 2147483646 w 1377"/>
                  <a:gd name="T17" fmla="*/ 2147483646 h 1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1" name="Google Shape;801;p31">
                <a:extLst>
                  <a:ext uri="{FF2B5EF4-FFF2-40B4-BE49-F238E27FC236}">
                    <a16:creationId xmlns:a16="http://schemas.microsoft.com/office/drawing/2014/main" xmlns="" id="{C12C161A-4E30-2EF1-8201-CB34C04929E0}"/>
                  </a:ext>
                </a:extLst>
              </p:cNvPr>
              <p:cNvSpPr/>
              <p:nvPr/>
            </p:nvSpPr>
            <p:spPr>
              <a:xfrm>
                <a:off x="5819039" y="4746801"/>
                <a:ext cx="1120222" cy="305305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2" name="Google Shape;802;p31">
                <a:extLst>
                  <a:ext uri="{FF2B5EF4-FFF2-40B4-BE49-F238E27FC236}">
                    <a16:creationId xmlns:a16="http://schemas.microsoft.com/office/drawing/2014/main" xmlns="" id="{F3CBCB23-6178-B34A-B6F5-DB51D4B59F02}"/>
                  </a:ext>
                </a:extLst>
              </p:cNvPr>
              <p:cNvSpPr/>
              <p:nvPr/>
            </p:nvSpPr>
            <p:spPr>
              <a:xfrm>
                <a:off x="5980512" y="4746801"/>
                <a:ext cx="1120222" cy="305305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3" name="Google Shape;803;p31">
                <a:extLst>
                  <a:ext uri="{FF2B5EF4-FFF2-40B4-BE49-F238E27FC236}">
                    <a16:creationId xmlns:a16="http://schemas.microsoft.com/office/drawing/2014/main" xmlns="" id="{4E8ED39B-52DA-F0F3-7BE8-CBFFD570C5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6" y="4807357"/>
                <a:ext cx="1012984" cy="181668"/>
              </a:xfrm>
              <a:custGeom>
                <a:avLst/>
                <a:gdLst>
                  <a:gd name="T0" fmla="*/ 2147483646 w 18305"/>
                  <a:gd name="T1" fmla="*/ 0 h 3310"/>
                  <a:gd name="T2" fmla="*/ 2147483646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4" name="Google Shape;804;p31">
                <a:extLst>
                  <a:ext uri="{FF2B5EF4-FFF2-40B4-BE49-F238E27FC236}">
                    <a16:creationId xmlns:a16="http://schemas.microsoft.com/office/drawing/2014/main" xmlns="" id="{2A3724EE-3EEF-4E2A-A983-1C757580E1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6" y="4898191"/>
                <a:ext cx="1012984" cy="90834"/>
              </a:xfrm>
              <a:custGeom>
                <a:avLst/>
                <a:gdLst>
                  <a:gd name="T0" fmla="*/ 2147483646 w 18305"/>
                  <a:gd name="T1" fmla="*/ 2147483646 h 1656"/>
                  <a:gd name="T2" fmla="*/ 2147483646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2147483646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5" name="Google Shape;805;p31">
                <a:extLst>
                  <a:ext uri="{FF2B5EF4-FFF2-40B4-BE49-F238E27FC236}">
                    <a16:creationId xmlns:a16="http://schemas.microsoft.com/office/drawing/2014/main" xmlns="" id="{0116E26B-99E6-E5B0-13B1-53E2E69AC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9452" y="4136193"/>
                <a:ext cx="1120679" cy="305305"/>
              </a:xfrm>
              <a:custGeom>
                <a:avLst/>
                <a:gdLst>
                  <a:gd name="T0" fmla="*/ 2147483646 w 20290"/>
                  <a:gd name="T1" fmla="*/ 2147483646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lnTo>
                      <a:pt x="2316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6" name="Google Shape;806;p31">
                <a:extLst>
                  <a:ext uri="{FF2B5EF4-FFF2-40B4-BE49-F238E27FC236}">
                    <a16:creationId xmlns:a16="http://schemas.microsoft.com/office/drawing/2014/main" xmlns="" id="{33523F32-8C81-F218-8490-4B6516C789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0991" y="4136193"/>
                <a:ext cx="1120679" cy="305305"/>
              </a:xfrm>
              <a:custGeom>
                <a:avLst/>
                <a:gdLst>
                  <a:gd name="T0" fmla="*/ 2147483646 w 20290"/>
                  <a:gd name="T1" fmla="*/ 2147483646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2147483646 w 20290"/>
                  <a:gd name="T19" fmla="*/ 2147483646 h 5507"/>
                  <a:gd name="T20" fmla="*/ 2147483646 w 20290"/>
                  <a:gd name="T21" fmla="*/ 2147483646 h 5507"/>
                  <a:gd name="T22" fmla="*/ 2147483646 w 20290"/>
                  <a:gd name="T23" fmla="*/ 2147483646 h 5507"/>
                  <a:gd name="T24" fmla="*/ 2147483646 w 20290"/>
                  <a:gd name="T25" fmla="*/ 2147483646 h 550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lnTo>
                      <a:pt x="22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7" name="Google Shape;807;p31">
                <a:extLst>
                  <a:ext uri="{FF2B5EF4-FFF2-40B4-BE49-F238E27FC236}">
                    <a16:creationId xmlns:a16="http://schemas.microsoft.com/office/drawing/2014/main" xmlns="" id="{301AEAB1-D16B-E262-4632-C0E159525B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6" y="4196749"/>
                <a:ext cx="1012984" cy="184192"/>
              </a:xfrm>
              <a:custGeom>
                <a:avLst/>
                <a:gdLst>
                  <a:gd name="T0" fmla="*/ 2147483646 w 18305"/>
                  <a:gd name="T1" fmla="*/ 0 h 3310"/>
                  <a:gd name="T2" fmla="*/ 2147483646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8" name="Google Shape;808;p31">
                <a:extLst>
                  <a:ext uri="{FF2B5EF4-FFF2-40B4-BE49-F238E27FC236}">
                    <a16:creationId xmlns:a16="http://schemas.microsoft.com/office/drawing/2014/main" xmlns="" id="{09CC8743-8740-686B-965E-9F92A85DA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666" y="4290107"/>
                <a:ext cx="1012984" cy="90834"/>
              </a:xfrm>
              <a:custGeom>
                <a:avLst/>
                <a:gdLst>
                  <a:gd name="T0" fmla="*/ 2147483646 w 18305"/>
                  <a:gd name="T1" fmla="*/ 2147483646 h 1656"/>
                  <a:gd name="T2" fmla="*/ 2147483646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2147483646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9" name="Google Shape;809;p31">
                <a:extLst>
                  <a:ext uri="{FF2B5EF4-FFF2-40B4-BE49-F238E27FC236}">
                    <a16:creationId xmlns:a16="http://schemas.microsoft.com/office/drawing/2014/main" xmlns="" id="{0BC232E7-FC03-E284-2D1E-F09434815809}"/>
                  </a:ext>
                </a:extLst>
              </p:cNvPr>
              <p:cNvSpPr/>
              <p:nvPr/>
            </p:nvSpPr>
            <p:spPr>
              <a:xfrm>
                <a:off x="5879591" y="4441497"/>
                <a:ext cx="1120222" cy="305303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0" name="Google Shape;810;p31">
                <a:extLst>
                  <a:ext uri="{FF2B5EF4-FFF2-40B4-BE49-F238E27FC236}">
                    <a16:creationId xmlns:a16="http://schemas.microsoft.com/office/drawing/2014/main" xmlns="" id="{E8ECA8D1-750B-16B8-9314-D939C6C6A2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5221" y="4441497"/>
                <a:ext cx="1120679" cy="305303"/>
              </a:xfrm>
              <a:custGeom>
                <a:avLst/>
                <a:gdLst>
                  <a:gd name="T0" fmla="*/ 2147483646 w 20291"/>
                  <a:gd name="T1" fmla="*/ 2147483646 h 5520"/>
                  <a:gd name="T2" fmla="*/ 2147483646 w 20291"/>
                  <a:gd name="T3" fmla="*/ 2147483646 h 5520"/>
                  <a:gd name="T4" fmla="*/ 2147483646 w 20291"/>
                  <a:gd name="T5" fmla="*/ 2147483646 h 5520"/>
                  <a:gd name="T6" fmla="*/ 2147483646 w 20291"/>
                  <a:gd name="T7" fmla="*/ 2147483646 h 5520"/>
                  <a:gd name="T8" fmla="*/ 2147483646 w 20291"/>
                  <a:gd name="T9" fmla="*/ 2147483646 h 5520"/>
                  <a:gd name="T10" fmla="*/ 2147483646 w 20291"/>
                  <a:gd name="T11" fmla="*/ 2147483646 h 5520"/>
                  <a:gd name="T12" fmla="*/ 2147483646 w 20291"/>
                  <a:gd name="T13" fmla="*/ 2147483646 h 5520"/>
                  <a:gd name="T14" fmla="*/ 2147483646 w 20291"/>
                  <a:gd name="T15" fmla="*/ 2147483646 h 5520"/>
                  <a:gd name="T16" fmla="*/ 2147483646 w 20291"/>
                  <a:gd name="T17" fmla="*/ 2147483646 h 5520"/>
                  <a:gd name="T18" fmla="*/ 2147483646 w 20291"/>
                  <a:gd name="T19" fmla="*/ 2147483646 h 5520"/>
                  <a:gd name="T20" fmla="*/ 2147483646 w 20291"/>
                  <a:gd name="T21" fmla="*/ 2147483646 h 5520"/>
                  <a:gd name="T22" fmla="*/ 2147483646 w 20291"/>
                  <a:gd name="T23" fmla="*/ 2147483646 h 5520"/>
                  <a:gd name="T24" fmla="*/ 2147483646 w 20291"/>
                  <a:gd name="T25" fmla="*/ 2147483646 h 55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1" name="Google Shape;811;p31">
                <a:extLst>
                  <a:ext uri="{FF2B5EF4-FFF2-40B4-BE49-F238E27FC236}">
                    <a16:creationId xmlns:a16="http://schemas.microsoft.com/office/drawing/2014/main" xmlns="" id="{161C2966-9FCC-AB5E-1421-C3C5CA3CC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8875" y="4502054"/>
                <a:ext cx="1012986" cy="184191"/>
              </a:xfrm>
              <a:custGeom>
                <a:avLst/>
                <a:gdLst>
                  <a:gd name="T0" fmla="*/ 0 w 18305"/>
                  <a:gd name="T1" fmla="*/ 0 h 3310"/>
                  <a:gd name="T2" fmla="*/ 0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0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2" name="Google Shape;812;p31">
                <a:extLst>
                  <a:ext uri="{FF2B5EF4-FFF2-40B4-BE49-F238E27FC236}">
                    <a16:creationId xmlns:a16="http://schemas.microsoft.com/office/drawing/2014/main" xmlns="" id="{662CA82B-BA13-D397-DBE6-D8F156E7F4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8875" y="4595410"/>
                <a:ext cx="1012986" cy="90834"/>
              </a:xfrm>
              <a:custGeom>
                <a:avLst/>
                <a:gdLst>
                  <a:gd name="T0" fmla="*/ 0 w 18305"/>
                  <a:gd name="T1" fmla="*/ 2147483646 h 1656"/>
                  <a:gd name="T2" fmla="*/ 0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0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3" name="Google Shape;813;p31">
                <a:extLst>
                  <a:ext uri="{FF2B5EF4-FFF2-40B4-BE49-F238E27FC236}">
                    <a16:creationId xmlns:a16="http://schemas.microsoft.com/office/drawing/2014/main" xmlns="" id="{3B28707C-B0E0-E310-818F-C164765CBE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279" y="4847728"/>
                <a:ext cx="198557" cy="204378"/>
              </a:xfrm>
              <a:custGeom>
                <a:avLst/>
                <a:gdLst>
                  <a:gd name="T0" fmla="*/ 2147483646 w 3620"/>
                  <a:gd name="T1" fmla="*/ 0 h 3688"/>
                  <a:gd name="T2" fmla="*/ 0 w 3620"/>
                  <a:gd name="T3" fmla="*/ 2147483646 h 3688"/>
                  <a:gd name="T4" fmla="*/ 2147483646 w 3620"/>
                  <a:gd name="T5" fmla="*/ 2147483646 h 3688"/>
                  <a:gd name="T6" fmla="*/ 2147483646 w 3620"/>
                  <a:gd name="T7" fmla="*/ 2147483646 h 3688"/>
                  <a:gd name="T8" fmla="*/ 2147483646 w 3620"/>
                  <a:gd name="T9" fmla="*/ 0 h 36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4" name="Google Shape;814;p31">
                <a:extLst>
                  <a:ext uri="{FF2B5EF4-FFF2-40B4-BE49-F238E27FC236}">
                    <a16:creationId xmlns:a16="http://schemas.microsoft.com/office/drawing/2014/main" xmlns="" id="{4DB6D186-A729-8BFC-C7EB-C710117D7A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663" y="4989025"/>
                <a:ext cx="67308" cy="63080"/>
              </a:xfrm>
              <a:custGeom>
                <a:avLst/>
                <a:gdLst>
                  <a:gd name="T0" fmla="*/ 2147483646 w 1166"/>
                  <a:gd name="T1" fmla="*/ 0 h 1147"/>
                  <a:gd name="T2" fmla="*/ 2147483646 w 1166"/>
                  <a:gd name="T3" fmla="*/ 2147483646 h 1147"/>
                  <a:gd name="T4" fmla="*/ 2147483646 w 1166"/>
                  <a:gd name="T5" fmla="*/ 2147483646 h 1147"/>
                  <a:gd name="T6" fmla="*/ 2147483646 w 1166"/>
                  <a:gd name="T7" fmla="*/ 2147483646 h 1147"/>
                  <a:gd name="T8" fmla="*/ 2147483646 w 1166"/>
                  <a:gd name="T9" fmla="*/ 2147483646 h 1147"/>
                  <a:gd name="T10" fmla="*/ 2147483646 w 1166"/>
                  <a:gd name="T11" fmla="*/ 0 h 11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5" name="Google Shape;815;p31">
                <a:extLst>
                  <a:ext uri="{FF2B5EF4-FFF2-40B4-BE49-F238E27FC236}">
                    <a16:creationId xmlns:a16="http://schemas.microsoft.com/office/drawing/2014/main" xmlns="" id="{819CB918-3AAF-0E5B-7AA3-838ABE647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451" y="4085729"/>
                <a:ext cx="228847" cy="151390"/>
              </a:xfrm>
              <a:custGeom>
                <a:avLst/>
                <a:gdLst>
                  <a:gd name="T0" fmla="*/ 2147483646 w 4130"/>
                  <a:gd name="T1" fmla="*/ 0 h 2753"/>
                  <a:gd name="T2" fmla="*/ 2147483646 w 4130"/>
                  <a:gd name="T3" fmla="*/ 2147483646 h 2753"/>
                  <a:gd name="T4" fmla="*/ 2147483646 w 4130"/>
                  <a:gd name="T5" fmla="*/ 2147483646 h 2753"/>
                  <a:gd name="T6" fmla="*/ 2147483646 w 4130"/>
                  <a:gd name="T7" fmla="*/ 2147483646 h 2753"/>
                  <a:gd name="T8" fmla="*/ 2147483646 w 4130"/>
                  <a:gd name="T9" fmla="*/ 2147483646 h 2753"/>
                  <a:gd name="T10" fmla="*/ 2147483646 w 4130"/>
                  <a:gd name="T11" fmla="*/ 2147483646 h 2753"/>
                  <a:gd name="T12" fmla="*/ 2147483646 w 4130"/>
                  <a:gd name="T13" fmla="*/ 2147483646 h 2753"/>
                  <a:gd name="T14" fmla="*/ 2147483646 w 4130"/>
                  <a:gd name="T15" fmla="*/ 2147483646 h 2753"/>
                  <a:gd name="T16" fmla="*/ 2147483646 w 4130"/>
                  <a:gd name="T17" fmla="*/ 2147483646 h 2753"/>
                  <a:gd name="T18" fmla="*/ 2147483646 w 4130"/>
                  <a:gd name="T19" fmla="*/ 2147483646 h 2753"/>
                  <a:gd name="T20" fmla="*/ 2147483646 w 4130"/>
                  <a:gd name="T21" fmla="*/ 2147483646 h 2753"/>
                  <a:gd name="T22" fmla="*/ 2147483646 w 4130"/>
                  <a:gd name="T23" fmla="*/ 0 h 275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6" name="Google Shape;816;p31">
                <a:extLst>
                  <a:ext uri="{FF2B5EF4-FFF2-40B4-BE49-F238E27FC236}">
                    <a16:creationId xmlns:a16="http://schemas.microsoft.com/office/drawing/2014/main" xmlns="" id="{A0402CE0-2CA2-E1BA-4F60-EB4C12E09B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451" y="4136193"/>
                <a:ext cx="215386" cy="100927"/>
              </a:xfrm>
              <a:custGeom>
                <a:avLst/>
                <a:gdLst>
                  <a:gd name="T0" fmla="*/ 2147483646 w 3905"/>
                  <a:gd name="T1" fmla="*/ 2147483646 h 1814"/>
                  <a:gd name="T2" fmla="*/ 2147483646 w 3905"/>
                  <a:gd name="T3" fmla="*/ 2147483646 h 1814"/>
                  <a:gd name="T4" fmla="*/ 2147483646 w 3905"/>
                  <a:gd name="T5" fmla="*/ 2147483646 h 1814"/>
                  <a:gd name="T6" fmla="*/ 2147483646 w 3905"/>
                  <a:gd name="T7" fmla="*/ 2147483646 h 1814"/>
                  <a:gd name="T8" fmla="*/ 2147483646 w 3905"/>
                  <a:gd name="T9" fmla="*/ 2147483646 h 1814"/>
                  <a:gd name="T10" fmla="*/ 2147483646 w 3905"/>
                  <a:gd name="T11" fmla="*/ 2147483646 h 1814"/>
                  <a:gd name="T12" fmla="*/ 2147483646 w 3905"/>
                  <a:gd name="T13" fmla="*/ 2147483646 h 1814"/>
                  <a:gd name="T14" fmla="*/ 2147483646 w 3905"/>
                  <a:gd name="T15" fmla="*/ 2147483646 h 1814"/>
                  <a:gd name="T16" fmla="*/ 2147483646 w 3905"/>
                  <a:gd name="T17" fmla="*/ 2147483646 h 1814"/>
                  <a:gd name="T18" fmla="*/ 2147483646 w 3905"/>
                  <a:gd name="T19" fmla="*/ 2147483646 h 18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7" name="Google Shape;817;p31">
                <a:extLst>
                  <a:ext uri="{FF2B5EF4-FFF2-40B4-BE49-F238E27FC236}">
                    <a16:creationId xmlns:a16="http://schemas.microsoft.com/office/drawing/2014/main" xmlns="" id="{F3CB21B2-36E2-0E47-D08A-F96DAB5B1F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7625" y="4232073"/>
                <a:ext cx="212019" cy="688827"/>
              </a:xfrm>
              <a:custGeom>
                <a:avLst/>
                <a:gdLst>
                  <a:gd name="T0" fmla="*/ 2147483646 w 3799"/>
                  <a:gd name="T1" fmla="*/ 0 h 12455"/>
                  <a:gd name="T2" fmla="*/ 0 w 3799"/>
                  <a:gd name="T3" fmla="*/ 2147483646 h 12455"/>
                  <a:gd name="T4" fmla="*/ 2147483646 w 3799"/>
                  <a:gd name="T5" fmla="*/ 2147483646 h 12455"/>
                  <a:gd name="T6" fmla="*/ 2147483646 w 3799"/>
                  <a:gd name="T7" fmla="*/ 2147483646 h 12455"/>
                  <a:gd name="T8" fmla="*/ 2147483646 w 3799"/>
                  <a:gd name="T9" fmla="*/ 0 h 12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8" name="Google Shape;818;p31">
                <a:extLst>
                  <a:ext uri="{FF2B5EF4-FFF2-40B4-BE49-F238E27FC236}">
                    <a16:creationId xmlns:a16="http://schemas.microsoft.com/office/drawing/2014/main" xmlns="" id="{90F1993B-3379-1F7B-183C-51598648EB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0317" y="4216934"/>
                <a:ext cx="222116" cy="683781"/>
              </a:xfrm>
              <a:custGeom>
                <a:avLst/>
                <a:gdLst>
                  <a:gd name="T0" fmla="*/ 2147483646 w 4025"/>
                  <a:gd name="T1" fmla="*/ 0 h 12402"/>
                  <a:gd name="T2" fmla="*/ 2147483646 w 4025"/>
                  <a:gd name="T3" fmla="*/ 2147483646 h 12402"/>
                  <a:gd name="T4" fmla="*/ 2147483646 w 4025"/>
                  <a:gd name="T5" fmla="*/ 2147483646 h 12402"/>
                  <a:gd name="T6" fmla="*/ 2147483646 w 4025"/>
                  <a:gd name="T7" fmla="*/ 2147483646 h 12402"/>
                  <a:gd name="T8" fmla="*/ 2147483646 w 4025"/>
                  <a:gd name="T9" fmla="*/ 2147483646 h 12402"/>
                  <a:gd name="T10" fmla="*/ 2147483646 w 4025"/>
                  <a:gd name="T11" fmla="*/ 0 h 124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99" name="Google Shape;819;p31">
                <a:extLst>
                  <a:ext uri="{FF2B5EF4-FFF2-40B4-BE49-F238E27FC236}">
                    <a16:creationId xmlns:a16="http://schemas.microsoft.com/office/drawing/2014/main" xmlns="" id="{72712E6F-346A-4D18-B12E-C5177ABE7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279" y="4201795"/>
                <a:ext cx="225481" cy="673688"/>
              </a:xfrm>
              <a:custGeom>
                <a:avLst/>
                <a:gdLst>
                  <a:gd name="T0" fmla="*/ 2147483646 w 4077"/>
                  <a:gd name="T1" fmla="*/ 0 h 12190"/>
                  <a:gd name="T2" fmla="*/ 0 w 4077"/>
                  <a:gd name="T3" fmla="*/ 2147483646 h 12190"/>
                  <a:gd name="T4" fmla="*/ 0 w 4077"/>
                  <a:gd name="T5" fmla="*/ 2147483646 h 12190"/>
                  <a:gd name="T6" fmla="*/ 2147483646 w 4077"/>
                  <a:gd name="T7" fmla="*/ 2147483646 h 12190"/>
                  <a:gd name="T8" fmla="*/ 2147483646 w 4077"/>
                  <a:gd name="T9" fmla="*/ 2147483646 h 12190"/>
                  <a:gd name="T10" fmla="*/ 2147483646 w 4077"/>
                  <a:gd name="T11" fmla="*/ 0 h 121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0" name="Google Shape;820;p31">
                <a:extLst>
                  <a:ext uri="{FF2B5EF4-FFF2-40B4-BE49-F238E27FC236}">
                    <a16:creationId xmlns:a16="http://schemas.microsoft.com/office/drawing/2014/main" xmlns="" id="{0C9D300D-29D6-0803-4483-29DB0A8D8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7528" y="4166471"/>
                <a:ext cx="238944" cy="161483"/>
              </a:xfrm>
              <a:custGeom>
                <a:avLst/>
                <a:gdLst>
                  <a:gd name="T0" fmla="*/ 2147483646 w 4355"/>
                  <a:gd name="T1" fmla="*/ 0 h 2926"/>
                  <a:gd name="T2" fmla="*/ 2147483646 w 4355"/>
                  <a:gd name="T3" fmla="*/ 2147483646 h 2926"/>
                  <a:gd name="T4" fmla="*/ 2147483646 w 4355"/>
                  <a:gd name="T5" fmla="*/ 2147483646 h 2926"/>
                  <a:gd name="T6" fmla="*/ 2147483646 w 4355"/>
                  <a:gd name="T7" fmla="*/ 2147483646 h 2926"/>
                  <a:gd name="T8" fmla="*/ 2147483646 w 4355"/>
                  <a:gd name="T9" fmla="*/ 2147483646 h 2926"/>
                  <a:gd name="T10" fmla="*/ 2147483646 w 4355"/>
                  <a:gd name="T11" fmla="*/ 2147483646 h 2926"/>
                  <a:gd name="T12" fmla="*/ 2147483646 w 4355"/>
                  <a:gd name="T13" fmla="*/ 2147483646 h 2926"/>
                  <a:gd name="T14" fmla="*/ 2147483646 w 4355"/>
                  <a:gd name="T15" fmla="*/ 2147483646 h 2926"/>
                  <a:gd name="T16" fmla="*/ 2147483646 w 4355"/>
                  <a:gd name="T17" fmla="*/ 2147483646 h 2926"/>
                  <a:gd name="T18" fmla="*/ 2147483646 w 4355"/>
                  <a:gd name="T19" fmla="*/ 2147483646 h 2926"/>
                  <a:gd name="T20" fmla="*/ 2147483646 w 4355"/>
                  <a:gd name="T21" fmla="*/ 2147483646 h 2926"/>
                  <a:gd name="T22" fmla="*/ 2147483646 w 4355"/>
                  <a:gd name="T23" fmla="*/ 0 h 29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1" name="Google Shape;821;p31">
                <a:extLst>
                  <a:ext uri="{FF2B5EF4-FFF2-40B4-BE49-F238E27FC236}">
                    <a16:creationId xmlns:a16="http://schemas.microsoft.com/office/drawing/2014/main" xmlns="" id="{0A67177D-E0F0-E100-7C4B-A2E53BBAC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7625" y="4166471"/>
                <a:ext cx="228847" cy="108497"/>
              </a:xfrm>
              <a:custGeom>
                <a:avLst/>
                <a:gdLst>
                  <a:gd name="T0" fmla="*/ 2147483646 w 4130"/>
                  <a:gd name="T1" fmla="*/ 0 h 1933"/>
                  <a:gd name="T2" fmla="*/ 2147483646 w 4130"/>
                  <a:gd name="T3" fmla="*/ 2147483646 h 1933"/>
                  <a:gd name="T4" fmla="*/ 2147483646 w 4130"/>
                  <a:gd name="T5" fmla="*/ 2147483646 h 1933"/>
                  <a:gd name="T6" fmla="*/ 0 w 4130"/>
                  <a:gd name="T7" fmla="*/ 2147483646 h 1933"/>
                  <a:gd name="T8" fmla="*/ 2147483646 w 4130"/>
                  <a:gd name="T9" fmla="*/ 2147483646 h 1933"/>
                  <a:gd name="T10" fmla="*/ 2147483646 w 4130"/>
                  <a:gd name="T11" fmla="*/ 2147483646 h 1933"/>
                  <a:gd name="T12" fmla="*/ 2147483646 w 4130"/>
                  <a:gd name="T13" fmla="*/ 2147483646 h 1933"/>
                  <a:gd name="T14" fmla="*/ 2147483646 w 4130"/>
                  <a:gd name="T15" fmla="*/ 2147483646 h 1933"/>
                  <a:gd name="T16" fmla="*/ 2147483646 w 4130"/>
                  <a:gd name="T17" fmla="*/ 2147483646 h 1933"/>
                  <a:gd name="T18" fmla="*/ 2147483646 w 4130"/>
                  <a:gd name="T19" fmla="*/ 0 h 19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2" name="Google Shape;822;p31">
                <a:extLst>
                  <a:ext uri="{FF2B5EF4-FFF2-40B4-BE49-F238E27FC236}">
                    <a16:creationId xmlns:a16="http://schemas.microsoft.com/office/drawing/2014/main" xmlns="" id="{3E822469-445D-B499-9AC2-6877F9CBD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7625" y="4161424"/>
                <a:ext cx="242309" cy="80742"/>
              </a:xfrm>
              <a:custGeom>
                <a:avLst/>
                <a:gdLst>
                  <a:gd name="T0" fmla="*/ 2147483646 w 4408"/>
                  <a:gd name="T1" fmla="*/ 0 h 1458"/>
                  <a:gd name="T2" fmla="*/ 2147483646 w 4408"/>
                  <a:gd name="T3" fmla="*/ 2147483646 h 1458"/>
                  <a:gd name="T4" fmla="*/ 2147483646 w 4408"/>
                  <a:gd name="T5" fmla="*/ 2147483646 h 1458"/>
                  <a:gd name="T6" fmla="*/ 2147483646 w 4408"/>
                  <a:gd name="T7" fmla="*/ 2147483646 h 1458"/>
                  <a:gd name="T8" fmla="*/ 2147483646 w 4408"/>
                  <a:gd name="T9" fmla="*/ 2147483646 h 1458"/>
                  <a:gd name="T10" fmla="*/ 2147483646 w 4408"/>
                  <a:gd name="T11" fmla="*/ 2147483646 h 1458"/>
                  <a:gd name="T12" fmla="*/ 2147483646 w 4408"/>
                  <a:gd name="T13" fmla="*/ 2147483646 h 1458"/>
                  <a:gd name="T14" fmla="*/ 2147483646 w 4408"/>
                  <a:gd name="T15" fmla="*/ 2147483646 h 1458"/>
                  <a:gd name="T16" fmla="*/ 2147483646 w 4408"/>
                  <a:gd name="T17" fmla="*/ 0 h 14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3" name="Google Shape;823;p31">
                <a:extLst>
                  <a:ext uri="{FF2B5EF4-FFF2-40B4-BE49-F238E27FC236}">
                    <a16:creationId xmlns:a16="http://schemas.microsoft.com/office/drawing/2014/main" xmlns="" id="{9F3E6AC7-9E3A-CFA7-C335-450C7349C0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067" y="4252259"/>
                <a:ext cx="245675" cy="80742"/>
              </a:xfrm>
              <a:custGeom>
                <a:avLst/>
                <a:gdLst>
                  <a:gd name="T0" fmla="*/ 2147483646 w 4421"/>
                  <a:gd name="T1" fmla="*/ 2147483646 h 1445"/>
                  <a:gd name="T2" fmla="*/ 2147483646 w 4421"/>
                  <a:gd name="T3" fmla="*/ 2147483646 h 1445"/>
                  <a:gd name="T4" fmla="*/ 2147483646 w 4421"/>
                  <a:gd name="T5" fmla="*/ 2147483646 h 1445"/>
                  <a:gd name="T6" fmla="*/ 2147483646 w 4421"/>
                  <a:gd name="T7" fmla="*/ 2147483646 h 1445"/>
                  <a:gd name="T8" fmla="*/ 2147483646 w 4421"/>
                  <a:gd name="T9" fmla="*/ 2147483646 h 1445"/>
                  <a:gd name="T10" fmla="*/ 2147483646 w 4421"/>
                  <a:gd name="T11" fmla="*/ 2147483646 h 1445"/>
                  <a:gd name="T12" fmla="*/ 2147483646 w 4421"/>
                  <a:gd name="T13" fmla="*/ 2147483646 h 1445"/>
                  <a:gd name="T14" fmla="*/ 2147483646 w 4421"/>
                  <a:gd name="T15" fmla="*/ 2147483646 h 14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4" name="Google Shape;824;p31">
                <a:extLst>
                  <a:ext uri="{FF2B5EF4-FFF2-40B4-BE49-F238E27FC236}">
                    <a16:creationId xmlns:a16="http://schemas.microsoft.com/office/drawing/2014/main" xmlns="" id="{CD222386-E8D6-1604-028F-76F1E509AB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4744" y="3457460"/>
                <a:ext cx="158173" cy="234654"/>
              </a:xfrm>
              <a:custGeom>
                <a:avLst/>
                <a:gdLst>
                  <a:gd name="T0" fmla="*/ 2147483646 w 2860"/>
                  <a:gd name="T1" fmla="*/ 0 h 4232"/>
                  <a:gd name="T2" fmla="*/ 2147483646 w 2860"/>
                  <a:gd name="T3" fmla="*/ 2147483646 h 4232"/>
                  <a:gd name="T4" fmla="*/ 2147483646 w 2860"/>
                  <a:gd name="T5" fmla="*/ 2147483646 h 4232"/>
                  <a:gd name="T6" fmla="*/ 2147483646 w 2860"/>
                  <a:gd name="T7" fmla="*/ 2147483646 h 4232"/>
                  <a:gd name="T8" fmla="*/ 2147483646 w 2860"/>
                  <a:gd name="T9" fmla="*/ 2147483646 h 4232"/>
                  <a:gd name="T10" fmla="*/ 2147483646 w 2860"/>
                  <a:gd name="T11" fmla="*/ 2147483646 h 4232"/>
                  <a:gd name="T12" fmla="*/ 2147483646 w 2860"/>
                  <a:gd name="T13" fmla="*/ 2147483646 h 4232"/>
                  <a:gd name="T14" fmla="*/ 2147483646 w 2860"/>
                  <a:gd name="T15" fmla="*/ 2147483646 h 4232"/>
                  <a:gd name="T16" fmla="*/ 2147483646 w 2860"/>
                  <a:gd name="T17" fmla="*/ 0 h 42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5" name="Google Shape;825;p31">
                <a:extLst>
                  <a:ext uri="{FF2B5EF4-FFF2-40B4-BE49-F238E27FC236}">
                    <a16:creationId xmlns:a16="http://schemas.microsoft.com/office/drawing/2014/main" xmlns="" id="{EA738232-FF5D-EA40-79BA-A64EF40FB4C3}"/>
                  </a:ext>
                </a:extLst>
              </p:cNvPr>
              <p:cNvSpPr/>
              <p:nvPr/>
            </p:nvSpPr>
            <p:spPr>
              <a:xfrm>
                <a:off x="6179831" y="3608850"/>
                <a:ext cx="527311" cy="5273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6" name="Google Shape;826;p31">
                <a:extLst>
                  <a:ext uri="{FF2B5EF4-FFF2-40B4-BE49-F238E27FC236}">
                    <a16:creationId xmlns:a16="http://schemas.microsoft.com/office/drawing/2014/main" xmlns="" id="{5BCBDA00-EB90-C390-D4FB-8F286CDE1072}"/>
                  </a:ext>
                </a:extLst>
              </p:cNvPr>
              <p:cNvSpPr/>
              <p:nvPr/>
            </p:nvSpPr>
            <p:spPr>
              <a:xfrm>
                <a:off x="6242906" y="3659314"/>
                <a:ext cx="204366" cy="146344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7" name="Google Shape;827;p31">
                <a:extLst>
                  <a:ext uri="{FF2B5EF4-FFF2-40B4-BE49-F238E27FC236}">
                    <a16:creationId xmlns:a16="http://schemas.microsoft.com/office/drawing/2014/main" xmlns="" id="{FCF6FD28-98BF-AF1D-D56D-7B41A941E662}"/>
                  </a:ext>
                </a:extLst>
              </p:cNvPr>
              <p:cNvSpPr/>
              <p:nvPr/>
            </p:nvSpPr>
            <p:spPr>
              <a:xfrm>
                <a:off x="6189923" y="3719870"/>
                <a:ext cx="517219" cy="416323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98" name="Google Shape;828;p31">
              <a:extLst>
                <a:ext uri="{FF2B5EF4-FFF2-40B4-BE49-F238E27FC236}">
                  <a16:creationId xmlns:a16="http://schemas.microsoft.com/office/drawing/2014/main" xmlns="" id="{3F4A7625-184C-933D-5D92-C6A1C86E3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385" y="4715863"/>
              <a:ext cx="205331" cy="152357"/>
            </a:xfrm>
            <a:custGeom>
              <a:avLst/>
              <a:gdLst>
                <a:gd name="T0" fmla="*/ 2147483646 w 6588"/>
                <a:gd name="T1" fmla="*/ 2147483646 h 4903"/>
                <a:gd name="T2" fmla="*/ 2147483646 w 6588"/>
                <a:gd name="T3" fmla="*/ 2147483646 h 4903"/>
                <a:gd name="T4" fmla="*/ 2147483646 w 6588"/>
                <a:gd name="T5" fmla="*/ 2147483646 h 4903"/>
                <a:gd name="T6" fmla="*/ 2147483646 w 6588"/>
                <a:gd name="T7" fmla="*/ 2147483646 h 4903"/>
                <a:gd name="T8" fmla="*/ 2147483646 w 6588"/>
                <a:gd name="T9" fmla="*/ 2147483646 h 4903"/>
                <a:gd name="T10" fmla="*/ 2147483646 w 6588"/>
                <a:gd name="T11" fmla="*/ 2147483646 h 4903"/>
                <a:gd name="T12" fmla="*/ 2147483646 w 6588"/>
                <a:gd name="T13" fmla="*/ 2147483646 h 4903"/>
                <a:gd name="T14" fmla="*/ 2147483646 w 6588"/>
                <a:gd name="T15" fmla="*/ 2147483646 h 4903"/>
                <a:gd name="T16" fmla="*/ 2147483646 w 6588"/>
                <a:gd name="T17" fmla="*/ 2147483646 h 49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9" name="Google Shape;829;p31">
              <a:extLst>
                <a:ext uri="{FF2B5EF4-FFF2-40B4-BE49-F238E27FC236}">
                  <a16:creationId xmlns:a16="http://schemas.microsoft.com/office/drawing/2014/main" xmlns="" id="{C8A582CC-10ED-E895-D037-3AB135A0D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8394" y="4250855"/>
              <a:ext cx="622343" cy="512619"/>
            </a:xfrm>
            <a:custGeom>
              <a:avLst/>
              <a:gdLst>
                <a:gd name="T0" fmla="*/ 2147483646 w 20032"/>
                <a:gd name="T1" fmla="*/ 2147483646 h 16500"/>
                <a:gd name="T2" fmla="*/ 2147483646 w 20032"/>
                <a:gd name="T3" fmla="*/ 2147483646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2147483646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0" name="Google Shape;830;p31">
              <a:extLst>
                <a:ext uri="{FF2B5EF4-FFF2-40B4-BE49-F238E27FC236}">
                  <a16:creationId xmlns:a16="http://schemas.microsoft.com/office/drawing/2014/main" xmlns="" id="{FA97A5CF-6EDF-9CB4-53EA-4FEC599DC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8394" y="4250855"/>
              <a:ext cx="622343" cy="512619"/>
            </a:xfrm>
            <a:custGeom>
              <a:avLst/>
              <a:gdLst>
                <a:gd name="T0" fmla="*/ 2147483646 w 20032"/>
                <a:gd name="T1" fmla="*/ 2147483646 h 16500"/>
                <a:gd name="T2" fmla="*/ 2147483646 w 20032"/>
                <a:gd name="T3" fmla="*/ 2147483646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2147483646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2147483646 w 20032"/>
                <a:gd name="T31" fmla="*/ 2147483646 h 16500"/>
                <a:gd name="T32" fmla="*/ 2147483646 w 20032"/>
                <a:gd name="T33" fmla="*/ 2147483646 h 165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1" name="Google Shape;831;p31">
              <a:extLst>
                <a:ext uri="{FF2B5EF4-FFF2-40B4-BE49-F238E27FC236}">
                  <a16:creationId xmlns:a16="http://schemas.microsoft.com/office/drawing/2014/main" xmlns="" id="{54F3EA0A-9DD9-4764-A01E-FF4CCED6F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263" y="4428605"/>
              <a:ext cx="436063" cy="334869"/>
            </a:xfrm>
            <a:custGeom>
              <a:avLst/>
              <a:gdLst>
                <a:gd name="T0" fmla="*/ 2147483646 w 14016"/>
                <a:gd name="T1" fmla="*/ 0 h 10789"/>
                <a:gd name="T2" fmla="*/ 2147483646 w 14016"/>
                <a:gd name="T3" fmla="*/ 2147483646 h 10789"/>
                <a:gd name="T4" fmla="*/ 2147483646 w 14016"/>
                <a:gd name="T5" fmla="*/ 2147483646 h 10789"/>
                <a:gd name="T6" fmla="*/ 2147483646 w 14016"/>
                <a:gd name="T7" fmla="*/ 2147483646 h 10789"/>
                <a:gd name="T8" fmla="*/ 2147483646 w 14016"/>
                <a:gd name="T9" fmla="*/ 2147483646 h 10789"/>
                <a:gd name="T10" fmla="*/ 2147483646 w 14016"/>
                <a:gd name="T11" fmla="*/ 2147483646 h 10789"/>
                <a:gd name="T12" fmla="*/ 2147483646 w 14016"/>
                <a:gd name="T13" fmla="*/ 2147483646 h 10789"/>
                <a:gd name="T14" fmla="*/ 2147483646 w 14016"/>
                <a:gd name="T15" fmla="*/ 2147483646 h 10789"/>
                <a:gd name="T16" fmla="*/ 2147483646 w 14016"/>
                <a:gd name="T17" fmla="*/ 2147483646 h 10789"/>
                <a:gd name="T18" fmla="*/ 2147483646 w 14016"/>
                <a:gd name="T19" fmla="*/ 2147483646 h 10789"/>
                <a:gd name="T20" fmla="*/ 2147483646 w 14016"/>
                <a:gd name="T21" fmla="*/ 0 h 107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2" name="Google Shape;832;p31">
              <a:extLst>
                <a:ext uri="{FF2B5EF4-FFF2-40B4-BE49-F238E27FC236}">
                  <a16:creationId xmlns:a16="http://schemas.microsoft.com/office/drawing/2014/main" xmlns="" id="{DF716792-156D-217B-19E8-FDA2D0495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776" y="3849331"/>
              <a:ext cx="436063" cy="325346"/>
            </a:xfrm>
            <a:custGeom>
              <a:avLst/>
              <a:gdLst>
                <a:gd name="T0" fmla="*/ 2147483646 w 14016"/>
                <a:gd name="T1" fmla="*/ 0 h 10487"/>
                <a:gd name="T2" fmla="*/ 2147483646 w 14016"/>
                <a:gd name="T3" fmla="*/ 2147483646 h 10487"/>
                <a:gd name="T4" fmla="*/ 2147483646 w 14016"/>
                <a:gd name="T5" fmla="*/ 2147483646 h 10487"/>
                <a:gd name="T6" fmla="*/ 2147483646 w 14016"/>
                <a:gd name="T7" fmla="*/ 2147483646 h 10487"/>
                <a:gd name="T8" fmla="*/ 0 w 14016"/>
                <a:gd name="T9" fmla="*/ 2147483646 h 10487"/>
                <a:gd name="T10" fmla="*/ 2147483646 w 14016"/>
                <a:gd name="T11" fmla="*/ 2147483646 h 10487"/>
                <a:gd name="T12" fmla="*/ 2147483646 w 14016"/>
                <a:gd name="T13" fmla="*/ 2147483646 h 10487"/>
                <a:gd name="T14" fmla="*/ 2147483646 w 14016"/>
                <a:gd name="T15" fmla="*/ 2147483646 h 10487"/>
                <a:gd name="T16" fmla="*/ 2147483646 w 14016"/>
                <a:gd name="T17" fmla="*/ 2147483646 h 10487"/>
                <a:gd name="T18" fmla="*/ 2147483646 w 14016"/>
                <a:gd name="T19" fmla="*/ 2147483646 h 10487"/>
                <a:gd name="T20" fmla="*/ 2147483646 w 14016"/>
                <a:gd name="T21" fmla="*/ 0 h 104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3" name="Google Shape;833;p31">
              <a:extLst>
                <a:ext uri="{FF2B5EF4-FFF2-40B4-BE49-F238E27FC236}">
                  <a16:creationId xmlns:a16="http://schemas.microsoft.com/office/drawing/2014/main" xmlns="" id="{A78479FA-84EC-3639-5CA3-D87BFAB46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084" y="3869962"/>
              <a:ext cx="177812" cy="306302"/>
            </a:xfrm>
            <a:custGeom>
              <a:avLst/>
              <a:gdLst>
                <a:gd name="T0" fmla="*/ 2147483646 w 5748"/>
                <a:gd name="T1" fmla="*/ 0 h 9814"/>
                <a:gd name="T2" fmla="*/ 2147483646 w 5748"/>
                <a:gd name="T3" fmla="*/ 0 h 9814"/>
                <a:gd name="T4" fmla="*/ 2147483646 w 5748"/>
                <a:gd name="T5" fmla="*/ 2147483646 h 9814"/>
                <a:gd name="T6" fmla="*/ 2147483646 w 5748"/>
                <a:gd name="T7" fmla="*/ 2147483646 h 9814"/>
                <a:gd name="T8" fmla="*/ 2147483646 w 5748"/>
                <a:gd name="T9" fmla="*/ 2147483646 h 9814"/>
                <a:gd name="T10" fmla="*/ 2147483646 w 5748"/>
                <a:gd name="T11" fmla="*/ 2147483646 h 9814"/>
                <a:gd name="T12" fmla="*/ 2147483646 w 5748"/>
                <a:gd name="T13" fmla="*/ 2147483646 h 9814"/>
                <a:gd name="T14" fmla="*/ 2147483646 w 5748"/>
                <a:gd name="T15" fmla="*/ 2147483646 h 9814"/>
                <a:gd name="T16" fmla="*/ 2147483646 w 5748"/>
                <a:gd name="T17" fmla="*/ 2147483646 h 9814"/>
                <a:gd name="T18" fmla="*/ 2147483646 w 5748"/>
                <a:gd name="T19" fmla="*/ 0 h 98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4" name="Google Shape;834;p31">
              <a:extLst>
                <a:ext uri="{FF2B5EF4-FFF2-40B4-BE49-F238E27FC236}">
                  <a16:creationId xmlns:a16="http://schemas.microsoft.com/office/drawing/2014/main" xmlns="" id="{E915E039-A130-9481-AD5F-DA34036E0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4822" y="3779501"/>
              <a:ext cx="440297" cy="506270"/>
            </a:xfrm>
            <a:custGeom>
              <a:avLst/>
              <a:gdLst>
                <a:gd name="T0" fmla="*/ 2147483646 w 14151"/>
                <a:gd name="T1" fmla="*/ 0 h 16292"/>
                <a:gd name="T2" fmla="*/ 2147483646 w 14151"/>
                <a:gd name="T3" fmla="*/ 2147483646 h 16292"/>
                <a:gd name="T4" fmla="*/ 2147483646 w 14151"/>
                <a:gd name="T5" fmla="*/ 2147483646 h 16292"/>
                <a:gd name="T6" fmla="*/ 2147483646 w 14151"/>
                <a:gd name="T7" fmla="*/ 2147483646 h 16292"/>
                <a:gd name="T8" fmla="*/ 2147483646 w 14151"/>
                <a:gd name="T9" fmla="*/ 2147483646 h 16292"/>
                <a:gd name="T10" fmla="*/ 2147483646 w 14151"/>
                <a:gd name="T11" fmla="*/ 2147483646 h 16292"/>
                <a:gd name="T12" fmla="*/ 2147483646 w 14151"/>
                <a:gd name="T13" fmla="*/ 2147483646 h 16292"/>
                <a:gd name="T14" fmla="*/ 2147483646 w 14151"/>
                <a:gd name="T15" fmla="*/ 2147483646 h 16292"/>
                <a:gd name="T16" fmla="*/ 2147483646 w 14151"/>
                <a:gd name="T17" fmla="*/ 2147483646 h 16292"/>
                <a:gd name="T18" fmla="*/ 2147483646 w 14151"/>
                <a:gd name="T19" fmla="*/ 0 h 162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5" name="Google Shape;835;p31">
              <a:extLst>
                <a:ext uri="{FF2B5EF4-FFF2-40B4-BE49-F238E27FC236}">
                  <a16:creationId xmlns:a16="http://schemas.microsoft.com/office/drawing/2014/main" xmlns="" id="{698D728B-1123-EEA6-A199-14110C3FC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5774" y="3823938"/>
              <a:ext cx="169345" cy="460246"/>
            </a:xfrm>
            <a:custGeom>
              <a:avLst/>
              <a:gdLst>
                <a:gd name="T0" fmla="*/ 2147483646 w 5446"/>
                <a:gd name="T1" fmla="*/ 2147483646 h 14823"/>
                <a:gd name="T2" fmla="*/ 2147483646 w 5446"/>
                <a:gd name="T3" fmla="*/ 2147483646 h 14823"/>
                <a:gd name="T4" fmla="*/ 2147483646 w 5446"/>
                <a:gd name="T5" fmla="*/ 2147483646 h 14823"/>
                <a:gd name="T6" fmla="*/ 2147483646 w 5446"/>
                <a:gd name="T7" fmla="*/ 2147483646 h 14823"/>
                <a:gd name="T8" fmla="*/ 2147483646 w 5446"/>
                <a:gd name="T9" fmla="*/ 2147483646 h 14823"/>
                <a:gd name="T10" fmla="*/ 2147483646 w 5446"/>
                <a:gd name="T11" fmla="*/ 2147483646 h 14823"/>
                <a:gd name="T12" fmla="*/ 2147483646 w 5446"/>
                <a:gd name="T13" fmla="*/ 2147483646 h 14823"/>
                <a:gd name="T14" fmla="*/ 2147483646 w 5446"/>
                <a:gd name="T15" fmla="*/ 2147483646 h 148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6" name="Google Shape;836;p31">
              <a:extLst>
                <a:ext uri="{FF2B5EF4-FFF2-40B4-BE49-F238E27FC236}">
                  <a16:creationId xmlns:a16="http://schemas.microsoft.com/office/drawing/2014/main" xmlns="" id="{7FCA0600-5133-EBA1-1015-008EB640E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4018" y="4195309"/>
              <a:ext cx="501685" cy="360261"/>
            </a:xfrm>
            <a:custGeom>
              <a:avLst/>
              <a:gdLst>
                <a:gd name="T0" fmla="*/ 2147483646 w 16133"/>
                <a:gd name="T1" fmla="*/ 2147483646 h 11630"/>
                <a:gd name="T2" fmla="*/ 2147483646 w 16133"/>
                <a:gd name="T3" fmla="*/ 2147483646 h 11630"/>
                <a:gd name="T4" fmla="*/ 2147483646 w 16133"/>
                <a:gd name="T5" fmla="*/ 2147483646 h 11630"/>
                <a:gd name="T6" fmla="*/ 2147483646 w 16133"/>
                <a:gd name="T7" fmla="*/ 2147483646 h 11630"/>
                <a:gd name="T8" fmla="*/ 2147483646 w 16133"/>
                <a:gd name="T9" fmla="*/ 2147483646 h 11630"/>
                <a:gd name="T10" fmla="*/ 2147483646 w 16133"/>
                <a:gd name="T11" fmla="*/ 2147483646 h 11630"/>
                <a:gd name="T12" fmla="*/ 2147483646 w 16133"/>
                <a:gd name="T13" fmla="*/ 2147483646 h 11630"/>
                <a:gd name="T14" fmla="*/ 2147483646 w 16133"/>
                <a:gd name="T15" fmla="*/ 2147483646 h 11630"/>
                <a:gd name="T16" fmla="*/ 2147483646 w 16133"/>
                <a:gd name="T17" fmla="*/ 2147483646 h 11630"/>
                <a:gd name="T18" fmla="*/ 2147483646 w 16133"/>
                <a:gd name="T19" fmla="*/ 2147483646 h 11630"/>
                <a:gd name="T20" fmla="*/ 2147483646 w 16133"/>
                <a:gd name="T21" fmla="*/ 2147483646 h 11630"/>
                <a:gd name="T22" fmla="*/ 2147483646 w 16133"/>
                <a:gd name="T23" fmla="*/ 2147483646 h 116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7" name="Google Shape;837;p31">
              <a:extLst>
                <a:ext uri="{FF2B5EF4-FFF2-40B4-BE49-F238E27FC236}">
                  <a16:creationId xmlns:a16="http://schemas.microsoft.com/office/drawing/2014/main" xmlns="" id="{1D9FF3A4-EE10-040B-671F-451258BF9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0883" y="3623970"/>
              <a:ext cx="141826" cy="252341"/>
            </a:xfrm>
            <a:custGeom>
              <a:avLst/>
              <a:gdLst>
                <a:gd name="T0" fmla="*/ 2147483646 w 4606"/>
                <a:gd name="T1" fmla="*/ 0 h 8148"/>
                <a:gd name="T2" fmla="*/ 2147483646 w 4606"/>
                <a:gd name="T3" fmla="*/ 2147483646 h 8148"/>
                <a:gd name="T4" fmla="*/ 2147483646 w 4606"/>
                <a:gd name="T5" fmla="*/ 2147483646 h 8148"/>
                <a:gd name="T6" fmla="*/ 2147483646 w 4606"/>
                <a:gd name="T7" fmla="*/ 2147483646 h 8148"/>
                <a:gd name="T8" fmla="*/ 2147483646 w 4606"/>
                <a:gd name="T9" fmla="*/ 2147483646 h 8148"/>
                <a:gd name="T10" fmla="*/ 2147483646 w 4606"/>
                <a:gd name="T11" fmla="*/ 2147483646 h 8148"/>
                <a:gd name="T12" fmla="*/ 2147483646 w 4606"/>
                <a:gd name="T13" fmla="*/ 2147483646 h 8148"/>
                <a:gd name="T14" fmla="*/ 2147483646 w 4606"/>
                <a:gd name="T15" fmla="*/ 2147483646 h 8148"/>
                <a:gd name="T16" fmla="*/ 2147483646 w 4606"/>
                <a:gd name="T17" fmla="*/ 0 h 8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8" name="Google Shape;838;p31">
              <a:extLst>
                <a:ext uri="{FF2B5EF4-FFF2-40B4-BE49-F238E27FC236}">
                  <a16:creationId xmlns:a16="http://schemas.microsoft.com/office/drawing/2014/main" xmlns="" id="{FA047C26-4848-0784-0912-8F1E4CDFF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263" y="4763474"/>
              <a:ext cx="234967" cy="139661"/>
            </a:xfrm>
            <a:custGeom>
              <a:avLst/>
              <a:gdLst>
                <a:gd name="T0" fmla="*/ 2147483646 w 6420"/>
                <a:gd name="T1" fmla="*/ 2147483646 h 4389"/>
                <a:gd name="T2" fmla="*/ 2147483646 w 6420"/>
                <a:gd name="T3" fmla="*/ 2147483646 h 4389"/>
                <a:gd name="T4" fmla="*/ 2147483646 w 6420"/>
                <a:gd name="T5" fmla="*/ 2147483646 h 4389"/>
                <a:gd name="T6" fmla="*/ 2147483646 w 6420"/>
                <a:gd name="T7" fmla="*/ 2147483646 h 4389"/>
                <a:gd name="T8" fmla="*/ 2147483646 w 6420"/>
                <a:gd name="T9" fmla="*/ 2147483646 h 4389"/>
                <a:gd name="T10" fmla="*/ 2147483646 w 6420"/>
                <a:gd name="T11" fmla="*/ 2147483646 h 4389"/>
                <a:gd name="T12" fmla="*/ 2147483646 w 6420"/>
                <a:gd name="T13" fmla="*/ 2147483646 h 4389"/>
                <a:gd name="T14" fmla="*/ 2147483646 w 6420"/>
                <a:gd name="T15" fmla="*/ 2147483646 h 4389"/>
                <a:gd name="T16" fmla="*/ 2147483646 w 6420"/>
                <a:gd name="T17" fmla="*/ 2147483646 h 43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9" name="Google Shape;839;p31">
              <a:extLst>
                <a:ext uri="{FF2B5EF4-FFF2-40B4-BE49-F238E27FC236}">
                  <a16:creationId xmlns:a16="http://schemas.microsoft.com/office/drawing/2014/main" xmlns="" id="{F3558AAF-C046-B94F-1C87-9D8103FB9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0440" y="4369885"/>
              <a:ext cx="675264" cy="458658"/>
            </a:xfrm>
            <a:custGeom>
              <a:avLst/>
              <a:gdLst>
                <a:gd name="T0" fmla="*/ 2147483646 w 21712"/>
                <a:gd name="T1" fmla="*/ 2147483646 h 14732"/>
                <a:gd name="T2" fmla="*/ 2147483646 w 21712"/>
                <a:gd name="T3" fmla="*/ 2147483646 h 14732"/>
                <a:gd name="T4" fmla="*/ 2147483646 w 21712"/>
                <a:gd name="T5" fmla="*/ 2147483646 h 14732"/>
                <a:gd name="T6" fmla="*/ 2147483646 w 21712"/>
                <a:gd name="T7" fmla="*/ 2147483646 h 14732"/>
                <a:gd name="T8" fmla="*/ 2147483646 w 21712"/>
                <a:gd name="T9" fmla="*/ 2147483646 h 14732"/>
                <a:gd name="T10" fmla="*/ 2147483646 w 21712"/>
                <a:gd name="T11" fmla="*/ 2147483646 h 14732"/>
                <a:gd name="T12" fmla="*/ 0 w 21712"/>
                <a:gd name="T13" fmla="*/ 2147483646 h 14732"/>
                <a:gd name="T14" fmla="*/ 2147483646 w 21712"/>
                <a:gd name="T15" fmla="*/ 2147483646 h 14732"/>
                <a:gd name="T16" fmla="*/ 2147483646 w 21712"/>
                <a:gd name="T17" fmla="*/ 2147483646 h 14732"/>
                <a:gd name="T18" fmla="*/ 2147483646 w 21712"/>
                <a:gd name="T19" fmla="*/ 2147483646 h 14732"/>
                <a:gd name="T20" fmla="*/ 2147483646 w 21712"/>
                <a:gd name="T21" fmla="*/ 2147483646 h 14732"/>
                <a:gd name="T22" fmla="*/ 2147483646 w 21712"/>
                <a:gd name="T23" fmla="*/ 2147483646 h 14732"/>
                <a:gd name="T24" fmla="*/ 2147483646 w 21712"/>
                <a:gd name="T25" fmla="*/ 2147483646 h 14732"/>
                <a:gd name="T26" fmla="*/ 2147483646 w 21712"/>
                <a:gd name="T27" fmla="*/ 2147483646 h 14732"/>
                <a:gd name="T28" fmla="*/ 2147483646 w 21712"/>
                <a:gd name="T29" fmla="*/ 2147483646 h 147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0" name="Google Shape;840;p31">
              <a:extLst>
                <a:ext uri="{FF2B5EF4-FFF2-40B4-BE49-F238E27FC236}">
                  <a16:creationId xmlns:a16="http://schemas.microsoft.com/office/drawing/2014/main" xmlns="" id="{DF0CE20E-FC0A-51E4-F37A-9D683B7B8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8839" y="4371471"/>
              <a:ext cx="196864" cy="274561"/>
            </a:xfrm>
            <a:custGeom>
              <a:avLst/>
              <a:gdLst>
                <a:gd name="T0" fmla="*/ 2147483646 w 6319"/>
                <a:gd name="T1" fmla="*/ 0 h 8806"/>
                <a:gd name="T2" fmla="*/ 2147483646 w 6319"/>
                <a:gd name="T3" fmla="*/ 2147483646 h 8806"/>
                <a:gd name="T4" fmla="*/ 2147483646 w 6319"/>
                <a:gd name="T5" fmla="*/ 2147483646 h 8806"/>
                <a:gd name="T6" fmla="*/ 2147483646 w 6319"/>
                <a:gd name="T7" fmla="*/ 2147483646 h 8806"/>
                <a:gd name="T8" fmla="*/ 0 w 6319"/>
                <a:gd name="T9" fmla="*/ 2147483646 h 8806"/>
                <a:gd name="T10" fmla="*/ 0 w 6319"/>
                <a:gd name="T11" fmla="*/ 2147483646 h 8806"/>
                <a:gd name="T12" fmla="*/ 2147483646 w 6319"/>
                <a:gd name="T13" fmla="*/ 2147483646 h 8806"/>
                <a:gd name="T14" fmla="*/ 2147483646 w 6319"/>
                <a:gd name="T15" fmla="*/ 2147483646 h 8806"/>
                <a:gd name="T16" fmla="*/ 2147483646 w 6319"/>
                <a:gd name="T17" fmla="*/ 2147483646 h 8806"/>
                <a:gd name="T18" fmla="*/ 2147483646 w 6319"/>
                <a:gd name="T19" fmla="*/ 2147483646 h 8806"/>
                <a:gd name="T20" fmla="*/ 2147483646 w 6319"/>
                <a:gd name="T21" fmla="*/ 2147483646 h 8806"/>
                <a:gd name="T22" fmla="*/ 2147483646 w 6319"/>
                <a:gd name="T23" fmla="*/ 2147483646 h 8806"/>
                <a:gd name="T24" fmla="*/ 2147483646 w 6319"/>
                <a:gd name="T25" fmla="*/ 0 h 8806"/>
                <a:gd name="T26" fmla="*/ 2147483646 w 6319"/>
                <a:gd name="T27" fmla="*/ 0 h 88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lnTo>
                    <a:pt x="2790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1" name="Google Shape;841;p31">
              <a:extLst>
                <a:ext uri="{FF2B5EF4-FFF2-40B4-BE49-F238E27FC236}">
                  <a16:creationId xmlns:a16="http://schemas.microsoft.com/office/drawing/2014/main" xmlns="" id="{A2314C3B-CE53-9214-0EB6-C0A1975D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7527" y="3874724"/>
              <a:ext cx="226498" cy="539598"/>
            </a:xfrm>
            <a:custGeom>
              <a:avLst/>
              <a:gdLst>
                <a:gd name="T0" fmla="*/ 2147483646 w 7294"/>
                <a:gd name="T1" fmla="*/ 0 h 17402"/>
                <a:gd name="T2" fmla="*/ 2147483646 w 7294"/>
                <a:gd name="T3" fmla="*/ 2147483646 h 17402"/>
                <a:gd name="T4" fmla="*/ 2147483646 w 7294"/>
                <a:gd name="T5" fmla="*/ 2147483646 h 17402"/>
                <a:gd name="T6" fmla="*/ 2147483646 w 7294"/>
                <a:gd name="T7" fmla="*/ 2147483646 h 17402"/>
                <a:gd name="T8" fmla="*/ 2147483646 w 7294"/>
                <a:gd name="T9" fmla="*/ 2147483646 h 17402"/>
                <a:gd name="T10" fmla="*/ 2147483646 w 7294"/>
                <a:gd name="T11" fmla="*/ 2147483646 h 17402"/>
                <a:gd name="T12" fmla="*/ 2147483646 w 7294"/>
                <a:gd name="T13" fmla="*/ 2147483646 h 17402"/>
                <a:gd name="T14" fmla="*/ 2147483646 w 7294"/>
                <a:gd name="T15" fmla="*/ 0 h 174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2" name="Google Shape;842;p31">
              <a:extLst>
                <a:ext uri="{FF2B5EF4-FFF2-40B4-BE49-F238E27FC236}">
                  <a16:creationId xmlns:a16="http://schemas.microsoft.com/office/drawing/2014/main" xmlns="" id="{17A6523E-D061-BB92-2BE3-2541C1D42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754" y="4401626"/>
              <a:ext cx="148177" cy="95223"/>
            </a:xfrm>
            <a:custGeom>
              <a:avLst/>
              <a:gdLst>
                <a:gd name="T0" fmla="*/ 2147483646 w 4774"/>
                <a:gd name="T1" fmla="*/ 0 h 3059"/>
                <a:gd name="T2" fmla="*/ 2147483646 w 4774"/>
                <a:gd name="T3" fmla="*/ 2147483646 h 3059"/>
                <a:gd name="T4" fmla="*/ 2147483646 w 4774"/>
                <a:gd name="T5" fmla="*/ 2147483646 h 3059"/>
                <a:gd name="T6" fmla="*/ 2147483646 w 4774"/>
                <a:gd name="T7" fmla="*/ 2147483646 h 3059"/>
                <a:gd name="T8" fmla="*/ 2147483646 w 4774"/>
                <a:gd name="T9" fmla="*/ 2147483646 h 3059"/>
                <a:gd name="T10" fmla="*/ 2147483646 w 4774"/>
                <a:gd name="T11" fmla="*/ 2147483646 h 3059"/>
                <a:gd name="T12" fmla="*/ 2147483646 w 4774"/>
                <a:gd name="T13" fmla="*/ 2147483646 h 3059"/>
                <a:gd name="T14" fmla="*/ 2147483646 w 4774"/>
                <a:gd name="T15" fmla="*/ 0 h 30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3" name="Google Shape;843;p31">
              <a:extLst>
                <a:ext uri="{FF2B5EF4-FFF2-40B4-BE49-F238E27FC236}">
                  <a16:creationId xmlns:a16="http://schemas.microsoft.com/office/drawing/2014/main" xmlns="" id="{7CEEADFD-8B39-97C5-06B1-04AAB1DB5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241" y="3754108"/>
              <a:ext cx="4234" cy="25393"/>
            </a:xfrm>
            <a:custGeom>
              <a:avLst/>
              <a:gdLst>
                <a:gd name="T0" fmla="*/ 0 w 135"/>
                <a:gd name="T1" fmla="*/ 0 h 841"/>
                <a:gd name="T2" fmla="*/ 0 w 135"/>
                <a:gd name="T3" fmla="*/ 0 h 841"/>
                <a:gd name="T4" fmla="*/ 2147483646 w 135"/>
                <a:gd name="T5" fmla="*/ 2147483646 h 841"/>
                <a:gd name="T6" fmla="*/ 2147483646 w 135"/>
                <a:gd name="T7" fmla="*/ 2147483646 h 841"/>
                <a:gd name="T8" fmla="*/ 2147483646 w 135"/>
                <a:gd name="T9" fmla="*/ 2147483646 h 841"/>
                <a:gd name="T10" fmla="*/ 0 w 135"/>
                <a:gd name="T11" fmla="*/ 0 h 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4" name="Google Shape;844;p31">
              <a:extLst>
                <a:ext uri="{FF2B5EF4-FFF2-40B4-BE49-F238E27FC236}">
                  <a16:creationId xmlns:a16="http://schemas.microsoft.com/office/drawing/2014/main" xmlns="" id="{6664DFD9-F354-2CFB-F922-40AAB791E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8475" y="3779501"/>
              <a:ext cx="0" cy="0"/>
            </a:xfrm>
            <a:custGeom>
              <a:avLst/>
              <a:gdLst>
                <a:gd name="T0" fmla="*/ 2147483646 w 1"/>
                <a:gd name="T1" fmla="*/ 0 h 1"/>
                <a:gd name="T2" fmla="*/ 2147483646 w 1"/>
                <a:gd name="T3" fmla="*/ 0 h 1"/>
                <a:gd name="T4" fmla="*/ 2147483646 w 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5" name="Google Shape;845;p31">
              <a:extLst>
                <a:ext uri="{FF2B5EF4-FFF2-40B4-BE49-F238E27FC236}">
                  <a16:creationId xmlns:a16="http://schemas.microsoft.com/office/drawing/2014/main" xmlns="" id="{E42B08F9-3C4B-A643-37F0-EA05021A5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232" y="3762043"/>
              <a:ext cx="4234" cy="22219"/>
            </a:xfrm>
            <a:custGeom>
              <a:avLst/>
              <a:gdLst>
                <a:gd name="T0" fmla="*/ 2147483646 w 136"/>
                <a:gd name="T1" fmla="*/ 2147483646 h 707"/>
                <a:gd name="T2" fmla="*/ 2147483646 w 136"/>
                <a:gd name="T3" fmla="*/ 2147483646 h 707"/>
                <a:gd name="T4" fmla="*/ 2147483646 w 136"/>
                <a:gd name="T5" fmla="*/ 2147483646 h 707"/>
                <a:gd name="T6" fmla="*/ 2147483646 w 136"/>
                <a:gd name="T7" fmla="*/ 2147483646 h 70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6" name="Google Shape;846;p31">
              <a:extLst>
                <a:ext uri="{FF2B5EF4-FFF2-40B4-BE49-F238E27FC236}">
                  <a16:creationId xmlns:a16="http://schemas.microsoft.com/office/drawing/2014/main" xmlns="" id="{3965542E-D9D7-0CFB-62D8-61BD1ECA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232" y="3754108"/>
              <a:ext cx="131242" cy="55546"/>
            </a:xfrm>
            <a:custGeom>
              <a:avLst/>
              <a:gdLst>
                <a:gd name="T0" fmla="*/ 2147483646 w 4202"/>
                <a:gd name="T1" fmla="*/ 0 h 1815"/>
                <a:gd name="T2" fmla="*/ 2147483646 w 4202"/>
                <a:gd name="T3" fmla="*/ 2147483646 h 1815"/>
                <a:gd name="T4" fmla="*/ 2147483646 w 4202"/>
                <a:gd name="T5" fmla="*/ 2147483646 h 1815"/>
                <a:gd name="T6" fmla="*/ 2147483646 w 4202"/>
                <a:gd name="T7" fmla="*/ 2147483646 h 1815"/>
                <a:gd name="T8" fmla="*/ 2147483646 w 4202"/>
                <a:gd name="T9" fmla="*/ 2147483646 h 1815"/>
                <a:gd name="T10" fmla="*/ 2147483646 w 4202"/>
                <a:gd name="T11" fmla="*/ 2147483646 h 1815"/>
                <a:gd name="T12" fmla="*/ 2147483646 w 4202"/>
                <a:gd name="T13" fmla="*/ 0 h 18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7" name="Google Shape;847;p31">
              <a:extLst>
                <a:ext uri="{FF2B5EF4-FFF2-40B4-BE49-F238E27FC236}">
                  <a16:creationId xmlns:a16="http://schemas.microsoft.com/office/drawing/2014/main" xmlns="" id="{4D05C326-765B-D9D4-DDA2-B30395B29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8029" y="2519380"/>
              <a:ext cx="1225635" cy="1242663"/>
            </a:xfrm>
            <a:custGeom>
              <a:avLst/>
              <a:gdLst>
                <a:gd name="T0" fmla="*/ 2147483646 w 39491"/>
                <a:gd name="T1" fmla="*/ 0 h 40034"/>
                <a:gd name="T2" fmla="*/ 2147483646 w 39491"/>
                <a:gd name="T3" fmla="*/ 2147483646 h 40034"/>
                <a:gd name="T4" fmla="*/ 2147483646 w 39491"/>
                <a:gd name="T5" fmla="*/ 2147483646 h 40034"/>
                <a:gd name="T6" fmla="*/ 2147483646 w 39491"/>
                <a:gd name="T7" fmla="*/ 2147483646 h 40034"/>
                <a:gd name="T8" fmla="*/ 2147483646 w 39491"/>
                <a:gd name="T9" fmla="*/ 2147483646 h 40034"/>
                <a:gd name="T10" fmla="*/ 2147483646 w 39491"/>
                <a:gd name="T11" fmla="*/ 2147483646 h 40034"/>
                <a:gd name="T12" fmla="*/ 2147483646 w 39491"/>
                <a:gd name="T13" fmla="*/ 2147483646 h 40034"/>
                <a:gd name="T14" fmla="*/ 2147483646 w 39491"/>
                <a:gd name="T15" fmla="*/ 2147483646 h 40034"/>
                <a:gd name="T16" fmla="*/ 2147483646 w 39491"/>
                <a:gd name="T17" fmla="*/ 2147483646 h 40034"/>
                <a:gd name="T18" fmla="*/ 2147483646 w 39491"/>
                <a:gd name="T19" fmla="*/ 2147483646 h 40034"/>
                <a:gd name="T20" fmla="*/ 2147483646 w 39491"/>
                <a:gd name="T21" fmla="*/ 2147483646 h 40034"/>
                <a:gd name="T22" fmla="*/ 2147483646 w 39491"/>
                <a:gd name="T23" fmla="*/ 2147483646 h 40034"/>
                <a:gd name="T24" fmla="*/ 2147483646 w 39491"/>
                <a:gd name="T25" fmla="*/ 2147483646 h 40034"/>
                <a:gd name="T26" fmla="*/ 2147483646 w 39491"/>
                <a:gd name="T27" fmla="*/ 2147483646 h 40034"/>
                <a:gd name="T28" fmla="*/ 2147483646 w 39491"/>
                <a:gd name="T29" fmla="*/ 0 h 400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8" name="Google Shape;848;p31">
              <a:extLst>
                <a:ext uri="{FF2B5EF4-FFF2-40B4-BE49-F238E27FC236}">
                  <a16:creationId xmlns:a16="http://schemas.microsoft.com/office/drawing/2014/main" xmlns="" id="{CA9CD88A-0DAA-262F-3CD7-6CF71994F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349409"/>
              <a:ext cx="1024537" cy="330107"/>
            </a:xfrm>
            <a:custGeom>
              <a:avLst/>
              <a:gdLst>
                <a:gd name="T0" fmla="*/ 2147483646 w 33038"/>
                <a:gd name="T1" fmla="*/ 2147483646 h 10655"/>
                <a:gd name="T2" fmla="*/ 2147483646 w 33038"/>
                <a:gd name="T3" fmla="*/ 2147483646 h 10655"/>
                <a:gd name="T4" fmla="*/ 2147483646 w 33038"/>
                <a:gd name="T5" fmla="*/ 2147483646 h 10655"/>
                <a:gd name="T6" fmla="*/ 2147483646 w 33038"/>
                <a:gd name="T7" fmla="*/ 2147483646 h 10655"/>
                <a:gd name="T8" fmla="*/ 2147483646 w 33038"/>
                <a:gd name="T9" fmla="*/ 2147483646 h 10655"/>
                <a:gd name="T10" fmla="*/ 2147483646 w 33038"/>
                <a:gd name="T11" fmla="*/ 2147483646 h 10655"/>
                <a:gd name="T12" fmla="*/ 2147483646 w 33038"/>
                <a:gd name="T13" fmla="*/ 2147483646 h 10655"/>
                <a:gd name="T14" fmla="*/ 2147483646 w 33038"/>
                <a:gd name="T15" fmla="*/ 2147483646 h 10655"/>
                <a:gd name="T16" fmla="*/ 0 w 33038"/>
                <a:gd name="T17" fmla="*/ 2147483646 h 10655"/>
                <a:gd name="T18" fmla="*/ 0 w 33038"/>
                <a:gd name="T19" fmla="*/ 2147483646 h 10655"/>
                <a:gd name="T20" fmla="*/ 2147483646 w 33038"/>
                <a:gd name="T21" fmla="*/ 2147483646 h 10655"/>
                <a:gd name="T22" fmla="*/ 2147483646 w 33038"/>
                <a:gd name="T23" fmla="*/ 2147483646 h 10655"/>
                <a:gd name="T24" fmla="*/ 2147483646 w 33038"/>
                <a:gd name="T25" fmla="*/ 2147483646 h 10655"/>
                <a:gd name="T26" fmla="*/ 0 w 33038"/>
                <a:gd name="T27" fmla="*/ 2147483646 h 106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9" name="Google Shape;849;p31">
              <a:extLst>
                <a:ext uri="{FF2B5EF4-FFF2-40B4-BE49-F238E27FC236}">
                  <a16:creationId xmlns:a16="http://schemas.microsoft.com/office/drawing/2014/main" xmlns="" id="{0CBEBCDC-EEFE-4D76-E28C-ED75F4A1F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127221"/>
              <a:ext cx="1121911" cy="552295"/>
            </a:xfrm>
            <a:custGeom>
              <a:avLst/>
              <a:gdLst>
                <a:gd name="T0" fmla="*/ 2147483646 w 36130"/>
                <a:gd name="T1" fmla="*/ 2147483646 h 17780"/>
                <a:gd name="T2" fmla="*/ 2147483646 w 36130"/>
                <a:gd name="T3" fmla="*/ 2147483646 h 17780"/>
                <a:gd name="T4" fmla="*/ 2147483646 w 36130"/>
                <a:gd name="T5" fmla="*/ 2147483646 h 17780"/>
                <a:gd name="T6" fmla="*/ 0 w 36130"/>
                <a:gd name="T7" fmla="*/ 2147483646 h 17780"/>
                <a:gd name="T8" fmla="*/ 2147483646 w 36130"/>
                <a:gd name="T9" fmla="*/ 2147483646 h 17780"/>
                <a:gd name="T10" fmla="*/ 2147483646 w 36130"/>
                <a:gd name="T11" fmla="*/ 2147483646 h 17780"/>
                <a:gd name="T12" fmla="*/ 2147483646 w 36130"/>
                <a:gd name="T13" fmla="*/ 2147483646 h 17780"/>
                <a:gd name="T14" fmla="*/ 2147483646 w 36130"/>
                <a:gd name="T15" fmla="*/ 2147483646 h 17780"/>
                <a:gd name="T16" fmla="*/ 2147483646 w 36130"/>
                <a:gd name="T17" fmla="*/ 2147483646 h 17780"/>
                <a:gd name="T18" fmla="*/ 2147483646 w 36130"/>
                <a:gd name="T19" fmla="*/ 2147483646 h 17780"/>
                <a:gd name="T20" fmla="*/ 2147483646 w 36130"/>
                <a:gd name="T21" fmla="*/ 2147483646 h 17780"/>
                <a:gd name="T22" fmla="*/ 2147483646 w 36130"/>
                <a:gd name="T23" fmla="*/ 2147483646 h 17780"/>
                <a:gd name="T24" fmla="*/ 2147483646 w 36130"/>
                <a:gd name="T25" fmla="*/ 2147483646 h 17780"/>
                <a:gd name="T26" fmla="*/ 2147483646 w 36130"/>
                <a:gd name="T27" fmla="*/ 2147483646 h 17780"/>
                <a:gd name="T28" fmla="*/ 2147483646 w 36130"/>
                <a:gd name="T29" fmla="*/ 2147483646 h 17780"/>
                <a:gd name="T30" fmla="*/ 2147483646 w 36130"/>
                <a:gd name="T31" fmla="*/ 2147483646 h 17780"/>
                <a:gd name="T32" fmla="*/ 2147483646 w 36130"/>
                <a:gd name="T33" fmla="*/ 2147483646 h 17780"/>
                <a:gd name="T34" fmla="*/ 2147483646 w 36130"/>
                <a:gd name="T35" fmla="*/ 2147483646 h 17780"/>
                <a:gd name="T36" fmla="*/ 2147483646 w 36130"/>
                <a:gd name="T37" fmla="*/ 2147483646 h 17780"/>
                <a:gd name="T38" fmla="*/ 2147483646 w 36130"/>
                <a:gd name="T39" fmla="*/ 2147483646 h 17780"/>
                <a:gd name="T40" fmla="*/ 2147483646 w 36130"/>
                <a:gd name="T41" fmla="*/ 2147483646 h 17780"/>
                <a:gd name="T42" fmla="*/ 2147483646 w 36130"/>
                <a:gd name="T43" fmla="*/ 2147483646 h 17780"/>
                <a:gd name="T44" fmla="*/ 2147483646 w 36130"/>
                <a:gd name="T45" fmla="*/ 2147483646 h 17780"/>
                <a:gd name="T46" fmla="*/ 2147483646 w 36130"/>
                <a:gd name="T47" fmla="*/ 2147483646 h 17780"/>
                <a:gd name="T48" fmla="*/ 2147483646 w 36130"/>
                <a:gd name="T49" fmla="*/ 2147483646 h 17780"/>
                <a:gd name="T50" fmla="*/ 2147483646 w 36130"/>
                <a:gd name="T51" fmla="*/ 2147483646 h 17780"/>
                <a:gd name="T52" fmla="*/ 2147483646 w 36130"/>
                <a:gd name="T53" fmla="*/ 2147483646 h 17780"/>
                <a:gd name="T54" fmla="*/ 2147483646 w 36130"/>
                <a:gd name="T55" fmla="*/ 2147483646 h 17780"/>
                <a:gd name="T56" fmla="*/ 2147483646 w 36130"/>
                <a:gd name="T57" fmla="*/ 2147483646 h 1778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0" name="Google Shape;850;p31">
              <a:extLst>
                <a:ext uri="{FF2B5EF4-FFF2-40B4-BE49-F238E27FC236}">
                  <a16:creationId xmlns:a16="http://schemas.microsoft.com/office/drawing/2014/main" xmlns="" id="{189D3540-C2F3-5790-FA9F-2513D4AC3E34}"/>
                </a:ext>
              </a:extLst>
            </p:cNvPr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851;p31">
              <a:extLst>
                <a:ext uri="{FF2B5EF4-FFF2-40B4-BE49-F238E27FC236}">
                  <a16:creationId xmlns:a16="http://schemas.microsoft.com/office/drawing/2014/main" xmlns="" id="{A4D1FF29-1B62-F59F-992D-5FF7D9699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74" y="3062153"/>
              <a:ext cx="8467" cy="4761"/>
            </a:xfrm>
            <a:custGeom>
              <a:avLst/>
              <a:gdLst>
                <a:gd name="T0" fmla="*/ 2147483646 w 270"/>
                <a:gd name="T1" fmla="*/ 2147483646 h 169"/>
                <a:gd name="T2" fmla="*/ 0 w 270"/>
                <a:gd name="T3" fmla="*/ 2147483646 h 169"/>
                <a:gd name="T4" fmla="*/ 2147483646 w 270"/>
                <a:gd name="T5" fmla="*/ 2147483646 h 16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2" name="Google Shape;852;p31">
              <a:extLst>
                <a:ext uri="{FF2B5EF4-FFF2-40B4-BE49-F238E27FC236}">
                  <a16:creationId xmlns:a16="http://schemas.microsoft.com/office/drawing/2014/main" xmlns="" id="{30D3F0E7-C3FD-AD22-98D6-8F5D33090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5116" y="3197052"/>
              <a:ext cx="95256" cy="52373"/>
            </a:xfrm>
            <a:custGeom>
              <a:avLst/>
              <a:gdLst>
                <a:gd name="T0" fmla="*/ 2147483646 w 3093"/>
                <a:gd name="T1" fmla="*/ 2147483646 h 1682"/>
                <a:gd name="T2" fmla="*/ 2147483646 w 3093"/>
                <a:gd name="T3" fmla="*/ 2147483646 h 1682"/>
                <a:gd name="T4" fmla="*/ 0 w 3093"/>
                <a:gd name="T5" fmla="*/ 2147483646 h 1682"/>
                <a:gd name="T6" fmla="*/ 2147483646 w 3093"/>
                <a:gd name="T7" fmla="*/ 2147483646 h 16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3" name="Google Shape;853;p31">
              <a:extLst>
                <a:ext uri="{FF2B5EF4-FFF2-40B4-BE49-F238E27FC236}">
                  <a16:creationId xmlns:a16="http://schemas.microsoft.com/office/drawing/2014/main" xmlns="" id="{3E04FAC4-651A-38C6-51A0-8C3E420E4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0372" y="3127221"/>
              <a:ext cx="220149" cy="77766"/>
            </a:xfrm>
            <a:custGeom>
              <a:avLst/>
              <a:gdLst>
                <a:gd name="T0" fmla="*/ 2147483646 w 7126"/>
                <a:gd name="T1" fmla="*/ 2147483646 h 2522"/>
                <a:gd name="T2" fmla="*/ 2147483646 w 7126"/>
                <a:gd name="T3" fmla="*/ 2147483646 h 2522"/>
                <a:gd name="T4" fmla="*/ 2147483646 w 7126"/>
                <a:gd name="T5" fmla="*/ 2147483646 h 2522"/>
                <a:gd name="T6" fmla="*/ 2147483646 w 7126"/>
                <a:gd name="T7" fmla="*/ 2147483646 h 2522"/>
                <a:gd name="T8" fmla="*/ 2147483646 w 7126"/>
                <a:gd name="T9" fmla="*/ 2147483646 h 2522"/>
                <a:gd name="T10" fmla="*/ 2147483646 w 7126"/>
                <a:gd name="T11" fmla="*/ 2147483646 h 2522"/>
                <a:gd name="T12" fmla="*/ 2147483646 w 7126"/>
                <a:gd name="T13" fmla="*/ 2147483646 h 2522"/>
                <a:gd name="T14" fmla="*/ 0 w 7126"/>
                <a:gd name="T15" fmla="*/ 2147483646 h 2522"/>
                <a:gd name="T16" fmla="*/ 0 w 7126"/>
                <a:gd name="T17" fmla="*/ 2147483646 h 2522"/>
                <a:gd name="T18" fmla="*/ 2147483646 w 7126"/>
                <a:gd name="T19" fmla="*/ 2147483646 h 25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4" name="Google Shape;854;p31">
              <a:extLst>
                <a:ext uri="{FF2B5EF4-FFF2-40B4-BE49-F238E27FC236}">
                  <a16:creationId xmlns:a16="http://schemas.microsoft.com/office/drawing/2014/main" xmlns="" id="{E4721BF0-5E88-6B96-0BFB-A4C8FC835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9785" y="3187529"/>
              <a:ext cx="127009" cy="61896"/>
            </a:xfrm>
            <a:custGeom>
              <a:avLst/>
              <a:gdLst>
                <a:gd name="T0" fmla="*/ 2147483646 w 4068"/>
                <a:gd name="T1" fmla="*/ 0 h 1984"/>
                <a:gd name="T2" fmla="*/ 2147483646 w 4068"/>
                <a:gd name="T3" fmla="*/ 2147483646 h 1984"/>
                <a:gd name="T4" fmla="*/ 2147483646 w 4068"/>
                <a:gd name="T5" fmla="*/ 0 h 1984"/>
                <a:gd name="T6" fmla="*/ 2147483646 w 4068"/>
                <a:gd name="T7" fmla="*/ 0 h 19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lnTo>
                    <a:pt x="3933" y="0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5" name="Google Shape;855;p31">
              <a:extLst>
                <a:ext uri="{FF2B5EF4-FFF2-40B4-BE49-F238E27FC236}">
                  <a16:creationId xmlns:a16="http://schemas.microsoft.com/office/drawing/2014/main" xmlns="" id="{619D4AF0-AA0A-7B81-9959-5C55DBDE2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344648"/>
              <a:ext cx="0" cy="4761"/>
            </a:xfrm>
            <a:custGeom>
              <a:avLst/>
              <a:gdLst>
                <a:gd name="T0" fmla="*/ 0 w 1"/>
                <a:gd name="T1" fmla="*/ 0 h 135"/>
                <a:gd name="T2" fmla="*/ 0 w 1"/>
                <a:gd name="T3" fmla="*/ 0 h 135"/>
                <a:gd name="T4" fmla="*/ 0 w 1"/>
                <a:gd name="T5" fmla="*/ 2147483646 h 135"/>
                <a:gd name="T6" fmla="*/ 0 w 1"/>
                <a:gd name="T7" fmla="*/ 2147483646 h 135"/>
                <a:gd name="T8" fmla="*/ 0 w 1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6" name="Google Shape;856;p31">
              <a:extLst>
                <a:ext uri="{FF2B5EF4-FFF2-40B4-BE49-F238E27FC236}">
                  <a16:creationId xmlns:a16="http://schemas.microsoft.com/office/drawing/2014/main" xmlns="" id="{18786118-DAD7-118C-7EE3-6BB8C73A3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184" y="3276404"/>
              <a:ext cx="42336" cy="73004"/>
            </a:xfrm>
            <a:custGeom>
              <a:avLst/>
              <a:gdLst>
                <a:gd name="T0" fmla="*/ 2147483646 w 1405"/>
                <a:gd name="T1" fmla="*/ 2147483646 h 2334"/>
                <a:gd name="T2" fmla="*/ 2147483646 w 1405"/>
                <a:gd name="T3" fmla="*/ 2147483646 h 2334"/>
                <a:gd name="T4" fmla="*/ 0 w 1405"/>
                <a:gd name="T5" fmla="*/ 2147483646 h 2334"/>
                <a:gd name="T6" fmla="*/ 0 w 1405"/>
                <a:gd name="T7" fmla="*/ 2147483646 h 2334"/>
                <a:gd name="T8" fmla="*/ 2147483646 w 1405"/>
                <a:gd name="T9" fmla="*/ 2147483646 h 2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7" name="Google Shape;857;p31">
              <a:extLst>
                <a:ext uri="{FF2B5EF4-FFF2-40B4-BE49-F238E27FC236}">
                  <a16:creationId xmlns:a16="http://schemas.microsoft.com/office/drawing/2014/main" xmlns="" id="{1028A9B8-4AF9-26FD-D8B2-3137905C1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8320" y="3179595"/>
              <a:ext cx="1466952" cy="209491"/>
            </a:xfrm>
            <a:custGeom>
              <a:avLst/>
              <a:gdLst>
                <a:gd name="T0" fmla="*/ 2147483646 w 47188"/>
                <a:gd name="T1" fmla="*/ 2147483646 h 6723"/>
                <a:gd name="T2" fmla="*/ 2147483646 w 47188"/>
                <a:gd name="T3" fmla="*/ 2147483646 h 6723"/>
                <a:gd name="T4" fmla="*/ 2147483646 w 47188"/>
                <a:gd name="T5" fmla="*/ 2147483646 h 6723"/>
                <a:gd name="T6" fmla="*/ 2147483646 w 47188"/>
                <a:gd name="T7" fmla="*/ 2147483646 h 6723"/>
                <a:gd name="T8" fmla="*/ 2147483646 w 47188"/>
                <a:gd name="T9" fmla="*/ 2147483646 h 6723"/>
                <a:gd name="T10" fmla="*/ 2147483646 w 47188"/>
                <a:gd name="T11" fmla="*/ 2147483646 h 6723"/>
                <a:gd name="T12" fmla="*/ 2147483646 w 47188"/>
                <a:gd name="T13" fmla="*/ 2147483646 h 6723"/>
                <a:gd name="T14" fmla="*/ 2147483646 w 47188"/>
                <a:gd name="T15" fmla="*/ 2147483646 h 6723"/>
                <a:gd name="T16" fmla="*/ 2147483646 w 47188"/>
                <a:gd name="T17" fmla="*/ 2147483646 h 6723"/>
                <a:gd name="T18" fmla="*/ 2147483646 w 47188"/>
                <a:gd name="T19" fmla="*/ 2147483646 h 6723"/>
                <a:gd name="T20" fmla="*/ 2147483646 w 47188"/>
                <a:gd name="T21" fmla="*/ 2147483646 h 6723"/>
                <a:gd name="T22" fmla="*/ 2147483646 w 47188"/>
                <a:gd name="T23" fmla="*/ 2147483646 h 6723"/>
                <a:gd name="T24" fmla="*/ 2147483646 w 47188"/>
                <a:gd name="T25" fmla="*/ 2147483646 h 6723"/>
                <a:gd name="T26" fmla="*/ 2147483646 w 47188"/>
                <a:gd name="T27" fmla="*/ 2147483646 h 6723"/>
                <a:gd name="T28" fmla="*/ 2147483646 w 47188"/>
                <a:gd name="T29" fmla="*/ 2147483646 h 6723"/>
                <a:gd name="T30" fmla="*/ 2147483646 w 47188"/>
                <a:gd name="T31" fmla="*/ 2147483646 h 6723"/>
                <a:gd name="T32" fmla="*/ 2147483646 w 47188"/>
                <a:gd name="T33" fmla="*/ 2147483646 h 6723"/>
                <a:gd name="T34" fmla="*/ 2147483646 w 47188"/>
                <a:gd name="T35" fmla="*/ 2147483646 h 6723"/>
                <a:gd name="T36" fmla="*/ 2147483646 w 47188"/>
                <a:gd name="T37" fmla="*/ 0 h 6723"/>
                <a:gd name="T38" fmla="*/ 2147483646 w 47188"/>
                <a:gd name="T39" fmla="*/ 2147483646 h 6723"/>
                <a:gd name="T40" fmla="*/ 2147483646 w 47188"/>
                <a:gd name="T41" fmla="*/ 2147483646 h 6723"/>
                <a:gd name="T42" fmla="*/ 2147483646 w 47188"/>
                <a:gd name="T43" fmla="*/ 0 h 67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8" name="Google Shape;858;p31">
              <a:extLst>
                <a:ext uri="{FF2B5EF4-FFF2-40B4-BE49-F238E27FC236}">
                  <a16:creationId xmlns:a16="http://schemas.microsoft.com/office/drawing/2014/main" xmlns="" id="{8F535FC4-79C7-05C4-92BF-6C419B2B8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8627" y="3384324"/>
              <a:ext cx="0" cy="0"/>
            </a:xfrm>
            <a:custGeom>
              <a:avLst/>
              <a:gdLst>
                <a:gd name="T0" fmla="*/ 2147483646 w 1"/>
                <a:gd name="T1" fmla="*/ 2147483646 h 1"/>
                <a:gd name="T2" fmla="*/ 2147483646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9" name="Google Shape;859;p31">
              <a:extLst>
                <a:ext uri="{FF2B5EF4-FFF2-40B4-BE49-F238E27FC236}">
                  <a16:creationId xmlns:a16="http://schemas.microsoft.com/office/drawing/2014/main" xmlns="" id="{0D4C7FC5-78A9-70B6-2775-4BCA7D046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721" y="3314494"/>
              <a:ext cx="88906" cy="69830"/>
            </a:xfrm>
            <a:custGeom>
              <a:avLst/>
              <a:gdLst>
                <a:gd name="T0" fmla="*/ 0 w 2823"/>
                <a:gd name="T1" fmla="*/ 2147483646 h 2253"/>
                <a:gd name="T2" fmla="*/ 2147483646 w 2823"/>
                <a:gd name="T3" fmla="*/ 2147483646 h 2253"/>
                <a:gd name="T4" fmla="*/ 0 w 2823"/>
                <a:gd name="T5" fmla="*/ 2147483646 h 22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0" name="Google Shape;860;p31">
              <a:extLst>
                <a:ext uri="{FF2B5EF4-FFF2-40B4-BE49-F238E27FC236}">
                  <a16:creationId xmlns:a16="http://schemas.microsoft.com/office/drawing/2014/main" xmlns="" id="{5F306DE8-5354-357B-AC88-010DC8495976}"/>
                </a:ext>
              </a:extLst>
            </p:cNvPr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1" name="Google Shape;861;p31">
              <a:extLst>
                <a:ext uri="{FF2B5EF4-FFF2-40B4-BE49-F238E27FC236}">
                  <a16:creationId xmlns:a16="http://schemas.microsoft.com/office/drawing/2014/main" xmlns="" id="{FEDD0397-1039-EAC1-B2D9-A68C115EF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2486" y="3492244"/>
              <a:ext cx="179930" cy="122204"/>
            </a:xfrm>
            <a:custGeom>
              <a:avLst/>
              <a:gdLst>
                <a:gd name="T0" fmla="*/ 2147483646 w 5748"/>
                <a:gd name="T1" fmla="*/ 2147483646 h 3934"/>
                <a:gd name="T2" fmla="*/ 2147483646 w 5748"/>
                <a:gd name="T3" fmla="*/ 2147483646 h 3934"/>
                <a:gd name="T4" fmla="*/ 2147483646 w 5748"/>
                <a:gd name="T5" fmla="*/ 2147483646 h 3934"/>
                <a:gd name="T6" fmla="*/ 2147483646 w 5748"/>
                <a:gd name="T7" fmla="*/ 2147483646 h 3934"/>
                <a:gd name="T8" fmla="*/ 2147483646 w 5748"/>
                <a:gd name="T9" fmla="*/ 2147483646 h 3934"/>
                <a:gd name="T10" fmla="*/ 2147483646 w 5748"/>
                <a:gd name="T11" fmla="*/ 2147483646 h 3934"/>
                <a:gd name="T12" fmla="*/ 2147483646 w 5748"/>
                <a:gd name="T13" fmla="*/ 2147483646 h 3934"/>
                <a:gd name="T14" fmla="*/ 2147483646 w 5748"/>
                <a:gd name="T15" fmla="*/ 2147483646 h 3934"/>
                <a:gd name="T16" fmla="*/ 2147483646 w 5748"/>
                <a:gd name="T17" fmla="*/ 2147483646 h 3934"/>
                <a:gd name="T18" fmla="*/ 2147483646 w 5748"/>
                <a:gd name="T19" fmla="*/ 2147483646 h 3934"/>
                <a:gd name="T20" fmla="*/ 2147483646 w 5748"/>
                <a:gd name="T21" fmla="*/ 2147483646 h 3934"/>
                <a:gd name="T22" fmla="*/ 2147483646 w 5748"/>
                <a:gd name="T23" fmla="*/ 2147483646 h 39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2" name="Google Shape;862;p31">
              <a:extLst>
                <a:ext uri="{FF2B5EF4-FFF2-40B4-BE49-F238E27FC236}">
                  <a16:creationId xmlns:a16="http://schemas.microsoft.com/office/drawing/2014/main" xmlns="" id="{9712862E-F588-5612-DB30-A7985FE42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817" y="3257360"/>
              <a:ext cx="234966" cy="209491"/>
            </a:xfrm>
            <a:custGeom>
              <a:avLst/>
              <a:gdLst>
                <a:gd name="T0" fmla="*/ 2147483646 w 7563"/>
                <a:gd name="T1" fmla="*/ 0 h 6741"/>
                <a:gd name="T2" fmla="*/ 2147483646 w 7563"/>
                <a:gd name="T3" fmla="*/ 2147483646 h 6741"/>
                <a:gd name="T4" fmla="*/ 2147483646 w 7563"/>
                <a:gd name="T5" fmla="*/ 2147483646 h 6741"/>
                <a:gd name="T6" fmla="*/ 2147483646 w 7563"/>
                <a:gd name="T7" fmla="*/ 2147483646 h 6741"/>
                <a:gd name="T8" fmla="*/ 2147483646 w 7563"/>
                <a:gd name="T9" fmla="*/ 2147483646 h 6741"/>
                <a:gd name="T10" fmla="*/ 2147483646 w 7563"/>
                <a:gd name="T11" fmla="*/ 2147483646 h 6741"/>
                <a:gd name="T12" fmla="*/ 2147483646 w 7563"/>
                <a:gd name="T13" fmla="*/ 0 h 67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3" name="Google Shape;863;p31">
              <a:extLst>
                <a:ext uri="{FF2B5EF4-FFF2-40B4-BE49-F238E27FC236}">
                  <a16:creationId xmlns:a16="http://schemas.microsoft.com/office/drawing/2014/main" xmlns="" id="{969B56DC-2D23-788F-A79A-78072EEA620A}"/>
                </a:ext>
              </a:extLst>
            </p:cNvPr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4" name="Google Shape;864;p31">
              <a:extLst>
                <a:ext uri="{FF2B5EF4-FFF2-40B4-BE49-F238E27FC236}">
                  <a16:creationId xmlns:a16="http://schemas.microsoft.com/office/drawing/2014/main" xmlns="" id="{0B740076-8C97-F6DE-CF1F-1F66CD53F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3286" y="3289101"/>
              <a:ext cx="218031" cy="192034"/>
            </a:xfrm>
            <a:custGeom>
              <a:avLst/>
              <a:gdLst>
                <a:gd name="T0" fmla="*/ 2147483646 w 6992"/>
                <a:gd name="T1" fmla="*/ 2147483646 h 6211"/>
                <a:gd name="T2" fmla="*/ 2147483646 w 6992"/>
                <a:gd name="T3" fmla="*/ 2147483646 h 6211"/>
                <a:gd name="T4" fmla="*/ 2147483646 w 6992"/>
                <a:gd name="T5" fmla="*/ 2147483646 h 6211"/>
                <a:gd name="T6" fmla="*/ 2147483646 w 6992"/>
                <a:gd name="T7" fmla="*/ 2147483646 h 6211"/>
                <a:gd name="T8" fmla="*/ 2147483646 w 6992"/>
                <a:gd name="T9" fmla="*/ 2147483646 h 6211"/>
                <a:gd name="T10" fmla="*/ 2147483646 w 6992"/>
                <a:gd name="T11" fmla="*/ 2147483646 h 6211"/>
                <a:gd name="T12" fmla="*/ 2147483646 w 6992"/>
                <a:gd name="T13" fmla="*/ 2147483646 h 62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5" name="Google Shape;865;p31">
              <a:extLst>
                <a:ext uri="{FF2B5EF4-FFF2-40B4-BE49-F238E27FC236}">
                  <a16:creationId xmlns:a16="http://schemas.microsoft.com/office/drawing/2014/main" xmlns="" id="{CE23E2F6-771E-B993-63FB-03A597FC64FF}"/>
                </a:ext>
              </a:extLst>
            </p:cNvPr>
            <p:cNvSpPr/>
            <p:nvPr/>
          </p:nvSpPr>
          <p:spPr>
            <a:xfrm>
              <a:off x="5881016" y="3458916"/>
              <a:ext cx="180914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866;p31">
              <a:extLst>
                <a:ext uri="{FF2B5EF4-FFF2-40B4-BE49-F238E27FC236}">
                  <a16:creationId xmlns:a16="http://schemas.microsoft.com/office/drawing/2014/main" xmlns="" id="{8DECD071-01AD-85F2-E0C8-1BAAFD7A2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819177"/>
              <a:ext cx="247666" cy="358674"/>
            </a:xfrm>
            <a:custGeom>
              <a:avLst/>
              <a:gdLst>
                <a:gd name="T0" fmla="*/ 2147483646 w 8000"/>
                <a:gd name="T1" fmla="*/ 2147483646 h 11551"/>
                <a:gd name="T2" fmla="*/ 2147483646 w 8000"/>
                <a:gd name="T3" fmla="*/ 2147483646 h 11551"/>
                <a:gd name="T4" fmla="*/ 2147483646 w 8000"/>
                <a:gd name="T5" fmla="*/ 2147483646 h 11551"/>
                <a:gd name="T6" fmla="*/ 2147483646 w 8000"/>
                <a:gd name="T7" fmla="*/ 2147483646 h 11551"/>
                <a:gd name="T8" fmla="*/ 2147483646 w 8000"/>
                <a:gd name="T9" fmla="*/ 2147483646 h 11551"/>
                <a:gd name="T10" fmla="*/ 2147483646 w 8000"/>
                <a:gd name="T11" fmla="*/ 2147483646 h 11551"/>
                <a:gd name="T12" fmla="*/ 2147483646 w 8000"/>
                <a:gd name="T13" fmla="*/ 2147483646 h 11551"/>
                <a:gd name="T14" fmla="*/ 2147483646 w 8000"/>
                <a:gd name="T15" fmla="*/ 2147483646 h 11551"/>
                <a:gd name="T16" fmla="*/ 2147483646 w 8000"/>
                <a:gd name="T17" fmla="*/ 2147483646 h 115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7" name="Google Shape;867;p31">
              <a:extLst>
                <a:ext uri="{FF2B5EF4-FFF2-40B4-BE49-F238E27FC236}">
                  <a16:creationId xmlns:a16="http://schemas.microsoft.com/office/drawing/2014/main" xmlns="" id="{F2E908A4-52A4-6FEB-E761-8A87038AC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819177"/>
              <a:ext cx="247666" cy="357088"/>
            </a:xfrm>
            <a:custGeom>
              <a:avLst/>
              <a:gdLst>
                <a:gd name="T0" fmla="*/ 2147483646 w 8000"/>
                <a:gd name="T1" fmla="*/ 2147483646 h 11495"/>
                <a:gd name="T2" fmla="*/ 2147483646 w 8000"/>
                <a:gd name="T3" fmla="*/ 2147483646 h 11495"/>
                <a:gd name="T4" fmla="*/ 2147483646 w 8000"/>
                <a:gd name="T5" fmla="*/ 2147483646 h 11495"/>
                <a:gd name="T6" fmla="*/ 2147483646 w 8000"/>
                <a:gd name="T7" fmla="*/ 2147483646 h 11495"/>
                <a:gd name="T8" fmla="*/ 2147483646 w 8000"/>
                <a:gd name="T9" fmla="*/ 2147483646 h 11495"/>
                <a:gd name="T10" fmla="*/ 2147483646 w 8000"/>
                <a:gd name="T11" fmla="*/ 2147483646 h 11495"/>
                <a:gd name="T12" fmla="*/ 2147483646 w 8000"/>
                <a:gd name="T13" fmla="*/ 2147483646 h 11495"/>
                <a:gd name="T14" fmla="*/ 2147483646 w 8000"/>
                <a:gd name="T15" fmla="*/ 2147483646 h 11495"/>
                <a:gd name="T16" fmla="*/ 2147483646 w 8000"/>
                <a:gd name="T17" fmla="*/ 2147483646 h 11495"/>
                <a:gd name="T18" fmla="*/ 2147483646 w 8000"/>
                <a:gd name="T19" fmla="*/ 2147483646 h 11495"/>
                <a:gd name="T20" fmla="*/ 2147483646 w 8000"/>
                <a:gd name="T21" fmla="*/ 2147483646 h 11495"/>
                <a:gd name="T22" fmla="*/ 2147483646 w 8000"/>
                <a:gd name="T23" fmla="*/ 2147483646 h 11495"/>
                <a:gd name="T24" fmla="*/ 2147483646 w 8000"/>
                <a:gd name="T25" fmla="*/ 2147483646 h 11495"/>
                <a:gd name="T26" fmla="*/ 2147483646 w 8000"/>
                <a:gd name="T27" fmla="*/ 2147483646 h 11495"/>
                <a:gd name="T28" fmla="*/ 2147483646 w 8000"/>
                <a:gd name="T29" fmla="*/ 2147483646 h 11495"/>
                <a:gd name="T30" fmla="*/ 2147483646 w 8000"/>
                <a:gd name="T31" fmla="*/ 2147483646 h 11495"/>
                <a:gd name="T32" fmla="*/ 2147483646 w 8000"/>
                <a:gd name="T33" fmla="*/ 2147483646 h 11495"/>
                <a:gd name="T34" fmla="*/ 2147483646 w 8000"/>
                <a:gd name="T35" fmla="*/ 2147483646 h 11495"/>
                <a:gd name="T36" fmla="*/ 2147483646 w 8000"/>
                <a:gd name="T37" fmla="*/ 2147483646 h 114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8" name="Google Shape;868;p31">
              <a:extLst>
                <a:ext uri="{FF2B5EF4-FFF2-40B4-BE49-F238E27FC236}">
                  <a16:creationId xmlns:a16="http://schemas.microsoft.com/office/drawing/2014/main" xmlns="" id="{E6D05DD8-97C6-FC11-87E7-975C94F91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084" y="3981056"/>
              <a:ext cx="0" cy="138074"/>
            </a:xfrm>
            <a:custGeom>
              <a:avLst/>
              <a:gdLst>
                <a:gd name="T0" fmla="*/ 2147483646 w 1"/>
                <a:gd name="T1" fmla="*/ 0 h 4471"/>
                <a:gd name="T2" fmla="*/ 2147483646 w 1"/>
                <a:gd name="T3" fmla="*/ 2147483646 h 4471"/>
                <a:gd name="T4" fmla="*/ 2147483646 w 1"/>
                <a:gd name="T5" fmla="*/ 2147483646 h 4471"/>
                <a:gd name="T6" fmla="*/ 2147483646 w 1"/>
                <a:gd name="T7" fmla="*/ 0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9" name="Google Shape;869;p31">
              <a:extLst>
                <a:ext uri="{FF2B5EF4-FFF2-40B4-BE49-F238E27FC236}">
                  <a16:creationId xmlns:a16="http://schemas.microsoft.com/office/drawing/2014/main" xmlns="" id="{EAE4CDE0-6950-3145-A140-E7D6DD5D52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1682" y="3827113"/>
              <a:ext cx="25402" cy="12696"/>
            </a:xfrm>
            <a:custGeom>
              <a:avLst/>
              <a:gdLst>
                <a:gd name="T0" fmla="*/ 2147483646 w 841"/>
                <a:gd name="T1" fmla="*/ 0 h 404"/>
                <a:gd name="T2" fmla="*/ 2147483646 w 841"/>
                <a:gd name="T3" fmla="*/ 2147483646 h 404"/>
                <a:gd name="T4" fmla="*/ 2147483646 w 841"/>
                <a:gd name="T5" fmla="*/ 2147483646 h 404"/>
                <a:gd name="T6" fmla="*/ 2147483646 w 841"/>
                <a:gd name="T7" fmla="*/ 0 h 404"/>
                <a:gd name="T8" fmla="*/ 2147483646 w 841"/>
                <a:gd name="T9" fmla="*/ 2147483646 h 404"/>
                <a:gd name="T10" fmla="*/ 2147483646 w 841"/>
                <a:gd name="T11" fmla="*/ 2147483646 h 404"/>
                <a:gd name="T12" fmla="*/ 2147483646 w 841"/>
                <a:gd name="T13" fmla="*/ 2147483646 h 404"/>
                <a:gd name="T14" fmla="*/ 2147483646 w 841"/>
                <a:gd name="T15" fmla="*/ 2147483646 h 404"/>
                <a:gd name="T16" fmla="*/ 2147483646 w 841"/>
                <a:gd name="T17" fmla="*/ 2147483646 h 404"/>
                <a:gd name="T18" fmla="*/ 2147483646 w 841"/>
                <a:gd name="T19" fmla="*/ 2147483646 h 404"/>
                <a:gd name="T20" fmla="*/ 2147483646 w 841"/>
                <a:gd name="T21" fmla="*/ 2147483646 h 404"/>
                <a:gd name="T22" fmla="*/ 0 w 841"/>
                <a:gd name="T23" fmla="*/ 2147483646 h 404"/>
                <a:gd name="T24" fmla="*/ 2147483646 w 841"/>
                <a:gd name="T25" fmla="*/ 2147483646 h 4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0" name="Google Shape;870;p31">
              <a:extLst>
                <a:ext uri="{FF2B5EF4-FFF2-40B4-BE49-F238E27FC236}">
                  <a16:creationId xmlns:a16="http://schemas.microsoft.com/office/drawing/2014/main" xmlns="" id="{E631B540-2644-7C54-4D71-320BABF52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827113"/>
              <a:ext cx="247666" cy="349152"/>
            </a:xfrm>
            <a:custGeom>
              <a:avLst/>
              <a:gdLst>
                <a:gd name="T0" fmla="*/ 2147483646 w 8000"/>
                <a:gd name="T1" fmla="*/ 0 h 11192"/>
                <a:gd name="T2" fmla="*/ 2147483646 w 8000"/>
                <a:gd name="T3" fmla="*/ 2147483646 h 11192"/>
                <a:gd name="T4" fmla="*/ 2147483646 w 8000"/>
                <a:gd name="T5" fmla="*/ 2147483646 h 11192"/>
                <a:gd name="T6" fmla="*/ 2147483646 w 8000"/>
                <a:gd name="T7" fmla="*/ 2147483646 h 11192"/>
                <a:gd name="T8" fmla="*/ 2147483646 w 8000"/>
                <a:gd name="T9" fmla="*/ 2147483646 h 11192"/>
                <a:gd name="T10" fmla="*/ 2147483646 w 8000"/>
                <a:gd name="T11" fmla="*/ 2147483646 h 11192"/>
                <a:gd name="T12" fmla="*/ 2147483646 w 8000"/>
                <a:gd name="T13" fmla="*/ 2147483646 h 11192"/>
                <a:gd name="T14" fmla="*/ 2147483646 w 8000"/>
                <a:gd name="T15" fmla="*/ 2147483646 h 11192"/>
                <a:gd name="T16" fmla="*/ 2147483646 w 8000"/>
                <a:gd name="T17" fmla="*/ 0 h 11192"/>
                <a:gd name="T18" fmla="*/ 2147483646 w 8000"/>
                <a:gd name="T19" fmla="*/ 2147483646 h 11192"/>
                <a:gd name="T20" fmla="*/ 2147483646 w 8000"/>
                <a:gd name="T21" fmla="*/ 2147483646 h 11192"/>
                <a:gd name="T22" fmla="*/ 2147483646 w 8000"/>
                <a:gd name="T23" fmla="*/ 2147483646 h 11192"/>
                <a:gd name="T24" fmla="*/ 2147483646 w 8000"/>
                <a:gd name="T25" fmla="*/ 2147483646 h 11192"/>
                <a:gd name="T26" fmla="*/ 2147483646 w 8000"/>
                <a:gd name="T27" fmla="*/ 2147483646 h 11192"/>
                <a:gd name="T28" fmla="*/ 2147483646 w 8000"/>
                <a:gd name="T29" fmla="*/ 2147483646 h 11192"/>
                <a:gd name="T30" fmla="*/ 2147483646 w 8000"/>
                <a:gd name="T31" fmla="*/ 2147483646 h 11192"/>
                <a:gd name="T32" fmla="*/ 2147483646 w 8000"/>
                <a:gd name="T33" fmla="*/ 2147483646 h 11192"/>
                <a:gd name="T34" fmla="*/ 2147483646 w 8000"/>
                <a:gd name="T35" fmla="*/ 2147483646 h 11192"/>
                <a:gd name="T36" fmla="*/ 2147483646 w 8000"/>
                <a:gd name="T37" fmla="*/ 2147483646 h 11192"/>
                <a:gd name="T38" fmla="*/ 2147483646 w 8000"/>
                <a:gd name="T39" fmla="*/ 2147483646 h 11192"/>
                <a:gd name="T40" fmla="*/ 2147483646 w 8000"/>
                <a:gd name="T41" fmla="*/ 0 h 1119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1" name="Google Shape;871;p31">
              <a:extLst>
                <a:ext uri="{FF2B5EF4-FFF2-40B4-BE49-F238E27FC236}">
                  <a16:creationId xmlns:a16="http://schemas.microsoft.com/office/drawing/2014/main" xmlns="" id="{139DDE25-1603-A930-49FC-89EEE55F5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17" y="3784262"/>
              <a:ext cx="247666" cy="69830"/>
            </a:xfrm>
            <a:custGeom>
              <a:avLst/>
              <a:gdLst>
                <a:gd name="T0" fmla="*/ 2147483646 w 8000"/>
                <a:gd name="T1" fmla="*/ 2147483646 h 2253"/>
                <a:gd name="T2" fmla="*/ 2147483646 w 8000"/>
                <a:gd name="T3" fmla="*/ 2147483646 h 2253"/>
                <a:gd name="T4" fmla="*/ 2147483646 w 8000"/>
                <a:gd name="T5" fmla="*/ 2147483646 h 2253"/>
                <a:gd name="T6" fmla="*/ 2147483646 w 8000"/>
                <a:gd name="T7" fmla="*/ 2147483646 h 2253"/>
                <a:gd name="T8" fmla="*/ 2147483646 w 8000"/>
                <a:gd name="T9" fmla="*/ 2147483646 h 2253"/>
                <a:gd name="T10" fmla="*/ 2147483646 w 8000"/>
                <a:gd name="T11" fmla="*/ 2147483646 h 2253"/>
                <a:gd name="T12" fmla="*/ 2147483646 w 8000"/>
                <a:gd name="T13" fmla="*/ 2147483646 h 2253"/>
                <a:gd name="T14" fmla="*/ 2147483646 w 8000"/>
                <a:gd name="T15" fmla="*/ 2147483646 h 2253"/>
                <a:gd name="T16" fmla="*/ 2147483646 w 8000"/>
                <a:gd name="T17" fmla="*/ 2147483646 h 2253"/>
                <a:gd name="T18" fmla="*/ 2147483646 w 8000"/>
                <a:gd name="T19" fmla="*/ 2147483646 h 2253"/>
                <a:gd name="T20" fmla="*/ 2147483646 w 8000"/>
                <a:gd name="T21" fmla="*/ 2147483646 h 22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2" name="Google Shape;872;p31">
              <a:extLst>
                <a:ext uri="{FF2B5EF4-FFF2-40B4-BE49-F238E27FC236}">
                  <a16:creationId xmlns:a16="http://schemas.microsoft.com/office/drawing/2014/main" xmlns="" id="{7AEE3797-076D-634B-E227-B66C0B739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2118" y="3796958"/>
              <a:ext cx="222265" cy="42851"/>
            </a:xfrm>
            <a:custGeom>
              <a:avLst/>
              <a:gdLst>
                <a:gd name="T0" fmla="*/ 2147483646 w 7126"/>
                <a:gd name="T1" fmla="*/ 2147483646 h 1379"/>
                <a:gd name="T2" fmla="*/ 2147483646 w 7126"/>
                <a:gd name="T3" fmla="*/ 2147483646 h 1379"/>
                <a:gd name="T4" fmla="*/ 2147483646 w 7126"/>
                <a:gd name="T5" fmla="*/ 2147483646 h 1379"/>
                <a:gd name="T6" fmla="*/ 2147483646 w 7126"/>
                <a:gd name="T7" fmla="*/ 2147483646 h 1379"/>
                <a:gd name="T8" fmla="*/ 2147483646 w 7126"/>
                <a:gd name="T9" fmla="*/ 2147483646 h 1379"/>
                <a:gd name="T10" fmla="*/ 2147483646 w 7126"/>
                <a:gd name="T11" fmla="*/ 2147483646 h 1379"/>
                <a:gd name="T12" fmla="*/ 2147483646 w 7126"/>
                <a:gd name="T13" fmla="*/ 2147483646 h 1379"/>
                <a:gd name="T14" fmla="*/ 2147483646 w 7126"/>
                <a:gd name="T15" fmla="*/ 2147483646 h 1379"/>
                <a:gd name="T16" fmla="*/ 2147483646 w 7126"/>
                <a:gd name="T17" fmla="*/ 2147483646 h 1379"/>
                <a:gd name="T18" fmla="*/ 2147483646 w 7126"/>
                <a:gd name="T19" fmla="*/ 2147483646 h 1379"/>
                <a:gd name="T20" fmla="*/ 2147483646 w 7126"/>
                <a:gd name="T21" fmla="*/ 2147483646 h 13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lnTo>
                    <a:pt x="3630" y="1"/>
                  </a:ln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3" name="Google Shape;873;p31">
              <a:extLst>
                <a:ext uri="{FF2B5EF4-FFF2-40B4-BE49-F238E27FC236}">
                  <a16:creationId xmlns:a16="http://schemas.microsoft.com/office/drawing/2014/main" xmlns="" id="{8F97F58D-6698-3FAA-1205-FD0B7687D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053" y="3814416"/>
              <a:ext cx="188396" cy="39676"/>
            </a:xfrm>
            <a:custGeom>
              <a:avLst/>
              <a:gdLst>
                <a:gd name="T0" fmla="*/ 2147483646 w 6050"/>
                <a:gd name="T1" fmla="*/ 0 h 1278"/>
                <a:gd name="T2" fmla="*/ 0 w 6050"/>
                <a:gd name="T3" fmla="*/ 2147483646 h 1278"/>
                <a:gd name="T4" fmla="*/ 0 w 6050"/>
                <a:gd name="T5" fmla="*/ 2147483646 h 1278"/>
                <a:gd name="T6" fmla="*/ 2147483646 w 6050"/>
                <a:gd name="T7" fmla="*/ 2147483646 h 1278"/>
                <a:gd name="T8" fmla="*/ 2147483646 w 6050"/>
                <a:gd name="T9" fmla="*/ 2147483646 h 1278"/>
                <a:gd name="T10" fmla="*/ 2147483646 w 6050"/>
                <a:gd name="T11" fmla="*/ 2147483646 h 1278"/>
                <a:gd name="T12" fmla="*/ 2147483646 w 6050"/>
                <a:gd name="T13" fmla="*/ 0 h 12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4" name="Google Shape;874;p31">
              <a:extLst>
                <a:ext uri="{FF2B5EF4-FFF2-40B4-BE49-F238E27FC236}">
                  <a16:creationId xmlns:a16="http://schemas.microsoft.com/office/drawing/2014/main" xmlns="" id="{A910E941-FD9F-5AE9-A51B-7FE6255DD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6642" y="3468438"/>
              <a:ext cx="218031" cy="311063"/>
            </a:xfrm>
            <a:custGeom>
              <a:avLst/>
              <a:gdLst>
                <a:gd name="T0" fmla="*/ 2147483646 w 6991"/>
                <a:gd name="T1" fmla="*/ 2147483646 h 10038"/>
                <a:gd name="T2" fmla="*/ 2147483646 w 6991"/>
                <a:gd name="T3" fmla="*/ 2147483646 h 10038"/>
                <a:gd name="T4" fmla="*/ 2147483646 w 6991"/>
                <a:gd name="T5" fmla="*/ 2147483646 h 10038"/>
                <a:gd name="T6" fmla="*/ 2147483646 w 6991"/>
                <a:gd name="T7" fmla="*/ 2147483646 h 10038"/>
                <a:gd name="T8" fmla="*/ 2147483646 w 6991"/>
                <a:gd name="T9" fmla="*/ 2147483646 h 10038"/>
                <a:gd name="T10" fmla="*/ 2147483646 w 6991"/>
                <a:gd name="T11" fmla="*/ 2147483646 h 10038"/>
                <a:gd name="T12" fmla="*/ 2147483646 w 6991"/>
                <a:gd name="T13" fmla="*/ 2147483646 h 10038"/>
                <a:gd name="T14" fmla="*/ 2147483646 w 6991"/>
                <a:gd name="T15" fmla="*/ 2147483646 h 10038"/>
                <a:gd name="T16" fmla="*/ 2147483646 w 6991"/>
                <a:gd name="T17" fmla="*/ 2147483646 h 10038"/>
                <a:gd name="T18" fmla="*/ 2147483646 w 6991"/>
                <a:gd name="T19" fmla="*/ 2147483646 h 10038"/>
                <a:gd name="T20" fmla="*/ 2147483646 w 6991"/>
                <a:gd name="T21" fmla="*/ 2147483646 h 10038"/>
                <a:gd name="T22" fmla="*/ 2147483646 w 6991"/>
                <a:gd name="T23" fmla="*/ 2147483646 h 10038"/>
                <a:gd name="T24" fmla="*/ 2147483646 w 6991"/>
                <a:gd name="T25" fmla="*/ 2147483646 h 10038"/>
                <a:gd name="T26" fmla="*/ 2147483646 w 6991"/>
                <a:gd name="T27" fmla="*/ 2147483646 h 10038"/>
                <a:gd name="T28" fmla="*/ 2147483646 w 6991"/>
                <a:gd name="T29" fmla="*/ 2147483646 h 10038"/>
                <a:gd name="T30" fmla="*/ 2147483646 w 6991"/>
                <a:gd name="T31" fmla="*/ 2147483646 h 10038"/>
                <a:gd name="T32" fmla="*/ 2147483646 w 6991"/>
                <a:gd name="T33" fmla="*/ 2147483646 h 10038"/>
                <a:gd name="T34" fmla="*/ 2147483646 w 6991"/>
                <a:gd name="T35" fmla="*/ 2147483646 h 10038"/>
                <a:gd name="T36" fmla="*/ 2147483646 w 6991"/>
                <a:gd name="T37" fmla="*/ 2147483646 h 100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5" name="Google Shape;875;p31">
              <a:extLst>
                <a:ext uri="{FF2B5EF4-FFF2-40B4-BE49-F238E27FC236}">
                  <a16:creationId xmlns:a16="http://schemas.microsoft.com/office/drawing/2014/main" xmlns="" id="{3E2B9B40-45A0-694A-F2A6-CD85938FA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2627" y="3709671"/>
              <a:ext cx="141827" cy="44438"/>
            </a:xfrm>
            <a:custGeom>
              <a:avLst/>
              <a:gdLst>
                <a:gd name="T0" fmla="*/ 2147483646 w 4605"/>
                <a:gd name="T1" fmla="*/ 2147483646 h 1413"/>
                <a:gd name="T2" fmla="*/ 2147483646 w 4605"/>
                <a:gd name="T3" fmla="*/ 2147483646 h 1413"/>
                <a:gd name="T4" fmla="*/ 2147483646 w 4605"/>
                <a:gd name="T5" fmla="*/ 2147483646 h 1413"/>
                <a:gd name="T6" fmla="*/ 2147483646 w 4605"/>
                <a:gd name="T7" fmla="*/ 2147483646 h 1413"/>
                <a:gd name="T8" fmla="*/ 2147483646 w 4605"/>
                <a:gd name="T9" fmla="*/ 2147483646 h 1413"/>
                <a:gd name="T10" fmla="*/ 2147483646 w 4605"/>
                <a:gd name="T11" fmla="*/ 2147483646 h 1413"/>
                <a:gd name="T12" fmla="*/ 2147483646 w 4605"/>
                <a:gd name="T13" fmla="*/ 2147483646 h 1413"/>
                <a:gd name="T14" fmla="*/ 2147483646 w 4605"/>
                <a:gd name="T15" fmla="*/ 2147483646 h 1413"/>
                <a:gd name="T16" fmla="*/ 2147483646 w 4605"/>
                <a:gd name="T17" fmla="*/ 2147483646 h 1413"/>
                <a:gd name="T18" fmla="*/ 2147483646 w 4605"/>
                <a:gd name="T19" fmla="*/ 2147483646 h 1413"/>
                <a:gd name="T20" fmla="*/ 2147483646 w 4605"/>
                <a:gd name="T21" fmla="*/ 2147483646 h 1413"/>
                <a:gd name="T22" fmla="*/ 2147483646 w 4605"/>
                <a:gd name="T23" fmla="*/ 2147483646 h 1413"/>
                <a:gd name="T24" fmla="*/ 2147483646 w 4605"/>
                <a:gd name="T25" fmla="*/ 2147483646 h 1413"/>
                <a:gd name="T26" fmla="*/ 2147483646 w 4605"/>
                <a:gd name="T27" fmla="*/ 2147483646 h 1413"/>
                <a:gd name="T28" fmla="*/ 2147483646 w 4605"/>
                <a:gd name="T29" fmla="*/ 2147483646 h 1413"/>
                <a:gd name="T30" fmla="*/ 2147483646 w 4605"/>
                <a:gd name="T31" fmla="*/ 2147483646 h 1413"/>
                <a:gd name="T32" fmla="*/ 2147483646 w 4605"/>
                <a:gd name="T33" fmla="*/ 2147483646 h 1413"/>
                <a:gd name="T34" fmla="*/ 0 w 4605"/>
                <a:gd name="T35" fmla="*/ 2147483646 h 1413"/>
                <a:gd name="T36" fmla="*/ 2147483646 w 4605"/>
                <a:gd name="T37" fmla="*/ 2147483646 h 1413"/>
                <a:gd name="T38" fmla="*/ 0 w 4605"/>
                <a:gd name="T39" fmla="*/ 2147483646 h 14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6" name="Google Shape;876;p31">
              <a:extLst>
                <a:ext uri="{FF2B5EF4-FFF2-40B4-BE49-F238E27FC236}">
                  <a16:creationId xmlns:a16="http://schemas.microsoft.com/office/drawing/2014/main" xmlns="" id="{E408EC23-8757-DCBA-B67F-A2098E6C35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343" y="3584293"/>
              <a:ext cx="192629" cy="195208"/>
            </a:xfrm>
            <a:custGeom>
              <a:avLst/>
              <a:gdLst>
                <a:gd name="T0" fmla="*/ 2147483646 w 6151"/>
                <a:gd name="T1" fmla="*/ 2147483646 h 6320"/>
                <a:gd name="T2" fmla="*/ 2147483646 w 6151"/>
                <a:gd name="T3" fmla="*/ 2147483646 h 6320"/>
                <a:gd name="T4" fmla="*/ 2147483646 w 6151"/>
                <a:gd name="T5" fmla="*/ 2147483646 h 6320"/>
                <a:gd name="T6" fmla="*/ 2147483646 w 6151"/>
                <a:gd name="T7" fmla="*/ 2147483646 h 6320"/>
                <a:gd name="T8" fmla="*/ 2147483646 w 6151"/>
                <a:gd name="T9" fmla="*/ 2147483646 h 6320"/>
                <a:gd name="T10" fmla="*/ 2147483646 w 6151"/>
                <a:gd name="T11" fmla="*/ 2147483646 h 6320"/>
                <a:gd name="T12" fmla="*/ 2147483646 w 6151"/>
                <a:gd name="T13" fmla="*/ 2147483646 h 6320"/>
                <a:gd name="T14" fmla="*/ 2147483646 w 6151"/>
                <a:gd name="T15" fmla="*/ 2147483646 h 6320"/>
                <a:gd name="T16" fmla="*/ 2147483646 w 6151"/>
                <a:gd name="T17" fmla="*/ 2147483646 h 6320"/>
                <a:gd name="T18" fmla="*/ 2147483646 w 6151"/>
                <a:gd name="T19" fmla="*/ 2147483646 h 6320"/>
                <a:gd name="T20" fmla="*/ 2147483646 w 6151"/>
                <a:gd name="T21" fmla="*/ 2147483646 h 6320"/>
                <a:gd name="T22" fmla="*/ 2147483646 w 6151"/>
                <a:gd name="T23" fmla="*/ 2147483646 h 6320"/>
                <a:gd name="T24" fmla="*/ 2147483646 w 6151"/>
                <a:gd name="T25" fmla="*/ 2147483646 h 6320"/>
                <a:gd name="T26" fmla="*/ 2147483646 w 6151"/>
                <a:gd name="T27" fmla="*/ 2147483646 h 6320"/>
                <a:gd name="T28" fmla="*/ 2147483646 w 6151"/>
                <a:gd name="T29" fmla="*/ 2147483646 h 63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7" name="Google Shape;877;p31">
              <a:extLst>
                <a:ext uri="{FF2B5EF4-FFF2-40B4-BE49-F238E27FC236}">
                  <a16:creationId xmlns:a16="http://schemas.microsoft.com/office/drawing/2014/main" xmlns="" id="{12F31959-BF66-0241-05E4-9919CEE95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309" y="3614447"/>
              <a:ext cx="93140" cy="199969"/>
            </a:xfrm>
            <a:custGeom>
              <a:avLst/>
              <a:gdLst>
                <a:gd name="T0" fmla="*/ 2147483646 w 2958"/>
                <a:gd name="T1" fmla="*/ 0 h 6420"/>
                <a:gd name="T2" fmla="*/ 2147483646 w 2958"/>
                <a:gd name="T3" fmla="*/ 2147483646 h 6420"/>
                <a:gd name="T4" fmla="*/ 2147483646 w 2958"/>
                <a:gd name="T5" fmla="*/ 2147483646 h 6420"/>
                <a:gd name="T6" fmla="*/ 2147483646 w 2958"/>
                <a:gd name="T7" fmla="*/ 2147483646 h 6420"/>
                <a:gd name="T8" fmla="*/ 2147483646 w 2958"/>
                <a:gd name="T9" fmla="*/ 2147483646 h 6420"/>
                <a:gd name="T10" fmla="*/ 2147483646 w 2958"/>
                <a:gd name="T11" fmla="*/ 2147483646 h 6420"/>
                <a:gd name="T12" fmla="*/ 0 w 2958"/>
                <a:gd name="T13" fmla="*/ 2147483646 h 6420"/>
                <a:gd name="T14" fmla="*/ 2147483646 w 2958"/>
                <a:gd name="T15" fmla="*/ 2147483646 h 6420"/>
                <a:gd name="T16" fmla="*/ 2147483646 w 2958"/>
                <a:gd name="T17" fmla="*/ 2147483646 h 6420"/>
                <a:gd name="T18" fmla="*/ 2147483646 w 2958"/>
                <a:gd name="T19" fmla="*/ 2147483646 h 6420"/>
                <a:gd name="T20" fmla="*/ 2147483646 w 2958"/>
                <a:gd name="T21" fmla="*/ 2147483646 h 6420"/>
                <a:gd name="T22" fmla="*/ 2147483646 w 2958"/>
                <a:gd name="T23" fmla="*/ 0 h 64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8" name="Google Shape;878;p31">
              <a:extLst>
                <a:ext uri="{FF2B5EF4-FFF2-40B4-BE49-F238E27FC236}">
                  <a16:creationId xmlns:a16="http://schemas.microsoft.com/office/drawing/2014/main" xmlns="" id="{77F1FEE6-3F4C-70CF-1E6A-079557C87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309" y="3644601"/>
              <a:ext cx="74089" cy="169815"/>
            </a:xfrm>
            <a:custGeom>
              <a:avLst/>
              <a:gdLst>
                <a:gd name="T0" fmla="*/ 2147483646 w 2387"/>
                <a:gd name="T1" fmla="*/ 2147483646 h 5446"/>
                <a:gd name="T2" fmla="*/ 2147483646 w 2387"/>
                <a:gd name="T3" fmla="*/ 2147483646 h 5446"/>
                <a:gd name="T4" fmla="*/ 2147483646 w 2387"/>
                <a:gd name="T5" fmla="*/ 2147483646 h 5446"/>
                <a:gd name="T6" fmla="*/ 2147483646 w 2387"/>
                <a:gd name="T7" fmla="*/ 2147483646 h 5446"/>
                <a:gd name="T8" fmla="*/ 2147483646 w 2387"/>
                <a:gd name="T9" fmla="*/ 2147483646 h 5446"/>
                <a:gd name="T10" fmla="*/ 2147483646 w 2387"/>
                <a:gd name="T11" fmla="*/ 2147483646 h 5446"/>
                <a:gd name="T12" fmla="*/ 2147483646 w 2387"/>
                <a:gd name="T13" fmla="*/ 2147483646 h 5446"/>
                <a:gd name="T14" fmla="*/ 2147483646 w 2387"/>
                <a:gd name="T15" fmla="*/ 2147483646 h 5446"/>
                <a:gd name="T16" fmla="*/ 2147483646 w 2387"/>
                <a:gd name="T17" fmla="*/ 2147483646 h 5446"/>
                <a:gd name="T18" fmla="*/ 2147483646 w 2387"/>
                <a:gd name="T19" fmla="*/ 2147483646 h 5446"/>
                <a:gd name="T20" fmla="*/ 2147483646 w 2387"/>
                <a:gd name="T21" fmla="*/ 2147483646 h 5446"/>
                <a:gd name="T22" fmla="*/ 2147483646 w 2387"/>
                <a:gd name="T23" fmla="*/ 2147483646 h 5446"/>
                <a:gd name="T24" fmla="*/ 2147483646 w 2387"/>
                <a:gd name="T25" fmla="*/ 2147483646 h 5446"/>
                <a:gd name="T26" fmla="*/ 0 w 2387"/>
                <a:gd name="T27" fmla="*/ 2147483646 h 5446"/>
                <a:gd name="T28" fmla="*/ 2147483646 w 2387"/>
                <a:gd name="T29" fmla="*/ 2147483646 h 5446"/>
                <a:gd name="T30" fmla="*/ 2147483646 w 2387"/>
                <a:gd name="T31" fmla="*/ 2147483646 h 5446"/>
                <a:gd name="T32" fmla="*/ 2147483646 w 2387"/>
                <a:gd name="T33" fmla="*/ 2147483646 h 5446"/>
                <a:gd name="T34" fmla="*/ 2147483646 w 2387"/>
                <a:gd name="T35" fmla="*/ 2147483646 h 54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49" name="Google Shape;879;p31">
              <a:extLst>
                <a:ext uri="{FF2B5EF4-FFF2-40B4-BE49-F238E27FC236}">
                  <a16:creationId xmlns:a16="http://schemas.microsoft.com/office/drawing/2014/main" xmlns="" id="{11540A58-5A99-B26D-85BA-EC34F797C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1608" y="3370041"/>
              <a:ext cx="74089" cy="79353"/>
            </a:xfrm>
            <a:custGeom>
              <a:avLst/>
              <a:gdLst>
                <a:gd name="T0" fmla="*/ 2147483646 w 2353"/>
                <a:gd name="T1" fmla="*/ 2147483646 h 2522"/>
                <a:gd name="T2" fmla="*/ 0 w 2353"/>
                <a:gd name="T3" fmla="*/ 2147483646 h 2522"/>
                <a:gd name="T4" fmla="*/ 2147483646 w 2353"/>
                <a:gd name="T5" fmla="*/ 2147483646 h 2522"/>
                <a:gd name="T6" fmla="*/ 2147483646 w 2353"/>
                <a:gd name="T7" fmla="*/ 2147483646 h 2522"/>
                <a:gd name="T8" fmla="*/ 2147483646 w 2353"/>
                <a:gd name="T9" fmla="*/ 2147483646 h 2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0" name="Google Shape;880;p31">
              <a:extLst>
                <a:ext uri="{FF2B5EF4-FFF2-40B4-BE49-F238E27FC236}">
                  <a16:creationId xmlns:a16="http://schemas.microsoft.com/office/drawing/2014/main" xmlns="" id="{255B17F0-B0B6-85D5-11FA-12EBFE03E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204" y="3354170"/>
              <a:ext cx="74089" cy="73004"/>
            </a:xfrm>
            <a:custGeom>
              <a:avLst/>
              <a:gdLst>
                <a:gd name="T0" fmla="*/ 2147483646 w 2387"/>
                <a:gd name="T1" fmla="*/ 2147483646 h 2354"/>
                <a:gd name="T2" fmla="*/ 0 w 2387"/>
                <a:gd name="T3" fmla="*/ 2147483646 h 2354"/>
                <a:gd name="T4" fmla="*/ 2147483646 w 2387"/>
                <a:gd name="T5" fmla="*/ 2147483646 h 2354"/>
                <a:gd name="T6" fmla="*/ 2147483646 w 2387"/>
                <a:gd name="T7" fmla="*/ 2147483646 h 2354"/>
                <a:gd name="T8" fmla="*/ 2147483646 w 2387"/>
                <a:gd name="T9" fmla="*/ 2147483646 h 23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1" name="Google Shape;881;p31">
              <a:extLst>
                <a:ext uri="{FF2B5EF4-FFF2-40B4-BE49-F238E27FC236}">
                  <a16:creationId xmlns:a16="http://schemas.microsoft.com/office/drawing/2014/main" xmlns="" id="{995927E3-FF05-33E9-3211-73AA0BB3E74A}"/>
                </a:ext>
              </a:extLst>
            </p:cNvPr>
            <p:cNvSpPr/>
            <p:nvPr/>
          </p:nvSpPr>
          <p:spPr>
            <a:xfrm>
              <a:off x="5950842" y="4373059"/>
              <a:ext cx="672872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xmlns="" id="{E6360DB5-E7AB-CDE4-244C-7BE6070370F7}"/>
              </a:ext>
            </a:extLst>
          </p:cNvPr>
          <p:cNvSpPr txBox="1"/>
          <p:nvPr userDrawn="1"/>
        </p:nvSpPr>
        <p:spPr>
          <a:xfrm>
            <a:off x="4335464" y="1571625"/>
            <a:ext cx="3724275" cy="27469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625" i="0" dirty="0">
                <a:solidFill>
                  <a:srgbClr val="F79646">
                    <a:lumMod val="50000"/>
                  </a:srgb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5026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208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37BF6456-1BEA-640C-7269-0BF1678532F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9" y="219077"/>
            <a:ext cx="11614151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460A5618-200C-F3E7-A536-E56FB279C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80" y="219519"/>
              <a:ext cx="8068625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9DCE1233-9EF2-23DE-5447-474445F586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A51A970E-9127-CAD1-4D06-0DE5FEB74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E502BD25-0B07-F847-424E-7A3F830D85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D518FC33-5D5E-AFCD-F48B-DEE883BB9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544D0044-AD6E-89AD-50CA-E3D243298B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415"/>
              <a:ext cx="570111" cy="380291"/>
              <a:chOff x="8341543" y="1721415"/>
              <a:chExt cx="570111" cy="380291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370D7318-A856-7A04-D052-27F788F068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89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EFF38447-D155-8A2E-640F-284452EDA6A6}"/>
                  </a:ext>
                </a:extLst>
              </p:cNvPr>
              <p:cNvSpPr/>
              <p:nvPr/>
            </p:nvSpPr>
            <p:spPr>
              <a:xfrm>
                <a:off x="8341866" y="1721414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D024AFE6-3008-E4AB-8849-C5803F5D26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D5401B3F-DA79-3A6F-F7DB-25133C7674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A9ABF0F0-6400-12DF-8C12-6308AECD4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2949FB21-5A3F-B0A0-2D24-0C1BC7F556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869"/>
              <a:ext cx="570111" cy="387780"/>
              <a:chOff x="8341543" y="606869"/>
              <a:chExt cx="570111" cy="387780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578866AD-D10E-4204-B42B-C594FF396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4790955F-A12B-A05E-C251-78B1A1489197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1E995781-A6D8-03FB-5B93-7F6957C958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5BDD3627-B283-1D33-D155-10DB36899E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487A1D83-7A24-5C45-B104-842B40D2A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05BB6D3F-6BE8-7B08-D711-1BCCD91B5D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586"/>
              <a:ext cx="570111" cy="380884"/>
              <a:chOff x="8341543" y="2281736"/>
              <a:chExt cx="570111" cy="380884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D7ED2BC1-C67C-3438-510E-D650835B7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8DC1BB89-18A3-D836-B017-1AF2135B4F31}"/>
                  </a:ext>
                </a:extLst>
              </p:cNvPr>
              <p:cNvSpPr/>
              <p:nvPr/>
            </p:nvSpPr>
            <p:spPr>
              <a:xfrm>
                <a:off x="8341866" y="2281735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BC473F0E-C693-164C-1A53-7F00EDA231A1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84865668-F0D8-C11A-45F7-D9B4C01C2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BA6B4FED-B58B-2BB1-8676-ABD511A1657D}"/>
              </a:ext>
            </a:extLst>
          </p:cNvPr>
          <p:cNvSpPr>
            <a:spLocks/>
          </p:cNvSpPr>
          <p:nvPr userDrawn="1"/>
        </p:nvSpPr>
        <p:spPr bwMode="auto">
          <a:xfrm>
            <a:off x="465139" y="882651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527FCA23-F9F5-C13A-6343-808D5C0C6DE3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4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C3741E44-76A7-5990-B915-DA0B6C6508EC}"/>
              </a:ext>
            </a:extLst>
          </p:cNvPr>
          <p:cNvSpPr>
            <a:spLocks/>
          </p:cNvSpPr>
          <p:nvPr userDrawn="1"/>
        </p:nvSpPr>
        <p:spPr bwMode="auto">
          <a:xfrm>
            <a:off x="22383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9C5D4C11-5CC8-462A-B8C3-9AE87027B6D1}"/>
              </a:ext>
            </a:extLst>
          </p:cNvPr>
          <p:cNvSpPr>
            <a:spLocks/>
          </p:cNvSpPr>
          <p:nvPr userDrawn="1"/>
        </p:nvSpPr>
        <p:spPr bwMode="auto">
          <a:xfrm>
            <a:off x="525464" y="947739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613BB886-5F70-1100-C944-3AD842BFF239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C0F6756A-CD3B-35B7-C5F2-6D3B95997CD6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1495425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29664D9D-51F3-9857-8416-E2D0C79FEDE8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49B56390-7924-131C-1090-EC6DCC1201EF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30ABBB15-A322-8A3E-94BB-FC089ECC3FE7}"/>
              </a:ext>
            </a:extLst>
          </p:cNvPr>
          <p:cNvSpPr>
            <a:spLocks/>
          </p:cNvSpPr>
          <p:nvPr userDrawn="1"/>
        </p:nvSpPr>
        <p:spPr bwMode="auto">
          <a:xfrm>
            <a:off x="522289" y="1562100"/>
            <a:ext cx="47625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A4B72EE5-9753-6EAB-BB13-3A18987F2144}"/>
              </a:ext>
            </a:extLst>
          </p:cNvPr>
          <p:cNvSpPr>
            <a:spLocks/>
          </p:cNvSpPr>
          <p:nvPr userDrawn="1"/>
        </p:nvSpPr>
        <p:spPr bwMode="auto">
          <a:xfrm>
            <a:off x="201614" y="1531937"/>
            <a:ext cx="446087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09CB77DF-62D1-30A6-1FEB-AFC02DB996A7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2109788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ABA26965-962E-C40E-5C80-B639B822AF2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76D1E65C-EC33-6651-2A9B-27169395B89A}"/>
              </a:ext>
            </a:extLst>
          </p:cNvPr>
          <p:cNvSpPr>
            <a:spLocks/>
          </p:cNvSpPr>
          <p:nvPr userDrawn="1"/>
        </p:nvSpPr>
        <p:spPr bwMode="auto">
          <a:xfrm>
            <a:off x="222249" y="2217737"/>
            <a:ext cx="44451" cy="44451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6B3B28D6-CB7B-CBD7-8D12-198C62323768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1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14E58EC4-6F0F-E166-F4EA-577B80AA364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3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9C4ED282-6BFD-12B7-EAB9-F2091032448E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2724151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D0C52AE6-61B9-9457-03C2-2257284985D6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B8288ACD-4E58-3E51-CF3D-C9F3A8251AFA}"/>
              </a:ext>
            </a:extLst>
          </p:cNvPr>
          <p:cNvSpPr>
            <a:spLocks/>
          </p:cNvSpPr>
          <p:nvPr userDrawn="1"/>
        </p:nvSpPr>
        <p:spPr bwMode="auto">
          <a:xfrm>
            <a:off x="220664" y="2830514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52D4939A-5072-F4ED-2911-BA23F684503D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03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B1BF23E1-C5FA-E4D2-9B31-70E044B7F675}"/>
              </a:ext>
            </a:extLst>
          </p:cNvPr>
          <p:cNvSpPr>
            <a:spLocks/>
          </p:cNvSpPr>
          <p:nvPr userDrawn="1"/>
        </p:nvSpPr>
        <p:spPr bwMode="auto">
          <a:xfrm>
            <a:off x="198439" y="27590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F116962F-2B02-1A59-2BC3-A4C95163AB63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1780C820-29AA-BF7F-02CB-8A342E1A389B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4C2A40B0-90B7-F597-912C-5686509F489A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1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4F058024-CA01-224A-1BE0-6104BE2CF7FA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7FEA9D25-1DE7-938D-3B38-A001F52415D8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53137C0F-4883-E198-3D74-B0385776D978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0DF0ADED-830D-0B4A-804B-D6BE0D44864E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EB4885CC-1E56-4FE2-4E17-EDAEE3BFDCED}"/>
              </a:ext>
            </a:extLst>
          </p:cNvPr>
          <p:cNvSpPr>
            <a:spLocks/>
          </p:cNvSpPr>
          <p:nvPr userDrawn="1"/>
        </p:nvSpPr>
        <p:spPr bwMode="auto">
          <a:xfrm>
            <a:off x="217489" y="4059239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43089E73-C3A6-91BE-D015-719D7A6305F7}"/>
              </a:ext>
            </a:extLst>
          </p:cNvPr>
          <p:cNvSpPr>
            <a:spLocks/>
          </p:cNvSpPr>
          <p:nvPr userDrawn="1"/>
        </p:nvSpPr>
        <p:spPr bwMode="auto">
          <a:xfrm>
            <a:off x="519114" y="4016375"/>
            <a:ext cx="46037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26DDFF8C-DD5A-D440-BAA8-9DBAE9A3CC5B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878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BE8CC82B-9452-3A51-3FA5-738098AB851B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1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7A4A0675-9655-E1FE-95E6-3E3A574D8F53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4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211EB6B2-55ED-B4FD-328A-CB162E356F85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4"/>
            <a:ext cx="46039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7BD0D9E5-2333-BCA8-D437-EB3250EDB415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9"/>
            <a:ext cx="44451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E6A0B308-A5EC-41AD-F5A1-E8F5EFA59C93}"/>
              </a:ext>
            </a:extLst>
          </p:cNvPr>
          <p:cNvSpPr>
            <a:spLocks/>
          </p:cNvSpPr>
          <p:nvPr userDrawn="1"/>
        </p:nvSpPr>
        <p:spPr bwMode="auto">
          <a:xfrm>
            <a:off x="195265" y="4600575"/>
            <a:ext cx="446087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F2A868E5-3305-E85B-7D7E-EFCC369935D0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4"/>
            <a:ext cx="109539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9649DA77-CD68-21F3-E522-D3C2B2BADF1B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03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0DEACF6C-738B-14FD-A4E7-B2FAC0DB3320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E75C1A5A-8541-F938-96C9-E4073C3DC98A}"/>
              </a:ext>
            </a:extLst>
          </p:cNvPr>
          <p:cNvSpPr>
            <a:spLocks/>
          </p:cNvSpPr>
          <p:nvPr userDrawn="1"/>
        </p:nvSpPr>
        <p:spPr bwMode="auto">
          <a:xfrm>
            <a:off x="515940" y="5245101"/>
            <a:ext cx="47625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244D25B0-FFB3-2A3F-EBA2-671B0256FB14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149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632CE08F-1484-CA51-0EBB-4256D3BD2B05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AADCD30F-B09F-73A7-27BA-900F774C8CB8}"/>
              </a:ext>
            </a:extLst>
          </p:cNvPr>
          <p:cNvSpPr>
            <a:spLocks/>
          </p:cNvSpPr>
          <p:nvPr userDrawn="1"/>
        </p:nvSpPr>
        <p:spPr bwMode="auto">
          <a:xfrm>
            <a:off x="190502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BB453B3C-C76E-B837-6D24-889FD8947446}"/>
              </a:ext>
            </a:extLst>
          </p:cNvPr>
          <p:cNvSpPr>
            <a:spLocks/>
          </p:cNvSpPr>
          <p:nvPr userDrawn="1"/>
        </p:nvSpPr>
        <p:spPr bwMode="auto">
          <a:xfrm>
            <a:off x="214314" y="5900739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5B03AC8F-A1A1-61B7-5D9C-BF8606343D0E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9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54DCB777-9CC9-B54F-6A55-724320099291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8293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xmlns="" id="{A5E3B3BF-5C5E-EFDE-F734-022B6A9BEC0F}"/>
              </a:ext>
            </a:extLst>
          </p:cNvPr>
          <p:cNvSpPr/>
          <p:nvPr userDrawn="1"/>
        </p:nvSpPr>
        <p:spPr>
          <a:xfrm rot="126755">
            <a:off x="3092451" y="1090614"/>
            <a:ext cx="5549900" cy="47307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xmlns="" id="{CF177780-C2A5-088C-2A7F-70CC67F4E2A9}"/>
              </a:ext>
            </a:extLst>
          </p:cNvPr>
          <p:cNvSpPr/>
          <p:nvPr userDrawn="1"/>
        </p:nvSpPr>
        <p:spPr>
          <a:xfrm rot="21464125">
            <a:off x="2811465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xmlns="" id="{694F62E8-3FF5-30C4-8D78-4005E0A63060}"/>
              </a:ext>
            </a:extLst>
          </p:cNvPr>
          <p:cNvSpPr/>
          <p:nvPr userDrawn="1"/>
        </p:nvSpPr>
        <p:spPr>
          <a:xfrm rot="4829593">
            <a:off x="7640640" y="1030289"/>
            <a:ext cx="1546225" cy="11080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631;p30">
            <a:extLst>
              <a:ext uri="{FF2B5EF4-FFF2-40B4-BE49-F238E27FC236}">
                <a16:creationId xmlns:a16="http://schemas.microsoft.com/office/drawing/2014/main" xmlns="" id="{867E1F51-2786-560D-AE97-6C271BFBEA9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672389" y="3622676"/>
            <a:ext cx="1311275" cy="2486025"/>
            <a:chOff x="961250" y="234750"/>
            <a:chExt cx="1222525" cy="2320700"/>
          </a:xfrm>
        </p:grpSpPr>
        <p:sp>
          <p:nvSpPr>
            <p:cNvPr id="74" name="Google Shape;632;p30">
              <a:extLst>
                <a:ext uri="{FF2B5EF4-FFF2-40B4-BE49-F238E27FC236}">
                  <a16:creationId xmlns:a16="http://schemas.microsoft.com/office/drawing/2014/main" xmlns="" id="{D85A96BC-6B9E-5EF5-E9E1-EADD8E032C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0050" y="1558113"/>
              <a:ext cx="187624" cy="241554"/>
            </a:xfrm>
            <a:custGeom>
              <a:avLst/>
              <a:gdLst>
                <a:gd name="T0" fmla="*/ 2147483646 w 7563"/>
                <a:gd name="T1" fmla="*/ 0 h 9646"/>
                <a:gd name="T2" fmla="*/ 2147483646 w 7563"/>
                <a:gd name="T3" fmla="*/ 2147483646 h 9646"/>
                <a:gd name="T4" fmla="*/ 2147483646 w 7563"/>
                <a:gd name="T5" fmla="*/ 2147483646 h 9646"/>
                <a:gd name="T6" fmla="*/ 2147483646 w 7563"/>
                <a:gd name="T7" fmla="*/ 2147483646 h 9646"/>
                <a:gd name="T8" fmla="*/ 2147483646 w 7563"/>
                <a:gd name="T9" fmla="*/ 2147483646 h 9646"/>
                <a:gd name="T10" fmla="*/ 2147483646 w 7563"/>
                <a:gd name="T11" fmla="*/ 2147483646 h 9646"/>
                <a:gd name="T12" fmla="*/ 2147483646 w 7563"/>
                <a:gd name="T13" fmla="*/ 2147483646 h 9646"/>
                <a:gd name="T14" fmla="*/ 2147483646 w 7563"/>
                <a:gd name="T15" fmla="*/ 2147483646 h 9646"/>
                <a:gd name="T16" fmla="*/ 2147483646 w 7563"/>
                <a:gd name="T17" fmla="*/ 0 h 96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5" name="Google Shape;633;p30">
              <a:extLst>
                <a:ext uri="{FF2B5EF4-FFF2-40B4-BE49-F238E27FC236}">
                  <a16:creationId xmlns:a16="http://schemas.microsoft.com/office/drawing/2014/main" xmlns="" id="{443F1D50-54FA-B64F-01B5-CC87486E5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8550" y="1817450"/>
              <a:ext cx="205400" cy="251928"/>
            </a:xfrm>
            <a:custGeom>
              <a:avLst/>
              <a:gdLst>
                <a:gd name="T0" fmla="*/ 2147483646 w 8269"/>
                <a:gd name="T1" fmla="*/ 2147483646 h 10096"/>
                <a:gd name="T2" fmla="*/ 0 w 8269"/>
                <a:gd name="T3" fmla="*/ 2147483646 h 10096"/>
                <a:gd name="T4" fmla="*/ 2147483646 w 8269"/>
                <a:gd name="T5" fmla="*/ 2147483646 h 10096"/>
                <a:gd name="T6" fmla="*/ 2147483646 w 8269"/>
                <a:gd name="T7" fmla="*/ 2147483646 h 10096"/>
                <a:gd name="T8" fmla="*/ 2147483646 w 8269"/>
                <a:gd name="T9" fmla="*/ 2147483646 h 10096"/>
                <a:gd name="T10" fmla="*/ 2147483646 w 8269"/>
                <a:gd name="T11" fmla="*/ 2147483646 h 10096"/>
                <a:gd name="T12" fmla="*/ 2147483646 w 8269"/>
                <a:gd name="T13" fmla="*/ 2147483646 h 10096"/>
                <a:gd name="T14" fmla="*/ 2147483646 w 8269"/>
                <a:gd name="T15" fmla="*/ 2147483646 h 10096"/>
                <a:gd name="T16" fmla="*/ 2147483646 w 8269"/>
                <a:gd name="T17" fmla="*/ 2147483646 h 100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6" name="Google Shape;634;p30">
              <a:extLst>
                <a:ext uri="{FF2B5EF4-FFF2-40B4-BE49-F238E27FC236}">
                  <a16:creationId xmlns:a16="http://schemas.microsoft.com/office/drawing/2014/main" xmlns="" id="{BA2623D1-D1DA-FE7A-0DFB-1364F2BD869A}"/>
                </a:ext>
              </a:extLst>
            </p:cNvPr>
            <p:cNvSpPr/>
            <p:nvPr/>
          </p:nvSpPr>
          <p:spPr>
            <a:xfrm>
              <a:off x="1599153" y="1737425"/>
              <a:ext cx="16428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7" name="Google Shape;635;p30">
              <a:extLst>
                <a:ext uri="{FF2B5EF4-FFF2-40B4-BE49-F238E27FC236}">
                  <a16:creationId xmlns:a16="http://schemas.microsoft.com/office/drawing/2014/main" xmlns="" id="{5D38100D-CA3A-1544-5176-2367F47EB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125" y="1495872"/>
              <a:ext cx="393026" cy="420868"/>
            </a:xfrm>
            <a:custGeom>
              <a:avLst/>
              <a:gdLst>
                <a:gd name="T0" fmla="*/ 2147483646 w 15696"/>
                <a:gd name="T1" fmla="*/ 0 h 16828"/>
                <a:gd name="T2" fmla="*/ 2147483646 w 15696"/>
                <a:gd name="T3" fmla="*/ 2147483646 h 16828"/>
                <a:gd name="T4" fmla="*/ 2147483646 w 15696"/>
                <a:gd name="T5" fmla="*/ 2147483646 h 16828"/>
                <a:gd name="T6" fmla="*/ 0 w 15696"/>
                <a:gd name="T7" fmla="*/ 2147483646 h 16828"/>
                <a:gd name="T8" fmla="*/ 0 w 15696"/>
                <a:gd name="T9" fmla="*/ 2147483646 h 16828"/>
                <a:gd name="T10" fmla="*/ 2147483646 w 15696"/>
                <a:gd name="T11" fmla="*/ 2147483646 h 16828"/>
                <a:gd name="T12" fmla="*/ 2147483646 w 15696"/>
                <a:gd name="T13" fmla="*/ 2147483646 h 16828"/>
                <a:gd name="T14" fmla="*/ 2147483646 w 15696"/>
                <a:gd name="T15" fmla="*/ 2147483646 h 16828"/>
                <a:gd name="T16" fmla="*/ 2147483646 w 15696"/>
                <a:gd name="T17" fmla="*/ 2147483646 h 16828"/>
                <a:gd name="T18" fmla="*/ 2147483646 w 15696"/>
                <a:gd name="T19" fmla="*/ 0 h 168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8" name="Google Shape;636;p30">
              <a:extLst>
                <a:ext uri="{FF2B5EF4-FFF2-40B4-BE49-F238E27FC236}">
                  <a16:creationId xmlns:a16="http://schemas.microsoft.com/office/drawing/2014/main" xmlns="" id="{6460D8FF-CA8C-A478-6E55-76B763A26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575" y="1904884"/>
              <a:ext cx="3950" cy="0"/>
            </a:xfrm>
            <a:custGeom>
              <a:avLst/>
              <a:gdLst>
                <a:gd name="T0" fmla="*/ 2147483646 w 169"/>
                <a:gd name="T1" fmla="*/ 2147483646 h 1"/>
                <a:gd name="T2" fmla="*/ 2147483646 w 169"/>
                <a:gd name="T3" fmla="*/ 2147483646 h 1"/>
                <a:gd name="T4" fmla="*/ 2147483646 w 169"/>
                <a:gd name="T5" fmla="*/ 2147483646 h 1"/>
                <a:gd name="T6" fmla="*/ 2147483646 w 169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9" name="Google Shape;637;p30">
              <a:extLst>
                <a:ext uri="{FF2B5EF4-FFF2-40B4-BE49-F238E27FC236}">
                  <a16:creationId xmlns:a16="http://schemas.microsoft.com/office/drawing/2014/main" xmlns="" id="{E91500AA-9562-7EA5-64F3-1A4CE94B9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575" y="1575896"/>
              <a:ext cx="7900" cy="328988"/>
            </a:xfrm>
            <a:custGeom>
              <a:avLst/>
              <a:gdLst>
                <a:gd name="T0" fmla="*/ 2147483646 w 304"/>
                <a:gd name="T1" fmla="*/ 2147483646 h 13142"/>
                <a:gd name="T2" fmla="*/ 2147483646 w 304"/>
                <a:gd name="T3" fmla="*/ 2147483646 h 13142"/>
                <a:gd name="T4" fmla="*/ 2147483646 w 304"/>
                <a:gd name="T5" fmla="*/ 2147483646 h 13142"/>
                <a:gd name="T6" fmla="*/ 2147483646 w 304"/>
                <a:gd name="T7" fmla="*/ 2147483646 h 13142"/>
                <a:gd name="T8" fmla="*/ 2147483646 w 304"/>
                <a:gd name="T9" fmla="*/ 2147483646 h 13142"/>
                <a:gd name="T10" fmla="*/ 2147483646 w 304"/>
                <a:gd name="T11" fmla="*/ 2147483646 h 13142"/>
                <a:gd name="T12" fmla="*/ 2147483646 w 304"/>
                <a:gd name="T13" fmla="*/ 2147483646 h 13142"/>
                <a:gd name="T14" fmla="*/ 2147483646 w 304"/>
                <a:gd name="T15" fmla="*/ 2147483646 h 131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0" name="Google Shape;638;p30">
              <a:extLst>
                <a:ext uri="{FF2B5EF4-FFF2-40B4-BE49-F238E27FC236}">
                  <a16:creationId xmlns:a16="http://schemas.microsoft.com/office/drawing/2014/main" xmlns="" id="{09408A76-F6FC-83A4-2B1C-782B256CA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900" y="1915257"/>
              <a:ext cx="49374" cy="2964"/>
            </a:xfrm>
            <a:custGeom>
              <a:avLst/>
              <a:gdLst>
                <a:gd name="T0" fmla="*/ 2147483646 w 1984"/>
                <a:gd name="T1" fmla="*/ 2147483646 h 136"/>
                <a:gd name="T2" fmla="*/ 2147483646 w 1984"/>
                <a:gd name="T3" fmla="*/ 2147483646 h 136"/>
                <a:gd name="T4" fmla="*/ 2147483646 w 1984"/>
                <a:gd name="T5" fmla="*/ 2147483646 h 136"/>
                <a:gd name="T6" fmla="*/ 2147483646 w 1984"/>
                <a:gd name="T7" fmla="*/ 2147483646 h 136"/>
                <a:gd name="T8" fmla="*/ 2147483646 w 1984"/>
                <a:gd name="T9" fmla="*/ 2147483646 h 136"/>
                <a:gd name="T10" fmla="*/ 2147483646 w 1984"/>
                <a:gd name="T11" fmla="*/ 2147483646 h 136"/>
                <a:gd name="T12" fmla="*/ 2147483646 w 1984"/>
                <a:gd name="T13" fmla="*/ 2147483646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1" name="Google Shape;639;p30">
              <a:extLst>
                <a:ext uri="{FF2B5EF4-FFF2-40B4-BE49-F238E27FC236}">
                  <a16:creationId xmlns:a16="http://schemas.microsoft.com/office/drawing/2014/main" xmlns="" id="{3ECD60A0-1428-1FE4-340F-58C9DFE09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900" y="1534402"/>
              <a:ext cx="73074" cy="383819"/>
            </a:xfrm>
            <a:custGeom>
              <a:avLst/>
              <a:gdLst>
                <a:gd name="T0" fmla="*/ 2147483646 w 2959"/>
                <a:gd name="T1" fmla="*/ 2147483646 h 15394"/>
                <a:gd name="T2" fmla="*/ 2147483646 w 2959"/>
                <a:gd name="T3" fmla="*/ 2147483646 h 15394"/>
                <a:gd name="T4" fmla="*/ 2147483646 w 2959"/>
                <a:gd name="T5" fmla="*/ 2147483646 h 15394"/>
                <a:gd name="T6" fmla="*/ 2147483646 w 2959"/>
                <a:gd name="T7" fmla="*/ 2147483646 h 15394"/>
                <a:gd name="T8" fmla="*/ 2147483646 w 2959"/>
                <a:gd name="T9" fmla="*/ 2147483646 h 15394"/>
                <a:gd name="T10" fmla="*/ 2147483646 w 2959"/>
                <a:gd name="T11" fmla="*/ 2147483646 h 15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2" name="Google Shape;640;p30">
              <a:extLst>
                <a:ext uri="{FF2B5EF4-FFF2-40B4-BE49-F238E27FC236}">
                  <a16:creationId xmlns:a16="http://schemas.microsoft.com/office/drawing/2014/main" xmlns="" id="{E35D9DA5-FF47-26B0-F0B6-4F1EFC45D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3125" y="1519582"/>
              <a:ext cx="1976" cy="14819"/>
            </a:xfrm>
            <a:custGeom>
              <a:avLst/>
              <a:gdLst>
                <a:gd name="T0" fmla="*/ 2147483646 w 135"/>
                <a:gd name="T1" fmla="*/ 0 h 572"/>
                <a:gd name="T2" fmla="*/ 0 w 135"/>
                <a:gd name="T3" fmla="*/ 2147483646 h 572"/>
                <a:gd name="T4" fmla="*/ 2147483646 w 135"/>
                <a:gd name="T5" fmla="*/ 2147483646 h 572"/>
                <a:gd name="T6" fmla="*/ 2147483646 w 135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3" name="Google Shape;641;p30">
              <a:extLst>
                <a:ext uri="{FF2B5EF4-FFF2-40B4-BE49-F238E27FC236}">
                  <a16:creationId xmlns:a16="http://schemas.microsoft.com/office/drawing/2014/main" xmlns="" id="{55090FD5-95F7-BBC0-6242-038B8B5F0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525" y="1534402"/>
              <a:ext cx="33576" cy="370482"/>
            </a:xfrm>
            <a:custGeom>
              <a:avLst/>
              <a:gdLst>
                <a:gd name="T0" fmla="*/ 2147483646 w 1379"/>
                <a:gd name="T1" fmla="*/ 2147483646 h 14822"/>
                <a:gd name="T2" fmla="*/ 2147483646 w 1379"/>
                <a:gd name="T3" fmla="*/ 2147483646 h 14822"/>
                <a:gd name="T4" fmla="*/ 2147483646 w 1379"/>
                <a:gd name="T5" fmla="*/ 2147483646 h 14822"/>
                <a:gd name="T6" fmla="*/ 2147483646 w 1379"/>
                <a:gd name="T7" fmla="*/ 2147483646 h 14822"/>
                <a:gd name="T8" fmla="*/ 2147483646 w 1379"/>
                <a:gd name="T9" fmla="*/ 2147483646 h 14822"/>
                <a:gd name="T10" fmla="*/ 2147483646 w 1379"/>
                <a:gd name="T11" fmla="*/ 2147483646 h 14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4" name="Google Shape;642;p30">
              <a:extLst>
                <a:ext uri="{FF2B5EF4-FFF2-40B4-BE49-F238E27FC236}">
                  <a16:creationId xmlns:a16="http://schemas.microsoft.com/office/drawing/2014/main" xmlns="" id="{9D8B1B99-C834-E977-13B1-3D83BCC9A150}"/>
                </a:ext>
              </a:extLst>
            </p:cNvPr>
            <p:cNvSpPr/>
            <p:nvPr/>
          </p:nvSpPr>
          <p:spPr>
            <a:xfrm>
              <a:off x="1517750" y="1953787"/>
              <a:ext cx="253089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5" name="Google Shape;643;p30">
              <a:extLst>
                <a:ext uri="{FF2B5EF4-FFF2-40B4-BE49-F238E27FC236}">
                  <a16:creationId xmlns:a16="http://schemas.microsoft.com/office/drawing/2014/main" xmlns="" id="{B4ED8715-D56E-6196-BD37-CBBD08A4C0BB}"/>
                </a:ext>
              </a:extLst>
            </p:cNvPr>
            <p:cNvSpPr/>
            <p:nvPr/>
          </p:nvSpPr>
          <p:spPr>
            <a:xfrm>
              <a:off x="1517750" y="2272402"/>
              <a:ext cx="85843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644;p30">
              <a:extLst>
                <a:ext uri="{FF2B5EF4-FFF2-40B4-BE49-F238E27FC236}">
                  <a16:creationId xmlns:a16="http://schemas.microsoft.com/office/drawing/2014/main" xmlns="" id="{57EF9959-9453-78B4-03DD-053482CBB6DB}"/>
                </a:ext>
              </a:extLst>
            </p:cNvPr>
            <p:cNvSpPr/>
            <p:nvPr/>
          </p:nvSpPr>
          <p:spPr>
            <a:xfrm>
              <a:off x="1264661" y="1989353"/>
              <a:ext cx="358173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7" name="Google Shape;645;p30">
              <a:extLst>
                <a:ext uri="{FF2B5EF4-FFF2-40B4-BE49-F238E27FC236}">
                  <a16:creationId xmlns:a16="http://schemas.microsoft.com/office/drawing/2014/main" xmlns="" id="{C55D0A0B-E672-68D7-6EA3-577DC52239E5}"/>
                </a:ext>
              </a:extLst>
            </p:cNvPr>
            <p:cNvSpPr/>
            <p:nvPr/>
          </p:nvSpPr>
          <p:spPr>
            <a:xfrm>
              <a:off x="1273541" y="1873763"/>
              <a:ext cx="42033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8" name="Google Shape;646;p30">
              <a:extLst>
                <a:ext uri="{FF2B5EF4-FFF2-40B4-BE49-F238E27FC236}">
                  <a16:creationId xmlns:a16="http://schemas.microsoft.com/office/drawing/2014/main" xmlns="" id="{4C12CDDA-6E40-FD0C-7643-7C662FAD08A9}"/>
                </a:ext>
              </a:extLst>
            </p:cNvPr>
            <p:cNvSpPr/>
            <p:nvPr/>
          </p:nvSpPr>
          <p:spPr>
            <a:xfrm>
              <a:off x="1559192" y="2072341"/>
              <a:ext cx="121364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9" name="Google Shape;647;p30">
              <a:extLst>
                <a:ext uri="{FF2B5EF4-FFF2-40B4-BE49-F238E27FC236}">
                  <a16:creationId xmlns:a16="http://schemas.microsoft.com/office/drawing/2014/main" xmlns="" id="{4C397B74-7480-39E3-D1AA-8FD1110B722C}"/>
                </a:ext>
              </a:extLst>
            </p:cNvPr>
            <p:cNvSpPr/>
            <p:nvPr/>
          </p:nvSpPr>
          <p:spPr>
            <a:xfrm>
              <a:off x="1494070" y="1995281"/>
              <a:ext cx="111004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0" name="Google Shape;648;p30">
              <a:extLst>
                <a:ext uri="{FF2B5EF4-FFF2-40B4-BE49-F238E27FC236}">
                  <a16:creationId xmlns:a16="http://schemas.microsoft.com/office/drawing/2014/main" xmlns="" id="{0C7D9846-0BEE-90C9-A914-B9BA145BF358}"/>
                </a:ext>
              </a:extLst>
            </p:cNvPr>
            <p:cNvSpPr/>
            <p:nvPr/>
          </p:nvSpPr>
          <p:spPr>
            <a:xfrm>
              <a:off x="1529591" y="2488764"/>
              <a:ext cx="152445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1" name="Google Shape;649;p30">
              <a:extLst>
                <a:ext uri="{FF2B5EF4-FFF2-40B4-BE49-F238E27FC236}">
                  <a16:creationId xmlns:a16="http://schemas.microsoft.com/office/drawing/2014/main" xmlns="" id="{656C0ED6-DFC8-4A20-002A-E8C7C7F8C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425" y="1378799"/>
              <a:ext cx="112576" cy="203025"/>
            </a:xfrm>
            <a:custGeom>
              <a:avLst/>
              <a:gdLst>
                <a:gd name="T0" fmla="*/ 2147483646 w 4505"/>
                <a:gd name="T1" fmla="*/ 2147483646 h 8134"/>
                <a:gd name="T2" fmla="*/ 2147483646 w 4505"/>
                <a:gd name="T3" fmla="*/ 2147483646 h 8134"/>
                <a:gd name="T4" fmla="*/ 2147483646 w 4505"/>
                <a:gd name="T5" fmla="*/ 2147483646 h 8134"/>
                <a:gd name="T6" fmla="*/ 2147483646 w 4505"/>
                <a:gd name="T7" fmla="*/ 2147483646 h 8134"/>
                <a:gd name="T8" fmla="*/ 2147483646 w 4505"/>
                <a:gd name="T9" fmla="*/ 2147483646 h 8134"/>
                <a:gd name="T10" fmla="*/ 2147483646 w 4505"/>
                <a:gd name="T11" fmla="*/ 2147483646 h 8134"/>
                <a:gd name="T12" fmla="*/ 2147483646 w 4505"/>
                <a:gd name="T13" fmla="*/ 2147483646 h 8134"/>
                <a:gd name="T14" fmla="*/ 2147483646 w 4505"/>
                <a:gd name="T15" fmla="*/ 2147483646 h 81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2" name="Google Shape;650;p30">
              <a:extLst>
                <a:ext uri="{FF2B5EF4-FFF2-40B4-BE49-F238E27FC236}">
                  <a16:creationId xmlns:a16="http://schemas.microsoft.com/office/drawing/2014/main" xmlns="" id="{462D0199-2F9A-61E9-1F0D-06B5EC64C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000" y="406654"/>
              <a:ext cx="1015151" cy="1066989"/>
            </a:xfrm>
            <a:custGeom>
              <a:avLst/>
              <a:gdLst>
                <a:gd name="T0" fmla="*/ 2147483646 w 40634"/>
                <a:gd name="T1" fmla="*/ 2147483646 h 42724"/>
                <a:gd name="T2" fmla="*/ 2147483646 w 40634"/>
                <a:gd name="T3" fmla="*/ 2147483646 h 42724"/>
                <a:gd name="T4" fmla="*/ 2147483646 w 40634"/>
                <a:gd name="T5" fmla="*/ 2147483646 h 42724"/>
                <a:gd name="T6" fmla="*/ 2147483646 w 40634"/>
                <a:gd name="T7" fmla="*/ 2147483646 h 42724"/>
                <a:gd name="T8" fmla="*/ 2147483646 w 40634"/>
                <a:gd name="T9" fmla="*/ 2147483646 h 42724"/>
                <a:gd name="T10" fmla="*/ 2147483646 w 40634"/>
                <a:gd name="T11" fmla="*/ 2147483646 h 42724"/>
                <a:gd name="T12" fmla="*/ 2147483646 w 40634"/>
                <a:gd name="T13" fmla="*/ 2147483646 h 42724"/>
                <a:gd name="T14" fmla="*/ 2147483646 w 40634"/>
                <a:gd name="T15" fmla="*/ 2147483646 h 42724"/>
                <a:gd name="T16" fmla="*/ 2147483646 w 40634"/>
                <a:gd name="T17" fmla="*/ 2147483646 h 42724"/>
                <a:gd name="T18" fmla="*/ 2147483646 w 40634"/>
                <a:gd name="T19" fmla="*/ 2147483646 h 42724"/>
                <a:gd name="T20" fmla="*/ 2147483646 w 40634"/>
                <a:gd name="T21" fmla="*/ 2147483646 h 42724"/>
                <a:gd name="T22" fmla="*/ 2147483646 w 40634"/>
                <a:gd name="T23" fmla="*/ 2147483646 h 42724"/>
                <a:gd name="T24" fmla="*/ 2147483646 w 40634"/>
                <a:gd name="T25" fmla="*/ 2147483646 h 427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3" name="Google Shape;651;p30">
              <a:extLst>
                <a:ext uri="{FF2B5EF4-FFF2-40B4-BE49-F238E27FC236}">
                  <a16:creationId xmlns:a16="http://schemas.microsoft.com/office/drawing/2014/main" xmlns="" id="{14BA2ABC-7288-EC3F-F36E-EE7BA14DE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774" y="1177257"/>
              <a:ext cx="649776" cy="296386"/>
            </a:xfrm>
            <a:custGeom>
              <a:avLst/>
              <a:gdLst>
                <a:gd name="T0" fmla="*/ 2147483646 w 26047"/>
                <a:gd name="T1" fmla="*/ 2147483646 h 11899"/>
                <a:gd name="T2" fmla="*/ 2147483646 w 26047"/>
                <a:gd name="T3" fmla="*/ 2147483646 h 11899"/>
                <a:gd name="T4" fmla="*/ 2147483646 w 26047"/>
                <a:gd name="T5" fmla="*/ 2147483646 h 11899"/>
                <a:gd name="T6" fmla="*/ 2147483646 w 26047"/>
                <a:gd name="T7" fmla="*/ 2147483646 h 11899"/>
                <a:gd name="T8" fmla="*/ 2147483646 w 26047"/>
                <a:gd name="T9" fmla="*/ 2147483646 h 11899"/>
                <a:gd name="T10" fmla="*/ 2147483646 w 26047"/>
                <a:gd name="T11" fmla="*/ 2147483646 h 11899"/>
                <a:gd name="T12" fmla="*/ 2147483646 w 26047"/>
                <a:gd name="T13" fmla="*/ 2147483646 h 11899"/>
                <a:gd name="T14" fmla="*/ 0 w 26047"/>
                <a:gd name="T15" fmla="*/ 2147483646 h 11899"/>
                <a:gd name="T16" fmla="*/ 2147483646 w 26047"/>
                <a:gd name="T17" fmla="*/ 2147483646 h 11899"/>
                <a:gd name="T18" fmla="*/ 2147483646 w 26047"/>
                <a:gd name="T19" fmla="*/ 2147483646 h 11899"/>
                <a:gd name="T20" fmla="*/ 2147483646 w 26047"/>
                <a:gd name="T21" fmla="*/ 2147483646 h 11899"/>
                <a:gd name="T22" fmla="*/ 0 w 26047"/>
                <a:gd name="T23" fmla="*/ 2147483646 h 118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4" name="Google Shape;652;p30">
              <a:extLst>
                <a:ext uri="{FF2B5EF4-FFF2-40B4-BE49-F238E27FC236}">
                  <a16:creationId xmlns:a16="http://schemas.microsoft.com/office/drawing/2014/main" xmlns="" id="{3C2F50D9-F3E0-B8D9-4BB3-3AA83116E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9675" y="1467714"/>
              <a:ext cx="49376" cy="2964"/>
            </a:xfrm>
            <a:custGeom>
              <a:avLst/>
              <a:gdLst>
                <a:gd name="T0" fmla="*/ 0 w 1950"/>
                <a:gd name="T1" fmla="*/ 0 h 135"/>
                <a:gd name="T2" fmla="*/ 2147483646 w 1950"/>
                <a:gd name="T3" fmla="*/ 2147483646 h 135"/>
                <a:gd name="T4" fmla="*/ 2147483646 w 1950"/>
                <a:gd name="T5" fmla="*/ 2147483646 h 135"/>
                <a:gd name="T6" fmla="*/ 0 w 1950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5" name="Google Shape;653;p30">
              <a:extLst>
                <a:ext uri="{FF2B5EF4-FFF2-40B4-BE49-F238E27FC236}">
                  <a16:creationId xmlns:a16="http://schemas.microsoft.com/office/drawing/2014/main" xmlns="" id="{F4150E13-026B-5DE3-61F1-9DA939C31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774" y="1077968"/>
              <a:ext cx="649776" cy="395674"/>
            </a:xfrm>
            <a:custGeom>
              <a:avLst/>
              <a:gdLst>
                <a:gd name="T0" fmla="*/ 2147483646 w 26047"/>
                <a:gd name="T1" fmla="*/ 2147483646 h 15831"/>
                <a:gd name="T2" fmla="*/ 2147483646 w 26047"/>
                <a:gd name="T3" fmla="*/ 2147483646 h 15831"/>
                <a:gd name="T4" fmla="*/ 0 w 26047"/>
                <a:gd name="T5" fmla="*/ 2147483646 h 15831"/>
                <a:gd name="T6" fmla="*/ 0 w 26047"/>
                <a:gd name="T7" fmla="*/ 2147483646 h 15831"/>
                <a:gd name="T8" fmla="*/ 2147483646 w 26047"/>
                <a:gd name="T9" fmla="*/ 2147483646 h 15831"/>
                <a:gd name="T10" fmla="*/ 2147483646 w 26047"/>
                <a:gd name="T11" fmla="*/ 2147483646 h 15831"/>
                <a:gd name="T12" fmla="*/ 2147483646 w 26047"/>
                <a:gd name="T13" fmla="*/ 2147483646 h 15831"/>
                <a:gd name="T14" fmla="*/ 2147483646 w 26047"/>
                <a:gd name="T15" fmla="*/ 2147483646 h 15831"/>
                <a:gd name="T16" fmla="*/ 2147483646 w 26047"/>
                <a:gd name="T17" fmla="*/ 2147483646 h 15831"/>
                <a:gd name="T18" fmla="*/ 2147483646 w 26047"/>
                <a:gd name="T19" fmla="*/ 2147483646 h 15831"/>
                <a:gd name="T20" fmla="*/ 2147483646 w 26047"/>
                <a:gd name="T21" fmla="*/ 2147483646 h 15831"/>
                <a:gd name="T22" fmla="*/ 2147483646 w 26047"/>
                <a:gd name="T23" fmla="*/ 2147483646 h 15831"/>
                <a:gd name="T24" fmla="*/ 2147483646 w 26047"/>
                <a:gd name="T25" fmla="*/ 2147483646 h 15831"/>
                <a:gd name="T26" fmla="*/ 2147483646 w 26047"/>
                <a:gd name="T27" fmla="*/ 2147483646 h 15831"/>
                <a:gd name="T28" fmla="*/ 2147483646 w 26047"/>
                <a:gd name="T29" fmla="*/ 2147483646 h 15831"/>
                <a:gd name="T30" fmla="*/ 2147483646 w 26047"/>
                <a:gd name="T31" fmla="*/ 2147483646 h 15831"/>
                <a:gd name="T32" fmla="*/ 2147483646 w 26047"/>
                <a:gd name="T33" fmla="*/ 2147483646 h 158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lnTo>
                    <a:pt x="3798" y="1"/>
                  </a:ln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6" name="Google Shape;654;p30">
              <a:extLst>
                <a:ext uri="{FF2B5EF4-FFF2-40B4-BE49-F238E27FC236}">
                  <a16:creationId xmlns:a16="http://schemas.microsoft.com/office/drawing/2014/main" xmlns="" id="{460A539C-F307-673C-C832-6B3FA749FB30}"/>
                </a:ext>
              </a:extLst>
            </p:cNvPr>
            <p:cNvSpPr/>
            <p:nvPr/>
          </p:nvSpPr>
          <p:spPr>
            <a:xfrm>
              <a:off x="1232100" y="1481052"/>
              <a:ext cx="279731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7" name="Google Shape;655;p30">
              <a:extLst>
                <a:ext uri="{FF2B5EF4-FFF2-40B4-BE49-F238E27FC236}">
                  <a16:creationId xmlns:a16="http://schemas.microsoft.com/office/drawing/2014/main" xmlns="" id="{56BBAA37-8AEC-2F46-662B-CC3A6876D200}"/>
                </a:ext>
              </a:extLst>
            </p:cNvPr>
            <p:cNvSpPr/>
            <p:nvPr/>
          </p:nvSpPr>
          <p:spPr>
            <a:xfrm>
              <a:off x="1235060" y="1481052"/>
              <a:ext cx="273811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8" name="Google Shape;656;p30">
              <a:extLst>
                <a:ext uri="{FF2B5EF4-FFF2-40B4-BE49-F238E27FC236}">
                  <a16:creationId xmlns:a16="http://schemas.microsoft.com/office/drawing/2014/main" xmlns="" id="{7C147B18-8DEF-AABB-739D-7D522CDC56CF}"/>
                </a:ext>
              </a:extLst>
            </p:cNvPr>
            <p:cNvSpPr/>
            <p:nvPr/>
          </p:nvSpPr>
          <p:spPr>
            <a:xfrm>
              <a:off x="1605073" y="1516619"/>
              <a:ext cx="158366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9" name="Google Shape;657;p30">
              <a:extLst>
                <a:ext uri="{FF2B5EF4-FFF2-40B4-BE49-F238E27FC236}">
                  <a16:creationId xmlns:a16="http://schemas.microsoft.com/office/drawing/2014/main" xmlns="" id="{2CC23031-3232-5C94-51DA-66C596184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350" y="1987872"/>
              <a:ext cx="0" cy="56313"/>
            </a:xfrm>
            <a:custGeom>
              <a:avLst/>
              <a:gdLst>
                <a:gd name="T0" fmla="*/ 0 w 1"/>
                <a:gd name="T1" fmla="*/ 2147483646 h 2253"/>
                <a:gd name="T2" fmla="*/ 0 w 1"/>
                <a:gd name="T3" fmla="*/ 2147483646 h 2253"/>
                <a:gd name="T4" fmla="*/ 0 w 1"/>
                <a:gd name="T5" fmla="*/ 2147483646 h 2253"/>
                <a:gd name="T6" fmla="*/ 0 w 1"/>
                <a:gd name="T7" fmla="*/ 2147483646 h 22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0" name="Google Shape;658;p30">
              <a:extLst>
                <a:ext uri="{FF2B5EF4-FFF2-40B4-BE49-F238E27FC236}">
                  <a16:creationId xmlns:a16="http://schemas.microsoft.com/office/drawing/2014/main" xmlns="" id="{62A7811E-4577-9BDF-14A1-D8BB91325139}"/>
                </a:ext>
              </a:extLst>
            </p:cNvPr>
            <p:cNvSpPr/>
            <p:nvPr/>
          </p:nvSpPr>
          <p:spPr>
            <a:xfrm>
              <a:off x="1612474" y="1526992"/>
              <a:ext cx="128764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1" name="Google Shape;659;p30">
              <a:extLst>
                <a:ext uri="{FF2B5EF4-FFF2-40B4-BE49-F238E27FC236}">
                  <a16:creationId xmlns:a16="http://schemas.microsoft.com/office/drawing/2014/main" xmlns="" id="{FE124AC5-252D-F5F1-7437-86ED26111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250" y="1202450"/>
              <a:ext cx="134300" cy="121518"/>
            </a:xfrm>
            <a:custGeom>
              <a:avLst/>
              <a:gdLst>
                <a:gd name="T0" fmla="*/ 2147483646 w 5345"/>
                <a:gd name="T1" fmla="*/ 0 h 4826"/>
                <a:gd name="T2" fmla="*/ 2147483646 w 5345"/>
                <a:gd name="T3" fmla="*/ 2147483646 h 4826"/>
                <a:gd name="T4" fmla="*/ 2147483646 w 5345"/>
                <a:gd name="T5" fmla="*/ 2147483646 h 4826"/>
                <a:gd name="T6" fmla="*/ 2147483646 w 5345"/>
                <a:gd name="T7" fmla="*/ 2147483646 h 4826"/>
                <a:gd name="T8" fmla="*/ 2147483646 w 5345"/>
                <a:gd name="T9" fmla="*/ 2147483646 h 4826"/>
                <a:gd name="T10" fmla="*/ 2147483646 w 5345"/>
                <a:gd name="T11" fmla="*/ 2147483646 h 4826"/>
                <a:gd name="T12" fmla="*/ 2147483646 w 5345"/>
                <a:gd name="T13" fmla="*/ 2147483646 h 4826"/>
                <a:gd name="T14" fmla="*/ 2147483646 w 5345"/>
                <a:gd name="T15" fmla="*/ 2147483646 h 4826"/>
                <a:gd name="T16" fmla="*/ 2147483646 w 5345"/>
                <a:gd name="T17" fmla="*/ 2147483646 h 4826"/>
                <a:gd name="T18" fmla="*/ 2147483646 w 5345"/>
                <a:gd name="T19" fmla="*/ 2147483646 h 4826"/>
                <a:gd name="T20" fmla="*/ 2147483646 w 5345"/>
                <a:gd name="T21" fmla="*/ 2147483646 h 4826"/>
                <a:gd name="T22" fmla="*/ 2147483646 w 5345"/>
                <a:gd name="T23" fmla="*/ 2147483646 h 4826"/>
                <a:gd name="T24" fmla="*/ 2147483646 w 5345"/>
                <a:gd name="T25" fmla="*/ 0 h 4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2" name="Google Shape;660;p30">
              <a:extLst>
                <a:ext uri="{FF2B5EF4-FFF2-40B4-BE49-F238E27FC236}">
                  <a16:creationId xmlns:a16="http://schemas.microsoft.com/office/drawing/2014/main" xmlns="" id="{06E40CE7-130B-C6BD-69D6-6CAC95E7F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275" y="981642"/>
              <a:ext cx="187626" cy="168940"/>
            </a:xfrm>
            <a:custGeom>
              <a:avLst/>
              <a:gdLst>
                <a:gd name="T0" fmla="*/ 2147483646 w 7563"/>
                <a:gd name="T1" fmla="*/ 0 h 6785"/>
                <a:gd name="T2" fmla="*/ 2147483646 w 7563"/>
                <a:gd name="T3" fmla="*/ 2147483646 h 6785"/>
                <a:gd name="T4" fmla="*/ 2147483646 w 7563"/>
                <a:gd name="T5" fmla="*/ 2147483646 h 6785"/>
                <a:gd name="T6" fmla="*/ 2147483646 w 7563"/>
                <a:gd name="T7" fmla="*/ 2147483646 h 6785"/>
                <a:gd name="T8" fmla="*/ 2147483646 w 7563"/>
                <a:gd name="T9" fmla="*/ 2147483646 h 6785"/>
                <a:gd name="T10" fmla="*/ 2147483646 w 7563"/>
                <a:gd name="T11" fmla="*/ 2147483646 h 6785"/>
                <a:gd name="T12" fmla="*/ 2147483646 w 7563"/>
                <a:gd name="T13" fmla="*/ 0 h 67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3" name="Google Shape;661;p30">
              <a:extLst>
                <a:ext uri="{FF2B5EF4-FFF2-40B4-BE49-F238E27FC236}">
                  <a16:creationId xmlns:a16="http://schemas.microsoft.com/office/drawing/2014/main" xmlns="" id="{8AB4B037-9F38-64EC-4619-E475A4851EC1}"/>
                </a:ext>
              </a:extLst>
            </p:cNvPr>
            <p:cNvSpPr/>
            <p:nvPr/>
          </p:nvSpPr>
          <p:spPr>
            <a:xfrm>
              <a:off x="1417107" y="1104642"/>
              <a:ext cx="217568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4" name="Google Shape;662;p30">
              <a:extLst>
                <a:ext uri="{FF2B5EF4-FFF2-40B4-BE49-F238E27FC236}">
                  <a16:creationId xmlns:a16="http://schemas.microsoft.com/office/drawing/2014/main" xmlns="" id="{258B7B45-254C-6029-8132-A2F78DE5D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975" y="1079449"/>
              <a:ext cx="159976" cy="143748"/>
            </a:xfrm>
            <a:custGeom>
              <a:avLst/>
              <a:gdLst>
                <a:gd name="T0" fmla="*/ 2147483646 w 6454"/>
                <a:gd name="T1" fmla="*/ 0 h 5755"/>
                <a:gd name="T2" fmla="*/ 2147483646 w 6454"/>
                <a:gd name="T3" fmla="*/ 2147483646 h 5755"/>
                <a:gd name="T4" fmla="*/ 2147483646 w 6454"/>
                <a:gd name="T5" fmla="*/ 2147483646 h 5755"/>
                <a:gd name="T6" fmla="*/ 2147483646 w 6454"/>
                <a:gd name="T7" fmla="*/ 2147483646 h 5755"/>
                <a:gd name="T8" fmla="*/ 2147483646 w 6454"/>
                <a:gd name="T9" fmla="*/ 2147483646 h 5755"/>
                <a:gd name="T10" fmla="*/ 2147483646 w 6454"/>
                <a:gd name="T11" fmla="*/ 2147483646 h 5755"/>
                <a:gd name="T12" fmla="*/ 2147483646 w 6454"/>
                <a:gd name="T13" fmla="*/ 0 h 57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5" name="Google Shape;663;p30">
              <a:extLst>
                <a:ext uri="{FF2B5EF4-FFF2-40B4-BE49-F238E27FC236}">
                  <a16:creationId xmlns:a16="http://schemas.microsoft.com/office/drawing/2014/main" xmlns="" id="{DBDD72F9-A349-5024-D3EC-661A3B257038}"/>
                </a:ext>
              </a:extLst>
            </p:cNvPr>
            <p:cNvSpPr/>
            <p:nvPr/>
          </p:nvSpPr>
          <p:spPr>
            <a:xfrm>
              <a:off x="1861123" y="1212823"/>
              <a:ext cx="131724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6" name="Google Shape;664;p30">
              <a:extLst>
                <a:ext uri="{FF2B5EF4-FFF2-40B4-BE49-F238E27FC236}">
                  <a16:creationId xmlns:a16="http://schemas.microsoft.com/office/drawing/2014/main" xmlns="" id="{C29A4FC0-9155-72B3-A22F-E9AA2C38B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050" y="1009799"/>
              <a:ext cx="71100" cy="62241"/>
            </a:xfrm>
            <a:custGeom>
              <a:avLst/>
              <a:gdLst>
                <a:gd name="T0" fmla="*/ 2147483646 w 2824"/>
                <a:gd name="T1" fmla="*/ 0 h 2440"/>
                <a:gd name="T2" fmla="*/ 2147483646 w 2824"/>
                <a:gd name="T3" fmla="*/ 2147483646 h 2440"/>
                <a:gd name="T4" fmla="*/ 2147483646 w 2824"/>
                <a:gd name="T5" fmla="*/ 2147483646 h 2440"/>
                <a:gd name="T6" fmla="*/ 2147483646 w 2824"/>
                <a:gd name="T7" fmla="*/ 2147483646 h 2440"/>
                <a:gd name="T8" fmla="*/ 2147483646 w 2824"/>
                <a:gd name="T9" fmla="*/ 2147483646 h 2440"/>
                <a:gd name="T10" fmla="*/ 2147483646 w 2824"/>
                <a:gd name="T11" fmla="*/ 2147483646 h 2440"/>
                <a:gd name="T12" fmla="*/ 2147483646 w 2824"/>
                <a:gd name="T13" fmla="*/ 0 h 24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7" name="Google Shape;665;p30">
              <a:extLst>
                <a:ext uri="{FF2B5EF4-FFF2-40B4-BE49-F238E27FC236}">
                  <a16:creationId xmlns:a16="http://schemas.microsoft.com/office/drawing/2014/main" xmlns="" id="{DE615722-5B0F-017C-D51C-4687515D4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1100" y="1095751"/>
              <a:ext cx="71100" cy="60759"/>
            </a:xfrm>
            <a:custGeom>
              <a:avLst/>
              <a:gdLst>
                <a:gd name="T0" fmla="*/ 2147483646 w 2824"/>
                <a:gd name="T1" fmla="*/ 2147483646 h 2445"/>
                <a:gd name="T2" fmla="*/ 2147483646 w 2824"/>
                <a:gd name="T3" fmla="*/ 2147483646 h 2445"/>
                <a:gd name="T4" fmla="*/ 2147483646 w 2824"/>
                <a:gd name="T5" fmla="*/ 2147483646 h 2445"/>
                <a:gd name="T6" fmla="*/ 2147483646 w 2824"/>
                <a:gd name="T7" fmla="*/ 2147483646 h 2445"/>
                <a:gd name="T8" fmla="*/ 2147483646 w 2824"/>
                <a:gd name="T9" fmla="*/ 2147483646 h 2445"/>
                <a:gd name="T10" fmla="*/ 2147483646 w 2824"/>
                <a:gd name="T11" fmla="*/ 2147483646 h 2445"/>
                <a:gd name="T12" fmla="*/ 2147483646 w 2824"/>
                <a:gd name="T13" fmla="*/ 2147483646 h 24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8" name="Google Shape;666;p30">
              <a:extLst>
                <a:ext uri="{FF2B5EF4-FFF2-40B4-BE49-F238E27FC236}">
                  <a16:creationId xmlns:a16="http://schemas.microsoft.com/office/drawing/2014/main" xmlns="" id="{BCAC33B3-8230-8A36-4DB3-DFFBA18FE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50" y="236232"/>
              <a:ext cx="1222525" cy="946952"/>
            </a:xfrm>
            <a:custGeom>
              <a:avLst/>
              <a:gdLst>
                <a:gd name="T0" fmla="*/ 2147483646 w 48901"/>
                <a:gd name="T1" fmla="*/ 0 h 37862"/>
                <a:gd name="T2" fmla="*/ 2147483646 w 48901"/>
                <a:gd name="T3" fmla="*/ 2147483646 h 37862"/>
                <a:gd name="T4" fmla="*/ 2147483646 w 48901"/>
                <a:gd name="T5" fmla="*/ 2147483646 h 37862"/>
                <a:gd name="T6" fmla="*/ 2147483646 w 48901"/>
                <a:gd name="T7" fmla="*/ 2147483646 h 37862"/>
                <a:gd name="T8" fmla="*/ 2147483646 w 48901"/>
                <a:gd name="T9" fmla="*/ 2147483646 h 37862"/>
                <a:gd name="T10" fmla="*/ 2147483646 w 48901"/>
                <a:gd name="T11" fmla="*/ 2147483646 h 37862"/>
                <a:gd name="T12" fmla="*/ 2147483646 w 48901"/>
                <a:gd name="T13" fmla="*/ 2147483646 h 37862"/>
                <a:gd name="T14" fmla="*/ 2147483646 w 48901"/>
                <a:gd name="T15" fmla="*/ 2147483646 h 37862"/>
                <a:gd name="T16" fmla="*/ 2147483646 w 48901"/>
                <a:gd name="T17" fmla="*/ 2147483646 h 37862"/>
                <a:gd name="T18" fmla="*/ 2147483646 w 48901"/>
                <a:gd name="T19" fmla="*/ 2147483646 h 37862"/>
                <a:gd name="T20" fmla="*/ 2147483646 w 48901"/>
                <a:gd name="T21" fmla="*/ 2147483646 h 37862"/>
                <a:gd name="T22" fmla="*/ 2147483646 w 48901"/>
                <a:gd name="T23" fmla="*/ 2147483646 h 37862"/>
                <a:gd name="T24" fmla="*/ 2147483646 w 48901"/>
                <a:gd name="T25" fmla="*/ 2147483646 h 37862"/>
                <a:gd name="T26" fmla="*/ 2147483646 w 48901"/>
                <a:gd name="T27" fmla="*/ 2147483646 h 37862"/>
                <a:gd name="T28" fmla="*/ 2147483646 w 48901"/>
                <a:gd name="T29" fmla="*/ 2147483646 h 37862"/>
                <a:gd name="T30" fmla="*/ 2147483646 w 48901"/>
                <a:gd name="T31" fmla="*/ 2147483646 h 37862"/>
                <a:gd name="T32" fmla="*/ 2147483646 w 48901"/>
                <a:gd name="T33" fmla="*/ 2147483646 h 37862"/>
                <a:gd name="T34" fmla="*/ 2147483646 w 48901"/>
                <a:gd name="T35" fmla="*/ 2147483646 h 37862"/>
                <a:gd name="T36" fmla="*/ 2147483646 w 48901"/>
                <a:gd name="T37" fmla="*/ 2147483646 h 37862"/>
                <a:gd name="T38" fmla="*/ 2147483646 w 48901"/>
                <a:gd name="T39" fmla="*/ 2147483646 h 37862"/>
                <a:gd name="T40" fmla="*/ 2147483646 w 48901"/>
                <a:gd name="T41" fmla="*/ 2147483646 h 37862"/>
                <a:gd name="T42" fmla="*/ 2147483646 w 48901"/>
                <a:gd name="T43" fmla="*/ 2147483646 h 37862"/>
                <a:gd name="T44" fmla="*/ 2147483646 w 48901"/>
                <a:gd name="T45" fmla="*/ 2147483646 h 37862"/>
                <a:gd name="T46" fmla="*/ 2147483646 w 48901"/>
                <a:gd name="T47" fmla="*/ 2147483646 h 37862"/>
                <a:gd name="T48" fmla="*/ 2147483646 w 48901"/>
                <a:gd name="T49" fmla="*/ 2147483646 h 37862"/>
                <a:gd name="T50" fmla="*/ 2147483646 w 48901"/>
                <a:gd name="T51" fmla="*/ 2147483646 h 37862"/>
                <a:gd name="T52" fmla="*/ 2147483646 w 48901"/>
                <a:gd name="T53" fmla="*/ 2147483646 h 37862"/>
                <a:gd name="T54" fmla="*/ 2147483646 w 48901"/>
                <a:gd name="T55" fmla="*/ 2147483646 h 37862"/>
                <a:gd name="T56" fmla="*/ 2147483646 w 48901"/>
                <a:gd name="T57" fmla="*/ 2147483646 h 37862"/>
                <a:gd name="T58" fmla="*/ 2147483646 w 48901"/>
                <a:gd name="T59" fmla="*/ 2147483646 h 37862"/>
                <a:gd name="T60" fmla="*/ 2147483646 w 48901"/>
                <a:gd name="T61" fmla="*/ 2147483646 h 37862"/>
                <a:gd name="T62" fmla="*/ 2147483646 w 48901"/>
                <a:gd name="T63" fmla="*/ 2147483646 h 37862"/>
                <a:gd name="T64" fmla="*/ 2147483646 w 48901"/>
                <a:gd name="T65" fmla="*/ 2147483646 h 37862"/>
                <a:gd name="T66" fmla="*/ 2147483646 w 48901"/>
                <a:gd name="T67" fmla="*/ 2147483646 h 37862"/>
                <a:gd name="T68" fmla="*/ 2147483646 w 48901"/>
                <a:gd name="T69" fmla="*/ 2147483646 h 37862"/>
                <a:gd name="T70" fmla="*/ 2147483646 w 48901"/>
                <a:gd name="T71" fmla="*/ 2147483646 h 37862"/>
                <a:gd name="T72" fmla="*/ 2147483646 w 48901"/>
                <a:gd name="T73" fmla="*/ 2147483646 h 37862"/>
                <a:gd name="T74" fmla="*/ 2147483646 w 48901"/>
                <a:gd name="T75" fmla="*/ 2147483646 h 37862"/>
                <a:gd name="T76" fmla="*/ 2147483646 w 48901"/>
                <a:gd name="T77" fmla="*/ 2147483646 h 37862"/>
                <a:gd name="T78" fmla="*/ 2147483646 w 48901"/>
                <a:gd name="T79" fmla="*/ 2147483646 h 37862"/>
                <a:gd name="T80" fmla="*/ 2147483646 w 48901"/>
                <a:gd name="T81" fmla="*/ 2147483646 h 37862"/>
                <a:gd name="T82" fmla="*/ 2147483646 w 48901"/>
                <a:gd name="T83" fmla="*/ 2147483646 h 37862"/>
                <a:gd name="T84" fmla="*/ 2147483646 w 48901"/>
                <a:gd name="T85" fmla="*/ 2147483646 h 37862"/>
                <a:gd name="T86" fmla="*/ 2147483646 w 48901"/>
                <a:gd name="T87" fmla="*/ 2147483646 h 37862"/>
                <a:gd name="T88" fmla="*/ 2147483646 w 48901"/>
                <a:gd name="T89" fmla="*/ 2147483646 h 37862"/>
                <a:gd name="T90" fmla="*/ 2147483646 w 48901"/>
                <a:gd name="T91" fmla="*/ 2147483646 h 37862"/>
                <a:gd name="T92" fmla="*/ 2147483646 w 48901"/>
                <a:gd name="T93" fmla="*/ 2147483646 h 37862"/>
                <a:gd name="T94" fmla="*/ 2147483646 w 48901"/>
                <a:gd name="T95" fmla="*/ 2147483646 h 37862"/>
                <a:gd name="T96" fmla="*/ 2147483646 w 48901"/>
                <a:gd name="T97" fmla="*/ 2147483646 h 37862"/>
                <a:gd name="T98" fmla="*/ 2147483646 w 48901"/>
                <a:gd name="T99" fmla="*/ 2147483646 h 37862"/>
                <a:gd name="T100" fmla="*/ 2147483646 w 48901"/>
                <a:gd name="T101" fmla="*/ 2147483646 h 37862"/>
                <a:gd name="T102" fmla="*/ 2147483646 w 48901"/>
                <a:gd name="T103" fmla="*/ 2147483646 h 37862"/>
                <a:gd name="T104" fmla="*/ 2147483646 w 48901"/>
                <a:gd name="T105" fmla="*/ 0 h 378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9" name="Google Shape;667;p30">
              <a:extLst>
                <a:ext uri="{FF2B5EF4-FFF2-40B4-BE49-F238E27FC236}">
                  <a16:creationId xmlns:a16="http://schemas.microsoft.com/office/drawing/2014/main" xmlns="" id="{E70735F3-ECE1-3A24-5D65-CAD990DE0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900" y="234750"/>
              <a:ext cx="1194875" cy="706880"/>
            </a:xfrm>
            <a:custGeom>
              <a:avLst/>
              <a:gdLst>
                <a:gd name="T0" fmla="*/ 2147483646 w 47759"/>
                <a:gd name="T1" fmla="*/ 2147483646 h 28249"/>
                <a:gd name="T2" fmla="*/ 2147483646 w 47759"/>
                <a:gd name="T3" fmla="*/ 2147483646 h 28249"/>
                <a:gd name="T4" fmla="*/ 2147483646 w 47759"/>
                <a:gd name="T5" fmla="*/ 2147483646 h 28249"/>
                <a:gd name="T6" fmla="*/ 2147483646 w 47759"/>
                <a:gd name="T7" fmla="*/ 2147483646 h 28249"/>
                <a:gd name="T8" fmla="*/ 2147483646 w 47759"/>
                <a:gd name="T9" fmla="*/ 2147483646 h 28249"/>
                <a:gd name="T10" fmla="*/ 2147483646 w 47759"/>
                <a:gd name="T11" fmla="*/ 2147483646 h 28249"/>
                <a:gd name="T12" fmla="*/ 2147483646 w 47759"/>
                <a:gd name="T13" fmla="*/ 2147483646 h 28249"/>
                <a:gd name="T14" fmla="*/ 2147483646 w 47759"/>
                <a:gd name="T15" fmla="*/ 2147483646 h 28249"/>
                <a:gd name="T16" fmla="*/ 2147483646 w 47759"/>
                <a:gd name="T17" fmla="*/ 2147483646 h 28249"/>
                <a:gd name="T18" fmla="*/ 2147483646 w 47759"/>
                <a:gd name="T19" fmla="*/ 2147483646 h 28249"/>
                <a:gd name="T20" fmla="*/ 2147483646 w 47759"/>
                <a:gd name="T21" fmla="*/ 2147483646 h 28249"/>
                <a:gd name="T22" fmla="*/ 2147483646 w 47759"/>
                <a:gd name="T23" fmla="*/ 2147483646 h 28249"/>
                <a:gd name="T24" fmla="*/ 2147483646 w 47759"/>
                <a:gd name="T25" fmla="*/ 2147483646 h 28249"/>
                <a:gd name="T26" fmla="*/ 2147483646 w 47759"/>
                <a:gd name="T27" fmla="*/ 2147483646 h 28249"/>
                <a:gd name="T28" fmla="*/ 2147483646 w 47759"/>
                <a:gd name="T29" fmla="*/ 2147483646 h 28249"/>
                <a:gd name="T30" fmla="*/ 2147483646 w 47759"/>
                <a:gd name="T31" fmla="*/ 2147483646 h 28249"/>
                <a:gd name="T32" fmla="*/ 2147483646 w 47759"/>
                <a:gd name="T33" fmla="*/ 2147483646 h 28249"/>
                <a:gd name="T34" fmla="*/ 2147483646 w 47759"/>
                <a:gd name="T35" fmla="*/ 2147483646 h 28249"/>
                <a:gd name="T36" fmla="*/ 2147483646 w 47759"/>
                <a:gd name="T37" fmla="*/ 2147483646 h 28249"/>
                <a:gd name="T38" fmla="*/ 2147483646 w 47759"/>
                <a:gd name="T39" fmla="*/ 2147483646 h 28249"/>
                <a:gd name="T40" fmla="*/ 2147483646 w 47759"/>
                <a:gd name="T41" fmla="*/ 2147483646 h 28249"/>
                <a:gd name="T42" fmla="*/ 2147483646 w 47759"/>
                <a:gd name="T43" fmla="*/ 2147483646 h 28249"/>
                <a:gd name="T44" fmla="*/ 2147483646 w 47759"/>
                <a:gd name="T45" fmla="*/ 2147483646 h 28249"/>
                <a:gd name="T46" fmla="*/ 2147483646 w 47759"/>
                <a:gd name="T47" fmla="*/ 2147483646 h 28249"/>
                <a:gd name="T48" fmla="*/ 2147483646 w 47759"/>
                <a:gd name="T49" fmla="*/ 2147483646 h 28249"/>
                <a:gd name="T50" fmla="*/ 2147483646 w 47759"/>
                <a:gd name="T51" fmla="*/ 2147483646 h 28249"/>
                <a:gd name="T52" fmla="*/ 2147483646 w 47759"/>
                <a:gd name="T53" fmla="*/ 2147483646 h 28249"/>
                <a:gd name="T54" fmla="*/ 2147483646 w 47759"/>
                <a:gd name="T55" fmla="*/ 2147483646 h 28249"/>
                <a:gd name="T56" fmla="*/ 2147483646 w 47759"/>
                <a:gd name="T57" fmla="*/ 2147483646 h 28249"/>
                <a:gd name="T58" fmla="*/ 2147483646 w 47759"/>
                <a:gd name="T59" fmla="*/ 2147483646 h 28249"/>
                <a:gd name="T60" fmla="*/ 2147483646 w 47759"/>
                <a:gd name="T61" fmla="*/ 2147483646 h 28249"/>
                <a:gd name="T62" fmla="*/ 2147483646 w 47759"/>
                <a:gd name="T63" fmla="*/ 2147483646 h 28249"/>
                <a:gd name="T64" fmla="*/ 2147483646 w 47759"/>
                <a:gd name="T65" fmla="*/ 2147483646 h 28249"/>
                <a:gd name="T66" fmla="*/ 2147483646 w 47759"/>
                <a:gd name="T67" fmla="*/ 2147483646 h 28249"/>
                <a:gd name="T68" fmla="*/ 2147483646 w 47759"/>
                <a:gd name="T69" fmla="*/ 2147483646 h 28249"/>
                <a:gd name="T70" fmla="*/ 2147483646 w 47759"/>
                <a:gd name="T71" fmla="*/ 2147483646 h 28249"/>
                <a:gd name="T72" fmla="*/ 2147483646 w 47759"/>
                <a:gd name="T73" fmla="*/ 2147483646 h 28249"/>
                <a:gd name="T74" fmla="*/ 2147483646 w 47759"/>
                <a:gd name="T75" fmla="*/ 2147483646 h 28249"/>
                <a:gd name="T76" fmla="*/ 2147483646 w 47759"/>
                <a:gd name="T77" fmla="*/ 2147483646 h 28249"/>
                <a:gd name="T78" fmla="*/ 2147483646 w 47759"/>
                <a:gd name="T79" fmla="*/ 2147483646 h 28249"/>
                <a:gd name="T80" fmla="*/ 2147483646 w 47759"/>
                <a:gd name="T81" fmla="*/ 2147483646 h 28249"/>
                <a:gd name="T82" fmla="*/ 2147483646 w 47759"/>
                <a:gd name="T83" fmla="*/ 2147483646 h 28249"/>
                <a:gd name="T84" fmla="*/ 2147483646 w 47759"/>
                <a:gd name="T85" fmla="*/ 2147483646 h 28249"/>
                <a:gd name="T86" fmla="*/ 2147483646 w 47759"/>
                <a:gd name="T87" fmla="*/ 2147483646 h 28249"/>
                <a:gd name="T88" fmla="*/ 2147483646 w 47759"/>
                <a:gd name="T89" fmla="*/ 2147483646 h 28249"/>
                <a:gd name="T90" fmla="*/ 2147483646 w 47759"/>
                <a:gd name="T91" fmla="*/ 2147483646 h 28249"/>
                <a:gd name="T92" fmla="*/ 2147483646 w 47759"/>
                <a:gd name="T93" fmla="*/ 2147483646 h 28249"/>
                <a:gd name="T94" fmla="*/ 2147483646 w 47759"/>
                <a:gd name="T95" fmla="*/ 2147483646 h 28249"/>
                <a:gd name="T96" fmla="*/ 2147483646 w 47759"/>
                <a:gd name="T97" fmla="*/ 2147483646 h 28249"/>
                <a:gd name="T98" fmla="*/ 2147483646 w 47759"/>
                <a:gd name="T99" fmla="*/ 2147483646 h 28249"/>
                <a:gd name="T100" fmla="*/ 2147483646 w 47759"/>
                <a:gd name="T101" fmla="*/ 2147483646 h 28249"/>
                <a:gd name="T102" fmla="*/ 2147483646 w 47759"/>
                <a:gd name="T103" fmla="*/ 2147483646 h 28249"/>
                <a:gd name="T104" fmla="*/ 2147483646 w 47759"/>
                <a:gd name="T105" fmla="*/ 2147483646 h 282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0" name="Google Shape;668;p30">
              <a:extLst>
                <a:ext uri="{FF2B5EF4-FFF2-40B4-BE49-F238E27FC236}">
                  <a16:creationId xmlns:a16="http://schemas.microsoft.com/office/drawing/2014/main" xmlns="" id="{AF7D3819-2240-FAB8-5116-2D61B6C839D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900" y="237714"/>
              <a:ext cx="1194875" cy="935097"/>
            </a:xfrm>
            <a:custGeom>
              <a:avLst/>
              <a:gdLst>
                <a:gd name="T0" fmla="*/ 2147483646 w 47759"/>
                <a:gd name="T1" fmla="*/ 0 h 37407"/>
                <a:gd name="T2" fmla="*/ 2147483646 w 47759"/>
                <a:gd name="T3" fmla="*/ 2147483646 h 37407"/>
                <a:gd name="T4" fmla="*/ 2147483646 w 47759"/>
                <a:gd name="T5" fmla="*/ 2147483646 h 37407"/>
                <a:gd name="T6" fmla="*/ 2147483646 w 47759"/>
                <a:gd name="T7" fmla="*/ 2147483646 h 37407"/>
                <a:gd name="T8" fmla="*/ 2147483646 w 47759"/>
                <a:gd name="T9" fmla="*/ 2147483646 h 37407"/>
                <a:gd name="T10" fmla="*/ 2147483646 w 47759"/>
                <a:gd name="T11" fmla="*/ 2147483646 h 37407"/>
                <a:gd name="T12" fmla="*/ 2147483646 w 47759"/>
                <a:gd name="T13" fmla="*/ 2147483646 h 37407"/>
                <a:gd name="T14" fmla="*/ 2147483646 w 47759"/>
                <a:gd name="T15" fmla="*/ 2147483646 h 37407"/>
                <a:gd name="T16" fmla="*/ 2147483646 w 47759"/>
                <a:gd name="T17" fmla="*/ 2147483646 h 37407"/>
                <a:gd name="T18" fmla="*/ 2147483646 w 47759"/>
                <a:gd name="T19" fmla="*/ 2147483646 h 37407"/>
                <a:gd name="T20" fmla="*/ 2147483646 w 47759"/>
                <a:gd name="T21" fmla="*/ 2147483646 h 37407"/>
                <a:gd name="T22" fmla="*/ 2147483646 w 47759"/>
                <a:gd name="T23" fmla="*/ 2147483646 h 37407"/>
                <a:gd name="T24" fmla="*/ 2147483646 w 47759"/>
                <a:gd name="T25" fmla="*/ 2147483646 h 37407"/>
                <a:gd name="T26" fmla="*/ 2147483646 w 47759"/>
                <a:gd name="T27" fmla="*/ 2147483646 h 37407"/>
                <a:gd name="T28" fmla="*/ 2147483646 w 47759"/>
                <a:gd name="T29" fmla="*/ 2147483646 h 37407"/>
                <a:gd name="T30" fmla="*/ 2147483646 w 47759"/>
                <a:gd name="T31" fmla="*/ 2147483646 h 37407"/>
                <a:gd name="T32" fmla="*/ 2147483646 w 47759"/>
                <a:gd name="T33" fmla="*/ 2147483646 h 37407"/>
                <a:gd name="T34" fmla="*/ 2147483646 w 47759"/>
                <a:gd name="T35" fmla="*/ 2147483646 h 37407"/>
                <a:gd name="T36" fmla="*/ 2147483646 w 47759"/>
                <a:gd name="T37" fmla="*/ 2147483646 h 37407"/>
                <a:gd name="T38" fmla="*/ 2147483646 w 47759"/>
                <a:gd name="T39" fmla="*/ 2147483646 h 37407"/>
                <a:gd name="T40" fmla="*/ 2147483646 w 47759"/>
                <a:gd name="T41" fmla="*/ 2147483646 h 37407"/>
                <a:gd name="T42" fmla="*/ 2147483646 w 47759"/>
                <a:gd name="T43" fmla="*/ 2147483646 h 37407"/>
                <a:gd name="T44" fmla="*/ 2147483646 w 47759"/>
                <a:gd name="T45" fmla="*/ 2147483646 h 37407"/>
                <a:gd name="T46" fmla="*/ 2147483646 w 47759"/>
                <a:gd name="T47" fmla="*/ 2147483646 h 37407"/>
                <a:gd name="T48" fmla="*/ 2147483646 w 47759"/>
                <a:gd name="T49" fmla="*/ 2147483646 h 37407"/>
                <a:gd name="T50" fmla="*/ 2147483646 w 47759"/>
                <a:gd name="T51" fmla="*/ 2147483646 h 37407"/>
                <a:gd name="T52" fmla="*/ 2147483646 w 47759"/>
                <a:gd name="T53" fmla="*/ 2147483646 h 37407"/>
                <a:gd name="T54" fmla="*/ 2147483646 w 47759"/>
                <a:gd name="T55" fmla="*/ 2147483646 h 37407"/>
                <a:gd name="T56" fmla="*/ 2147483646 w 47759"/>
                <a:gd name="T57" fmla="*/ 2147483646 h 37407"/>
                <a:gd name="T58" fmla="*/ 2147483646 w 47759"/>
                <a:gd name="T59" fmla="*/ 2147483646 h 37407"/>
                <a:gd name="T60" fmla="*/ 2147483646 w 47759"/>
                <a:gd name="T61" fmla="*/ 2147483646 h 37407"/>
                <a:gd name="T62" fmla="*/ 2147483646 w 47759"/>
                <a:gd name="T63" fmla="*/ 2147483646 h 37407"/>
                <a:gd name="T64" fmla="*/ 2147483646 w 47759"/>
                <a:gd name="T65" fmla="*/ 2147483646 h 37407"/>
                <a:gd name="T66" fmla="*/ 2147483646 w 47759"/>
                <a:gd name="T67" fmla="*/ 2147483646 h 37407"/>
                <a:gd name="T68" fmla="*/ 2147483646 w 47759"/>
                <a:gd name="T69" fmla="*/ 2147483646 h 37407"/>
                <a:gd name="T70" fmla="*/ 2147483646 w 47759"/>
                <a:gd name="T71" fmla="*/ 2147483646 h 37407"/>
                <a:gd name="T72" fmla="*/ 2147483646 w 47759"/>
                <a:gd name="T73" fmla="*/ 2147483646 h 37407"/>
                <a:gd name="T74" fmla="*/ 2147483646 w 47759"/>
                <a:gd name="T75" fmla="*/ 2147483646 h 37407"/>
                <a:gd name="T76" fmla="*/ 2147483646 w 47759"/>
                <a:gd name="T77" fmla="*/ 0 h 374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1" name="Google Shape;669;p30">
              <a:extLst>
                <a:ext uri="{FF2B5EF4-FFF2-40B4-BE49-F238E27FC236}">
                  <a16:creationId xmlns:a16="http://schemas.microsoft.com/office/drawing/2014/main" xmlns="" id="{0669E5C6-18AA-012A-0D0A-34FB4BCEE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874" y="1735944"/>
              <a:ext cx="244900" cy="251928"/>
            </a:xfrm>
            <a:custGeom>
              <a:avLst/>
              <a:gdLst>
                <a:gd name="T0" fmla="*/ 2147483646 w 9781"/>
                <a:gd name="T1" fmla="*/ 0 h 10083"/>
                <a:gd name="T2" fmla="*/ 2147483646 w 9781"/>
                <a:gd name="T3" fmla="*/ 2147483646 h 10083"/>
                <a:gd name="T4" fmla="*/ 2147483646 w 9781"/>
                <a:gd name="T5" fmla="*/ 2147483646 h 10083"/>
                <a:gd name="T6" fmla="*/ 2147483646 w 9781"/>
                <a:gd name="T7" fmla="*/ 2147483646 h 10083"/>
                <a:gd name="T8" fmla="*/ 2147483646 w 9781"/>
                <a:gd name="T9" fmla="*/ 2147483646 h 10083"/>
                <a:gd name="T10" fmla="*/ 2147483646 w 9781"/>
                <a:gd name="T11" fmla="*/ 2147483646 h 10083"/>
                <a:gd name="T12" fmla="*/ 2147483646 w 9781"/>
                <a:gd name="T13" fmla="*/ 2147483646 h 10083"/>
                <a:gd name="T14" fmla="*/ 2147483646 w 9781"/>
                <a:gd name="T15" fmla="*/ 0 h 100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2" name="Google Shape;670;p30">
              <a:extLst>
                <a:ext uri="{FF2B5EF4-FFF2-40B4-BE49-F238E27FC236}">
                  <a16:creationId xmlns:a16="http://schemas.microsoft.com/office/drawing/2014/main" xmlns="" id="{94DD4BCD-407B-1EE1-0B4F-5E667CD46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300" y="1525510"/>
              <a:ext cx="203424" cy="225253"/>
            </a:xfrm>
            <a:custGeom>
              <a:avLst/>
              <a:gdLst>
                <a:gd name="T0" fmla="*/ 2147483646 w 8135"/>
                <a:gd name="T1" fmla="*/ 0 h 8974"/>
                <a:gd name="T2" fmla="*/ 2147483646 w 8135"/>
                <a:gd name="T3" fmla="*/ 2147483646 h 8974"/>
                <a:gd name="T4" fmla="*/ 2147483646 w 8135"/>
                <a:gd name="T5" fmla="*/ 2147483646 h 8974"/>
                <a:gd name="T6" fmla="*/ 2147483646 w 8135"/>
                <a:gd name="T7" fmla="*/ 2147483646 h 8974"/>
                <a:gd name="T8" fmla="*/ 2147483646 w 8135"/>
                <a:gd name="T9" fmla="*/ 2147483646 h 8974"/>
                <a:gd name="T10" fmla="*/ 2147483646 w 8135"/>
                <a:gd name="T11" fmla="*/ 2147483646 h 8974"/>
                <a:gd name="T12" fmla="*/ 2147483646 w 8135"/>
                <a:gd name="T13" fmla="*/ 2147483646 h 8974"/>
                <a:gd name="T14" fmla="*/ 2147483646 w 8135"/>
                <a:gd name="T15" fmla="*/ 2147483646 h 8974"/>
                <a:gd name="T16" fmla="*/ 2147483646 w 8135"/>
                <a:gd name="T17" fmla="*/ 0 h 89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3" name="Google Shape;671;p30">
              <a:extLst>
                <a:ext uri="{FF2B5EF4-FFF2-40B4-BE49-F238E27FC236}">
                  <a16:creationId xmlns:a16="http://schemas.microsoft.com/office/drawing/2014/main" xmlns="" id="{9B93EADE-5D86-9D7B-B897-EC190F1898E5}"/>
                </a:ext>
              </a:extLst>
            </p:cNvPr>
            <p:cNvSpPr/>
            <p:nvPr/>
          </p:nvSpPr>
          <p:spPr>
            <a:xfrm>
              <a:off x="1273541" y="1525510"/>
              <a:ext cx="199808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4" name="Google Shape;672;p30">
              <a:extLst>
                <a:ext uri="{FF2B5EF4-FFF2-40B4-BE49-F238E27FC236}">
                  <a16:creationId xmlns:a16="http://schemas.microsoft.com/office/drawing/2014/main" xmlns="" id="{EB21E264-A467-BB81-4A18-99C458E7E876}"/>
                </a:ext>
              </a:extLst>
            </p:cNvPr>
            <p:cNvSpPr/>
            <p:nvPr/>
          </p:nvSpPr>
          <p:spPr>
            <a:xfrm>
              <a:off x="1220259" y="1658884"/>
              <a:ext cx="153926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5" name="Google Shape;211;p3">
            <a:extLst>
              <a:ext uri="{FF2B5EF4-FFF2-40B4-BE49-F238E27FC236}">
                <a16:creationId xmlns:a16="http://schemas.microsoft.com/office/drawing/2014/main" xmlns="" id="{CF44C9ED-3050-112C-D842-38E69B6A5DD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9" y="1581151"/>
            <a:ext cx="444500" cy="398463"/>
            <a:chOff x="2495125" y="2142250"/>
            <a:chExt cx="444275" cy="398525"/>
          </a:xfrm>
        </p:grpSpPr>
        <p:sp>
          <p:nvSpPr>
            <p:cNvPr id="116" name="Google Shape;212;p3">
              <a:extLst>
                <a:ext uri="{FF2B5EF4-FFF2-40B4-BE49-F238E27FC236}">
                  <a16:creationId xmlns:a16="http://schemas.microsoft.com/office/drawing/2014/main" xmlns="" id="{2F032B05-8340-56AD-7741-443328CC6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7" name="Google Shape;213;p3">
              <a:extLst>
                <a:ext uri="{FF2B5EF4-FFF2-40B4-BE49-F238E27FC236}">
                  <a16:creationId xmlns:a16="http://schemas.microsoft.com/office/drawing/2014/main" xmlns="" id="{9F4D5303-6427-7773-B760-FB3C5C234047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8" name="Google Shape;214;p3">
            <a:extLst>
              <a:ext uri="{FF2B5EF4-FFF2-40B4-BE49-F238E27FC236}">
                <a16:creationId xmlns:a16="http://schemas.microsoft.com/office/drawing/2014/main" xmlns="" id="{AC91CA34-1CCE-5697-D48B-472F18ADB1C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1" y="5038726"/>
            <a:ext cx="292100" cy="280988"/>
            <a:chOff x="3243875" y="2372825"/>
            <a:chExt cx="291375" cy="281375"/>
          </a:xfrm>
        </p:grpSpPr>
        <p:sp>
          <p:nvSpPr>
            <p:cNvPr id="119" name="Google Shape;215;p3">
              <a:extLst>
                <a:ext uri="{FF2B5EF4-FFF2-40B4-BE49-F238E27FC236}">
                  <a16:creationId xmlns:a16="http://schemas.microsoft.com/office/drawing/2014/main" xmlns="" id="{42E11B56-E604-3E60-FE65-F9C4556A2D94}"/>
                </a:ext>
              </a:extLst>
            </p:cNvPr>
            <p:cNvSpPr/>
            <p:nvPr/>
          </p:nvSpPr>
          <p:spPr>
            <a:xfrm>
              <a:off x="3286632" y="2403030"/>
              <a:ext cx="205863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0" name="Google Shape;216;p3">
              <a:extLst>
                <a:ext uri="{FF2B5EF4-FFF2-40B4-BE49-F238E27FC236}">
                  <a16:creationId xmlns:a16="http://schemas.microsoft.com/office/drawing/2014/main" xmlns="" id="{8244C812-53EF-B199-C054-814C36F6D8A9}"/>
                </a:ext>
              </a:extLst>
            </p:cNvPr>
            <p:cNvSpPr/>
            <p:nvPr/>
          </p:nvSpPr>
          <p:spPr>
            <a:xfrm>
              <a:off x="3302467" y="2403030"/>
              <a:ext cx="193194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217;p3">
              <a:extLst>
                <a:ext uri="{FF2B5EF4-FFF2-40B4-BE49-F238E27FC236}">
                  <a16:creationId xmlns:a16="http://schemas.microsoft.com/office/drawing/2014/main" xmlns="" id="{52BEC23A-6644-D7CC-46AF-6F95E91CF1D5}"/>
                </a:ext>
              </a:extLst>
            </p:cNvPr>
            <p:cNvSpPr/>
            <p:nvPr/>
          </p:nvSpPr>
          <p:spPr>
            <a:xfrm>
              <a:off x="3395897" y="2372825"/>
              <a:ext cx="1108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2" name="Google Shape;218;p3">
              <a:extLst>
                <a:ext uri="{FF2B5EF4-FFF2-40B4-BE49-F238E27FC236}">
                  <a16:creationId xmlns:a16="http://schemas.microsoft.com/office/drawing/2014/main" xmlns="" id="{1721B12B-EEDE-ED78-D5E1-77A51DED79D4}"/>
                </a:ext>
              </a:extLst>
            </p:cNvPr>
            <p:cNvSpPr/>
            <p:nvPr/>
          </p:nvSpPr>
          <p:spPr>
            <a:xfrm>
              <a:off x="3243875" y="2495231"/>
              <a:ext cx="285041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3" name="Google Shape;219;p3">
              <a:extLst>
                <a:ext uri="{FF2B5EF4-FFF2-40B4-BE49-F238E27FC236}">
                  <a16:creationId xmlns:a16="http://schemas.microsoft.com/office/drawing/2014/main" xmlns="" id="{AA6666AF-115A-0983-B6CB-AEFF7D0A99E7}"/>
                </a:ext>
              </a:extLst>
            </p:cNvPr>
            <p:cNvSpPr/>
            <p:nvPr/>
          </p:nvSpPr>
          <p:spPr>
            <a:xfrm>
              <a:off x="3340473" y="2379184"/>
              <a:ext cx="10451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4" name="Google Shape;220;p3">
              <a:extLst>
                <a:ext uri="{FF2B5EF4-FFF2-40B4-BE49-F238E27FC236}">
                  <a16:creationId xmlns:a16="http://schemas.microsoft.com/office/drawing/2014/main" xmlns="" id="{ED341B78-18D9-CBD2-82D3-7538AE39CCA2}"/>
                </a:ext>
              </a:extLst>
            </p:cNvPr>
            <p:cNvSpPr/>
            <p:nvPr/>
          </p:nvSpPr>
          <p:spPr>
            <a:xfrm>
              <a:off x="3267629" y="2458668"/>
              <a:ext cx="267621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5" name="Google Shape;221;p3">
              <a:extLst>
                <a:ext uri="{FF2B5EF4-FFF2-40B4-BE49-F238E27FC236}">
                  <a16:creationId xmlns:a16="http://schemas.microsoft.com/office/drawing/2014/main" xmlns="" id="{74D3C079-BF31-AB3F-60DC-046707BE9B92}"/>
                </a:ext>
              </a:extLst>
            </p:cNvPr>
            <p:cNvSpPr/>
            <p:nvPr/>
          </p:nvSpPr>
          <p:spPr>
            <a:xfrm>
              <a:off x="3275546" y="2452309"/>
              <a:ext cx="258121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6" name="Google Shape;222;p3">
              <a:extLst>
                <a:ext uri="{FF2B5EF4-FFF2-40B4-BE49-F238E27FC236}">
                  <a16:creationId xmlns:a16="http://schemas.microsoft.com/office/drawing/2014/main" xmlns="" id="{4443D82E-51EC-AFC8-6E94-1D0925093F53}"/>
                </a:ext>
              </a:extLst>
            </p:cNvPr>
            <p:cNvSpPr/>
            <p:nvPr/>
          </p:nvSpPr>
          <p:spPr>
            <a:xfrm>
              <a:off x="3327804" y="2385542"/>
              <a:ext cx="120351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7" name="Google Shape;223;p3">
              <a:extLst>
                <a:ext uri="{FF2B5EF4-FFF2-40B4-BE49-F238E27FC236}">
                  <a16:creationId xmlns:a16="http://schemas.microsoft.com/office/drawing/2014/main" xmlns="" id="{68F15D48-A046-D426-BF1B-1569EEACD747}"/>
                </a:ext>
              </a:extLst>
            </p:cNvPr>
            <p:cNvSpPr/>
            <p:nvPr/>
          </p:nvSpPr>
          <p:spPr>
            <a:xfrm>
              <a:off x="3327804" y="2438003"/>
              <a:ext cx="133019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8" name="Google Shape;224;p3">
              <a:extLst>
                <a:ext uri="{FF2B5EF4-FFF2-40B4-BE49-F238E27FC236}">
                  <a16:creationId xmlns:a16="http://schemas.microsoft.com/office/drawing/2014/main" xmlns="" id="{70A69065-7241-AB8B-7F5E-1E2FBDD47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891" y="2469796"/>
              <a:ext cx="71788" cy="7153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29" name="Google Shape;225;p3">
            <a:extLst>
              <a:ext uri="{FF2B5EF4-FFF2-40B4-BE49-F238E27FC236}">
                <a16:creationId xmlns:a16="http://schemas.microsoft.com/office/drawing/2014/main" xmlns="" id="{FD540E29-E99C-5A80-35EC-1D83BE2350D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7539" y="714376"/>
            <a:ext cx="168275" cy="168275"/>
            <a:chOff x="4954425" y="2036375"/>
            <a:chExt cx="166675" cy="168575"/>
          </a:xfrm>
        </p:grpSpPr>
        <p:sp>
          <p:nvSpPr>
            <p:cNvPr id="130" name="Google Shape;226;p3">
              <a:extLst>
                <a:ext uri="{FF2B5EF4-FFF2-40B4-BE49-F238E27FC236}">
                  <a16:creationId xmlns:a16="http://schemas.microsoft.com/office/drawing/2014/main" xmlns="" id="{2F2AB4D9-865F-2693-55D7-4B5FEDB38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1" name="Google Shape;227;p3">
              <a:extLst>
                <a:ext uri="{FF2B5EF4-FFF2-40B4-BE49-F238E27FC236}">
                  <a16:creationId xmlns:a16="http://schemas.microsoft.com/office/drawing/2014/main" xmlns="" id="{7669E2AE-9944-68B0-FCAE-7B0AA7BFA5D4}"/>
                </a:ext>
              </a:extLst>
            </p:cNvPr>
            <p:cNvSpPr/>
            <p:nvPr/>
          </p:nvSpPr>
          <p:spPr>
            <a:xfrm>
              <a:off x="5009459" y="2104760"/>
              <a:ext cx="51890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32" name="Google Shape;228;p3">
            <a:extLst>
              <a:ext uri="{FF2B5EF4-FFF2-40B4-BE49-F238E27FC236}">
                <a16:creationId xmlns:a16="http://schemas.microsoft.com/office/drawing/2014/main" xmlns="" id="{03458CF2-FD63-04AE-EDF5-9DE9E289A3B4}"/>
              </a:ext>
            </a:extLst>
          </p:cNvPr>
          <p:cNvSpPr>
            <a:spLocks/>
          </p:cNvSpPr>
          <p:nvPr userDrawn="1"/>
        </p:nvSpPr>
        <p:spPr bwMode="auto">
          <a:xfrm>
            <a:off x="1576389" y="3597276"/>
            <a:ext cx="119063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133" name="Google Shape;229;p3">
            <a:extLst>
              <a:ext uri="{FF2B5EF4-FFF2-40B4-BE49-F238E27FC236}">
                <a16:creationId xmlns:a16="http://schemas.microsoft.com/office/drawing/2014/main" xmlns="" id="{07A39C32-A4A8-C083-BAE8-47EEFB037381}"/>
              </a:ext>
            </a:extLst>
          </p:cNvPr>
          <p:cNvSpPr/>
          <p:nvPr userDrawn="1"/>
        </p:nvSpPr>
        <p:spPr>
          <a:xfrm>
            <a:off x="9847264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34" name="Google Shape;230;p3">
            <a:extLst>
              <a:ext uri="{FF2B5EF4-FFF2-40B4-BE49-F238E27FC236}">
                <a16:creationId xmlns:a16="http://schemas.microsoft.com/office/drawing/2014/main" xmlns="" id="{0BBF618B-E4B3-C85B-172F-6A090C340B5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5" y="5541964"/>
            <a:ext cx="166687" cy="168275"/>
            <a:chOff x="4954425" y="2036375"/>
            <a:chExt cx="166675" cy="168575"/>
          </a:xfrm>
        </p:grpSpPr>
        <p:sp>
          <p:nvSpPr>
            <p:cNvPr id="135" name="Google Shape;231;p3">
              <a:extLst>
                <a:ext uri="{FF2B5EF4-FFF2-40B4-BE49-F238E27FC236}">
                  <a16:creationId xmlns:a16="http://schemas.microsoft.com/office/drawing/2014/main" xmlns="" id="{F5C95D54-3AB4-531B-7E91-12A4F84191E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232;p3">
              <a:extLst>
                <a:ext uri="{FF2B5EF4-FFF2-40B4-BE49-F238E27FC236}">
                  <a16:creationId xmlns:a16="http://schemas.microsoft.com/office/drawing/2014/main" xmlns="" id="{8C9B4E78-40FB-66A1-B398-8F7CFE586CB3}"/>
                </a:ext>
              </a:extLst>
            </p:cNvPr>
            <p:cNvSpPr/>
            <p:nvPr/>
          </p:nvSpPr>
          <p:spPr>
            <a:xfrm>
              <a:off x="5009983" y="2104759"/>
              <a:ext cx="52384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A2C66FF9-B2CC-7732-6E14-A24A5BA2A1E9}"/>
              </a:ext>
            </a:extLst>
          </p:cNvPr>
          <p:cNvSpPr txBox="1"/>
          <p:nvPr userDrawn="1"/>
        </p:nvSpPr>
        <p:spPr>
          <a:xfrm>
            <a:off x="3557589" y="1522414"/>
            <a:ext cx="4519612" cy="27469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625" i="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27010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37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60C8AD40-0471-5A0C-BE71-46E5E35CB9A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9" y="219077"/>
            <a:ext cx="11614151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3AF014EC-795C-F78B-B98A-BE447709F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80" y="219519"/>
              <a:ext cx="8068625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F0053818-D70B-6133-E23A-F630170ABB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45E3A505-0D08-B6C4-7E09-93CEEFD4A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07486868-9335-8917-C8E3-078E405602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17D257AC-A801-2A4F-1F71-F5FFA66EB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8AE0381C-BC31-4D67-42C4-F49BF9EEA5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415"/>
              <a:ext cx="570111" cy="380291"/>
              <a:chOff x="8341543" y="1721415"/>
              <a:chExt cx="570111" cy="380291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385C9DE6-7FDF-F058-9A95-4F1229AC6B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89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4437C388-C0CF-BA26-A12B-98607C41961D}"/>
                  </a:ext>
                </a:extLst>
              </p:cNvPr>
              <p:cNvSpPr/>
              <p:nvPr/>
            </p:nvSpPr>
            <p:spPr>
              <a:xfrm>
                <a:off x="8341866" y="1721414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4651AFA8-C163-1179-5B01-D3B6CA126D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8B0AE19E-9C63-6BDF-9838-D2A6C3EA7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10A4AAE3-7EED-B1D1-9912-6FDA06ED67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FDA4C716-EA83-754E-73F7-EDD15689A4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869"/>
              <a:ext cx="570111" cy="387780"/>
              <a:chOff x="8341543" y="606869"/>
              <a:chExt cx="570111" cy="387780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AA7D36A7-E40D-24C6-CA30-6B7684A0E9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4CFAF5B1-373A-35E0-5D14-54EF82831313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B5E3C3CC-51EE-C489-5BC0-94E32649FD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F3B7A486-E410-3C5C-43AF-8ABEAB01E0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79D4435A-02BF-F560-423B-82AC8F5E50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FBD817DC-866F-0CF9-9AF6-6990531359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586"/>
              <a:ext cx="570111" cy="380884"/>
              <a:chOff x="8341543" y="2281736"/>
              <a:chExt cx="570111" cy="380884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D4485404-969B-AF43-946A-10B910CDFC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978D4129-3103-3261-4C3E-65F8AA12A6F1}"/>
                  </a:ext>
                </a:extLst>
              </p:cNvPr>
              <p:cNvSpPr/>
              <p:nvPr/>
            </p:nvSpPr>
            <p:spPr>
              <a:xfrm>
                <a:off x="8341866" y="2281735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D31F63D8-B462-BD51-397A-549890733657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D9F0E885-8FB8-A373-1059-0B98BDC18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8CBB5B71-5C8E-9331-9F2C-3A8EC801E374}"/>
              </a:ext>
            </a:extLst>
          </p:cNvPr>
          <p:cNvSpPr>
            <a:spLocks/>
          </p:cNvSpPr>
          <p:nvPr userDrawn="1"/>
        </p:nvSpPr>
        <p:spPr bwMode="auto">
          <a:xfrm>
            <a:off x="465139" y="882651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EDF8E423-5EE4-326D-58C8-4DCFC7124AB0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4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99D9849D-D42D-DBB6-B39C-6C1DC7E914F6}"/>
              </a:ext>
            </a:extLst>
          </p:cNvPr>
          <p:cNvSpPr>
            <a:spLocks/>
          </p:cNvSpPr>
          <p:nvPr userDrawn="1"/>
        </p:nvSpPr>
        <p:spPr bwMode="auto">
          <a:xfrm>
            <a:off x="22383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7FF01E39-D634-83BE-3319-7BFFDAFD44B4}"/>
              </a:ext>
            </a:extLst>
          </p:cNvPr>
          <p:cNvSpPr>
            <a:spLocks/>
          </p:cNvSpPr>
          <p:nvPr userDrawn="1"/>
        </p:nvSpPr>
        <p:spPr bwMode="auto">
          <a:xfrm>
            <a:off x="525464" y="947739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FFF4EDEB-7869-A5AE-7476-F3F527E2C0D2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81E5091F-8156-4E07-FC2F-859754A3343F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1495425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DAFF14FC-4415-52C0-AD54-97E1142E841F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44E82A52-ACB1-62EB-708D-335D5FB7ABE9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85E218C3-BCAD-AC8D-6EB6-7ECED540D868}"/>
              </a:ext>
            </a:extLst>
          </p:cNvPr>
          <p:cNvSpPr>
            <a:spLocks/>
          </p:cNvSpPr>
          <p:nvPr userDrawn="1"/>
        </p:nvSpPr>
        <p:spPr bwMode="auto">
          <a:xfrm>
            <a:off x="522289" y="1562100"/>
            <a:ext cx="47625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EDB40BCB-063D-12F5-8401-E25844862BCC}"/>
              </a:ext>
            </a:extLst>
          </p:cNvPr>
          <p:cNvSpPr>
            <a:spLocks/>
          </p:cNvSpPr>
          <p:nvPr userDrawn="1"/>
        </p:nvSpPr>
        <p:spPr bwMode="auto">
          <a:xfrm>
            <a:off x="201614" y="1531937"/>
            <a:ext cx="446087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BA9046B2-3A6D-FECB-E37D-ACB04C548DF2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2109788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4466E960-F593-048C-A405-1D0F69F39310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51E5E306-9A4E-5520-3AF1-A4ACB8A14E69}"/>
              </a:ext>
            </a:extLst>
          </p:cNvPr>
          <p:cNvSpPr>
            <a:spLocks/>
          </p:cNvSpPr>
          <p:nvPr userDrawn="1"/>
        </p:nvSpPr>
        <p:spPr bwMode="auto">
          <a:xfrm>
            <a:off x="222249" y="2217737"/>
            <a:ext cx="44451" cy="44451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06B3FA1D-AF0A-ACBC-1E1E-3B49ABA33816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1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0CE8640D-879F-13C3-E4EE-04342FE1CC4C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3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75C546E5-7BEC-B379-6FCF-CAC4529EB092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2724151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6F9F146F-4496-B391-F99D-6BEA851B187E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1C09E5CE-F737-D610-375C-57A24FC5BF3B}"/>
              </a:ext>
            </a:extLst>
          </p:cNvPr>
          <p:cNvSpPr>
            <a:spLocks/>
          </p:cNvSpPr>
          <p:nvPr userDrawn="1"/>
        </p:nvSpPr>
        <p:spPr bwMode="auto">
          <a:xfrm>
            <a:off x="220664" y="2830514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3C1AE547-E324-46A8-DB13-DDE204CBEA0A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03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6745F0CC-4919-E179-0270-AAA345D429FA}"/>
              </a:ext>
            </a:extLst>
          </p:cNvPr>
          <p:cNvSpPr>
            <a:spLocks/>
          </p:cNvSpPr>
          <p:nvPr userDrawn="1"/>
        </p:nvSpPr>
        <p:spPr bwMode="auto">
          <a:xfrm>
            <a:off x="198439" y="27590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B49C57A2-878F-AC18-6D0F-3E61A61F405B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130D33C6-8355-45DA-32C3-46FA37D75FB9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31A061FD-F51C-CA47-02DB-4845EE01E2FF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1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790D8B55-1223-E0EA-C227-1C18E0141BA1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1D413754-4DD7-995E-F610-D694B8E60056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938A0B24-0190-979F-6C73-B0221CD27309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9EFED82D-33A6-D624-E648-921B405B36B4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54E8F97F-5EF4-609A-1412-5FA522CF25EA}"/>
              </a:ext>
            </a:extLst>
          </p:cNvPr>
          <p:cNvSpPr>
            <a:spLocks/>
          </p:cNvSpPr>
          <p:nvPr userDrawn="1"/>
        </p:nvSpPr>
        <p:spPr bwMode="auto">
          <a:xfrm>
            <a:off x="217489" y="4059239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358A4D6B-5F82-1465-11B3-BCB9D4FC80FA}"/>
              </a:ext>
            </a:extLst>
          </p:cNvPr>
          <p:cNvSpPr>
            <a:spLocks/>
          </p:cNvSpPr>
          <p:nvPr userDrawn="1"/>
        </p:nvSpPr>
        <p:spPr bwMode="auto">
          <a:xfrm>
            <a:off x="519114" y="4016375"/>
            <a:ext cx="46037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85D759FC-B01D-0DEB-A785-D85B312419C1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878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1C15C058-A0AA-061A-9328-A9F0250EEC5F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1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400C7900-7FAE-4463-B1D3-33A050D2D741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4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466EBF40-65DB-1081-D61B-F13CF009CC56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4"/>
            <a:ext cx="46039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EB41E93E-71F7-A18D-C652-07CD25C51E49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9"/>
            <a:ext cx="44451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6CA63AAC-4AAF-EDFC-1D35-DCA6F3C06C52}"/>
              </a:ext>
            </a:extLst>
          </p:cNvPr>
          <p:cNvSpPr>
            <a:spLocks/>
          </p:cNvSpPr>
          <p:nvPr userDrawn="1"/>
        </p:nvSpPr>
        <p:spPr bwMode="auto">
          <a:xfrm>
            <a:off x="195265" y="4600575"/>
            <a:ext cx="446087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B1899FC3-5ECF-3E76-7D21-55C23035B750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4"/>
            <a:ext cx="109539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DA242D61-C093-3AA6-9A26-AE0C20A0B41D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03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682C5DC7-F22A-AEFF-4A2B-E252D143E6C9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0B970933-EAA1-6A7C-7847-9E05D640371C}"/>
              </a:ext>
            </a:extLst>
          </p:cNvPr>
          <p:cNvSpPr>
            <a:spLocks/>
          </p:cNvSpPr>
          <p:nvPr userDrawn="1"/>
        </p:nvSpPr>
        <p:spPr bwMode="auto">
          <a:xfrm>
            <a:off x="515940" y="5245101"/>
            <a:ext cx="47625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FC4378BD-3360-55C7-0B08-FA84C085635D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149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327DD578-6B93-816E-7817-4013957F6835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E3247F1D-19E2-6CC6-84E8-7CA40CBB7C03}"/>
              </a:ext>
            </a:extLst>
          </p:cNvPr>
          <p:cNvSpPr>
            <a:spLocks/>
          </p:cNvSpPr>
          <p:nvPr userDrawn="1"/>
        </p:nvSpPr>
        <p:spPr bwMode="auto">
          <a:xfrm>
            <a:off x="190502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11CB475A-1929-D1D2-1C48-F7552033C3BA}"/>
              </a:ext>
            </a:extLst>
          </p:cNvPr>
          <p:cNvSpPr>
            <a:spLocks/>
          </p:cNvSpPr>
          <p:nvPr userDrawn="1"/>
        </p:nvSpPr>
        <p:spPr bwMode="auto">
          <a:xfrm>
            <a:off x="214314" y="5900739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1FBBA678-6A7C-D740-E925-438000F36C74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9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E4222615-5EA7-5AA2-F434-560289BE0004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8293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xmlns="" id="{404FBBA1-C201-EBD3-EDAA-0AA91C6DA886}"/>
              </a:ext>
            </a:extLst>
          </p:cNvPr>
          <p:cNvSpPr/>
          <p:nvPr userDrawn="1"/>
        </p:nvSpPr>
        <p:spPr>
          <a:xfrm rot="126755">
            <a:off x="3092451" y="1090614"/>
            <a:ext cx="5549900" cy="47307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xmlns="" id="{E926D07E-6B02-EB17-AE2C-745A1C7AF7D6}"/>
              </a:ext>
            </a:extLst>
          </p:cNvPr>
          <p:cNvSpPr/>
          <p:nvPr userDrawn="1"/>
        </p:nvSpPr>
        <p:spPr>
          <a:xfrm rot="21464125">
            <a:off x="2811465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xmlns="" id="{D3688C1D-1E55-0A0E-1FA3-FB43652E7A84}"/>
              </a:ext>
            </a:extLst>
          </p:cNvPr>
          <p:cNvSpPr/>
          <p:nvPr userDrawn="1"/>
        </p:nvSpPr>
        <p:spPr>
          <a:xfrm rot="4829593">
            <a:off x="7640640" y="1030289"/>
            <a:ext cx="1546225" cy="11080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939;p32">
            <a:extLst>
              <a:ext uri="{FF2B5EF4-FFF2-40B4-BE49-F238E27FC236}">
                <a16:creationId xmlns:a16="http://schemas.microsoft.com/office/drawing/2014/main" xmlns="" id="{A7326B95-DF46-5D31-F2D6-63685D65774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03449" y="3949700"/>
            <a:ext cx="1974851" cy="2020888"/>
            <a:chOff x="2718975" y="493050"/>
            <a:chExt cx="2013175" cy="2066600"/>
          </a:xfrm>
        </p:grpSpPr>
        <p:sp>
          <p:nvSpPr>
            <p:cNvPr id="74" name="Google Shape;940;p32">
              <a:extLst>
                <a:ext uri="{FF2B5EF4-FFF2-40B4-BE49-F238E27FC236}">
                  <a16:creationId xmlns:a16="http://schemas.microsoft.com/office/drawing/2014/main" xmlns="" id="{B96B0594-D46E-E591-4398-6FFAAC92B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251" y="2415166"/>
              <a:ext cx="962354" cy="144484"/>
            </a:xfrm>
            <a:custGeom>
              <a:avLst/>
              <a:gdLst>
                <a:gd name="T0" fmla="*/ 2147483646 w 38517"/>
                <a:gd name="T1" fmla="*/ 2147483646 h 5748"/>
                <a:gd name="T2" fmla="*/ 2147483646 w 38517"/>
                <a:gd name="T3" fmla="*/ 2147483646 h 5748"/>
                <a:gd name="T4" fmla="*/ 2147483646 w 38517"/>
                <a:gd name="T5" fmla="*/ 2147483646 h 5748"/>
                <a:gd name="T6" fmla="*/ 2147483646 w 38517"/>
                <a:gd name="T7" fmla="*/ 2147483646 h 5748"/>
                <a:gd name="T8" fmla="*/ 2147483646 w 38517"/>
                <a:gd name="T9" fmla="*/ 2147483646 h 5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5" name="Google Shape;941;p32">
              <a:extLst>
                <a:ext uri="{FF2B5EF4-FFF2-40B4-BE49-F238E27FC236}">
                  <a16:creationId xmlns:a16="http://schemas.microsoft.com/office/drawing/2014/main" xmlns="" id="{B450B25E-790A-2C0F-E582-5C6E849D1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949" y="2191136"/>
              <a:ext cx="379763" cy="366890"/>
            </a:xfrm>
            <a:custGeom>
              <a:avLst/>
              <a:gdLst>
                <a:gd name="T0" fmla="*/ 2147483646 w 15260"/>
                <a:gd name="T1" fmla="*/ 2147483646 h 14672"/>
                <a:gd name="T2" fmla="*/ 2147483646 w 15260"/>
                <a:gd name="T3" fmla="*/ 2147483646 h 14672"/>
                <a:gd name="T4" fmla="*/ 2147483646 w 15260"/>
                <a:gd name="T5" fmla="*/ 2147483646 h 14672"/>
                <a:gd name="T6" fmla="*/ 2147483646 w 15260"/>
                <a:gd name="T7" fmla="*/ 2147483646 h 14672"/>
                <a:gd name="T8" fmla="*/ 2147483646 w 15260"/>
                <a:gd name="T9" fmla="*/ 2147483646 h 14672"/>
                <a:gd name="T10" fmla="*/ 2147483646 w 15260"/>
                <a:gd name="T11" fmla="*/ 2147483646 h 14672"/>
                <a:gd name="T12" fmla="*/ 2147483646 w 15260"/>
                <a:gd name="T13" fmla="*/ 2147483646 h 14672"/>
                <a:gd name="T14" fmla="*/ 2147483646 w 15260"/>
                <a:gd name="T15" fmla="*/ 2147483646 h 14672"/>
                <a:gd name="T16" fmla="*/ 2147483646 w 15260"/>
                <a:gd name="T17" fmla="*/ 2147483646 h 14672"/>
                <a:gd name="T18" fmla="*/ 2147483646 w 15260"/>
                <a:gd name="T19" fmla="*/ 2147483646 h 14672"/>
                <a:gd name="T20" fmla="*/ 2147483646 w 15260"/>
                <a:gd name="T21" fmla="*/ 2147483646 h 14672"/>
                <a:gd name="T22" fmla="*/ 2147483646 w 15260"/>
                <a:gd name="T23" fmla="*/ 2147483646 h 14672"/>
                <a:gd name="T24" fmla="*/ 2147483646 w 15260"/>
                <a:gd name="T25" fmla="*/ 2147483646 h 14672"/>
                <a:gd name="T26" fmla="*/ 2147483646 w 15260"/>
                <a:gd name="T27" fmla="*/ 2147483646 h 14672"/>
                <a:gd name="T28" fmla="*/ 2147483646 w 15260"/>
                <a:gd name="T29" fmla="*/ 2147483646 h 14672"/>
                <a:gd name="T30" fmla="*/ 2147483646 w 15260"/>
                <a:gd name="T31" fmla="*/ 2147483646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6" name="Google Shape;942;p32">
              <a:extLst>
                <a:ext uri="{FF2B5EF4-FFF2-40B4-BE49-F238E27FC236}">
                  <a16:creationId xmlns:a16="http://schemas.microsoft.com/office/drawing/2014/main" xmlns="" id="{78937066-D24A-91A8-EB13-BE9B46817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939" y="2374581"/>
              <a:ext cx="194197" cy="180198"/>
            </a:xfrm>
            <a:custGeom>
              <a:avLst/>
              <a:gdLst>
                <a:gd name="T0" fmla="*/ 2147483646 w 7832"/>
                <a:gd name="T1" fmla="*/ 0 h 7260"/>
                <a:gd name="T2" fmla="*/ 2147483646 w 7832"/>
                <a:gd name="T3" fmla="*/ 2147483646 h 7260"/>
                <a:gd name="T4" fmla="*/ 2147483646 w 7832"/>
                <a:gd name="T5" fmla="*/ 2147483646 h 7260"/>
                <a:gd name="T6" fmla="*/ 2147483646 w 7832"/>
                <a:gd name="T7" fmla="*/ 2147483646 h 7260"/>
                <a:gd name="T8" fmla="*/ 2147483646 w 7832"/>
                <a:gd name="T9" fmla="*/ 2147483646 h 7260"/>
                <a:gd name="T10" fmla="*/ 2147483646 w 7832"/>
                <a:gd name="T11" fmla="*/ 2147483646 h 7260"/>
                <a:gd name="T12" fmla="*/ 2147483646 w 7832"/>
                <a:gd name="T13" fmla="*/ 2147483646 h 7260"/>
                <a:gd name="T14" fmla="*/ 2147483646 w 7832"/>
                <a:gd name="T15" fmla="*/ 2147483646 h 7260"/>
                <a:gd name="T16" fmla="*/ 2147483646 w 7832"/>
                <a:gd name="T17" fmla="*/ 2147483646 h 7260"/>
                <a:gd name="T18" fmla="*/ 2147483646 w 7832"/>
                <a:gd name="T19" fmla="*/ 0 h 72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7" name="Google Shape;943;p32">
              <a:extLst>
                <a:ext uri="{FF2B5EF4-FFF2-40B4-BE49-F238E27FC236}">
                  <a16:creationId xmlns:a16="http://schemas.microsoft.com/office/drawing/2014/main" xmlns="" id="{A6044F44-8571-F229-7948-7C497CF14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298" y="2191136"/>
              <a:ext cx="381920" cy="366890"/>
            </a:xfrm>
            <a:custGeom>
              <a:avLst/>
              <a:gdLst>
                <a:gd name="T0" fmla="*/ 2147483646 w 15259"/>
                <a:gd name="T1" fmla="*/ 2147483646 h 14672"/>
                <a:gd name="T2" fmla="*/ 2147483646 w 15259"/>
                <a:gd name="T3" fmla="*/ 2147483646 h 14672"/>
                <a:gd name="T4" fmla="*/ 2147483646 w 15259"/>
                <a:gd name="T5" fmla="*/ 2147483646 h 14672"/>
                <a:gd name="T6" fmla="*/ 2147483646 w 15259"/>
                <a:gd name="T7" fmla="*/ 2147483646 h 14672"/>
                <a:gd name="T8" fmla="*/ 2147483646 w 15259"/>
                <a:gd name="T9" fmla="*/ 2147483646 h 14672"/>
                <a:gd name="T10" fmla="*/ 2147483646 w 15259"/>
                <a:gd name="T11" fmla="*/ 2147483646 h 14672"/>
                <a:gd name="T12" fmla="*/ 2147483646 w 15259"/>
                <a:gd name="T13" fmla="*/ 2147483646 h 14672"/>
                <a:gd name="T14" fmla="*/ 2147483646 w 15259"/>
                <a:gd name="T15" fmla="*/ 2147483646 h 14672"/>
                <a:gd name="T16" fmla="*/ 2147483646 w 15259"/>
                <a:gd name="T17" fmla="*/ 2147483646 h 14672"/>
                <a:gd name="T18" fmla="*/ 2147483646 w 15259"/>
                <a:gd name="T19" fmla="*/ 2147483646 h 14672"/>
                <a:gd name="T20" fmla="*/ 2147483646 w 15259"/>
                <a:gd name="T21" fmla="*/ 2147483646 h 14672"/>
                <a:gd name="T22" fmla="*/ 2147483646 w 15259"/>
                <a:gd name="T23" fmla="*/ 2147483646 h 14672"/>
                <a:gd name="T24" fmla="*/ 2147483646 w 15259"/>
                <a:gd name="T25" fmla="*/ 2147483646 h 14672"/>
                <a:gd name="T26" fmla="*/ 2147483646 w 15259"/>
                <a:gd name="T27" fmla="*/ 2147483646 h 14672"/>
                <a:gd name="T28" fmla="*/ 2147483646 w 15259"/>
                <a:gd name="T29" fmla="*/ 2147483646 h 14672"/>
                <a:gd name="T30" fmla="*/ 2147483646 w 15259"/>
                <a:gd name="T31" fmla="*/ 2147483646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8" name="Google Shape;944;p32">
              <a:extLst>
                <a:ext uri="{FF2B5EF4-FFF2-40B4-BE49-F238E27FC236}">
                  <a16:creationId xmlns:a16="http://schemas.microsoft.com/office/drawing/2014/main" xmlns="" id="{10D356EF-C5BC-B545-B921-DE347D0AF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715" y="2377828"/>
              <a:ext cx="198513" cy="176951"/>
            </a:xfrm>
            <a:custGeom>
              <a:avLst/>
              <a:gdLst>
                <a:gd name="T0" fmla="*/ 2147483646 w 7966"/>
                <a:gd name="T1" fmla="*/ 2147483646 h 7126"/>
                <a:gd name="T2" fmla="*/ 2147483646 w 7966"/>
                <a:gd name="T3" fmla="*/ 2147483646 h 7126"/>
                <a:gd name="T4" fmla="*/ 2147483646 w 7966"/>
                <a:gd name="T5" fmla="*/ 2147483646 h 7126"/>
                <a:gd name="T6" fmla="*/ 2147483646 w 7966"/>
                <a:gd name="T7" fmla="*/ 2147483646 h 7126"/>
                <a:gd name="T8" fmla="*/ 2147483646 w 7966"/>
                <a:gd name="T9" fmla="*/ 2147483646 h 7126"/>
                <a:gd name="T10" fmla="*/ 2147483646 w 7966"/>
                <a:gd name="T11" fmla="*/ 2147483646 h 7126"/>
                <a:gd name="T12" fmla="*/ 2147483646 w 7966"/>
                <a:gd name="T13" fmla="*/ 2147483646 h 7126"/>
                <a:gd name="T14" fmla="*/ 2147483646 w 7966"/>
                <a:gd name="T15" fmla="*/ 2147483646 h 7126"/>
                <a:gd name="T16" fmla="*/ 2147483646 w 7966"/>
                <a:gd name="T17" fmla="*/ 2147483646 h 7126"/>
                <a:gd name="T18" fmla="*/ 2147483646 w 7966"/>
                <a:gd name="T19" fmla="*/ 2147483646 h 7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79" name="Google Shape;945;p32">
              <a:extLst>
                <a:ext uri="{FF2B5EF4-FFF2-40B4-BE49-F238E27FC236}">
                  <a16:creationId xmlns:a16="http://schemas.microsoft.com/office/drawing/2014/main" xmlns="" id="{CDAB5372-FCE9-14F6-AD4C-1AA5589625F9}"/>
                </a:ext>
              </a:extLst>
            </p:cNvPr>
            <p:cNvSpPr/>
            <p:nvPr/>
          </p:nvSpPr>
          <p:spPr>
            <a:xfrm>
              <a:off x="3366298" y="2481726"/>
              <a:ext cx="11166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0" name="Google Shape;946;p32">
              <a:extLst>
                <a:ext uri="{FF2B5EF4-FFF2-40B4-BE49-F238E27FC236}">
                  <a16:creationId xmlns:a16="http://schemas.microsoft.com/office/drawing/2014/main" xmlns="" id="{57397DE4-B92F-0756-937D-311672644904}"/>
                </a:ext>
              </a:extLst>
            </p:cNvPr>
            <p:cNvSpPr/>
            <p:nvPr/>
          </p:nvSpPr>
          <p:spPr>
            <a:xfrm>
              <a:off x="4123666" y="2481726"/>
              <a:ext cx="110045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1" name="Google Shape;947;p32">
              <a:extLst>
                <a:ext uri="{FF2B5EF4-FFF2-40B4-BE49-F238E27FC236}">
                  <a16:creationId xmlns:a16="http://schemas.microsoft.com/office/drawing/2014/main" xmlns="" id="{7377D7B9-9EF8-1BAF-39BE-777A1982F3BE}"/>
                </a:ext>
              </a:extLst>
            </p:cNvPr>
            <p:cNvSpPr/>
            <p:nvPr/>
          </p:nvSpPr>
          <p:spPr>
            <a:xfrm>
              <a:off x="3558877" y="1746322"/>
              <a:ext cx="474164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2" name="Google Shape;948;p32">
              <a:extLst>
                <a:ext uri="{FF2B5EF4-FFF2-40B4-BE49-F238E27FC236}">
                  <a16:creationId xmlns:a16="http://schemas.microsoft.com/office/drawing/2014/main" xmlns="" id="{01D38414-7C6C-8E87-4E9C-977BCAE18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176" y="2020678"/>
              <a:ext cx="15105" cy="112015"/>
            </a:xfrm>
            <a:custGeom>
              <a:avLst/>
              <a:gdLst>
                <a:gd name="T0" fmla="*/ 2147483646 w 573"/>
                <a:gd name="T1" fmla="*/ 2147483646 h 4471"/>
                <a:gd name="T2" fmla="*/ 2147483646 w 573"/>
                <a:gd name="T3" fmla="*/ 2147483646 h 4471"/>
                <a:gd name="T4" fmla="*/ 2147483646 w 573"/>
                <a:gd name="T5" fmla="*/ 2147483646 h 4471"/>
                <a:gd name="T6" fmla="*/ 2147483646 w 573"/>
                <a:gd name="T7" fmla="*/ 2147483646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3" name="Google Shape;949;p32">
              <a:extLst>
                <a:ext uri="{FF2B5EF4-FFF2-40B4-BE49-F238E27FC236}">
                  <a16:creationId xmlns:a16="http://schemas.microsoft.com/office/drawing/2014/main" xmlns="" id="{990393A7-04E6-B353-3E11-ACDE8D08091D}"/>
                </a:ext>
              </a:extLst>
            </p:cNvPr>
            <p:cNvSpPr/>
            <p:nvPr/>
          </p:nvSpPr>
          <p:spPr>
            <a:xfrm>
              <a:off x="3594480" y="1907040"/>
              <a:ext cx="6149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4" name="Google Shape;950;p32">
              <a:extLst>
                <a:ext uri="{FF2B5EF4-FFF2-40B4-BE49-F238E27FC236}">
                  <a16:creationId xmlns:a16="http://schemas.microsoft.com/office/drawing/2014/main" xmlns="" id="{A95AF2A1-8CE9-B21D-80FD-538F953D9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151" y="1984963"/>
              <a:ext cx="30208" cy="147730"/>
            </a:xfrm>
            <a:custGeom>
              <a:avLst/>
              <a:gdLst>
                <a:gd name="T0" fmla="*/ 0 w 1244"/>
                <a:gd name="T1" fmla="*/ 0 h 5882"/>
                <a:gd name="T2" fmla="*/ 2147483646 w 1244"/>
                <a:gd name="T3" fmla="*/ 2147483646 h 5882"/>
                <a:gd name="T4" fmla="*/ 2147483646 w 1244"/>
                <a:gd name="T5" fmla="*/ 2147483646 h 5882"/>
                <a:gd name="T6" fmla="*/ 2147483646 w 1244"/>
                <a:gd name="T7" fmla="*/ 2147483646 h 5882"/>
                <a:gd name="T8" fmla="*/ 2147483646 w 1244"/>
                <a:gd name="T9" fmla="*/ 2147483646 h 5882"/>
                <a:gd name="T10" fmla="*/ 0 w 1244"/>
                <a:gd name="T11" fmla="*/ 0 h 58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5" name="Google Shape;951;p32">
              <a:extLst>
                <a:ext uri="{FF2B5EF4-FFF2-40B4-BE49-F238E27FC236}">
                  <a16:creationId xmlns:a16="http://schemas.microsoft.com/office/drawing/2014/main" xmlns="" id="{5C26A05F-B191-1ED1-A7AC-6D9667167748}"/>
                </a:ext>
              </a:extLst>
            </p:cNvPr>
            <p:cNvSpPr/>
            <p:nvPr/>
          </p:nvSpPr>
          <p:spPr>
            <a:xfrm>
              <a:off x="3877683" y="1851844"/>
              <a:ext cx="116518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952;p32">
              <a:extLst>
                <a:ext uri="{FF2B5EF4-FFF2-40B4-BE49-F238E27FC236}">
                  <a16:creationId xmlns:a16="http://schemas.microsoft.com/office/drawing/2014/main" xmlns="" id="{FC210354-69E9-3159-9869-38F6A7FD93AF}"/>
                </a:ext>
              </a:extLst>
            </p:cNvPr>
            <p:cNvSpPr/>
            <p:nvPr/>
          </p:nvSpPr>
          <p:spPr>
            <a:xfrm>
              <a:off x="3487672" y="2127823"/>
              <a:ext cx="6214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7" name="Google Shape;953;p32">
              <a:extLst>
                <a:ext uri="{FF2B5EF4-FFF2-40B4-BE49-F238E27FC236}">
                  <a16:creationId xmlns:a16="http://schemas.microsoft.com/office/drawing/2014/main" xmlns="" id="{B77445A1-5939-9C64-A5E4-890262992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7132" y="2132693"/>
              <a:ext cx="110044" cy="224030"/>
            </a:xfrm>
            <a:custGeom>
              <a:avLst/>
              <a:gdLst>
                <a:gd name="T0" fmla="*/ 2147483646 w 4471"/>
                <a:gd name="T1" fmla="*/ 2147483646 h 8975"/>
                <a:gd name="T2" fmla="*/ 2147483646 w 4471"/>
                <a:gd name="T3" fmla="*/ 2147483646 h 8975"/>
                <a:gd name="T4" fmla="*/ 2147483646 w 4471"/>
                <a:gd name="T5" fmla="*/ 2147483646 h 8975"/>
                <a:gd name="T6" fmla="*/ 2147483646 w 4471"/>
                <a:gd name="T7" fmla="*/ 2147483646 h 8975"/>
                <a:gd name="T8" fmla="*/ 2147483646 w 4471"/>
                <a:gd name="T9" fmla="*/ 2147483646 h 8975"/>
                <a:gd name="T10" fmla="*/ 2147483646 w 4471"/>
                <a:gd name="T11" fmla="*/ 2147483646 h 8975"/>
                <a:gd name="T12" fmla="*/ 2147483646 w 4471"/>
                <a:gd name="T13" fmla="*/ 2147483646 h 89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8" name="Google Shape;954;p32">
              <a:extLst>
                <a:ext uri="{FF2B5EF4-FFF2-40B4-BE49-F238E27FC236}">
                  <a16:creationId xmlns:a16="http://schemas.microsoft.com/office/drawing/2014/main" xmlns="" id="{6B4EB027-CC14-5444-3E39-23132193C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176" y="2132693"/>
              <a:ext cx="0" cy="0"/>
            </a:xfrm>
            <a:custGeom>
              <a:avLst/>
              <a:gdLst>
                <a:gd name="T0" fmla="*/ 2147483646 w 1"/>
                <a:gd name="T1" fmla="*/ 2147483646 h 1"/>
                <a:gd name="T2" fmla="*/ 2147483646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89" name="Google Shape;955;p32">
              <a:extLst>
                <a:ext uri="{FF2B5EF4-FFF2-40B4-BE49-F238E27FC236}">
                  <a16:creationId xmlns:a16="http://schemas.microsoft.com/office/drawing/2014/main" xmlns="" id="{B741C20B-5447-55A4-2658-7E6368BFDC43}"/>
                </a:ext>
              </a:extLst>
            </p:cNvPr>
            <p:cNvSpPr/>
            <p:nvPr/>
          </p:nvSpPr>
          <p:spPr>
            <a:xfrm>
              <a:off x="3487672" y="2132693"/>
              <a:ext cx="158594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0" name="Google Shape;956;p32">
              <a:extLst>
                <a:ext uri="{FF2B5EF4-FFF2-40B4-BE49-F238E27FC236}">
                  <a16:creationId xmlns:a16="http://schemas.microsoft.com/office/drawing/2014/main" xmlns="" id="{BB67FB7D-8547-F6E8-8CC9-8FA611CAA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360" y="2132693"/>
              <a:ext cx="112203" cy="224030"/>
            </a:xfrm>
            <a:custGeom>
              <a:avLst/>
              <a:gdLst>
                <a:gd name="T0" fmla="*/ 2147483646 w 4471"/>
                <a:gd name="T1" fmla="*/ 2147483646 h 8975"/>
                <a:gd name="T2" fmla="*/ 2147483646 w 4471"/>
                <a:gd name="T3" fmla="*/ 2147483646 h 8975"/>
                <a:gd name="T4" fmla="*/ 2147483646 w 4471"/>
                <a:gd name="T5" fmla="*/ 2147483646 h 8975"/>
                <a:gd name="T6" fmla="*/ 2147483646 w 4471"/>
                <a:gd name="T7" fmla="*/ 2147483646 h 8975"/>
                <a:gd name="T8" fmla="*/ 2147483646 w 4471"/>
                <a:gd name="T9" fmla="*/ 2147483646 h 8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1" name="Google Shape;957;p32">
              <a:extLst>
                <a:ext uri="{FF2B5EF4-FFF2-40B4-BE49-F238E27FC236}">
                  <a16:creationId xmlns:a16="http://schemas.microsoft.com/office/drawing/2014/main" xmlns="" id="{044F0C08-D5A8-B2B1-90D7-7B8E6A6D4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201" y="2127823"/>
              <a:ext cx="2158" cy="4870"/>
            </a:xfrm>
            <a:custGeom>
              <a:avLst/>
              <a:gdLst>
                <a:gd name="T0" fmla="*/ 0 w 135"/>
                <a:gd name="T1" fmla="*/ 0 h 135"/>
                <a:gd name="T2" fmla="*/ 0 w 135"/>
                <a:gd name="T3" fmla="*/ 2147483646 h 135"/>
                <a:gd name="T4" fmla="*/ 2147483646 w 135"/>
                <a:gd name="T5" fmla="*/ 2147483646 h 135"/>
                <a:gd name="T6" fmla="*/ 0 w 135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2" name="Google Shape;958;p32">
              <a:extLst>
                <a:ext uri="{FF2B5EF4-FFF2-40B4-BE49-F238E27FC236}">
                  <a16:creationId xmlns:a16="http://schemas.microsoft.com/office/drawing/2014/main" xmlns="" id="{6BB1306B-501D-1AD9-1C86-A08C35107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785" y="2127823"/>
              <a:ext cx="60417" cy="25975"/>
            </a:xfrm>
            <a:custGeom>
              <a:avLst/>
              <a:gdLst>
                <a:gd name="T0" fmla="*/ 2147483646 w 2387"/>
                <a:gd name="T1" fmla="*/ 0 h 976"/>
                <a:gd name="T2" fmla="*/ 2147483646 w 2387"/>
                <a:gd name="T3" fmla="*/ 0 h 976"/>
                <a:gd name="T4" fmla="*/ 2147483646 w 2387"/>
                <a:gd name="T5" fmla="*/ 2147483646 h 976"/>
                <a:gd name="T6" fmla="*/ 2147483646 w 2387"/>
                <a:gd name="T7" fmla="*/ 2147483646 h 976"/>
                <a:gd name="T8" fmla="*/ 2147483646 w 2387"/>
                <a:gd name="T9" fmla="*/ 0 h 976"/>
                <a:gd name="T10" fmla="*/ 2147483646 w 2387"/>
                <a:gd name="T11" fmla="*/ 2147483646 h 976"/>
                <a:gd name="T12" fmla="*/ 2147483646 w 2387"/>
                <a:gd name="T13" fmla="*/ 2147483646 h 976"/>
                <a:gd name="T14" fmla="*/ 0 w 2387"/>
                <a:gd name="T15" fmla="*/ 2147483646 h 976"/>
                <a:gd name="T16" fmla="*/ 2147483646 w 2387"/>
                <a:gd name="T17" fmla="*/ 2147483646 h 9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3" name="Google Shape;959;p32">
              <a:extLst>
                <a:ext uri="{FF2B5EF4-FFF2-40B4-BE49-F238E27FC236}">
                  <a16:creationId xmlns:a16="http://schemas.microsoft.com/office/drawing/2014/main" xmlns="" id="{E96B37F5-FD60-76F9-1762-6BF2FFD64B84}"/>
                </a:ext>
              </a:extLst>
            </p:cNvPr>
            <p:cNvSpPr/>
            <p:nvPr/>
          </p:nvSpPr>
          <p:spPr>
            <a:xfrm>
              <a:off x="3934325" y="2127823"/>
              <a:ext cx="174777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4" name="Google Shape;960;p32">
              <a:extLst>
                <a:ext uri="{FF2B5EF4-FFF2-40B4-BE49-F238E27FC236}">
                  <a16:creationId xmlns:a16="http://schemas.microsoft.com/office/drawing/2014/main" xmlns="" id="{1A46BA74-5D26-F02C-E786-B7370AD63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163" y="2093731"/>
              <a:ext cx="107887" cy="238642"/>
            </a:xfrm>
            <a:custGeom>
              <a:avLst/>
              <a:gdLst>
                <a:gd name="T0" fmla="*/ 2147483646 w 4336"/>
                <a:gd name="T1" fmla="*/ 2147483646 h 9546"/>
                <a:gd name="T2" fmla="*/ 2147483646 w 4336"/>
                <a:gd name="T3" fmla="*/ 2147483646 h 9546"/>
                <a:gd name="T4" fmla="*/ 0 w 4336"/>
                <a:gd name="T5" fmla="*/ 2147483646 h 9546"/>
                <a:gd name="T6" fmla="*/ 2147483646 w 4336"/>
                <a:gd name="T7" fmla="*/ 2147483646 h 9546"/>
                <a:gd name="T8" fmla="*/ 2147483646 w 4336"/>
                <a:gd name="T9" fmla="*/ 2147483646 h 9546"/>
                <a:gd name="T10" fmla="*/ 2147483646 w 4336"/>
                <a:gd name="T11" fmla="*/ 2147483646 h 9546"/>
                <a:gd name="T12" fmla="*/ 2147483646 w 4336"/>
                <a:gd name="T13" fmla="*/ 2147483646 h 9546"/>
                <a:gd name="T14" fmla="*/ 2147483646 w 4336"/>
                <a:gd name="T15" fmla="*/ 2147483646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5" name="Google Shape;961;p32">
              <a:extLst>
                <a:ext uri="{FF2B5EF4-FFF2-40B4-BE49-F238E27FC236}">
                  <a16:creationId xmlns:a16="http://schemas.microsoft.com/office/drawing/2014/main" xmlns="" id="{10684B50-4C09-AFC9-93AD-6794894047C4}"/>
                </a:ext>
              </a:extLst>
            </p:cNvPr>
            <p:cNvSpPr/>
            <p:nvPr/>
          </p:nvSpPr>
          <p:spPr>
            <a:xfrm>
              <a:off x="3814570" y="1806388"/>
              <a:ext cx="147266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6" name="Google Shape;962;p32">
              <a:extLst>
                <a:ext uri="{FF2B5EF4-FFF2-40B4-BE49-F238E27FC236}">
                  <a16:creationId xmlns:a16="http://schemas.microsoft.com/office/drawing/2014/main" xmlns="" id="{5DEA1A42-DD5F-36ED-5F59-1E4118EC3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8635" y="2045029"/>
              <a:ext cx="140254" cy="51949"/>
            </a:xfrm>
            <a:custGeom>
              <a:avLst/>
              <a:gdLst>
                <a:gd name="T0" fmla="*/ 2147483646 w 5614"/>
                <a:gd name="T1" fmla="*/ 2147483646 h 2118"/>
                <a:gd name="T2" fmla="*/ 2147483646 w 5614"/>
                <a:gd name="T3" fmla="*/ 2147483646 h 2118"/>
                <a:gd name="T4" fmla="*/ 2147483646 w 5614"/>
                <a:gd name="T5" fmla="*/ 2147483646 h 2118"/>
                <a:gd name="T6" fmla="*/ 2147483646 w 5614"/>
                <a:gd name="T7" fmla="*/ 2147483646 h 2118"/>
                <a:gd name="T8" fmla="*/ 2147483646 w 5614"/>
                <a:gd name="T9" fmla="*/ 2147483646 h 2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7" name="Google Shape;963;p32">
              <a:extLst>
                <a:ext uri="{FF2B5EF4-FFF2-40B4-BE49-F238E27FC236}">
                  <a16:creationId xmlns:a16="http://schemas.microsoft.com/office/drawing/2014/main" xmlns="" id="{1DA38B1F-6CEC-D337-6D0A-CA3044D88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754" y="2045029"/>
              <a:ext cx="144570" cy="48702"/>
            </a:xfrm>
            <a:custGeom>
              <a:avLst/>
              <a:gdLst>
                <a:gd name="T0" fmla="*/ 0 w 5748"/>
                <a:gd name="T1" fmla="*/ 2147483646 h 1950"/>
                <a:gd name="T2" fmla="*/ 2147483646 w 5748"/>
                <a:gd name="T3" fmla="*/ 2147483646 h 1950"/>
                <a:gd name="T4" fmla="*/ 2147483646 w 5748"/>
                <a:gd name="T5" fmla="*/ 2147483646 h 1950"/>
                <a:gd name="T6" fmla="*/ 2147483646 w 5748"/>
                <a:gd name="T7" fmla="*/ 2147483646 h 1950"/>
                <a:gd name="T8" fmla="*/ 0 w 5748"/>
                <a:gd name="T9" fmla="*/ 2147483646 h 1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98" name="Google Shape;964;p32">
              <a:extLst>
                <a:ext uri="{FF2B5EF4-FFF2-40B4-BE49-F238E27FC236}">
                  <a16:creationId xmlns:a16="http://schemas.microsoft.com/office/drawing/2014/main" xmlns="" id="{453FE2FB-7E5A-632E-B9EB-C571880AFCF5}"/>
                </a:ext>
              </a:extLst>
            </p:cNvPr>
            <p:cNvSpPr/>
            <p:nvPr/>
          </p:nvSpPr>
          <p:spPr>
            <a:xfrm>
              <a:off x="3612281" y="1806388"/>
              <a:ext cx="144030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9" name="Google Shape;965;p32">
              <a:extLst>
                <a:ext uri="{FF2B5EF4-FFF2-40B4-BE49-F238E27FC236}">
                  <a16:creationId xmlns:a16="http://schemas.microsoft.com/office/drawing/2014/main" xmlns="" id="{D1FF4A41-2F7D-6FE1-E66A-15F9C3771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278" y="2093731"/>
              <a:ext cx="105730" cy="238642"/>
            </a:xfrm>
            <a:custGeom>
              <a:avLst/>
              <a:gdLst>
                <a:gd name="T0" fmla="*/ 2147483646 w 4202"/>
                <a:gd name="T1" fmla="*/ 2147483646 h 9546"/>
                <a:gd name="T2" fmla="*/ 2147483646 w 4202"/>
                <a:gd name="T3" fmla="*/ 2147483646 h 9546"/>
                <a:gd name="T4" fmla="*/ 2147483646 w 4202"/>
                <a:gd name="T5" fmla="*/ 2147483646 h 9546"/>
                <a:gd name="T6" fmla="*/ 2147483646 w 4202"/>
                <a:gd name="T7" fmla="*/ 2147483646 h 9546"/>
                <a:gd name="T8" fmla="*/ 2147483646 w 4202"/>
                <a:gd name="T9" fmla="*/ 2147483646 h 9546"/>
                <a:gd name="T10" fmla="*/ 2147483646 w 4202"/>
                <a:gd name="T11" fmla="*/ 2147483646 h 9546"/>
                <a:gd name="T12" fmla="*/ 2147483646 w 4202"/>
                <a:gd name="T13" fmla="*/ 2147483646 h 9546"/>
                <a:gd name="T14" fmla="*/ 2147483646 w 4202"/>
                <a:gd name="T15" fmla="*/ 2147483646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0" name="Google Shape;966;p32">
              <a:extLst>
                <a:ext uri="{FF2B5EF4-FFF2-40B4-BE49-F238E27FC236}">
                  <a16:creationId xmlns:a16="http://schemas.microsoft.com/office/drawing/2014/main" xmlns="" id="{1BF9D4C2-4BA7-B8C5-B4AE-76570637D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7222" y="1631060"/>
              <a:ext cx="118675" cy="202926"/>
            </a:xfrm>
            <a:custGeom>
              <a:avLst/>
              <a:gdLst>
                <a:gd name="T0" fmla="*/ 2147483646 w 4773"/>
                <a:gd name="T1" fmla="*/ 0 h 8134"/>
                <a:gd name="T2" fmla="*/ 0 w 4773"/>
                <a:gd name="T3" fmla="*/ 2147483646 h 8134"/>
                <a:gd name="T4" fmla="*/ 0 w 4773"/>
                <a:gd name="T5" fmla="*/ 2147483646 h 8134"/>
                <a:gd name="T6" fmla="*/ 2147483646 w 4773"/>
                <a:gd name="T7" fmla="*/ 2147483646 h 8134"/>
                <a:gd name="T8" fmla="*/ 2147483646 w 4773"/>
                <a:gd name="T9" fmla="*/ 2147483646 h 8134"/>
                <a:gd name="T10" fmla="*/ 2147483646 w 4773"/>
                <a:gd name="T11" fmla="*/ 2147483646 h 8134"/>
                <a:gd name="T12" fmla="*/ 2147483646 w 4773"/>
                <a:gd name="T13" fmla="*/ 2147483646 h 8134"/>
                <a:gd name="T14" fmla="*/ 2147483646 w 4773"/>
                <a:gd name="T15" fmla="*/ 2147483646 h 8134"/>
                <a:gd name="T16" fmla="*/ 2147483646 w 4773"/>
                <a:gd name="T17" fmla="*/ 2147483646 h 8134"/>
                <a:gd name="T18" fmla="*/ 2147483646 w 4773"/>
                <a:gd name="T19" fmla="*/ 0 h 8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1" name="Google Shape;967;p32">
              <a:extLst>
                <a:ext uri="{FF2B5EF4-FFF2-40B4-BE49-F238E27FC236}">
                  <a16:creationId xmlns:a16="http://schemas.microsoft.com/office/drawing/2014/main" xmlns="" id="{132103CF-AC0E-BF54-D676-75121964E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010" y="1730088"/>
              <a:ext cx="101415" cy="42209"/>
            </a:xfrm>
            <a:custGeom>
              <a:avLst/>
              <a:gdLst>
                <a:gd name="T0" fmla="*/ 2147483646 w 4067"/>
                <a:gd name="T1" fmla="*/ 0 h 1681"/>
                <a:gd name="T2" fmla="*/ 2147483646 w 4067"/>
                <a:gd name="T3" fmla="*/ 2147483646 h 1681"/>
                <a:gd name="T4" fmla="*/ 0 w 4067"/>
                <a:gd name="T5" fmla="*/ 2147483646 h 1681"/>
                <a:gd name="T6" fmla="*/ 2147483646 w 4067"/>
                <a:gd name="T7" fmla="*/ 2147483646 h 1681"/>
                <a:gd name="T8" fmla="*/ 2147483646 w 4067"/>
                <a:gd name="T9" fmla="*/ 2147483646 h 1681"/>
                <a:gd name="T10" fmla="*/ 2147483646 w 4067"/>
                <a:gd name="T11" fmla="*/ 2147483646 h 1681"/>
                <a:gd name="T12" fmla="*/ 2147483646 w 4067"/>
                <a:gd name="T13" fmla="*/ 0 h 1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2" name="Google Shape;968;p32">
              <a:extLst>
                <a:ext uri="{FF2B5EF4-FFF2-40B4-BE49-F238E27FC236}">
                  <a16:creationId xmlns:a16="http://schemas.microsoft.com/office/drawing/2014/main" xmlns="" id="{F064A780-86C1-42A1-299B-D822022CA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2788" y="493050"/>
              <a:ext cx="839362" cy="1409119"/>
            </a:xfrm>
            <a:custGeom>
              <a:avLst/>
              <a:gdLst>
                <a:gd name="T0" fmla="*/ 2147483646 w 33610"/>
                <a:gd name="T1" fmla="*/ 2147483646 h 56383"/>
                <a:gd name="T2" fmla="*/ 2147483646 w 33610"/>
                <a:gd name="T3" fmla="*/ 2147483646 h 56383"/>
                <a:gd name="T4" fmla="*/ 2147483646 w 33610"/>
                <a:gd name="T5" fmla="*/ 2147483646 h 56383"/>
                <a:gd name="T6" fmla="*/ 2147483646 w 33610"/>
                <a:gd name="T7" fmla="*/ 2147483646 h 56383"/>
                <a:gd name="T8" fmla="*/ 2147483646 w 33610"/>
                <a:gd name="T9" fmla="*/ 2147483646 h 56383"/>
                <a:gd name="T10" fmla="*/ 2147483646 w 33610"/>
                <a:gd name="T11" fmla="*/ 2147483646 h 56383"/>
                <a:gd name="T12" fmla="*/ 2147483646 w 33610"/>
                <a:gd name="T13" fmla="*/ 2147483646 h 56383"/>
                <a:gd name="T14" fmla="*/ 2147483646 w 33610"/>
                <a:gd name="T15" fmla="*/ 2147483646 h 56383"/>
                <a:gd name="T16" fmla="*/ 2147483646 w 33610"/>
                <a:gd name="T17" fmla="*/ 2147483646 h 56383"/>
                <a:gd name="T18" fmla="*/ 2147483646 w 33610"/>
                <a:gd name="T19" fmla="*/ 2147483646 h 56383"/>
                <a:gd name="T20" fmla="*/ 2147483646 w 33610"/>
                <a:gd name="T21" fmla="*/ 2147483646 h 56383"/>
                <a:gd name="T22" fmla="*/ 2147483646 w 33610"/>
                <a:gd name="T23" fmla="*/ 2147483646 h 56383"/>
                <a:gd name="T24" fmla="*/ 2147483646 w 33610"/>
                <a:gd name="T25" fmla="*/ 2147483646 h 56383"/>
                <a:gd name="T26" fmla="*/ 2147483646 w 33610"/>
                <a:gd name="T27" fmla="*/ 2147483646 h 56383"/>
                <a:gd name="T28" fmla="*/ 2147483646 w 33610"/>
                <a:gd name="T29" fmla="*/ 2147483646 h 56383"/>
                <a:gd name="T30" fmla="*/ 2147483646 w 33610"/>
                <a:gd name="T31" fmla="*/ 2147483646 h 56383"/>
                <a:gd name="T32" fmla="*/ 2147483646 w 33610"/>
                <a:gd name="T33" fmla="*/ 2147483646 h 56383"/>
                <a:gd name="T34" fmla="*/ 2147483646 w 33610"/>
                <a:gd name="T35" fmla="*/ 2147483646 h 56383"/>
                <a:gd name="T36" fmla="*/ 2147483646 w 33610"/>
                <a:gd name="T37" fmla="*/ 2147483646 h 56383"/>
                <a:gd name="T38" fmla="*/ 2147483646 w 33610"/>
                <a:gd name="T39" fmla="*/ 2147483646 h 56383"/>
                <a:gd name="T40" fmla="*/ 2147483646 w 33610"/>
                <a:gd name="T41" fmla="*/ 2147483646 h 56383"/>
                <a:gd name="T42" fmla="*/ 2147483646 w 33610"/>
                <a:gd name="T43" fmla="*/ 2147483646 h 56383"/>
                <a:gd name="T44" fmla="*/ 2147483646 w 33610"/>
                <a:gd name="T45" fmla="*/ 2147483646 h 56383"/>
                <a:gd name="T46" fmla="*/ 2147483646 w 33610"/>
                <a:gd name="T47" fmla="*/ 2147483646 h 56383"/>
                <a:gd name="T48" fmla="*/ 2147483646 w 33610"/>
                <a:gd name="T49" fmla="*/ 2147483646 h 56383"/>
                <a:gd name="T50" fmla="*/ 2147483646 w 33610"/>
                <a:gd name="T51" fmla="*/ 2147483646 h 56383"/>
                <a:gd name="T52" fmla="*/ 2147483646 w 33610"/>
                <a:gd name="T53" fmla="*/ 2147483646 h 56383"/>
                <a:gd name="T54" fmla="*/ 2147483646 w 33610"/>
                <a:gd name="T55" fmla="*/ 2147483646 h 5638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3" name="Google Shape;969;p32">
              <a:extLst>
                <a:ext uri="{FF2B5EF4-FFF2-40B4-BE49-F238E27FC236}">
                  <a16:creationId xmlns:a16="http://schemas.microsoft.com/office/drawing/2014/main" xmlns="" id="{256E375F-B0A6-CCC9-4CCB-9E7F06F0A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777" y="538505"/>
              <a:ext cx="304241" cy="1173725"/>
            </a:xfrm>
            <a:custGeom>
              <a:avLst/>
              <a:gdLst>
                <a:gd name="T0" fmla="*/ 2147483646 w 12167"/>
                <a:gd name="T1" fmla="*/ 2147483646 h 46919"/>
                <a:gd name="T2" fmla="*/ 2147483646 w 12167"/>
                <a:gd name="T3" fmla="*/ 2147483646 h 46919"/>
                <a:gd name="T4" fmla="*/ 0 w 12167"/>
                <a:gd name="T5" fmla="*/ 2147483646 h 46919"/>
                <a:gd name="T6" fmla="*/ 2147483646 w 12167"/>
                <a:gd name="T7" fmla="*/ 2147483646 h 46919"/>
                <a:gd name="T8" fmla="*/ 2147483646 w 12167"/>
                <a:gd name="T9" fmla="*/ 2147483646 h 46919"/>
                <a:gd name="T10" fmla="*/ 2147483646 w 12167"/>
                <a:gd name="T11" fmla="*/ 2147483646 h 46919"/>
                <a:gd name="T12" fmla="*/ 2147483646 w 12167"/>
                <a:gd name="T13" fmla="*/ 2147483646 h 46919"/>
                <a:gd name="T14" fmla="*/ 2147483646 w 12167"/>
                <a:gd name="T15" fmla="*/ 2147483646 h 46919"/>
                <a:gd name="T16" fmla="*/ 2147483646 w 12167"/>
                <a:gd name="T17" fmla="*/ 2147483646 h 46919"/>
                <a:gd name="T18" fmla="*/ 2147483646 w 12167"/>
                <a:gd name="T19" fmla="*/ 2147483646 h 46919"/>
                <a:gd name="T20" fmla="*/ 2147483646 w 12167"/>
                <a:gd name="T21" fmla="*/ 2147483646 h 46919"/>
                <a:gd name="T22" fmla="*/ 2147483646 w 12167"/>
                <a:gd name="T23" fmla="*/ 2147483646 h 46919"/>
                <a:gd name="T24" fmla="*/ 2147483646 w 12167"/>
                <a:gd name="T25" fmla="*/ 2147483646 h 46919"/>
                <a:gd name="T26" fmla="*/ 2147483646 w 12167"/>
                <a:gd name="T27" fmla="*/ 2147483646 h 46919"/>
                <a:gd name="T28" fmla="*/ 2147483646 w 12167"/>
                <a:gd name="T29" fmla="*/ 2147483646 h 46919"/>
                <a:gd name="T30" fmla="*/ 2147483646 w 12167"/>
                <a:gd name="T31" fmla="*/ 2147483646 h 46919"/>
                <a:gd name="T32" fmla="*/ 2147483646 w 12167"/>
                <a:gd name="T33" fmla="*/ 2147483646 h 46919"/>
                <a:gd name="T34" fmla="*/ 2147483646 w 12167"/>
                <a:gd name="T35" fmla="*/ 2147483646 h 46919"/>
                <a:gd name="T36" fmla="*/ 2147483646 w 12167"/>
                <a:gd name="T37" fmla="*/ 2147483646 h 46919"/>
                <a:gd name="T38" fmla="*/ 2147483646 w 12167"/>
                <a:gd name="T39" fmla="*/ 2147483646 h 46919"/>
                <a:gd name="T40" fmla="*/ 2147483646 w 12167"/>
                <a:gd name="T41" fmla="*/ 2147483646 h 46919"/>
                <a:gd name="T42" fmla="*/ 2147483646 w 12167"/>
                <a:gd name="T43" fmla="*/ 2147483646 h 46919"/>
                <a:gd name="T44" fmla="*/ 2147483646 w 12167"/>
                <a:gd name="T45" fmla="*/ 2147483646 h 46919"/>
                <a:gd name="T46" fmla="*/ 2147483646 w 12167"/>
                <a:gd name="T47" fmla="*/ 2147483646 h 46919"/>
                <a:gd name="T48" fmla="*/ 2147483646 w 12167"/>
                <a:gd name="T49" fmla="*/ 2147483646 h 46919"/>
                <a:gd name="T50" fmla="*/ 2147483646 w 12167"/>
                <a:gd name="T51" fmla="*/ 2147483646 h 469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4" name="Google Shape;970;p32">
              <a:extLst>
                <a:ext uri="{FF2B5EF4-FFF2-40B4-BE49-F238E27FC236}">
                  <a16:creationId xmlns:a16="http://schemas.microsoft.com/office/drawing/2014/main" xmlns="" id="{324DC431-15B3-2831-3775-DCB4CBEB3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8975" y="713834"/>
              <a:ext cx="860939" cy="1397756"/>
            </a:xfrm>
            <a:custGeom>
              <a:avLst/>
              <a:gdLst>
                <a:gd name="T0" fmla="*/ 0 w 34450"/>
                <a:gd name="T1" fmla="*/ 2147483646 h 55868"/>
                <a:gd name="T2" fmla="*/ 0 w 34450"/>
                <a:gd name="T3" fmla="*/ 2147483646 h 55868"/>
                <a:gd name="T4" fmla="*/ 2147483646 w 34450"/>
                <a:gd name="T5" fmla="*/ 2147483646 h 55868"/>
                <a:gd name="T6" fmla="*/ 2147483646 w 34450"/>
                <a:gd name="T7" fmla="*/ 2147483646 h 55868"/>
                <a:gd name="T8" fmla="*/ 0 w 34450"/>
                <a:gd name="T9" fmla="*/ 2147483646 h 55868"/>
                <a:gd name="T10" fmla="*/ 2147483646 w 34450"/>
                <a:gd name="T11" fmla="*/ 0 h 55868"/>
                <a:gd name="T12" fmla="*/ 2147483646 w 34450"/>
                <a:gd name="T13" fmla="*/ 2147483646 h 55868"/>
                <a:gd name="T14" fmla="*/ 2147483646 w 34450"/>
                <a:gd name="T15" fmla="*/ 2147483646 h 55868"/>
                <a:gd name="T16" fmla="*/ 2147483646 w 34450"/>
                <a:gd name="T17" fmla="*/ 2147483646 h 55868"/>
                <a:gd name="T18" fmla="*/ 2147483646 w 34450"/>
                <a:gd name="T19" fmla="*/ 2147483646 h 55868"/>
                <a:gd name="T20" fmla="*/ 2147483646 w 34450"/>
                <a:gd name="T21" fmla="*/ 2147483646 h 55868"/>
                <a:gd name="T22" fmla="*/ 2147483646 w 34450"/>
                <a:gd name="T23" fmla="*/ 2147483646 h 55868"/>
                <a:gd name="T24" fmla="*/ 2147483646 w 34450"/>
                <a:gd name="T25" fmla="*/ 2147483646 h 55868"/>
                <a:gd name="T26" fmla="*/ 2147483646 w 34450"/>
                <a:gd name="T27" fmla="*/ 2147483646 h 55868"/>
                <a:gd name="T28" fmla="*/ 2147483646 w 34450"/>
                <a:gd name="T29" fmla="*/ 2147483646 h 55868"/>
                <a:gd name="T30" fmla="*/ 2147483646 w 34450"/>
                <a:gd name="T31" fmla="*/ 2147483646 h 55868"/>
                <a:gd name="T32" fmla="*/ 2147483646 w 34450"/>
                <a:gd name="T33" fmla="*/ 2147483646 h 55868"/>
                <a:gd name="T34" fmla="*/ 2147483646 w 34450"/>
                <a:gd name="T35" fmla="*/ 2147483646 h 55868"/>
                <a:gd name="T36" fmla="*/ 2147483646 w 34450"/>
                <a:gd name="T37" fmla="*/ 2147483646 h 55868"/>
                <a:gd name="T38" fmla="*/ 2147483646 w 34450"/>
                <a:gd name="T39" fmla="*/ 2147483646 h 55868"/>
                <a:gd name="T40" fmla="*/ 2147483646 w 34450"/>
                <a:gd name="T41" fmla="*/ 2147483646 h 55868"/>
                <a:gd name="T42" fmla="*/ 2147483646 w 34450"/>
                <a:gd name="T43" fmla="*/ 2147483646 h 55868"/>
                <a:gd name="T44" fmla="*/ 2147483646 w 34450"/>
                <a:gd name="T45" fmla="*/ 2147483646 h 55868"/>
                <a:gd name="T46" fmla="*/ 2147483646 w 34450"/>
                <a:gd name="T47" fmla="*/ 2147483646 h 55868"/>
                <a:gd name="T48" fmla="*/ 2147483646 w 34450"/>
                <a:gd name="T49" fmla="*/ 2147483646 h 55868"/>
                <a:gd name="T50" fmla="*/ 2147483646 w 34450"/>
                <a:gd name="T51" fmla="*/ 2147483646 h 55868"/>
                <a:gd name="T52" fmla="*/ 2147483646 w 34450"/>
                <a:gd name="T53" fmla="*/ 2147483646 h 55868"/>
                <a:gd name="T54" fmla="*/ 2147483646 w 34450"/>
                <a:gd name="T55" fmla="*/ 2147483646 h 55868"/>
                <a:gd name="T56" fmla="*/ 2147483646 w 34450"/>
                <a:gd name="T57" fmla="*/ 2147483646 h 55868"/>
                <a:gd name="T58" fmla="*/ 2147483646 w 34450"/>
                <a:gd name="T59" fmla="*/ 2147483646 h 55868"/>
                <a:gd name="T60" fmla="*/ 2147483646 w 34450"/>
                <a:gd name="T61" fmla="*/ 2147483646 h 55868"/>
                <a:gd name="T62" fmla="*/ 2147483646 w 34450"/>
                <a:gd name="T63" fmla="*/ 0 h 558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5" name="Google Shape;971;p32">
              <a:extLst>
                <a:ext uri="{FF2B5EF4-FFF2-40B4-BE49-F238E27FC236}">
                  <a16:creationId xmlns:a16="http://schemas.microsoft.com/office/drawing/2014/main" xmlns="" id="{9B925408-F885-1624-A220-9060390D7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419" y="1369691"/>
              <a:ext cx="315031" cy="512997"/>
            </a:xfrm>
            <a:custGeom>
              <a:avLst/>
              <a:gdLst>
                <a:gd name="T0" fmla="*/ 2147483646 w 12604"/>
                <a:gd name="T1" fmla="*/ 0 h 20569"/>
                <a:gd name="T2" fmla="*/ 2147483646 w 12604"/>
                <a:gd name="T3" fmla="*/ 2147483646 h 20569"/>
                <a:gd name="T4" fmla="*/ 0 w 12604"/>
                <a:gd name="T5" fmla="*/ 2147483646 h 20569"/>
                <a:gd name="T6" fmla="*/ 2147483646 w 12604"/>
                <a:gd name="T7" fmla="*/ 2147483646 h 20569"/>
                <a:gd name="T8" fmla="*/ 2147483646 w 12604"/>
                <a:gd name="T9" fmla="*/ 2147483646 h 20569"/>
                <a:gd name="T10" fmla="*/ 2147483646 w 12604"/>
                <a:gd name="T11" fmla="*/ 0 h 20569"/>
                <a:gd name="T12" fmla="*/ 2147483646 w 12604"/>
                <a:gd name="T13" fmla="*/ 2147483646 h 20569"/>
                <a:gd name="T14" fmla="*/ 2147483646 w 12604"/>
                <a:gd name="T15" fmla="*/ 2147483646 h 20569"/>
                <a:gd name="T16" fmla="*/ 2147483646 w 12604"/>
                <a:gd name="T17" fmla="*/ 2147483646 h 20569"/>
                <a:gd name="T18" fmla="*/ 2147483646 w 12604"/>
                <a:gd name="T19" fmla="*/ 2147483646 h 20569"/>
                <a:gd name="T20" fmla="*/ 2147483646 w 12604"/>
                <a:gd name="T21" fmla="*/ 2147483646 h 20569"/>
                <a:gd name="T22" fmla="*/ 2147483646 w 12604"/>
                <a:gd name="T23" fmla="*/ 2147483646 h 20569"/>
                <a:gd name="T24" fmla="*/ 2147483646 w 12604"/>
                <a:gd name="T25" fmla="*/ 2147483646 h 20569"/>
                <a:gd name="T26" fmla="*/ 2147483646 w 12604"/>
                <a:gd name="T27" fmla="*/ 2147483646 h 20569"/>
                <a:gd name="T28" fmla="*/ 2147483646 w 12604"/>
                <a:gd name="T29" fmla="*/ 2147483646 h 20569"/>
                <a:gd name="T30" fmla="*/ 2147483646 w 12604"/>
                <a:gd name="T31" fmla="*/ 2147483646 h 20569"/>
                <a:gd name="T32" fmla="*/ 2147483646 w 12604"/>
                <a:gd name="T33" fmla="*/ 2147483646 h 20569"/>
                <a:gd name="T34" fmla="*/ 2147483646 w 12604"/>
                <a:gd name="T35" fmla="*/ 2147483646 h 20569"/>
                <a:gd name="T36" fmla="*/ 2147483646 w 12604"/>
                <a:gd name="T37" fmla="*/ 2147483646 h 20569"/>
                <a:gd name="T38" fmla="*/ 2147483646 w 12604"/>
                <a:gd name="T39" fmla="*/ 2147483646 h 20569"/>
                <a:gd name="T40" fmla="*/ 2147483646 w 12604"/>
                <a:gd name="T41" fmla="*/ 2147483646 h 20569"/>
                <a:gd name="T42" fmla="*/ 2147483646 w 12604"/>
                <a:gd name="T43" fmla="*/ 2147483646 h 2056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6" name="Google Shape;972;p32">
              <a:extLst>
                <a:ext uri="{FF2B5EF4-FFF2-40B4-BE49-F238E27FC236}">
                  <a16:creationId xmlns:a16="http://schemas.microsoft.com/office/drawing/2014/main" xmlns="" id="{8BB70614-C811-BAE4-BE6A-610393EC9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994" y="661885"/>
              <a:ext cx="1124184" cy="1071450"/>
            </a:xfrm>
            <a:custGeom>
              <a:avLst/>
              <a:gdLst>
                <a:gd name="T0" fmla="*/ 2147483646 w 44970"/>
                <a:gd name="T1" fmla="*/ 2147483646 h 42852"/>
                <a:gd name="T2" fmla="*/ 2147483646 w 44970"/>
                <a:gd name="T3" fmla="*/ 2147483646 h 42852"/>
                <a:gd name="T4" fmla="*/ 2147483646 w 44970"/>
                <a:gd name="T5" fmla="*/ 2147483646 h 42852"/>
                <a:gd name="T6" fmla="*/ 2147483646 w 44970"/>
                <a:gd name="T7" fmla="*/ 2147483646 h 42852"/>
                <a:gd name="T8" fmla="*/ 2147483646 w 44970"/>
                <a:gd name="T9" fmla="*/ 2147483646 h 42852"/>
                <a:gd name="T10" fmla="*/ 2147483646 w 44970"/>
                <a:gd name="T11" fmla="*/ 2147483646 h 42852"/>
                <a:gd name="T12" fmla="*/ 2147483646 w 44970"/>
                <a:gd name="T13" fmla="*/ 2147483646 h 42852"/>
                <a:gd name="T14" fmla="*/ 2147483646 w 44970"/>
                <a:gd name="T15" fmla="*/ 2147483646 h 42852"/>
                <a:gd name="T16" fmla="*/ 2147483646 w 44970"/>
                <a:gd name="T17" fmla="*/ 2147483646 h 42852"/>
                <a:gd name="T18" fmla="*/ 2147483646 w 44970"/>
                <a:gd name="T19" fmla="*/ 2147483646 h 42852"/>
                <a:gd name="T20" fmla="*/ 2147483646 w 44970"/>
                <a:gd name="T21" fmla="*/ 2147483646 h 42852"/>
                <a:gd name="T22" fmla="*/ 2147483646 w 44970"/>
                <a:gd name="T23" fmla="*/ 2147483646 h 42852"/>
                <a:gd name="T24" fmla="*/ 2147483646 w 44970"/>
                <a:gd name="T25" fmla="*/ 2147483646 h 428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7" name="Google Shape;973;p32">
              <a:extLst>
                <a:ext uri="{FF2B5EF4-FFF2-40B4-BE49-F238E27FC236}">
                  <a16:creationId xmlns:a16="http://schemas.microsoft.com/office/drawing/2014/main" xmlns="" id="{F63955BE-BD39-162C-D378-03ABF1C23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3352" y="1064490"/>
              <a:ext cx="828574" cy="259745"/>
            </a:xfrm>
            <a:custGeom>
              <a:avLst/>
              <a:gdLst>
                <a:gd name="T0" fmla="*/ 2147483646 w 33206"/>
                <a:gd name="T1" fmla="*/ 0 h 10386"/>
                <a:gd name="T2" fmla="*/ 2147483646 w 33206"/>
                <a:gd name="T3" fmla="*/ 2147483646 h 10386"/>
                <a:gd name="T4" fmla="*/ 2147483646 w 33206"/>
                <a:gd name="T5" fmla="*/ 2147483646 h 10386"/>
                <a:gd name="T6" fmla="*/ 2147483646 w 33206"/>
                <a:gd name="T7" fmla="*/ 2147483646 h 10386"/>
                <a:gd name="T8" fmla="*/ 2147483646 w 33206"/>
                <a:gd name="T9" fmla="*/ 0 h 10386"/>
                <a:gd name="T10" fmla="*/ 0 w 33206"/>
                <a:gd name="T11" fmla="*/ 2147483646 h 10386"/>
                <a:gd name="T12" fmla="*/ 2147483646 w 33206"/>
                <a:gd name="T13" fmla="*/ 2147483646 h 10386"/>
                <a:gd name="T14" fmla="*/ 2147483646 w 33206"/>
                <a:gd name="T15" fmla="*/ 2147483646 h 10386"/>
                <a:gd name="T16" fmla="*/ 0 w 33206"/>
                <a:gd name="T17" fmla="*/ 2147483646 h 10386"/>
                <a:gd name="T18" fmla="*/ 2147483646 w 33206"/>
                <a:gd name="T19" fmla="*/ 2147483646 h 10386"/>
                <a:gd name="T20" fmla="*/ 2147483646 w 33206"/>
                <a:gd name="T21" fmla="*/ 2147483646 h 10386"/>
                <a:gd name="T22" fmla="*/ 2147483646 w 33206"/>
                <a:gd name="T23" fmla="*/ 2147483646 h 10386"/>
                <a:gd name="T24" fmla="*/ 2147483646 w 33206"/>
                <a:gd name="T25" fmla="*/ 2147483646 h 10386"/>
                <a:gd name="T26" fmla="*/ 2147483646 w 33206"/>
                <a:gd name="T27" fmla="*/ 2147483646 h 10386"/>
                <a:gd name="T28" fmla="*/ 2147483646 w 33206"/>
                <a:gd name="T29" fmla="*/ 2147483646 h 10386"/>
                <a:gd name="T30" fmla="*/ 2147483646 w 33206"/>
                <a:gd name="T31" fmla="*/ 2147483646 h 103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8" name="Google Shape;974;p32">
              <a:extLst>
                <a:ext uri="{FF2B5EF4-FFF2-40B4-BE49-F238E27FC236}">
                  <a16:creationId xmlns:a16="http://schemas.microsoft.com/office/drawing/2014/main" xmlns="" id="{C2B8E2B8-223D-E3DB-23FA-6B65653BD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077" y="1267417"/>
              <a:ext cx="56101" cy="94158"/>
            </a:xfrm>
            <a:custGeom>
              <a:avLst/>
              <a:gdLst>
                <a:gd name="T0" fmla="*/ 2147483646 w 2253"/>
                <a:gd name="T1" fmla="*/ 2147483646 h 3799"/>
                <a:gd name="T2" fmla="*/ 2147483646 w 2253"/>
                <a:gd name="T3" fmla="*/ 2147483646 h 3799"/>
                <a:gd name="T4" fmla="*/ 2147483646 w 2253"/>
                <a:gd name="T5" fmla="*/ 2147483646 h 37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09" name="Google Shape;975;p32">
              <a:extLst>
                <a:ext uri="{FF2B5EF4-FFF2-40B4-BE49-F238E27FC236}">
                  <a16:creationId xmlns:a16="http://schemas.microsoft.com/office/drawing/2014/main" xmlns="" id="{0234287E-2686-EA57-00DA-8E90FFD98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9976" y="1463849"/>
              <a:ext cx="53944" cy="9740"/>
            </a:xfrm>
            <a:custGeom>
              <a:avLst/>
              <a:gdLst>
                <a:gd name="T0" fmla="*/ 2147483646 w 2118"/>
                <a:gd name="T1" fmla="*/ 2147483646 h 438"/>
                <a:gd name="T2" fmla="*/ 2147483646 w 2118"/>
                <a:gd name="T3" fmla="*/ 2147483646 h 438"/>
                <a:gd name="T4" fmla="*/ 0 w 2118"/>
                <a:gd name="T5" fmla="*/ 2147483646 h 438"/>
                <a:gd name="T6" fmla="*/ 2147483646 w 2118"/>
                <a:gd name="T7" fmla="*/ 2147483646 h 4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0" name="Google Shape;976;p32">
              <a:extLst>
                <a:ext uri="{FF2B5EF4-FFF2-40B4-BE49-F238E27FC236}">
                  <a16:creationId xmlns:a16="http://schemas.microsoft.com/office/drawing/2014/main" xmlns="" id="{D241284B-2F34-9823-0CF9-07541EAFD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714" y="1243065"/>
              <a:ext cx="129465" cy="230524"/>
            </a:xfrm>
            <a:custGeom>
              <a:avLst/>
              <a:gdLst>
                <a:gd name="T0" fmla="*/ 2147483646 w 5211"/>
                <a:gd name="T1" fmla="*/ 2147483646 h 9244"/>
                <a:gd name="T2" fmla="*/ 2147483646 w 5211"/>
                <a:gd name="T3" fmla="*/ 2147483646 h 9244"/>
                <a:gd name="T4" fmla="*/ 2147483646 w 5211"/>
                <a:gd name="T5" fmla="*/ 2147483646 h 9244"/>
                <a:gd name="T6" fmla="*/ 2147483646 w 5211"/>
                <a:gd name="T7" fmla="*/ 2147483646 h 9244"/>
                <a:gd name="T8" fmla="*/ 2147483646 w 5211"/>
                <a:gd name="T9" fmla="*/ 2147483646 h 9244"/>
                <a:gd name="T10" fmla="*/ 2147483646 w 5211"/>
                <a:gd name="T11" fmla="*/ 2147483646 h 9244"/>
                <a:gd name="T12" fmla="*/ 2147483646 w 5211"/>
                <a:gd name="T13" fmla="*/ 2147483646 h 9244"/>
                <a:gd name="T14" fmla="*/ 2147483646 w 5211"/>
                <a:gd name="T15" fmla="*/ 2147483646 h 9244"/>
                <a:gd name="T16" fmla="*/ 2147483646 w 5211"/>
                <a:gd name="T17" fmla="*/ 2147483646 h 9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1" name="Google Shape;977;p32">
              <a:extLst>
                <a:ext uri="{FF2B5EF4-FFF2-40B4-BE49-F238E27FC236}">
                  <a16:creationId xmlns:a16="http://schemas.microsoft.com/office/drawing/2014/main" xmlns="" id="{16A928BC-47DE-1AB7-D5B7-DDA307DFF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8782" y="1445992"/>
              <a:ext cx="10789" cy="21104"/>
            </a:xfrm>
            <a:custGeom>
              <a:avLst/>
              <a:gdLst>
                <a:gd name="T0" fmla="*/ 2147483646 w 404"/>
                <a:gd name="T1" fmla="*/ 0 h 841"/>
                <a:gd name="T2" fmla="*/ 2147483646 w 404"/>
                <a:gd name="T3" fmla="*/ 2147483646 h 841"/>
                <a:gd name="T4" fmla="*/ 2147483646 w 404"/>
                <a:gd name="T5" fmla="*/ 2147483646 h 841"/>
                <a:gd name="T6" fmla="*/ 2147483646 w 404"/>
                <a:gd name="T7" fmla="*/ 2147483646 h 841"/>
                <a:gd name="T8" fmla="*/ 2147483646 w 404"/>
                <a:gd name="T9" fmla="*/ 0 h 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2" name="Google Shape;978;p32">
              <a:extLst>
                <a:ext uri="{FF2B5EF4-FFF2-40B4-BE49-F238E27FC236}">
                  <a16:creationId xmlns:a16="http://schemas.microsoft.com/office/drawing/2014/main" xmlns="" id="{6ED1F9C5-0854-0CFA-EE45-39D7E8763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310" y="1421640"/>
              <a:ext cx="38839" cy="82794"/>
            </a:xfrm>
            <a:custGeom>
              <a:avLst/>
              <a:gdLst>
                <a:gd name="T0" fmla="*/ 2147483646 w 1547"/>
                <a:gd name="T1" fmla="*/ 2147483646 h 3359"/>
                <a:gd name="T2" fmla="*/ 2147483646 w 1547"/>
                <a:gd name="T3" fmla="*/ 2147483646 h 3359"/>
                <a:gd name="T4" fmla="*/ 2147483646 w 1547"/>
                <a:gd name="T5" fmla="*/ 2147483646 h 3359"/>
                <a:gd name="T6" fmla="*/ 2147483646 w 1547"/>
                <a:gd name="T7" fmla="*/ 2147483646 h 3359"/>
                <a:gd name="T8" fmla="*/ 2147483646 w 1547"/>
                <a:gd name="T9" fmla="*/ 2147483646 h 3359"/>
                <a:gd name="T10" fmla="*/ 2147483646 w 1547"/>
                <a:gd name="T11" fmla="*/ 2147483646 h 3359"/>
                <a:gd name="T12" fmla="*/ 2147483646 w 1547"/>
                <a:gd name="T13" fmla="*/ 2147483646 h 3359"/>
                <a:gd name="T14" fmla="*/ 2147483646 w 1547"/>
                <a:gd name="T15" fmla="*/ 2147483646 h 3359"/>
                <a:gd name="T16" fmla="*/ 2147483646 w 1547"/>
                <a:gd name="T17" fmla="*/ 2147483646 h 3359"/>
                <a:gd name="T18" fmla="*/ 2147483646 w 1547"/>
                <a:gd name="T19" fmla="*/ 2147483646 h 3359"/>
                <a:gd name="T20" fmla="*/ 2147483646 w 1547"/>
                <a:gd name="T21" fmla="*/ 2147483646 h 3359"/>
                <a:gd name="T22" fmla="*/ 0 w 1547"/>
                <a:gd name="T23" fmla="*/ 2147483646 h 3359"/>
                <a:gd name="T24" fmla="*/ 0 w 1547"/>
                <a:gd name="T25" fmla="*/ 2147483646 h 3359"/>
                <a:gd name="T26" fmla="*/ 2147483646 w 1547"/>
                <a:gd name="T27" fmla="*/ 2147483646 h 33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cubicBezTo>
                    <a:pt x="104" y="2474"/>
                    <a:pt x="232" y="2123"/>
                    <a:pt x="437" y="1849"/>
                  </a:cubicBezTo>
                  <a:lnTo>
                    <a:pt x="303" y="1849"/>
                  </a:ln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3" name="Google Shape;979;p32">
              <a:extLst>
                <a:ext uri="{FF2B5EF4-FFF2-40B4-BE49-F238E27FC236}">
                  <a16:creationId xmlns:a16="http://schemas.microsoft.com/office/drawing/2014/main" xmlns="" id="{08366BA1-1913-E567-6A8D-E3F4E2114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310" y="1320989"/>
              <a:ext cx="174777" cy="297084"/>
            </a:xfrm>
            <a:custGeom>
              <a:avLst/>
              <a:gdLst>
                <a:gd name="T0" fmla="*/ 2147483646 w 7025"/>
                <a:gd name="T1" fmla="*/ 2147483646 h 11899"/>
                <a:gd name="T2" fmla="*/ 2147483646 w 7025"/>
                <a:gd name="T3" fmla="*/ 2147483646 h 11899"/>
                <a:gd name="T4" fmla="*/ 2147483646 w 7025"/>
                <a:gd name="T5" fmla="*/ 2147483646 h 11899"/>
                <a:gd name="T6" fmla="*/ 2147483646 w 7025"/>
                <a:gd name="T7" fmla="*/ 2147483646 h 11899"/>
                <a:gd name="T8" fmla="*/ 2147483646 w 7025"/>
                <a:gd name="T9" fmla="*/ 2147483646 h 11899"/>
                <a:gd name="T10" fmla="*/ 2147483646 w 7025"/>
                <a:gd name="T11" fmla="*/ 2147483646 h 11899"/>
                <a:gd name="T12" fmla="*/ 2147483646 w 7025"/>
                <a:gd name="T13" fmla="*/ 2147483646 h 11899"/>
                <a:gd name="T14" fmla="*/ 2147483646 w 7025"/>
                <a:gd name="T15" fmla="*/ 2147483646 h 11899"/>
                <a:gd name="T16" fmla="*/ 0 w 7025"/>
                <a:gd name="T17" fmla="*/ 2147483646 h 11899"/>
                <a:gd name="T18" fmla="*/ 2147483646 w 7025"/>
                <a:gd name="T19" fmla="*/ 2147483646 h 11899"/>
                <a:gd name="T20" fmla="*/ 2147483646 w 7025"/>
                <a:gd name="T21" fmla="*/ 2147483646 h 11899"/>
                <a:gd name="T22" fmla="*/ 2147483646 w 7025"/>
                <a:gd name="T23" fmla="*/ 2147483646 h 11899"/>
                <a:gd name="T24" fmla="*/ 2147483646 w 7025"/>
                <a:gd name="T25" fmla="*/ 2147483646 h 11899"/>
                <a:gd name="T26" fmla="*/ 2147483646 w 7025"/>
                <a:gd name="T27" fmla="*/ 2147483646 h 11899"/>
                <a:gd name="T28" fmla="*/ 2147483646 w 7025"/>
                <a:gd name="T29" fmla="*/ 2147483646 h 11899"/>
                <a:gd name="T30" fmla="*/ 2147483646 w 7025"/>
                <a:gd name="T31" fmla="*/ 2147483646 h 118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4" name="Google Shape;980;p32">
              <a:extLst>
                <a:ext uri="{FF2B5EF4-FFF2-40B4-BE49-F238E27FC236}">
                  <a16:creationId xmlns:a16="http://schemas.microsoft.com/office/drawing/2014/main" xmlns="" id="{775AE623-7A2C-8E1C-8645-C5FEDF719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740" y="530389"/>
              <a:ext cx="1320540" cy="899369"/>
            </a:xfrm>
            <a:custGeom>
              <a:avLst/>
              <a:gdLst>
                <a:gd name="T0" fmla="*/ 2147483646 w 52800"/>
                <a:gd name="T1" fmla="*/ 0 h 35952"/>
                <a:gd name="T2" fmla="*/ 2147483646 w 52800"/>
                <a:gd name="T3" fmla="*/ 2147483646 h 35952"/>
                <a:gd name="T4" fmla="*/ 2147483646 w 52800"/>
                <a:gd name="T5" fmla="*/ 2147483646 h 35952"/>
                <a:gd name="T6" fmla="*/ 2147483646 w 52800"/>
                <a:gd name="T7" fmla="*/ 2147483646 h 35952"/>
                <a:gd name="T8" fmla="*/ 2147483646 w 52800"/>
                <a:gd name="T9" fmla="*/ 2147483646 h 35952"/>
                <a:gd name="T10" fmla="*/ 2147483646 w 52800"/>
                <a:gd name="T11" fmla="*/ 2147483646 h 35952"/>
                <a:gd name="T12" fmla="*/ 2147483646 w 52800"/>
                <a:gd name="T13" fmla="*/ 2147483646 h 35952"/>
                <a:gd name="T14" fmla="*/ 2147483646 w 52800"/>
                <a:gd name="T15" fmla="*/ 2147483646 h 35952"/>
                <a:gd name="T16" fmla="*/ 2147483646 w 52800"/>
                <a:gd name="T17" fmla="*/ 2147483646 h 35952"/>
                <a:gd name="T18" fmla="*/ 2147483646 w 52800"/>
                <a:gd name="T19" fmla="*/ 2147483646 h 35952"/>
                <a:gd name="T20" fmla="*/ 2147483646 w 52800"/>
                <a:gd name="T21" fmla="*/ 2147483646 h 35952"/>
                <a:gd name="T22" fmla="*/ 2147483646 w 52800"/>
                <a:gd name="T23" fmla="*/ 2147483646 h 35952"/>
                <a:gd name="T24" fmla="*/ 0 w 52800"/>
                <a:gd name="T25" fmla="*/ 2147483646 h 35952"/>
                <a:gd name="T26" fmla="*/ 2147483646 w 52800"/>
                <a:gd name="T27" fmla="*/ 2147483646 h 35952"/>
                <a:gd name="T28" fmla="*/ 2147483646 w 52800"/>
                <a:gd name="T29" fmla="*/ 2147483646 h 35952"/>
                <a:gd name="T30" fmla="*/ 2147483646 w 52800"/>
                <a:gd name="T31" fmla="*/ 2147483646 h 35952"/>
                <a:gd name="T32" fmla="*/ 2147483646 w 52800"/>
                <a:gd name="T33" fmla="*/ 2147483646 h 35952"/>
                <a:gd name="T34" fmla="*/ 2147483646 w 52800"/>
                <a:gd name="T35" fmla="*/ 2147483646 h 35952"/>
                <a:gd name="T36" fmla="*/ 2147483646 w 52800"/>
                <a:gd name="T37" fmla="*/ 2147483646 h 35952"/>
                <a:gd name="T38" fmla="*/ 2147483646 w 52800"/>
                <a:gd name="T39" fmla="*/ 2147483646 h 35952"/>
                <a:gd name="T40" fmla="*/ 2147483646 w 52800"/>
                <a:gd name="T41" fmla="*/ 2147483646 h 35952"/>
                <a:gd name="T42" fmla="*/ 2147483646 w 52800"/>
                <a:gd name="T43" fmla="*/ 2147483646 h 35952"/>
                <a:gd name="T44" fmla="*/ 2147483646 w 52800"/>
                <a:gd name="T45" fmla="*/ 2147483646 h 35952"/>
                <a:gd name="T46" fmla="*/ 2147483646 w 52800"/>
                <a:gd name="T47" fmla="*/ 2147483646 h 35952"/>
                <a:gd name="T48" fmla="*/ 2147483646 w 52800"/>
                <a:gd name="T49" fmla="*/ 2147483646 h 35952"/>
                <a:gd name="T50" fmla="*/ 2147483646 w 52800"/>
                <a:gd name="T51" fmla="*/ 2147483646 h 35952"/>
                <a:gd name="T52" fmla="*/ 2147483646 w 52800"/>
                <a:gd name="T53" fmla="*/ 2147483646 h 35952"/>
                <a:gd name="T54" fmla="*/ 2147483646 w 52800"/>
                <a:gd name="T55" fmla="*/ 2147483646 h 35952"/>
                <a:gd name="T56" fmla="*/ 2147483646 w 52800"/>
                <a:gd name="T57" fmla="*/ 2147483646 h 35952"/>
                <a:gd name="T58" fmla="*/ 2147483646 w 52800"/>
                <a:gd name="T59" fmla="*/ 2147483646 h 35952"/>
                <a:gd name="T60" fmla="*/ 2147483646 w 52800"/>
                <a:gd name="T61" fmla="*/ 2147483646 h 35952"/>
                <a:gd name="T62" fmla="*/ 2147483646 w 52800"/>
                <a:gd name="T63" fmla="*/ 2147483646 h 35952"/>
                <a:gd name="T64" fmla="*/ 2147483646 w 52800"/>
                <a:gd name="T65" fmla="*/ 2147483646 h 35952"/>
                <a:gd name="T66" fmla="*/ 2147483646 w 52800"/>
                <a:gd name="T67" fmla="*/ 2147483646 h 35952"/>
                <a:gd name="T68" fmla="*/ 2147483646 w 52800"/>
                <a:gd name="T69" fmla="*/ 2147483646 h 35952"/>
                <a:gd name="T70" fmla="*/ 2147483646 w 52800"/>
                <a:gd name="T71" fmla="*/ 2147483646 h 35952"/>
                <a:gd name="T72" fmla="*/ 2147483646 w 52800"/>
                <a:gd name="T73" fmla="*/ 2147483646 h 35952"/>
                <a:gd name="T74" fmla="*/ 2147483646 w 52800"/>
                <a:gd name="T75" fmla="*/ 2147483646 h 35952"/>
                <a:gd name="T76" fmla="*/ 2147483646 w 52800"/>
                <a:gd name="T77" fmla="*/ 2147483646 h 35952"/>
                <a:gd name="T78" fmla="*/ 2147483646 w 52800"/>
                <a:gd name="T79" fmla="*/ 2147483646 h 35952"/>
                <a:gd name="T80" fmla="*/ 2147483646 w 52800"/>
                <a:gd name="T81" fmla="*/ 2147483646 h 35952"/>
                <a:gd name="T82" fmla="*/ 2147483646 w 52800"/>
                <a:gd name="T83" fmla="*/ 2147483646 h 35952"/>
                <a:gd name="T84" fmla="*/ 2147483646 w 52800"/>
                <a:gd name="T85" fmla="*/ 2147483646 h 35952"/>
                <a:gd name="T86" fmla="*/ 2147483646 w 52800"/>
                <a:gd name="T87" fmla="*/ 2147483646 h 35952"/>
                <a:gd name="T88" fmla="*/ 2147483646 w 52800"/>
                <a:gd name="T89" fmla="*/ 2147483646 h 35952"/>
                <a:gd name="T90" fmla="*/ 2147483646 w 52800"/>
                <a:gd name="T91" fmla="*/ 2147483646 h 35952"/>
                <a:gd name="T92" fmla="*/ 2147483646 w 52800"/>
                <a:gd name="T93" fmla="*/ 2147483646 h 35952"/>
                <a:gd name="T94" fmla="*/ 2147483646 w 52800"/>
                <a:gd name="T95" fmla="*/ 2147483646 h 35952"/>
                <a:gd name="T96" fmla="*/ 2147483646 w 52800"/>
                <a:gd name="T97" fmla="*/ 0 h 359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5" name="Google Shape;981;p32">
              <a:extLst>
                <a:ext uri="{FF2B5EF4-FFF2-40B4-BE49-F238E27FC236}">
                  <a16:creationId xmlns:a16="http://schemas.microsoft.com/office/drawing/2014/main" xmlns="" id="{6F4E80EE-F232-495C-B4BF-115FC075F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077" y="996307"/>
              <a:ext cx="81994" cy="246758"/>
            </a:xfrm>
            <a:custGeom>
              <a:avLst/>
              <a:gdLst>
                <a:gd name="T0" fmla="*/ 2147483646 w 3227"/>
                <a:gd name="T1" fmla="*/ 0 h 9867"/>
                <a:gd name="T2" fmla="*/ 2147483646 w 3227"/>
                <a:gd name="T3" fmla="*/ 2147483646 h 9867"/>
                <a:gd name="T4" fmla="*/ 2147483646 w 3227"/>
                <a:gd name="T5" fmla="*/ 2147483646 h 9867"/>
                <a:gd name="T6" fmla="*/ 2147483646 w 3227"/>
                <a:gd name="T7" fmla="*/ 0 h 9867"/>
                <a:gd name="T8" fmla="*/ 2147483646 w 3227"/>
                <a:gd name="T9" fmla="*/ 2147483646 h 9867"/>
                <a:gd name="T10" fmla="*/ 2147483646 w 3227"/>
                <a:gd name="T11" fmla="*/ 2147483646 h 9867"/>
                <a:gd name="T12" fmla="*/ 0 w 3227"/>
                <a:gd name="T13" fmla="*/ 2147483646 h 9867"/>
                <a:gd name="T14" fmla="*/ 0 w 3227"/>
                <a:gd name="T15" fmla="*/ 2147483646 h 9867"/>
                <a:gd name="T16" fmla="*/ 2147483646 w 3227"/>
                <a:gd name="T17" fmla="*/ 2147483646 h 98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6" name="Google Shape;982;p32">
              <a:extLst>
                <a:ext uri="{FF2B5EF4-FFF2-40B4-BE49-F238E27FC236}">
                  <a16:creationId xmlns:a16="http://schemas.microsoft.com/office/drawing/2014/main" xmlns="" id="{26FA22EA-C669-50F1-AF7F-F5540CA3B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655" y="1161894"/>
              <a:ext cx="23736" cy="48702"/>
            </a:xfrm>
            <a:custGeom>
              <a:avLst/>
              <a:gdLst>
                <a:gd name="T0" fmla="*/ 2147483646 w 976"/>
                <a:gd name="T1" fmla="*/ 2147483646 h 1950"/>
                <a:gd name="T2" fmla="*/ 0 w 976"/>
                <a:gd name="T3" fmla="*/ 2147483646 h 1950"/>
                <a:gd name="T4" fmla="*/ 2147483646 w 976"/>
                <a:gd name="T5" fmla="*/ 2147483646 h 1950"/>
                <a:gd name="T6" fmla="*/ 2147483646 w 976"/>
                <a:gd name="T7" fmla="*/ 2147483646 h 19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7" name="Google Shape;983;p32">
              <a:extLst>
                <a:ext uri="{FF2B5EF4-FFF2-40B4-BE49-F238E27FC236}">
                  <a16:creationId xmlns:a16="http://schemas.microsoft.com/office/drawing/2014/main" xmlns="" id="{99C3B237-92BB-4E5E-2914-3D0BD692D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008" y="1134297"/>
              <a:ext cx="241667" cy="123379"/>
            </a:xfrm>
            <a:custGeom>
              <a:avLst/>
              <a:gdLst>
                <a:gd name="T0" fmla="*/ 2147483646 w 9646"/>
                <a:gd name="T1" fmla="*/ 2147483646 h 4908"/>
                <a:gd name="T2" fmla="*/ 2147483646 w 9646"/>
                <a:gd name="T3" fmla="*/ 2147483646 h 4908"/>
                <a:gd name="T4" fmla="*/ 2147483646 w 9646"/>
                <a:gd name="T5" fmla="*/ 2147483646 h 4908"/>
                <a:gd name="T6" fmla="*/ 2147483646 w 9646"/>
                <a:gd name="T7" fmla="*/ 2147483646 h 4908"/>
                <a:gd name="T8" fmla="*/ 2147483646 w 9646"/>
                <a:gd name="T9" fmla="*/ 2147483646 h 4908"/>
                <a:gd name="T10" fmla="*/ 2147483646 w 9646"/>
                <a:gd name="T11" fmla="*/ 2147483646 h 4908"/>
                <a:gd name="T12" fmla="*/ 2147483646 w 9646"/>
                <a:gd name="T13" fmla="*/ 2147483646 h 4908"/>
                <a:gd name="T14" fmla="*/ 2147483646 w 9646"/>
                <a:gd name="T15" fmla="*/ 0 h 4908"/>
                <a:gd name="T16" fmla="*/ 2147483646 w 9646"/>
                <a:gd name="T17" fmla="*/ 0 h 4908"/>
                <a:gd name="T18" fmla="*/ 2147483646 w 9646"/>
                <a:gd name="T19" fmla="*/ 2147483646 h 4908"/>
                <a:gd name="T20" fmla="*/ 2147483646 w 9646"/>
                <a:gd name="T21" fmla="*/ 0 h 49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8" name="Google Shape;984;p32">
              <a:extLst>
                <a:ext uri="{FF2B5EF4-FFF2-40B4-BE49-F238E27FC236}">
                  <a16:creationId xmlns:a16="http://schemas.microsoft.com/office/drawing/2014/main" xmlns="" id="{9F4BC778-9312-1120-6EE2-A0C6C4B43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740" y="1189493"/>
              <a:ext cx="56101" cy="21104"/>
            </a:xfrm>
            <a:custGeom>
              <a:avLst/>
              <a:gdLst>
                <a:gd name="T0" fmla="*/ 2147483646 w 2252"/>
                <a:gd name="T1" fmla="*/ 2147483646 h 841"/>
                <a:gd name="T2" fmla="*/ 0 w 2252"/>
                <a:gd name="T3" fmla="*/ 2147483646 h 841"/>
                <a:gd name="T4" fmla="*/ 2147483646 w 2252"/>
                <a:gd name="T5" fmla="*/ 2147483646 h 841"/>
                <a:gd name="T6" fmla="*/ 2147483646 w 2252"/>
                <a:gd name="T7" fmla="*/ 2147483646 h 8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19" name="Google Shape;985;p32">
              <a:extLst>
                <a:ext uri="{FF2B5EF4-FFF2-40B4-BE49-F238E27FC236}">
                  <a16:creationId xmlns:a16="http://schemas.microsoft.com/office/drawing/2014/main" xmlns="" id="{5FD4EEA1-D4B5-FB11-E6BE-EA7667A7E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698" y="1239818"/>
              <a:ext cx="86310" cy="27598"/>
            </a:xfrm>
            <a:custGeom>
              <a:avLst/>
              <a:gdLst>
                <a:gd name="T0" fmla="*/ 0 w 3495"/>
                <a:gd name="T1" fmla="*/ 2147483646 h 1110"/>
                <a:gd name="T2" fmla="*/ 0 w 3495"/>
                <a:gd name="T3" fmla="*/ 2147483646 h 1110"/>
                <a:gd name="T4" fmla="*/ 2147483646 w 3495"/>
                <a:gd name="T5" fmla="*/ 2147483646 h 1110"/>
                <a:gd name="T6" fmla="*/ 2147483646 w 3495"/>
                <a:gd name="T7" fmla="*/ 2147483646 h 1110"/>
                <a:gd name="T8" fmla="*/ 0 w 3495"/>
                <a:gd name="T9" fmla="*/ 2147483646 h 1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0" name="Google Shape;986;p32">
              <a:extLst>
                <a:ext uri="{FF2B5EF4-FFF2-40B4-BE49-F238E27FC236}">
                  <a16:creationId xmlns:a16="http://schemas.microsoft.com/office/drawing/2014/main" xmlns="" id="{4D4D37FC-2364-7673-AC8A-81DD0878E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6580" y="1260923"/>
              <a:ext cx="138096" cy="157470"/>
            </a:xfrm>
            <a:custGeom>
              <a:avLst/>
              <a:gdLst>
                <a:gd name="T0" fmla="*/ 2147483646 w 5479"/>
                <a:gd name="T1" fmla="*/ 2147483646 h 6286"/>
                <a:gd name="T2" fmla="*/ 2147483646 w 5479"/>
                <a:gd name="T3" fmla="*/ 2147483646 h 6286"/>
                <a:gd name="T4" fmla="*/ 2147483646 w 5479"/>
                <a:gd name="T5" fmla="*/ 2147483646 h 6286"/>
                <a:gd name="T6" fmla="*/ 2147483646 w 5479"/>
                <a:gd name="T7" fmla="*/ 2147483646 h 6286"/>
                <a:gd name="T8" fmla="*/ 2147483646 w 5479"/>
                <a:gd name="T9" fmla="*/ 2147483646 h 6286"/>
                <a:gd name="T10" fmla="*/ 0 w 5479"/>
                <a:gd name="T11" fmla="*/ 2147483646 h 6286"/>
                <a:gd name="T12" fmla="*/ 2147483646 w 5479"/>
                <a:gd name="T13" fmla="*/ 2147483646 h 6286"/>
                <a:gd name="T14" fmla="*/ 2147483646 w 5479"/>
                <a:gd name="T15" fmla="*/ 2147483646 h 6286"/>
                <a:gd name="T16" fmla="*/ 2147483646 w 5479"/>
                <a:gd name="T17" fmla="*/ 2147483646 h 6286"/>
                <a:gd name="T18" fmla="*/ 2147483646 w 5479"/>
                <a:gd name="T19" fmla="*/ 2147483646 h 6286"/>
                <a:gd name="T20" fmla="*/ 0 w 5479"/>
                <a:gd name="T21" fmla="*/ 2147483646 h 62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1" name="Google Shape;987;p32">
              <a:extLst>
                <a:ext uri="{FF2B5EF4-FFF2-40B4-BE49-F238E27FC236}">
                  <a16:creationId xmlns:a16="http://schemas.microsoft.com/office/drawing/2014/main" xmlns="" id="{C4198A0D-8E56-5A34-601D-1F088A86C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675" y="1418393"/>
              <a:ext cx="6474" cy="3247"/>
            </a:xfrm>
            <a:custGeom>
              <a:avLst/>
              <a:gdLst>
                <a:gd name="T0" fmla="*/ 0 w 270"/>
                <a:gd name="T1" fmla="*/ 2147483646 h 135"/>
                <a:gd name="T2" fmla="*/ 2147483646 w 270"/>
                <a:gd name="T3" fmla="*/ 2147483646 h 135"/>
                <a:gd name="T4" fmla="*/ 0 w 270"/>
                <a:gd name="T5" fmla="*/ 2147483646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2" name="Google Shape;988;p32">
              <a:extLst>
                <a:ext uri="{FF2B5EF4-FFF2-40B4-BE49-F238E27FC236}">
                  <a16:creationId xmlns:a16="http://schemas.microsoft.com/office/drawing/2014/main" xmlns="" id="{15756087-A0E8-824E-5A69-776D37F3F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452" y="1351834"/>
              <a:ext cx="17262" cy="24351"/>
            </a:xfrm>
            <a:custGeom>
              <a:avLst/>
              <a:gdLst>
                <a:gd name="T0" fmla="*/ 2147483646 w 671"/>
                <a:gd name="T1" fmla="*/ 2147483646 h 971"/>
                <a:gd name="T2" fmla="*/ 2147483646 w 671"/>
                <a:gd name="T3" fmla="*/ 2147483646 h 971"/>
                <a:gd name="T4" fmla="*/ 2147483646 w 671"/>
                <a:gd name="T5" fmla="*/ 2147483646 h 971"/>
                <a:gd name="T6" fmla="*/ 2147483646 w 671"/>
                <a:gd name="T7" fmla="*/ 2147483646 h 971"/>
                <a:gd name="T8" fmla="*/ 2147483646 w 671"/>
                <a:gd name="T9" fmla="*/ 2147483646 h 9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3" name="Google Shape;989;p32">
              <a:extLst>
                <a:ext uri="{FF2B5EF4-FFF2-40B4-BE49-F238E27FC236}">
                  <a16:creationId xmlns:a16="http://schemas.microsoft.com/office/drawing/2014/main" xmlns="" id="{040CEB96-DA3C-0A85-F2A8-25F2DA98D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675" y="1074230"/>
              <a:ext cx="161830" cy="147731"/>
            </a:xfrm>
            <a:custGeom>
              <a:avLst/>
              <a:gdLst>
                <a:gd name="T0" fmla="*/ 2147483646 w 6454"/>
                <a:gd name="T1" fmla="*/ 2147483646 h 5882"/>
                <a:gd name="T2" fmla="*/ 2147483646 w 6454"/>
                <a:gd name="T3" fmla="*/ 2147483646 h 5882"/>
                <a:gd name="T4" fmla="*/ 0 w 6454"/>
                <a:gd name="T5" fmla="*/ 2147483646 h 5882"/>
                <a:gd name="T6" fmla="*/ 2147483646 w 6454"/>
                <a:gd name="T7" fmla="*/ 2147483646 h 5882"/>
                <a:gd name="T8" fmla="*/ 2147483646 w 6454"/>
                <a:gd name="T9" fmla="*/ 2147483646 h 5882"/>
                <a:gd name="T10" fmla="*/ 2147483646 w 6454"/>
                <a:gd name="T11" fmla="*/ 0 h 5882"/>
                <a:gd name="T12" fmla="*/ 2147483646 w 6454"/>
                <a:gd name="T13" fmla="*/ 2147483646 h 5882"/>
                <a:gd name="T14" fmla="*/ 2147483646 w 6454"/>
                <a:gd name="T15" fmla="*/ 0 h 58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4" name="Google Shape;990;p32">
              <a:extLst>
                <a:ext uri="{FF2B5EF4-FFF2-40B4-BE49-F238E27FC236}">
                  <a16:creationId xmlns:a16="http://schemas.microsoft.com/office/drawing/2014/main" xmlns="" id="{35573C33-18CE-CD88-6E2F-FF1C714BD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077" y="1239818"/>
              <a:ext cx="0" cy="3247"/>
            </a:xfrm>
            <a:custGeom>
              <a:avLst/>
              <a:gdLst>
                <a:gd name="T0" fmla="*/ 0 w 1"/>
                <a:gd name="T1" fmla="*/ 2147483646 h 135"/>
                <a:gd name="T2" fmla="*/ 0 w 1"/>
                <a:gd name="T3" fmla="*/ 2147483646 h 135"/>
                <a:gd name="T4" fmla="*/ 0 w 1"/>
                <a:gd name="T5" fmla="*/ 2147483646 h 135"/>
                <a:gd name="T6" fmla="*/ 0 w 1"/>
                <a:gd name="T7" fmla="*/ 2147483646 h 135"/>
                <a:gd name="T8" fmla="*/ 0 w 1"/>
                <a:gd name="T9" fmla="*/ 2147483646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5" name="Google Shape;991;p32">
              <a:extLst>
                <a:ext uri="{FF2B5EF4-FFF2-40B4-BE49-F238E27FC236}">
                  <a16:creationId xmlns:a16="http://schemas.microsoft.com/office/drawing/2014/main" xmlns="" id="{EBCC8429-47B9-CF00-9196-99D2E64A5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4884" y="1239818"/>
              <a:ext cx="1001193" cy="126626"/>
            </a:xfrm>
            <a:custGeom>
              <a:avLst/>
              <a:gdLst>
                <a:gd name="T0" fmla="*/ 2147483646 w 40063"/>
                <a:gd name="T1" fmla="*/ 2147483646 h 5042"/>
                <a:gd name="T2" fmla="*/ 2147483646 w 40063"/>
                <a:gd name="T3" fmla="*/ 2147483646 h 5042"/>
                <a:gd name="T4" fmla="*/ 2147483646 w 40063"/>
                <a:gd name="T5" fmla="*/ 2147483646 h 5042"/>
                <a:gd name="T6" fmla="*/ 2147483646 w 40063"/>
                <a:gd name="T7" fmla="*/ 2147483646 h 5042"/>
                <a:gd name="T8" fmla="*/ 2147483646 w 40063"/>
                <a:gd name="T9" fmla="*/ 2147483646 h 5042"/>
                <a:gd name="T10" fmla="*/ 2147483646 w 40063"/>
                <a:gd name="T11" fmla="*/ 2147483646 h 5042"/>
                <a:gd name="T12" fmla="*/ 2147483646 w 40063"/>
                <a:gd name="T13" fmla="*/ 2147483646 h 5042"/>
                <a:gd name="T14" fmla="*/ 2147483646 w 40063"/>
                <a:gd name="T15" fmla="*/ 2147483646 h 5042"/>
                <a:gd name="T16" fmla="*/ 2147483646 w 40063"/>
                <a:gd name="T17" fmla="*/ 2147483646 h 5042"/>
                <a:gd name="T18" fmla="*/ 2147483646 w 40063"/>
                <a:gd name="T19" fmla="*/ 2147483646 h 5042"/>
                <a:gd name="T20" fmla="*/ 2147483646 w 40063"/>
                <a:gd name="T21" fmla="*/ 2147483646 h 5042"/>
                <a:gd name="T22" fmla="*/ 2147483646 w 40063"/>
                <a:gd name="T23" fmla="*/ 2147483646 h 5042"/>
                <a:gd name="T24" fmla="*/ 2147483646 w 40063"/>
                <a:gd name="T25" fmla="*/ 2147483646 h 50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lnTo>
                    <a:pt x="135" y="3227"/>
                  </a:ln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6" name="Google Shape;992;p32">
              <a:extLst>
                <a:ext uri="{FF2B5EF4-FFF2-40B4-BE49-F238E27FC236}">
                  <a16:creationId xmlns:a16="http://schemas.microsoft.com/office/drawing/2014/main" xmlns="" id="{F8C878E7-D2A4-EC85-E7DE-DFF0F7368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149" y="1421640"/>
              <a:ext cx="0" cy="3247"/>
            </a:xfrm>
            <a:custGeom>
              <a:avLst/>
              <a:gdLst>
                <a:gd name="T0" fmla="*/ 0 w 1"/>
                <a:gd name="T1" fmla="*/ 2147483646 h 170"/>
                <a:gd name="T2" fmla="*/ 0 w 1"/>
                <a:gd name="T3" fmla="*/ 2147483646 h 170"/>
                <a:gd name="T4" fmla="*/ 0 w 1"/>
                <a:gd name="T5" fmla="*/ 2147483646 h 170"/>
                <a:gd name="T6" fmla="*/ 0 w 1"/>
                <a:gd name="T7" fmla="*/ 2147483646 h 1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7" name="Google Shape;993;p32">
              <a:extLst>
                <a:ext uri="{FF2B5EF4-FFF2-40B4-BE49-F238E27FC236}">
                  <a16:creationId xmlns:a16="http://schemas.microsoft.com/office/drawing/2014/main" xmlns="" id="{DFD280D6-7069-E865-0F4A-D8E19CC5C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149" y="1421640"/>
              <a:ext cx="47470" cy="9740"/>
            </a:xfrm>
            <a:custGeom>
              <a:avLst/>
              <a:gdLst>
                <a:gd name="T0" fmla="*/ 0 w 1950"/>
                <a:gd name="T1" fmla="*/ 2147483646 h 438"/>
                <a:gd name="T2" fmla="*/ 0 w 1950"/>
                <a:gd name="T3" fmla="*/ 2147483646 h 438"/>
                <a:gd name="T4" fmla="*/ 2147483646 w 1950"/>
                <a:gd name="T5" fmla="*/ 2147483646 h 438"/>
                <a:gd name="T6" fmla="*/ 0 w 1950"/>
                <a:gd name="T7" fmla="*/ 2147483646 h 438"/>
                <a:gd name="T8" fmla="*/ 2147483646 w 1950"/>
                <a:gd name="T9" fmla="*/ 2147483646 h 438"/>
                <a:gd name="T10" fmla="*/ 2147483646 w 1950"/>
                <a:gd name="T11" fmla="*/ 2147483646 h 438"/>
                <a:gd name="T12" fmla="*/ 2147483646 w 1950"/>
                <a:gd name="T13" fmla="*/ 2147483646 h 438"/>
                <a:gd name="T14" fmla="*/ 2147483646 w 1950"/>
                <a:gd name="T15" fmla="*/ 2147483646 h 4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8" name="Google Shape;994;p32">
              <a:extLst>
                <a:ext uri="{FF2B5EF4-FFF2-40B4-BE49-F238E27FC236}">
                  <a16:creationId xmlns:a16="http://schemas.microsoft.com/office/drawing/2014/main" xmlns="" id="{31B38421-5F78-CAAC-00AE-885D81098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740" y="819356"/>
              <a:ext cx="1318383" cy="612025"/>
            </a:xfrm>
            <a:custGeom>
              <a:avLst/>
              <a:gdLst>
                <a:gd name="T0" fmla="*/ 2147483646 w 52665"/>
                <a:gd name="T1" fmla="*/ 0 h 24501"/>
                <a:gd name="T2" fmla="*/ 2147483646 w 52665"/>
                <a:gd name="T3" fmla="*/ 2147483646 h 24501"/>
                <a:gd name="T4" fmla="*/ 2147483646 w 52665"/>
                <a:gd name="T5" fmla="*/ 2147483646 h 24501"/>
                <a:gd name="T6" fmla="*/ 2147483646 w 52665"/>
                <a:gd name="T7" fmla="*/ 2147483646 h 24501"/>
                <a:gd name="T8" fmla="*/ 2147483646 w 52665"/>
                <a:gd name="T9" fmla="*/ 2147483646 h 24501"/>
                <a:gd name="T10" fmla="*/ 2147483646 w 52665"/>
                <a:gd name="T11" fmla="*/ 2147483646 h 24501"/>
                <a:gd name="T12" fmla="*/ 2147483646 w 52665"/>
                <a:gd name="T13" fmla="*/ 2147483646 h 24501"/>
                <a:gd name="T14" fmla="*/ 2147483646 w 52665"/>
                <a:gd name="T15" fmla="*/ 2147483646 h 24501"/>
                <a:gd name="T16" fmla="*/ 2147483646 w 52665"/>
                <a:gd name="T17" fmla="*/ 2147483646 h 24501"/>
                <a:gd name="T18" fmla="*/ 2147483646 w 52665"/>
                <a:gd name="T19" fmla="*/ 2147483646 h 24501"/>
                <a:gd name="T20" fmla="*/ 2147483646 w 52665"/>
                <a:gd name="T21" fmla="*/ 2147483646 h 24501"/>
                <a:gd name="T22" fmla="*/ 0 w 52665"/>
                <a:gd name="T23" fmla="*/ 2147483646 h 24501"/>
                <a:gd name="T24" fmla="*/ 2147483646 w 52665"/>
                <a:gd name="T25" fmla="*/ 2147483646 h 24501"/>
                <a:gd name="T26" fmla="*/ 2147483646 w 52665"/>
                <a:gd name="T27" fmla="*/ 2147483646 h 24501"/>
                <a:gd name="T28" fmla="*/ 2147483646 w 52665"/>
                <a:gd name="T29" fmla="*/ 2147483646 h 24501"/>
                <a:gd name="T30" fmla="*/ 2147483646 w 52665"/>
                <a:gd name="T31" fmla="*/ 2147483646 h 24501"/>
                <a:gd name="T32" fmla="*/ 2147483646 w 52665"/>
                <a:gd name="T33" fmla="*/ 2147483646 h 24501"/>
                <a:gd name="T34" fmla="*/ 2147483646 w 52665"/>
                <a:gd name="T35" fmla="*/ 2147483646 h 24501"/>
                <a:gd name="T36" fmla="*/ 2147483646 w 52665"/>
                <a:gd name="T37" fmla="*/ 2147483646 h 24501"/>
                <a:gd name="T38" fmla="*/ 2147483646 w 52665"/>
                <a:gd name="T39" fmla="*/ 2147483646 h 24501"/>
                <a:gd name="T40" fmla="*/ 2147483646 w 52665"/>
                <a:gd name="T41" fmla="*/ 2147483646 h 24501"/>
                <a:gd name="T42" fmla="*/ 2147483646 w 52665"/>
                <a:gd name="T43" fmla="*/ 2147483646 h 24501"/>
                <a:gd name="T44" fmla="*/ 2147483646 w 52665"/>
                <a:gd name="T45" fmla="*/ 2147483646 h 24501"/>
                <a:gd name="T46" fmla="*/ 2147483646 w 52665"/>
                <a:gd name="T47" fmla="*/ 2147483646 h 24501"/>
                <a:gd name="T48" fmla="*/ 2147483646 w 52665"/>
                <a:gd name="T49" fmla="*/ 2147483646 h 24501"/>
                <a:gd name="T50" fmla="*/ 2147483646 w 52665"/>
                <a:gd name="T51" fmla="*/ 2147483646 h 24501"/>
                <a:gd name="T52" fmla="*/ 2147483646 w 52665"/>
                <a:gd name="T53" fmla="*/ 2147483646 h 24501"/>
                <a:gd name="T54" fmla="*/ 2147483646 w 52665"/>
                <a:gd name="T55" fmla="*/ 2147483646 h 24501"/>
                <a:gd name="T56" fmla="*/ 2147483646 w 52665"/>
                <a:gd name="T57" fmla="*/ 2147483646 h 24501"/>
                <a:gd name="T58" fmla="*/ 2147483646 w 52665"/>
                <a:gd name="T59" fmla="*/ 2147483646 h 24501"/>
                <a:gd name="T60" fmla="*/ 2147483646 w 52665"/>
                <a:gd name="T61" fmla="*/ 2147483646 h 24501"/>
                <a:gd name="T62" fmla="*/ 2147483646 w 52665"/>
                <a:gd name="T63" fmla="*/ 2147483646 h 24501"/>
                <a:gd name="T64" fmla="*/ 2147483646 w 52665"/>
                <a:gd name="T65" fmla="*/ 2147483646 h 24501"/>
                <a:gd name="T66" fmla="*/ 2147483646 w 52665"/>
                <a:gd name="T67" fmla="*/ 2147483646 h 24501"/>
                <a:gd name="T68" fmla="*/ 2147483646 w 52665"/>
                <a:gd name="T69" fmla="*/ 2147483646 h 24501"/>
                <a:gd name="T70" fmla="*/ 2147483646 w 52665"/>
                <a:gd name="T71" fmla="*/ 0 h 245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29" name="Google Shape;995;p32">
              <a:extLst>
                <a:ext uri="{FF2B5EF4-FFF2-40B4-BE49-F238E27FC236}">
                  <a16:creationId xmlns:a16="http://schemas.microsoft.com/office/drawing/2014/main" xmlns="" id="{D7C87B56-FEC6-8950-F7FA-623B417A4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067" y="1449238"/>
              <a:ext cx="174777" cy="115262"/>
            </a:xfrm>
            <a:custGeom>
              <a:avLst/>
              <a:gdLst>
                <a:gd name="T0" fmla="*/ 2147483646 w 7026"/>
                <a:gd name="T1" fmla="*/ 2147483646 h 4606"/>
                <a:gd name="T2" fmla="*/ 2147483646 w 7026"/>
                <a:gd name="T3" fmla="*/ 2147483646 h 4606"/>
                <a:gd name="T4" fmla="*/ 2147483646 w 7026"/>
                <a:gd name="T5" fmla="*/ 2147483646 h 4606"/>
                <a:gd name="T6" fmla="*/ 2147483646 w 7026"/>
                <a:gd name="T7" fmla="*/ 2147483646 h 4606"/>
                <a:gd name="T8" fmla="*/ 2147483646 w 7026"/>
                <a:gd name="T9" fmla="*/ 2147483646 h 4606"/>
                <a:gd name="T10" fmla="*/ 2147483646 w 7026"/>
                <a:gd name="T11" fmla="*/ 2147483646 h 4606"/>
                <a:gd name="T12" fmla="*/ 2147483646 w 7026"/>
                <a:gd name="T13" fmla="*/ 2147483646 h 4606"/>
                <a:gd name="T14" fmla="*/ 2147483646 w 7026"/>
                <a:gd name="T15" fmla="*/ 2147483646 h 4606"/>
                <a:gd name="T16" fmla="*/ 2147483646 w 7026"/>
                <a:gd name="T17" fmla="*/ 2147483646 h 4606"/>
                <a:gd name="T18" fmla="*/ 2147483646 w 7026"/>
                <a:gd name="T19" fmla="*/ 2147483646 h 4606"/>
                <a:gd name="T20" fmla="*/ 2147483646 w 7026"/>
                <a:gd name="T21" fmla="*/ 2147483646 h 46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0" name="Google Shape;996;p32">
              <a:extLst>
                <a:ext uri="{FF2B5EF4-FFF2-40B4-BE49-F238E27FC236}">
                  <a16:creationId xmlns:a16="http://schemas.microsoft.com/office/drawing/2014/main" xmlns="" id="{F29360C1-C769-C859-40EE-9785E706A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402" y="1295014"/>
              <a:ext cx="230879" cy="168835"/>
            </a:xfrm>
            <a:custGeom>
              <a:avLst/>
              <a:gdLst>
                <a:gd name="T0" fmla="*/ 2147483646 w 9244"/>
                <a:gd name="T1" fmla="*/ 0 h 6749"/>
                <a:gd name="T2" fmla="*/ 2147483646 w 9244"/>
                <a:gd name="T3" fmla="*/ 2147483646 h 6749"/>
                <a:gd name="T4" fmla="*/ 2147483646 w 9244"/>
                <a:gd name="T5" fmla="*/ 2147483646 h 6749"/>
                <a:gd name="T6" fmla="*/ 2147483646 w 9244"/>
                <a:gd name="T7" fmla="*/ 2147483646 h 6749"/>
                <a:gd name="T8" fmla="*/ 2147483646 w 9244"/>
                <a:gd name="T9" fmla="*/ 2147483646 h 6749"/>
                <a:gd name="T10" fmla="*/ 2147483646 w 9244"/>
                <a:gd name="T11" fmla="*/ 2147483646 h 6749"/>
                <a:gd name="T12" fmla="*/ 2147483646 w 9244"/>
                <a:gd name="T13" fmla="*/ 2147483646 h 6749"/>
                <a:gd name="T14" fmla="*/ 2147483646 w 9244"/>
                <a:gd name="T15" fmla="*/ 2147483646 h 6749"/>
                <a:gd name="T16" fmla="*/ 2147483646 w 9244"/>
                <a:gd name="T17" fmla="*/ 2147483646 h 6749"/>
                <a:gd name="T18" fmla="*/ 2147483646 w 9244"/>
                <a:gd name="T19" fmla="*/ 2147483646 h 6749"/>
                <a:gd name="T20" fmla="*/ 2147483646 w 9244"/>
                <a:gd name="T21" fmla="*/ 0 h 67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1" name="Google Shape;997;p32">
              <a:extLst>
                <a:ext uri="{FF2B5EF4-FFF2-40B4-BE49-F238E27FC236}">
                  <a16:creationId xmlns:a16="http://schemas.microsoft.com/office/drawing/2014/main" xmlns="" id="{41BC3066-7B38-8E63-457F-D5420E1E3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6551" y="1306378"/>
              <a:ext cx="60417" cy="60066"/>
            </a:xfrm>
            <a:custGeom>
              <a:avLst/>
              <a:gdLst>
                <a:gd name="T0" fmla="*/ 2147483646 w 2387"/>
                <a:gd name="T1" fmla="*/ 2147483646 h 2387"/>
                <a:gd name="T2" fmla="*/ 0 w 2387"/>
                <a:gd name="T3" fmla="*/ 2147483646 h 2387"/>
                <a:gd name="T4" fmla="*/ 2147483646 w 2387"/>
                <a:gd name="T5" fmla="*/ 2147483646 h 2387"/>
                <a:gd name="T6" fmla="*/ 2147483646 w 2387"/>
                <a:gd name="T7" fmla="*/ 2147483646 h 2387"/>
                <a:gd name="T8" fmla="*/ 2147483646 w 2387"/>
                <a:gd name="T9" fmla="*/ 2147483646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2" name="Google Shape;998;p32">
              <a:extLst>
                <a:ext uri="{FF2B5EF4-FFF2-40B4-BE49-F238E27FC236}">
                  <a16:creationId xmlns:a16="http://schemas.microsoft.com/office/drawing/2014/main" xmlns="" id="{29C51652-93E2-AEDD-54A1-459F4D877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7683" y="1246312"/>
              <a:ext cx="228721" cy="168835"/>
            </a:xfrm>
            <a:custGeom>
              <a:avLst/>
              <a:gdLst>
                <a:gd name="T0" fmla="*/ 2147483646 w 9109"/>
                <a:gd name="T1" fmla="*/ 0 h 6746"/>
                <a:gd name="T2" fmla="*/ 2147483646 w 9109"/>
                <a:gd name="T3" fmla="*/ 2147483646 h 6746"/>
                <a:gd name="T4" fmla="*/ 2147483646 w 9109"/>
                <a:gd name="T5" fmla="*/ 2147483646 h 6746"/>
                <a:gd name="T6" fmla="*/ 2147483646 w 9109"/>
                <a:gd name="T7" fmla="*/ 2147483646 h 6746"/>
                <a:gd name="T8" fmla="*/ 2147483646 w 9109"/>
                <a:gd name="T9" fmla="*/ 2147483646 h 6746"/>
                <a:gd name="T10" fmla="*/ 2147483646 w 9109"/>
                <a:gd name="T11" fmla="*/ 2147483646 h 6746"/>
                <a:gd name="T12" fmla="*/ 2147483646 w 9109"/>
                <a:gd name="T13" fmla="*/ 2147483646 h 6746"/>
                <a:gd name="T14" fmla="*/ 2147483646 w 9109"/>
                <a:gd name="T15" fmla="*/ 2147483646 h 6746"/>
                <a:gd name="T16" fmla="*/ 2147483646 w 9109"/>
                <a:gd name="T17" fmla="*/ 2147483646 h 6746"/>
                <a:gd name="T18" fmla="*/ 2147483646 w 9109"/>
                <a:gd name="T19" fmla="*/ 2147483646 h 6746"/>
                <a:gd name="T20" fmla="*/ 2147483646 w 9109"/>
                <a:gd name="T21" fmla="*/ 0 h 67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3" name="Google Shape;999;p32">
              <a:extLst>
                <a:ext uri="{FF2B5EF4-FFF2-40B4-BE49-F238E27FC236}">
                  <a16:creationId xmlns:a16="http://schemas.microsoft.com/office/drawing/2014/main" xmlns="" id="{25991E46-07BF-F612-F776-B26AC844A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523" y="1264170"/>
              <a:ext cx="60417" cy="60066"/>
            </a:xfrm>
            <a:custGeom>
              <a:avLst/>
              <a:gdLst>
                <a:gd name="T0" fmla="*/ 2147483646 w 2387"/>
                <a:gd name="T1" fmla="*/ 0 h 2387"/>
                <a:gd name="T2" fmla="*/ 0 w 2387"/>
                <a:gd name="T3" fmla="*/ 2147483646 h 2387"/>
                <a:gd name="T4" fmla="*/ 2147483646 w 2387"/>
                <a:gd name="T5" fmla="*/ 2147483646 h 2387"/>
                <a:gd name="T6" fmla="*/ 2147483646 w 2387"/>
                <a:gd name="T7" fmla="*/ 2147483646 h 2387"/>
                <a:gd name="T8" fmla="*/ 2147483646 w 2387"/>
                <a:gd name="T9" fmla="*/ 0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4" name="Google Shape;1000;p32">
              <a:extLst>
                <a:ext uri="{FF2B5EF4-FFF2-40B4-BE49-F238E27FC236}">
                  <a16:creationId xmlns:a16="http://schemas.microsoft.com/office/drawing/2014/main" xmlns="" id="{F58459DD-7661-C8C7-1D14-96D8D788134B}"/>
                </a:ext>
              </a:extLst>
            </p:cNvPr>
            <p:cNvSpPr/>
            <p:nvPr/>
          </p:nvSpPr>
          <p:spPr>
            <a:xfrm>
              <a:off x="3372771" y="1445992"/>
              <a:ext cx="207143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5" name="Google Shape;1001;p32">
              <a:extLst>
                <a:ext uri="{FF2B5EF4-FFF2-40B4-BE49-F238E27FC236}">
                  <a16:creationId xmlns:a16="http://schemas.microsoft.com/office/drawing/2014/main" xmlns="" id="{D0817807-3E1F-8B11-FE38-9F8464A473E1}"/>
                </a:ext>
              </a:extLst>
            </p:cNvPr>
            <p:cNvSpPr/>
            <p:nvPr/>
          </p:nvSpPr>
          <p:spPr>
            <a:xfrm>
              <a:off x="3931088" y="1374562"/>
              <a:ext cx="211998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1002;p32">
              <a:extLst>
                <a:ext uri="{FF2B5EF4-FFF2-40B4-BE49-F238E27FC236}">
                  <a16:creationId xmlns:a16="http://schemas.microsoft.com/office/drawing/2014/main" xmlns="" id="{007CB43B-1CCB-457E-4654-06400A622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176" y="2132693"/>
              <a:ext cx="49629" cy="21105"/>
            </a:xfrm>
            <a:custGeom>
              <a:avLst/>
              <a:gdLst>
                <a:gd name="T0" fmla="*/ 2147483646 w 1951"/>
                <a:gd name="T1" fmla="*/ 2147483646 h 842"/>
                <a:gd name="T2" fmla="*/ 2147483646 w 1951"/>
                <a:gd name="T3" fmla="*/ 2147483646 h 842"/>
                <a:gd name="T4" fmla="*/ 2147483646 w 1951"/>
                <a:gd name="T5" fmla="*/ 2147483646 h 842"/>
                <a:gd name="T6" fmla="*/ 2147483646 w 1951"/>
                <a:gd name="T7" fmla="*/ 2147483646 h 842"/>
                <a:gd name="T8" fmla="*/ 2147483646 w 1951"/>
                <a:gd name="T9" fmla="*/ 2147483646 h 842"/>
                <a:gd name="T10" fmla="*/ 2147483646 w 1951"/>
                <a:gd name="T11" fmla="*/ 2147483646 h 842"/>
                <a:gd name="T12" fmla="*/ 2147483646 w 1951"/>
                <a:gd name="T13" fmla="*/ 2147483646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37" name="Google Shape;211;p3">
            <a:extLst>
              <a:ext uri="{FF2B5EF4-FFF2-40B4-BE49-F238E27FC236}">
                <a16:creationId xmlns:a16="http://schemas.microsoft.com/office/drawing/2014/main" xmlns="" id="{2DD9E95F-7BB2-414B-4D4A-F965BF424DA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9" y="1581151"/>
            <a:ext cx="444500" cy="398463"/>
            <a:chOff x="2495125" y="2142250"/>
            <a:chExt cx="444275" cy="398525"/>
          </a:xfrm>
        </p:grpSpPr>
        <p:sp>
          <p:nvSpPr>
            <p:cNvPr id="138" name="Google Shape;212;p3">
              <a:extLst>
                <a:ext uri="{FF2B5EF4-FFF2-40B4-BE49-F238E27FC236}">
                  <a16:creationId xmlns:a16="http://schemas.microsoft.com/office/drawing/2014/main" xmlns="" id="{EDB3EF51-99F2-282E-79FD-859985289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39" name="Google Shape;213;p3">
              <a:extLst>
                <a:ext uri="{FF2B5EF4-FFF2-40B4-BE49-F238E27FC236}">
                  <a16:creationId xmlns:a16="http://schemas.microsoft.com/office/drawing/2014/main" xmlns="" id="{191B90D9-4990-11CA-6DEE-DE86B6DB6FCB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40" name="Google Shape;214;p3">
            <a:extLst>
              <a:ext uri="{FF2B5EF4-FFF2-40B4-BE49-F238E27FC236}">
                <a16:creationId xmlns:a16="http://schemas.microsoft.com/office/drawing/2014/main" xmlns="" id="{28A01A2C-FA3D-434A-F94E-5DF74358F63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1" y="5038726"/>
            <a:ext cx="292100" cy="280988"/>
            <a:chOff x="3243875" y="2372825"/>
            <a:chExt cx="291375" cy="281375"/>
          </a:xfrm>
        </p:grpSpPr>
        <p:sp>
          <p:nvSpPr>
            <p:cNvPr id="141" name="Google Shape;215;p3">
              <a:extLst>
                <a:ext uri="{FF2B5EF4-FFF2-40B4-BE49-F238E27FC236}">
                  <a16:creationId xmlns:a16="http://schemas.microsoft.com/office/drawing/2014/main" xmlns="" id="{92E5D171-FCD1-5DCB-89FD-79DAA5FBA323}"/>
                </a:ext>
              </a:extLst>
            </p:cNvPr>
            <p:cNvSpPr/>
            <p:nvPr/>
          </p:nvSpPr>
          <p:spPr>
            <a:xfrm>
              <a:off x="3286632" y="2403030"/>
              <a:ext cx="205863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2" name="Google Shape;216;p3">
              <a:extLst>
                <a:ext uri="{FF2B5EF4-FFF2-40B4-BE49-F238E27FC236}">
                  <a16:creationId xmlns:a16="http://schemas.microsoft.com/office/drawing/2014/main" xmlns="" id="{A7A99821-82DF-A768-A62A-25093A2D9D17}"/>
                </a:ext>
              </a:extLst>
            </p:cNvPr>
            <p:cNvSpPr/>
            <p:nvPr/>
          </p:nvSpPr>
          <p:spPr>
            <a:xfrm>
              <a:off x="3302467" y="2403030"/>
              <a:ext cx="193194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217;p3">
              <a:extLst>
                <a:ext uri="{FF2B5EF4-FFF2-40B4-BE49-F238E27FC236}">
                  <a16:creationId xmlns:a16="http://schemas.microsoft.com/office/drawing/2014/main" xmlns="" id="{1BA1BC25-E35F-4F3A-C6F5-A866CEEF87E6}"/>
                </a:ext>
              </a:extLst>
            </p:cNvPr>
            <p:cNvSpPr/>
            <p:nvPr/>
          </p:nvSpPr>
          <p:spPr>
            <a:xfrm>
              <a:off x="3395897" y="2372825"/>
              <a:ext cx="1108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218;p3">
              <a:extLst>
                <a:ext uri="{FF2B5EF4-FFF2-40B4-BE49-F238E27FC236}">
                  <a16:creationId xmlns:a16="http://schemas.microsoft.com/office/drawing/2014/main" xmlns="" id="{A444F866-CC84-CFF6-B0D6-24A5ADAE95C3}"/>
                </a:ext>
              </a:extLst>
            </p:cNvPr>
            <p:cNvSpPr/>
            <p:nvPr/>
          </p:nvSpPr>
          <p:spPr>
            <a:xfrm>
              <a:off x="3243875" y="2495231"/>
              <a:ext cx="285041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5" name="Google Shape;219;p3">
              <a:extLst>
                <a:ext uri="{FF2B5EF4-FFF2-40B4-BE49-F238E27FC236}">
                  <a16:creationId xmlns:a16="http://schemas.microsoft.com/office/drawing/2014/main" xmlns="" id="{043D6D1B-EAD7-3801-2D51-C7C137083AA8}"/>
                </a:ext>
              </a:extLst>
            </p:cNvPr>
            <p:cNvSpPr/>
            <p:nvPr/>
          </p:nvSpPr>
          <p:spPr>
            <a:xfrm>
              <a:off x="3340473" y="2379184"/>
              <a:ext cx="10451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6" name="Google Shape;220;p3">
              <a:extLst>
                <a:ext uri="{FF2B5EF4-FFF2-40B4-BE49-F238E27FC236}">
                  <a16:creationId xmlns:a16="http://schemas.microsoft.com/office/drawing/2014/main" xmlns="" id="{A919EC73-3300-D8D7-C8F8-49F594693E84}"/>
                </a:ext>
              </a:extLst>
            </p:cNvPr>
            <p:cNvSpPr/>
            <p:nvPr/>
          </p:nvSpPr>
          <p:spPr>
            <a:xfrm>
              <a:off x="3267629" y="2458668"/>
              <a:ext cx="267621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7" name="Google Shape;221;p3">
              <a:extLst>
                <a:ext uri="{FF2B5EF4-FFF2-40B4-BE49-F238E27FC236}">
                  <a16:creationId xmlns:a16="http://schemas.microsoft.com/office/drawing/2014/main" xmlns="" id="{440F359A-F2ED-FAC8-6E37-BE1BF0957097}"/>
                </a:ext>
              </a:extLst>
            </p:cNvPr>
            <p:cNvSpPr/>
            <p:nvPr/>
          </p:nvSpPr>
          <p:spPr>
            <a:xfrm>
              <a:off x="3275546" y="2452309"/>
              <a:ext cx="258121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8" name="Google Shape;222;p3">
              <a:extLst>
                <a:ext uri="{FF2B5EF4-FFF2-40B4-BE49-F238E27FC236}">
                  <a16:creationId xmlns:a16="http://schemas.microsoft.com/office/drawing/2014/main" xmlns="" id="{39F07880-4A06-BCE9-F48C-0E2FAD26B397}"/>
                </a:ext>
              </a:extLst>
            </p:cNvPr>
            <p:cNvSpPr/>
            <p:nvPr/>
          </p:nvSpPr>
          <p:spPr>
            <a:xfrm>
              <a:off x="3327804" y="2385542"/>
              <a:ext cx="120351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9" name="Google Shape;223;p3">
              <a:extLst>
                <a:ext uri="{FF2B5EF4-FFF2-40B4-BE49-F238E27FC236}">
                  <a16:creationId xmlns:a16="http://schemas.microsoft.com/office/drawing/2014/main" xmlns="" id="{886D5380-223C-E9E7-AAE8-D08605388E51}"/>
                </a:ext>
              </a:extLst>
            </p:cNvPr>
            <p:cNvSpPr/>
            <p:nvPr/>
          </p:nvSpPr>
          <p:spPr>
            <a:xfrm>
              <a:off x="3327804" y="2438003"/>
              <a:ext cx="133019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0" name="Google Shape;224;p3">
              <a:extLst>
                <a:ext uri="{FF2B5EF4-FFF2-40B4-BE49-F238E27FC236}">
                  <a16:creationId xmlns:a16="http://schemas.microsoft.com/office/drawing/2014/main" xmlns="" id="{0BFCDC17-F7E8-C41D-7EE3-70472BBC8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891" y="2469796"/>
              <a:ext cx="71788" cy="7153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51" name="Google Shape;225;p3">
            <a:extLst>
              <a:ext uri="{FF2B5EF4-FFF2-40B4-BE49-F238E27FC236}">
                <a16:creationId xmlns:a16="http://schemas.microsoft.com/office/drawing/2014/main" xmlns="" id="{67182694-13C4-F086-C304-067E41D5974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7539" y="714376"/>
            <a:ext cx="168275" cy="168275"/>
            <a:chOff x="4954425" y="2036375"/>
            <a:chExt cx="166675" cy="168575"/>
          </a:xfrm>
        </p:grpSpPr>
        <p:sp>
          <p:nvSpPr>
            <p:cNvPr id="152" name="Google Shape;226;p3">
              <a:extLst>
                <a:ext uri="{FF2B5EF4-FFF2-40B4-BE49-F238E27FC236}">
                  <a16:creationId xmlns:a16="http://schemas.microsoft.com/office/drawing/2014/main" xmlns="" id="{F69ACBE7-7E01-EBAE-7677-43D17FB36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53" name="Google Shape;227;p3">
              <a:extLst>
                <a:ext uri="{FF2B5EF4-FFF2-40B4-BE49-F238E27FC236}">
                  <a16:creationId xmlns:a16="http://schemas.microsoft.com/office/drawing/2014/main" xmlns="" id="{36A9DAA8-17A6-B2A1-8155-7BE805C37C7E}"/>
                </a:ext>
              </a:extLst>
            </p:cNvPr>
            <p:cNvSpPr/>
            <p:nvPr/>
          </p:nvSpPr>
          <p:spPr>
            <a:xfrm>
              <a:off x="5009459" y="2104760"/>
              <a:ext cx="51890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54" name="Google Shape;228;p3">
            <a:extLst>
              <a:ext uri="{FF2B5EF4-FFF2-40B4-BE49-F238E27FC236}">
                <a16:creationId xmlns:a16="http://schemas.microsoft.com/office/drawing/2014/main" xmlns="" id="{E5A7A9F9-9D7D-101B-24ED-690398F97A86}"/>
              </a:ext>
            </a:extLst>
          </p:cNvPr>
          <p:cNvSpPr>
            <a:spLocks/>
          </p:cNvSpPr>
          <p:nvPr userDrawn="1"/>
        </p:nvSpPr>
        <p:spPr bwMode="auto">
          <a:xfrm>
            <a:off x="1576389" y="3597276"/>
            <a:ext cx="119063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155" name="Google Shape;229;p3">
            <a:extLst>
              <a:ext uri="{FF2B5EF4-FFF2-40B4-BE49-F238E27FC236}">
                <a16:creationId xmlns:a16="http://schemas.microsoft.com/office/drawing/2014/main" xmlns="" id="{C275B866-11C2-AB95-691B-1CDE382D2AD4}"/>
              </a:ext>
            </a:extLst>
          </p:cNvPr>
          <p:cNvSpPr/>
          <p:nvPr userDrawn="1"/>
        </p:nvSpPr>
        <p:spPr>
          <a:xfrm>
            <a:off x="9847264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56" name="Google Shape;230;p3">
            <a:extLst>
              <a:ext uri="{FF2B5EF4-FFF2-40B4-BE49-F238E27FC236}">
                <a16:creationId xmlns:a16="http://schemas.microsoft.com/office/drawing/2014/main" xmlns="" id="{C199A716-9B0E-08D4-E6F1-70C8B752B69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5" y="5541964"/>
            <a:ext cx="166687" cy="168275"/>
            <a:chOff x="4954425" y="2036375"/>
            <a:chExt cx="166675" cy="168575"/>
          </a:xfrm>
        </p:grpSpPr>
        <p:sp>
          <p:nvSpPr>
            <p:cNvPr id="157" name="Google Shape;231;p3">
              <a:extLst>
                <a:ext uri="{FF2B5EF4-FFF2-40B4-BE49-F238E27FC236}">
                  <a16:creationId xmlns:a16="http://schemas.microsoft.com/office/drawing/2014/main" xmlns="" id="{D5B58B09-893A-B9F2-9B2F-9338111E5C84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8" name="Google Shape;232;p3">
              <a:extLst>
                <a:ext uri="{FF2B5EF4-FFF2-40B4-BE49-F238E27FC236}">
                  <a16:creationId xmlns:a16="http://schemas.microsoft.com/office/drawing/2014/main" xmlns="" id="{C252F652-66E5-B42A-DE90-0CB4033C3792}"/>
                </a:ext>
              </a:extLst>
            </p:cNvPr>
            <p:cNvSpPr/>
            <p:nvPr/>
          </p:nvSpPr>
          <p:spPr>
            <a:xfrm>
              <a:off x="5009983" y="2104759"/>
              <a:ext cx="52384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93250E40-B02A-D3D2-0F69-88367D369B60}"/>
              </a:ext>
            </a:extLst>
          </p:cNvPr>
          <p:cNvSpPr txBox="1"/>
          <p:nvPr userDrawn="1"/>
        </p:nvSpPr>
        <p:spPr>
          <a:xfrm>
            <a:off x="3783013" y="1468439"/>
            <a:ext cx="4514851" cy="27469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625" i="0">
                <a:solidFill>
                  <a:srgbClr val="002060"/>
                </a:solidFill>
                <a:latin typeface="+mj-lt"/>
              </a:rPr>
              <a:t>LUYỆN TẬP</a:t>
            </a:r>
            <a:endParaRPr lang="vi-VN" sz="8625" i="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583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59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xmlns="" id="{040159F9-2EA9-5C9B-D3FE-860EC2F5347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9" y="219077"/>
            <a:ext cx="11614151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xmlns="" id="{6A0DAFBE-6044-442A-D4CA-555D3B782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80" y="219519"/>
              <a:ext cx="8068625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xmlns="" id="{C4E8A58A-8B70-823F-6C66-3A6D6FF66B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xmlns="" id="{B3689ADA-89D8-7F4A-ED45-673F19B848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6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xmlns="" id="{F4A80654-13CE-145D-3482-ED054749BA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xmlns="" id="{99CB368D-5093-9E16-F300-34FEC742A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xmlns="" id="{FBD72013-480C-2C6A-182B-CF403E7979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415"/>
              <a:ext cx="570111" cy="380291"/>
              <a:chOff x="8341543" y="1721415"/>
              <a:chExt cx="570111" cy="380291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xmlns="" id="{366C6D23-B424-E17D-4B21-E7FB7E969A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89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xmlns="" id="{E44EF269-6D70-2FD6-5DBF-0C305EA9892B}"/>
                  </a:ext>
                </a:extLst>
              </p:cNvPr>
              <p:cNvSpPr/>
              <p:nvPr/>
            </p:nvSpPr>
            <p:spPr>
              <a:xfrm>
                <a:off x="8341866" y="1721414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xmlns="" id="{A75E2EBD-AF0F-288A-D9B9-238DDC74B9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xmlns="" id="{44913081-3978-3631-F324-459F314DEF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6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xmlns="" id="{77B2C95E-32BB-0E88-0E02-AB3584F6FB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3"/>
                <a:ext cx="568235" cy="308175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xmlns="" id="{A50E0F7C-DDFE-3289-BAC6-EE8CBDF993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869"/>
              <a:ext cx="570111" cy="387780"/>
              <a:chOff x="8341543" y="606869"/>
              <a:chExt cx="570111" cy="387780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xmlns="" id="{0BD55660-BBB6-A055-0495-F64B71AF2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5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xmlns="" id="{24868830-8CA4-EAB9-4ECB-D4527991B865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xmlns="" id="{1B2F4D46-0132-BDE9-3A9C-67CBFD81CF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xmlns="" id="{15409032-89C2-D9D9-3362-93963AD5C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8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xmlns="" id="{B779D214-0045-851D-70F9-82A75900E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xmlns="" id="{02294362-C85A-E3A3-EE21-0E28E2F643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586"/>
              <a:ext cx="570111" cy="380884"/>
              <a:chOff x="8341543" y="2281736"/>
              <a:chExt cx="570111" cy="380884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xmlns="" id="{99B02517-DEFC-BAF6-2114-B1C5E004EE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800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xmlns="" id="{2A4BA7AB-B454-1486-8794-56FA3B3B63A3}"/>
                  </a:ext>
                </a:extLst>
              </p:cNvPr>
              <p:cNvSpPr/>
              <p:nvPr/>
            </p:nvSpPr>
            <p:spPr>
              <a:xfrm>
                <a:off x="8341866" y="2281735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800"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xmlns="" id="{4EA4190B-0397-18DC-EF35-0B86E38202C4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xmlns="" id="{1A81B54B-1863-F3C5-10A2-1A01A4575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xmlns="" id="{99D8276E-B196-8F26-28C4-F7DE06F32EC5}"/>
              </a:ext>
            </a:extLst>
          </p:cNvPr>
          <p:cNvSpPr>
            <a:spLocks/>
          </p:cNvSpPr>
          <p:nvPr userDrawn="1"/>
        </p:nvSpPr>
        <p:spPr bwMode="auto">
          <a:xfrm>
            <a:off x="465139" y="882651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xmlns="" id="{A188E979-62E7-F829-0707-6EB20F5EEEA8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4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xmlns="" id="{DF12BC89-0024-C76D-B2A7-45272CE2F7D0}"/>
              </a:ext>
            </a:extLst>
          </p:cNvPr>
          <p:cNvSpPr>
            <a:spLocks/>
          </p:cNvSpPr>
          <p:nvPr userDrawn="1"/>
        </p:nvSpPr>
        <p:spPr bwMode="auto">
          <a:xfrm>
            <a:off x="22383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xmlns="" id="{AFA08465-DBD7-E268-8E67-413E0A9D19E2}"/>
              </a:ext>
            </a:extLst>
          </p:cNvPr>
          <p:cNvSpPr>
            <a:spLocks/>
          </p:cNvSpPr>
          <p:nvPr userDrawn="1"/>
        </p:nvSpPr>
        <p:spPr bwMode="auto">
          <a:xfrm>
            <a:off x="525464" y="947739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xmlns="" id="{8D63D5A6-1FF9-100C-09B8-9BA75C0A6DDC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xmlns="" id="{53FFDE46-B9B3-946B-B6F6-1E89DA6677D3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1495425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xmlns="" id="{503DAF31-1A6D-3B5C-DF5D-06DC9B5A794F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xmlns="" id="{0D3982D1-B2B5-A080-F322-A4106B842281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xmlns="" id="{91935362-D215-F8C6-DEBE-08F79974F4E8}"/>
              </a:ext>
            </a:extLst>
          </p:cNvPr>
          <p:cNvSpPr>
            <a:spLocks/>
          </p:cNvSpPr>
          <p:nvPr userDrawn="1"/>
        </p:nvSpPr>
        <p:spPr bwMode="auto">
          <a:xfrm>
            <a:off x="522289" y="1562100"/>
            <a:ext cx="47625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xmlns="" id="{C559366E-6678-DC99-B4A6-8A012A581D22}"/>
              </a:ext>
            </a:extLst>
          </p:cNvPr>
          <p:cNvSpPr>
            <a:spLocks/>
          </p:cNvSpPr>
          <p:nvPr userDrawn="1"/>
        </p:nvSpPr>
        <p:spPr bwMode="auto">
          <a:xfrm>
            <a:off x="201614" y="1531937"/>
            <a:ext cx="446087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xmlns="" id="{CEF85D72-0A2C-E52F-ACC6-559C3F6BAA7A}"/>
              </a:ext>
            </a:extLst>
          </p:cNvPr>
          <p:cNvSpPr>
            <a:spLocks/>
          </p:cNvSpPr>
          <p:nvPr userDrawn="1"/>
        </p:nvSpPr>
        <p:spPr bwMode="auto">
          <a:xfrm>
            <a:off x="463549" y="2109788"/>
            <a:ext cx="109539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xmlns="" id="{005A796E-4CA5-4C6C-4F38-0C43BA6DBE0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xmlns="" id="{EECDC371-439D-3FA0-BE67-A0877AF3B217}"/>
              </a:ext>
            </a:extLst>
          </p:cNvPr>
          <p:cNvSpPr>
            <a:spLocks/>
          </p:cNvSpPr>
          <p:nvPr userDrawn="1"/>
        </p:nvSpPr>
        <p:spPr bwMode="auto">
          <a:xfrm>
            <a:off x="222249" y="2217737"/>
            <a:ext cx="44451" cy="44451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xmlns="" id="{EDDFC7FD-9AD9-9293-6973-886496B1C81C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1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xmlns="" id="{A2030FCB-2BD1-45C9-8875-69AB7F9C7EC1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3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xmlns="" id="{C17886F6-9A27-58A3-4951-5D7E79D041FD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2724151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xmlns="" id="{7D3A3F79-9B70-57C9-4590-0C418696EC7B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2747964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xmlns="" id="{320E5EB1-BF35-7035-0608-280772DF9E5E}"/>
              </a:ext>
            </a:extLst>
          </p:cNvPr>
          <p:cNvSpPr>
            <a:spLocks/>
          </p:cNvSpPr>
          <p:nvPr userDrawn="1"/>
        </p:nvSpPr>
        <p:spPr bwMode="auto">
          <a:xfrm>
            <a:off x="220664" y="2830514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xmlns="" id="{D52C7826-3C0A-15C0-C20E-D08F23BFB901}"/>
              </a:ext>
            </a:extLst>
          </p:cNvPr>
          <p:cNvSpPr>
            <a:spLocks/>
          </p:cNvSpPr>
          <p:nvPr userDrawn="1"/>
        </p:nvSpPr>
        <p:spPr bwMode="auto">
          <a:xfrm>
            <a:off x="520701" y="2789239"/>
            <a:ext cx="4603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xmlns="" id="{DF2E866D-6A43-0DAB-F6D7-2FBC8F5B193A}"/>
              </a:ext>
            </a:extLst>
          </p:cNvPr>
          <p:cNvSpPr>
            <a:spLocks/>
          </p:cNvSpPr>
          <p:nvPr userDrawn="1"/>
        </p:nvSpPr>
        <p:spPr bwMode="auto">
          <a:xfrm>
            <a:off x="198439" y="2759075"/>
            <a:ext cx="447675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xmlns="" id="{8798F0CA-7DE4-1187-93BA-D7DE62C922BF}"/>
              </a:ext>
            </a:extLst>
          </p:cNvPr>
          <p:cNvSpPr>
            <a:spLocks/>
          </p:cNvSpPr>
          <p:nvPr userDrawn="1"/>
        </p:nvSpPr>
        <p:spPr bwMode="auto">
          <a:xfrm>
            <a:off x="461965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xmlns="" id="{A8E112C6-E8FD-D7BD-99DC-98E44262A776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xmlns="" id="{FE1330BF-9D02-2445-28F7-098B3A0DF8DD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1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xmlns="" id="{A40425CF-DC9E-14DF-7375-FBF61AAD1CA5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1" cy="44451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xmlns="" id="{713E2C0C-38F3-E395-7FE9-268873BDA5A5}"/>
              </a:ext>
            </a:extLst>
          </p:cNvPr>
          <p:cNvSpPr>
            <a:spLocks/>
          </p:cNvSpPr>
          <p:nvPr userDrawn="1"/>
        </p:nvSpPr>
        <p:spPr bwMode="auto">
          <a:xfrm>
            <a:off x="196851" y="33734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xmlns="" id="{934E4093-99B6-B307-008A-E113B2FD034B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xmlns="" id="{F58783ED-664E-4C63-7E07-A05288B14D6F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xmlns="" id="{AD4483D6-E53B-33C4-0189-C471B470C7CA}"/>
              </a:ext>
            </a:extLst>
          </p:cNvPr>
          <p:cNvSpPr>
            <a:spLocks/>
          </p:cNvSpPr>
          <p:nvPr userDrawn="1"/>
        </p:nvSpPr>
        <p:spPr bwMode="auto">
          <a:xfrm>
            <a:off x="217489" y="4059239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xmlns="" id="{8F255A77-F09E-7306-0CE6-7F790A8AEC9E}"/>
              </a:ext>
            </a:extLst>
          </p:cNvPr>
          <p:cNvSpPr>
            <a:spLocks/>
          </p:cNvSpPr>
          <p:nvPr userDrawn="1"/>
        </p:nvSpPr>
        <p:spPr bwMode="auto">
          <a:xfrm>
            <a:off x="519114" y="4016375"/>
            <a:ext cx="46037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xmlns="" id="{C752CC22-D1FD-0014-FA00-D9E0D45816FC}"/>
              </a:ext>
            </a:extLst>
          </p:cNvPr>
          <p:cNvSpPr>
            <a:spLocks/>
          </p:cNvSpPr>
          <p:nvPr userDrawn="1"/>
        </p:nvSpPr>
        <p:spPr bwMode="auto">
          <a:xfrm>
            <a:off x="195264" y="39878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xmlns="" id="{4F549B15-225D-7900-2889-4E8E0A6067A6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1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xmlns="" id="{EE39CF88-58D3-87C4-FD55-F3A78222F62E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4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xmlns="" id="{69BFD69A-9250-4127-FD78-B37DB53A1D49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4"/>
            <a:ext cx="46039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xmlns="" id="{3301C94E-CF1D-9E2A-7AB6-ACAE7955D797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9"/>
            <a:ext cx="44451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xmlns="" id="{6DAA7F27-52D4-D61B-D921-C737A67A6DF1}"/>
              </a:ext>
            </a:extLst>
          </p:cNvPr>
          <p:cNvSpPr>
            <a:spLocks/>
          </p:cNvSpPr>
          <p:nvPr userDrawn="1"/>
        </p:nvSpPr>
        <p:spPr bwMode="auto">
          <a:xfrm>
            <a:off x="195265" y="4600575"/>
            <a:ext cx="446087" cy="96839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xmlns="" id="{A8B1EA43-B7C9-EE5D-51C6-11F8A57008DB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4"/>
            <a:ext cx="109539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xmlns="" id="{8F3C7CE2-8A0D-1505-4F6A-57543A21716E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03826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xmlns="" id="{A88821EF-B3C6-3EF3-DCBD-6D11841D0C02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9" cy="46039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xmlns="" id="{795F1218-CF37-442E-8CD3-3E8FE77916FE}"/>
              </a:ext>
            </a:extLst>
          </p:cNvPr>
          <p:cNvSpPr>
            <a:spLocks/>
          </p:cNvSpPr>
          <p:nvPr userDrawn="1"/>
        </p:nvSpPr>
        <p:spPr bwMode="auto">
          <a:xfrm>
            <a:off x="515940" y="5245101"/>
            <a:ext cx="47625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xmlns="" id="{51118BB2-A2FD-9BF7-BAB9-03BF6D53C99E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214939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xmlns="" id="{1ABCB888-787A-D734-3AA9-4683C4F02EE7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xmlns="" id="{75FBC29E-633F-94D2-B383-77DC5E79C3DF}"/>
              </a:ext>
            </a:extLst>
          </p:cNvPr>
          <p:cNvSpPr>
            <a:spLocks/>
          </p:cNvSpPr>
          <p:nvPr userDrawn="1"/>
        </p:nvSpPr>
        <p:spPr bwMode="auto">
          <a:xfrm>
            <a:off x="190502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xmlns="" id="{C4861C43-4E3B-D77F-7818-53396C045D4C}"/>
              </a:ext>
            </a:extLst>
          </p:cNvPr>
          <p:cNvSpPr>
            <a:spLocks/>
          </p:cNvSpPr>
          <p:nvPr userDrawn="1"/>
        </p:nvSpPr>
        <p:spPr bwMode="auto">
          <a:xfrm>
            <a:off x="214314" y="5900739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xmlns="" id="{AADCE2B8-FC38-B795-7CFA-EAA90F1689D8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9" cy="46039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xmlns="" id="{E23B5B28-375D-8A20-BD6E-23CF8E200ADB}"/>
              </a:ext>
            </a:extLst>
          </p:cNvPr>
          <p:cNvSpPr>
            <a:spLocks/>
          </p:cNvSpPr>
          <p:nvPr userDrawn="1"/>
        </p:nvSpPr>
        <p:spPr bwMode="auto">
          <a:xfrm>
            <a:off x="192089" y="5829300"/>
            <a:ext cx="447675" cy="95251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8834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E19920-544A-4260-B784-88A7BD35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2D0A467-62F4-4F13-B7C8-29EFE42E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94BE61B-BE6A-46F4-8640-3396E478D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84A1D61-DAD2-4C8E-9839-FC299ED2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129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42238"/>
      </p:ext>
    </p:extLst>
  </p:cSld>
  <p:clrMapOvr>
    <a:masterClrMapping/>
  </p:clrMapOvr>
  <p:transition spd="slow" advClick="0" advTm="300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140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184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155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636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320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888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676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369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BF0F47E-152B-4210-8E37-41C15CE06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138E72A-C687-4E67-8903-B84A04338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6AFC03D-B977-4064-9852-BF8D86F5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112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959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333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160829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89953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62236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314091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17081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75012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06965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7771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2DB2CD-0751-4151-A07E-27E68B92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EE4333-25EF-4164-9284-91A04D313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E40C08-4F3A-426E-83F4-8A7CCF464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D491C7-CDEE-4B58-8676-C33BC41A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336796-03AA-4FAB-9C0B-19EBD32FA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D13F0E-EE04-4B4D-9287-76C8D13E8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048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06983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342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63466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772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96409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744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12363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29086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0E2DAD78-633D-4D2E-931D-C98849FD02E7}"/>
              </a:ext>
            </a:extLst>
          </p:cNvPr>
          <p:cNvSpPr/>
          <p:nvPr userDrawn="1"/>
        </p:nvSpPr>
        <p:spPr>
          <a:xfrm>
            <a:off x="-326574" y="116117"/>
            <a:ext cx="12860387" cy="6741885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E10079-ED89-4271-88FE-CFACEAAE2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4255" y="277077"/>
            <a:ext cx="3247060" cy="182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98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89268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E54145-8395-4AE6-BD79-E7FD37AD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FFC62B9-5128-4A78-AB40-5E98FB801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2DDF1C-CDF7-44C0-8463-E952BD9EE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021977F-DA54-4E6E-99AE-9C879AA8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BA90C1-8010-41A4-A872-0F1149DE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4238369-277F-47EB-B13B-D398EECE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17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2837419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0E2DAD78-633D-4D2E-931D-C98849FD02E7}"/>
              </a:ext>
            </a:extLst>
          </p:cNvPr>
          <p:cNvSpPr/>
          <p:nvPr userDrawn="1"/>
        </p:nvSpPr>
        <p:spPr>
          <a:xfrm>
            <a:off x="-326574" y="116117"/>
            <a:ext cx="12860387" cy="6741885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E10079-ED89-4271-88FE-CFACEAAE2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4255" y="277077"/>
            <a:ext cx="3247060" cy="182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50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4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8F30675-2EAE-464D-B5DA-AA23DC3E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321259E-1C4D-42CF-9B41-04C31E602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51CDAC-E016-4391-8C42-E2A756719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5F461-BF33-4328-BC6F-2D9F5CF05809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F2EA5E-CC47-4D3A-995F-4F96244F3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4B09FD-3EF6-42AA-A8F0-B5E311A76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7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03-Nov-23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4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xmlns="" id="{D1E93678-07C3-32D9-A168-3D1FB7286FB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xmlns="" id="{C24642B3-2A83-B200-EFDE-D2ECB58667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DC3419-9119-5115-A672-533C04D344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0F0DF5A-069D-4524-93A2-54EE60FC95D2}" type="datetimeFigureOut">
              <a:rPr lang="en-US"/>
              <a:pPr>
                <a:defRPr/>
              </a:pPr>
              <a:t>03-Nov-23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B1B82E-298F-C45C-7E3A-D17D670C7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242E4F-A52F-5C09-F770-07C560DF6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C5B86AD-34DD-40C2-8AD1-49232A9791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26717BC-099E-A863-04E8-E9538BEE77C3}"/>
              </a:ext>
            </a:extLst>
          </p:cNvPr>
          <p:cNvSpPr/>
          <p:nvPr userDrawn="1"/>
        </p:nvSpPr>
        <p:spPr>
          <a:xfrm>
            <a:off x="9761539" y="6492876"/>
            <a:ext cx="1257075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fontAlgn="auto" hangingPunct="1">
              <a:defRPr/>
            </a:pPr>
            <a:r>
              <a:rPr lang="vi-VN" sz="6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54556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6ACFE-5159-4AD2-87A1-D06BCEDEF796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3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</p:sldLayoutIdLst>
  <p:transition spd="slow">
    <p:fad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video" Target="../media/media1.mp4"/><Relationship Id="rId7" Type="http://schemas.openxmlformats.org/officeDocument/2006/relationships/image" Target="../media/image4.emf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3.emf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emf"/><Relationship Id="rId4" Type="http://schemas.openxmlformats.org/officeDocument/2006/relationships/slideLayout" Target="../slideLayouts/slideLayout88.xml"/><Relationship Id="rId9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4.xml"/><Relationship Id="rId18" Type="http://schemas.openxmlformats.org/officeDocument/2006/relationships/image" Target="../media/image42.gif"/><Relationship Id="rId3" Type="http://schemas.openxmlformats.org/officeDocument/2006/relationships/video" Target="../media/media2.mp4"/><Relationship Id="rId21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17" Type="http://schemas.openxmlformats.org/officeDocument/2006/relationships/image" Target="../media/image41.gif"/><Relationship Id="rId2" Type="http://schemas.microsoft.com/office/2007/relationships/media" Target="../media/media2.mp4"/><Relationship Id="rId16" Type="http://schemas.openxmlformats.org/officeDocument/2006/relationships/image" Target="../media/image40.gif"/><Relationship Id="rId20" Type="http://schemas.openxmlformats.org/officeDocument/2006/relationships/image" Target="../media/image44.jfif"/><Relationship Id="rId1" Type="http://schemas.openxmlformats.org/officeDocument/2006/relationships/tags" Target="../tags/tag14.xml"/><Relationship Id="rId6" Type="http://schemas.openxmlformats.org/officeDocument/2006/relationships/audio" Target="../media/audio1.wav"/><Relationship Id="rId11" Type="http://schemas.openxmlformats.org/officeDocument/2006/relationships/image" Target="../media/image36.png"/><Relationship Id="rId5" Type="http://schemas.openxmlformats.org/officeDocument/2006/relationships/notesSlide" Target="../notesSlides/notesSlide13.xml"/><Relationship Id="rId15" Type="http://schemas.openxmlformats.org/officeDocument/2006/relationships/image" Target="../media/image39.gif"/><Relationship Id="rId10" Type="http://schemas.openxmlformats.org/officeDocument/2006/relationships/image" Target="../media/image35.png"/><Relationship Id="rId19" Type="http://schemas.openxmlformats.org/officeDocument/2006/relationships/image" Target="../media/image43.gif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34.gif"/><Relationship Id="rId14" Type="http://schemas.openxmlformats.org/officeDocument/2006/relationships/image" Target="../media/image3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4.xml"/><Relationship Id="rId18" Type="http://schemas.openxmlformats.org/officeDocument/2006/relationships/image" Target="../media/image42.gif"/><Relationship Id="rId3" Type="http://schemas.openxmlformats.org/officeDocument/2006/relationships/video" Target="../media/media2.mp4"/><Relationship Id="rId21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17" Type="http://schemas.openxmlformats.org/officeDocument/2006/relationships/image" Target="../media/image41.gif"/><Relationship Id="rId2" Type="http://schemas.microsoft.com/office/2007/relationships/media" Target="../media/media2.mp4"/><Relationship Id="rId16" Type="http://schemas.openxmlformats.org/officeDocument/2006/relationships/image" Target="../media/image40.gif"/><Relationship Id="rId20" Type="http://schemas.openxmlformats.org/officeDocument/2006/relationships/image" Target="../media/image48.jfif"/><Relationship Id="rId1" Type="http://schemas.openxmlformats.org/officeDocument/2006/relationships/tags" Target="../tags/tag15.xml"/><Relationship Id="rId6" Type="http://schemas.openxmlformats.org/officeDocument/2006/relationships/audio" Target="../media/audio1.wav"/><Relationship Id="rId11" Type="http://schemas.openxmlformats.org/officeDocument/2006/relationships/image" Target="../media/image47.png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39.gif"/><Relationship Id="rId10" Type="http://schemas.openxmlformats.org/officeDocument/2006/relationships/image" Target="../media/image46.png"/><Relationship Id="rId19" Type="http://schemas.openxmlformats.org/officeDocument/2006/relationships/image" Target="../media/image43.gif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34.gif"/><Relationship Id="rId14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slide" Target="slide4.xml"/><Relationship Id="rId18" Type="http://schemas.openxmlformats.org/officeDocument/2006/relationships/image" Target="../media/image42.gif"/><Relationship Id="rId3" Type="http://schemas.openxmlformats.org/officeDocument/2006/relationships/video" Target="../media/media2.mp4"/><Relationship Id="rId21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17" Type="http://schemas.openxmlformats.org/officeDocument/2006/relationships/image" Target="../media/image41.gif"/><Relationship Id="rId2" Type="http://schemas.microsoft.com/office/2007/relationships/media" Target="../media/media2.mp4"/><Relationship Id="rId16" Type="http://schemas.openxmlformats.org/officeDocument/2006/relationships/image" Target="../media/image40.gif"/><Relationship Id="rId20" Type="http://schemas.openxmlformats.org/officeDocument/2006/relationships/image" Target="../media/image52.jpeg"/><Relationship Id="rId1" Type="http://schemas.openxmlformats.org/officeDocument/2006/relationships/tags" Target="../tags/tag16.xml"/><Relationship Id="rId6" Type="http://schemas.openxmlformats.org/officeDocument/2006/relationships/audio" Target="../media/audio1.wav"/><Relationship Id="rId11" Type="http://schemas.openxmlformats.org/officeDocument/2006/relationships/image" Target="../media/image51.png"/><Relationship Id="rId5" Type="http://schemas.openxmlformats.org/officeDocument/2006/relationships/notesSlide" Target="../notesSlides/notesSlide15.xml"/><Relationship Id="rId15" Type="http://schemas.openxmlformats.org/officeDocument/2006/relationships/image" Target="../media/image39.gif"/><Relationship Id="rId10" Type="http://schemas.openxmlformats.org/officeDocument/2006/relationships/image" Target="../media/image50.png"/><Relationship Id="rId19" Type="http://schemas.openxmlformats.org/officeDocument/2006/relationships/image" Target="../media/image43.gif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34.gif"/><Relationship Id="rId1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11F698E-424C-4AE6-B50E-19FEC7288B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2246" y="5148521"/>
            <a:ext cx="5218938" cy="170948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D7CA8BB-DBC1-465C-A8F8-DC99004520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0580" y="324918"/>
            <a:ext cx="6228140" cy="8527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3F6A219-28DC-414F-9CB3-B1190C2933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6254" y="324918"/>
            <a:ext cx="1287304" cy="8527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2CD855E-1A2C-46C9-ACA5-C850EC70B0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1220" y="4973538"/>
            <a:ext cx="1428722" cy="18598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BDF7786-B216-4E4F-9E63-F438101DFB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5149" y="4973537"/>
            <a:ext cx="1454939" cy="182353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DB50836-E293-471D-B26D-E577D8AFE3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63048" y="4973538"/>
            <a:ext cx="1688631" cy="1920727"/>
          </a:xfrm>
          <a:prstGeom prst="rect">
            <a:avLst/>
          </a:prstGeom>
        </p:spPr>
      </p:pic>
      <p:sp>
        <p:nvSpPr>
          <p:cNvPr id="14" name="WordArt 4"/>
          <p:cNvSpPr>
            <a:spLocks noChangeArrowheads="1" noChangeShapeType="1" noTextEdit="1"/>
          </p:cNvSpPr>
          <p:nvPr/>
        </p:nvSpPr>
        <p:spPr bwMode="auto">
          <a:xfrm>
            <a:off x="3649365" y="3783680"/>
            <a:ext cx="5403252" cy="6727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6600" b="1" kern="10" dirty="0" smtClean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MÔN TOÁN </a:t>
            </a:r>
            <a:endParaRPr lang="en-US" sz="6600" b="1" kern="10" dirty="0">
              <a:ln w="9360">
                <a:solidFill>
                  <a:srgbClr val="000000"/>
                </a:solidFill>
                <a:miter lim="800000"/>
                <a:headEnd/>
                <a:tailEnd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nhạc  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19800" y="3386139"/>
            <a:ext cx="152400" cy="85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69174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29592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609" objId="2"/>
        <p14:stopEvt time="3107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DC1FAE6-5550-433C-BF85-89B4D10EE292}"/>
              </a:ext>
            </a:extLst>
          </p:cNvPr>
          <p:cNvSpPr/>
          <p:nvPr/>
        </p:nvSpPr>
        <p:spPr>
          <a:xfrm>
            <a:off x="7042948" y="5110491"/>
            <a:ext cx="759076" cy="581833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Nunito Black" panose="00000A00000000000000" pitchFamily="2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E30A62-5D43-EA02-3BAF-18C08F773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7030A0"/>
                </a:solidFill>
                <a:latin typeface="Nunito Black" panose="00000A00000000000000" pitchFamily="2" charset="0"/>
              </a:rPr>
              <a:t>2. </a:t>
            </a:r>
            <a:r>
              <a:rPr lang="en-US" sz="3200" dirty="0" err="1">
                <a:latin typeface="Nunito Black" panose="00000A00000000000000" pitchFamily="2" charset="0"/>
              </a:rPr>
              <a:t>Số</a:t>
            </a:r>
            <a:r>
              <a:rPr lang="en-US" sz="3200" dirty="0">
                <a:latin typeface="Nunito Black" panose="00000A00000000000000" pitchFamily="2" charset="0"/>
              </a:rPr>
              <a:t>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B30EDB-6D05-8C08-6D30-35B6191922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007" b="70049"/>
          <a:stretch/>
        </p:blipFill>
        <p:spPr>
          <a:xfrm>
            <a:off x="416330" y="376321"/>
            <a:ext cx="2845679" cy="1236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002882F-4914-4CE9-B297-48ADDBC1D8D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639872" y="1613014"/>
            <a:ext cx="5135798" cy="2417013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C137C76F-4628-43BD-899A-0D73A5BFBF2C}"/>
              </a:ext>
            </a:extLst>
          </p:cNvPr>
          <p:cNvSpPr/>
          <p:nvPr/>
        </p:nvSpPr>
        <p:spPr>
          <a:xfrm>
            <a:off x="3882887" y="159026"/>
            <a:ext cx="3935896" cy="1868557"/>
          </a:xfrm>
          <a:prstGeom prst="cloudCallout">
            <a:avLst>
              <a:gd name="adj1" fmla="val -83796"/>
              <a:gd name="adj2" fmla="val 61082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Thảo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luận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nhóm</a:t>
            </a:r>
            <a:r>
              <a:rPr lang="en-US" sz="3200" b="1" dirty="0">
                <a:solidFill>
                  <a:srgbClr val="FF0000"/>
                </a:solidFill>
              </a:rPr>
              <a:t> 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79245F6-0522-4486-A8A1-2F171AA9AA79}"/>
              </a:ext>
            </a:extLst>
          </p:cNvPr>
          <p:cNvSpPr/>
          <p:nvPr/>
        </p:nvSpPr>
        <p:spPr>
          <a:xfrm>
            <a:off x="654593" y="2827775"/>
            <a:ext cx="9973650" cy="2896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200000"/>
              </a:lnSpc>
              <a:spcAft>
                <a:spcPts val="0"/>
              </a:spcAft>
              <a:buAutoNum type="alphaLcParenR"/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 chiếc đèn lồng cần </a:t>
            </a: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           nan tre.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5 chiếc đèn lồng như vậy cần dùng           tờ giấy màu.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62FD85-1C4A-4A43-A18B-A0F4BA322EFC}"/>
              </a:ext>
            </a:extLst>
          </p:cNvPr>
          <p:cNvSpPr/>
          <p:nvPr/>
        </p:nvSpPr>
        <p:spPr>
          <a:xfrm>
            <a:off x="1722784" y="4014546"/>
            <a:ext cx="759076" cy="581833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Nunito Black" panose="00000A00000000000000" pitchFamily="2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67C1FF5-E25D-48B9-907C-2AA97EA0B202}"/>
              </a:ext>
            </a:extLst>
          </p:cNvPr>
          <p:cNvSpPr/>
          <p:nvPr/>
        </p:nvSpPr>
        <p:spPr>
          <a:xfrm>
            <a:off x="7059707" y="5110491"/>
            <a:ext cx="759076" cy="581833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Nunito Black" panose="00000A00000000000000" pitchFamily="2" charset="0"/>
              </a:rPr>
              <a:t>30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29A81E9-E4D9-45A7-8F9E-E5B935500CA7}"/>
              </a:ext>
            </a:extLst>
          </p:cNvPr>
          <p:cNvSpPr/>
          <p:nvPr/>
        </p:nvSpPr>
        <p:spPr>
          <a:xfrm>
            <a:off x="1699983" y="3971749"/>
            <a:ext cx="781877" cy="608998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Nunito Black" panose="00000A00000000000000" pitchFamily="2" charset="0"/>
              </a:rPr>
              <a:t>12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408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7" grpId="0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C475749F-F487-4EFB-ABC7-C1359590EB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ECF80F6-4C9D-75DE-D1E1-9DB1D30F2EE4}"/>
              </a:ext>
            </a:extLst>
          </p:cNvPr>
          <p:cNvSpPr txBox="1"/>
          <p:nvPr/>
        </p:nvSpPr>
        <p:spPr>
          <a:xfrm>
            <a:off x="5230190" y="1847424"/>
            <a:ext cx="5451061" cy="2327011"/>
          </a:xfrm>
          <a:prstGeom prst="rect">
            <a:avLst/>
          </a:prstGeo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spPr>
        <p:txBody>
          <a:bodyPr vert="horz" lIns="60960" tIns="30480" rIns="60960" bIns="30480" rtlCol="0" anchor="b">
            <a:noAutofit/>
          </a:bodyPr>
          <a:lstStyle/>
          <a:p>
            <a:pPr marL="0" marR="0" lvl="0" indent="0" algn="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Củng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cố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-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dặn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dò</a:t>
            </a:r>
            <a:endParaRPr kumimoji="0" lang="en-US" sz="5867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xmlns="" id="{0AAA77AE-E522-89B6-880C-8FB748E191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16" r="-1" b="-1"/>
          <a:stretch/>
        </p:blipFill>
        <p:spPr>
          <a:xfrm>
            <a:off x="300402" y="1652938"/>
            <a:ext cx="6402992" cy="5205062"/>
          </a:xfrm>
          <a:custGeom>
            <a:avLst/>
            <a:gdLst/>
            <a:ahLst/>
            <a:cxnLst/>
            <a:rect l="l" t="t" r="r" b="b"/>
            <a:pathLst>
              <a:path w="8436340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6355444" y="753840"/>
                </a:moveTo>
                <a:cubicBezTo>
                  <a:pt x="6355444" y="753840"/>
                  <a:pt x="6355444" y="753840"/>
                  <a:pt x="7595013" y="753840"/>
                </a:cubicBezTo>
                <a:cubicBezTo>
                  <a:pt x="7672653" y="753840"/>
                  <a:pt x="7747616" y="796518"/>
                  <a:pt x="7785098" y="865869"/>
                </a:cubicBezTo>
                <a:cubicBezTo>
                  <a:pt x="7785098" y="865869"/>
                  <a:pt x="7785098" y="865869"/>
                  <a:pt x="8406222" y="1935484"/>
                </a:cubicBezTo>
                <a:cubicBezTo>
                  <a:pt x="8446380" y="2002169"/>
                  <a:pt x="8446380" y="2087523"/>
                  <a:pt x="8406222" y="2154207"/>
                </a:cubicBezTo>
                <a:cubicBezTo>
                  <a:pt x="8406222" y="2154207"/>
                  <a:pt x="8406222" y="2154207"/>
                  <a:pt x="7785098" y="3223823"/>
                </a:cubicBezTo>
                <a:cubicBezTo>
                  <a:pt x="7747616" y="3293174"/>
                  <a:pt x="7672653" y="3335852"/>
                  <a:pt x="7595013" y="3335852"/>
                </a:cubicBezTo>
                <a:cubicBezTo>
                  <a:pt x="7595013" y="3335852"/>
                  <a:pt x="7595013" y="3335852"/>
                  <a:pt x="6355444" y="3335852"/>
                </a:cubicBezTo>
                <a:cubicBezTo>
                  <a:pt x="6275127" y="3335852"/>
                  <a:pt x="6202841" y="3293174"/>
                  <a:pt x="6162682" y="3223823"/>
                </a:cubicBezTo>
                <a:cubicBezTo>
                  <a:pt x="6162682" y="3223823"/>
                  <a:pt x="6162682" y="3223823"/>
                  <a:pt x="5544237" y="2154207"/>
                </a:cubicBezTo>
                <a:cubicBezTo>
                  <a:pt x="5504078" y="2087523"/>
                  <a:pt x="5504078" y="2002169"/>
                  <a:pt x="5544237" y="1935484"/>
                </a:cubicBezTo>
                <a:cubicBezTo>
                  <a:pt x="5544237" y="1935484"/>
                  <a:pt x="5544237" y="1935484"/>
                  <a:pt x="6162682" y="865869"/>
                </a:cubicBezTo>
                <a:cubicBezTo>
                  <a:pt x="6202841" y="796518"/>
                  <a:pt x="6275127" y="753840"/>
                  <a:pt x="6355444" y="753840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</p:spPr>
      </p:pic>
      <p:grpSp>
        <p:nvGrpSpPr>
          <p:cNvPr id="15" name="Group 5">
            <a:extLst>
              <a:ext uri="{FF2B5EF4-FFF2-40B4-BE49-F238E27FC236}">
                <a16:creationId xmlns:a16="http://schemas.microsoft.com/office/drawing/2014/main" xmlns="" id="{194D3E2E-0ECD-8681-6A75-C20BA994FB73}"/>
              </a:ext>
            </a:extLst>
          </p:cNvPr>
          <p:cNvGrpSpPr>
            <a:grpSpLocks noChangeAspect="1"/>
          </p:cNvGrpSpPr>
          <p:nvPr/>
        </p:nvGrpSpPr>
        <p:grpSpPr>
          <a:xfrm>
            <a:off x="2540000" y="2362200"/>
            <a:ext cx="961898" cy="961895"/>
            <a:chOff x="0" y="0"/>
            <a:chExt cx="6350000" cy="6349975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xmlns="" id="{27C28414-EAF1-906F-9E4E-1814A6B042E7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5626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87F0DFB-BF0A-493E-9BFE-0E635997CE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46354">
            <a:off x="9130577" y="1574823"/>
            <a:ext cx="1497988" cy="7989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21C7333-0D35-49D3-96EA-4C7B2BD863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560" y="4468182"/>
            <a:ext cx="1465185" cy="10887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E30A62-5D43-EA02-3BAF-18C08F773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687" y="954137"/>
            <a:ext cx="10515600" cy="52493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7030A0"/>
                </a:solidFill>
                <a:latin typeface="Nunito Black" panose="00000A00000000000000" pitchFamily="2" charset="0"/>
              </a:rPr>
              <a:t>3. </a:t>
            </a:r>
            <a:endParaRPr lang="en-US" sz="3200" dirty="0">
              <a:latin typeface="Nunito Black" panose="00000A00000000000000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36713CBB-3881-47EC-B15A-61BE548AB486}"/>
              </a:ext>
            </a:extLst>
          </p:cNvPr>
          <p:cNvGrpSpPr/>
          <p:nvPr/>
        </p:nvGrpSpPr>
        <p:grpSpPr>
          <a:xfrm>
            <a:off x="5400610" y="2065039"/>
            <a:ext cx="4990627" cy="3267964"/>
            <a:chOff x="3711354" y="2080592"/>
            <a:chExt cx="6156491" cy="345298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BEC25B14-4576-41E3-ADF8-FEF8C97127EE}"/>
                </a:ext>
              </a:extLst>
            </p:cNvPr>
            <p:cNvGrpSpPr/>
            <p:nvPr/>
          </p:nvGrpSpPr>
          <p:grpSpPr>
            <a:xfrm>
              <a:off x="3711354" y="2080592"/>
              <a:ext cx="6156489" cy="3426956"/>
              <a:chOff x="6891130" y="1606219"/>
              <a:chExt cx="3652802" cy="3081403"/>
            </a:xfrm>
          </p:grpSpPr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xmlns="" id="{4B71D0BC-8958-4828-887B-852CFD7C7015}"/>
                  </a:ext>
                </a:extLst>
              </p:cNvPr>
              <p:cNvSpPr/>
              <p:nvPr/>
            </p:nvSpPr>
            <p:spPr>
              <a:xfrm>
                <a:off x="6891130" y="1606219"/>
                <a:ext cx="3652802" cy="3081403"/>
              </a:xfrm>
              <a:prstGeom prst="cub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3521714D-422E-49B3-BA7E-8437AECA01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76195" y="1606219"/>
                <a:ext cx="0" cy="2327351"/>
              </a:xfrm>
              <a:prstGeom prst="line">
                <a:avLst/>
              </a:prstGeom>
              <a:ln w="3810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99FEB915-9DA6-47EA-B408-095EB05A33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14132" y="3933570"/>
                <a:ext cx="532461" cy="737923"/>
              </a:xfrm>
              <a:prstGeom prst="line">
                <a:avLst/>
              </a:prstGeom>
              <a:ln w="3810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91253F24-0F5E-4CF1-B502-E6294D5AA1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6592" y="3933570"/>
                <a:ext cx="3097340" cy="3104"/>
              </a:xfrm>
              <a:prstGeom prst="line">
                <a:avLst/>
              </a:prstGeom>
              <a:ln w="3810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C6DC487C-5E41-4F46-BD9A-2A46CE6164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11355" y="5502130"/>
              <a:ext cx="5153301" cy="83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EA620CF7-2F8E-4923-B309-C233FE492658}"/>
                </a:ext>
              </a:extLst>
            </p:cNvPr>
            <p:cNvCxnSpPr/>
            <p:nvPr/>
          </p:nvCxnSpPr>
          <p:spPr>
            <a:xfrm>
              <a:off x="9867844" y="2080592"/>
              <a:ext cx="0" cy="258834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0B3AC502-6F26-4D6E-BF3E-91E39120C3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64657" y="4668935"/>
              <a:ext cx="1003188" cy="8646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3A65885-0F8F-4538-B92A-D796D1594767}"/>
              </a:ext>
            </a:extLst>
          </p:cNvPr>
          <p:cNvSpPr txBox="1"/>
          <p:nvPr/>
        </p:nvSpPr>
        <p:spPr>
          <a:xfrm>
            <a:off x="1761006" y="1037527"/>
            <a:ext cx="5893904" cy="1015663"/>
          </a:xfrm>
          <a:prstGeom prst="rect">
            <a:avLst/>
          </a:prstGeom>
          <a:noFill/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Nunito Black" panose="00000A00000000000000" pitchFamily="2" charset="0"/>
              </a:rPr>
              <a:t>Độ</a:t>
            </a:r>
            <a:r>
              <a:rPr lang="en-US" sz="3000" dirty="0">
                <a:solidFill>
                  <a:prstClr val="black"/>
                </a:solidFill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Nunito Black" panose="00000A00000000000000" pitchFamily="2" charset="0"/>
              </a:rPr>
              <a:t>dài</a:t>
            </a:r>
            <a:r>
              <a:rPr lang="en-US" sz="3000" dirty="0">
                <a:solidFill>
                  <a:prstClr val="black"/>
                </a:solidFill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Nunito Black" panose="00000A00000000000000" pitchFamily="2" charset="0"/>
              </a:rPr>
              <a:t>quãng</a:t>
            </a:r>
            <a:r>
              <a:rPr lang="en-US" sz="3000" dirty="0">
                <a:solidFill>
                  <a:prstClr val="black"/>
                </a:solidFill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Nunito Black" panose="00000A00000000000000" pitchFamily="2" charset="0"/>
              </a:rPr>
              <a:t>đường</a:t>
            </a:r>
            <a:r>
              <a:rPr lang="en-US" sz="3000" dirty="0">
                <a:solidFill>
                  <a:prstClr val="black"/>
                </a:solidFill>
                <a:latin typeface="Nunito Black" panose="00000A00000000000000" pitchFamily="2" charset="0"/>
              </a:rPr>
              <a:t> con </a:t>
            </a:r>
            <a:r>
              <a:rPr lang="en-US" sz="3000" dirty="0" err="1">
                <a:solidFill>
                  <a:prstClr val="black"/>
                </a:solidFill>
                <a:latin typeface="Nunito Black" panose="00000A00000000000000" pitchFamily="2" charset="0"/>
              </a:rPr>
              <a:t>kiến</a:t>
            </a:r>
            <a:r>
              <a:rPr lang="en-US" sz="3000" dirty="0">
                <a:solidFill>
                  <a:prstClr val="black"/>
                </a:solidFill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Nunito Black" panose="00000A00000000000000" pitchFamily="2" charset="0"/>
              </a:rPr>
              <a:t>phải</a:t>
            </a:r>
            <a:r>
              <a:rPr lang="en-US" sz="3000" dirty="0">
                <a:solidFill>
                  <a:prstClr val="black"/>
                </a:solidFill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Nunito Black" panose="00000A00000000000000" pitchFamily="2" charset="0"/>
              </a:rPr>
              <a:t>đi</a:t>
            </a:r>
            <a:r>
              <a:rPr lang="en-US" sz="3000" dirty="0">
                <a:solidFill>
                  <a:prstClr val="black"/>
                </a:solidFill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Nunito Black" panose="00000A00000000000000" pitchFamily="2" charset="0"/>
              </a:rPr>
              <a:t>là</a:t>
            </a:r>
            <a:r>
              <a:rPr lang="en-US" sz="3000" dirty="0">
                <a:solidFill>
                  <a:prstClr val="black"/>
                </a:solidFill>
                <a:latin typeface="Nunito Black" panose="00000A00000000000000" pitchFamily="2" charset="0"/>
              </a:rPr>
              <a:t> bao </a:t>
            </a:r>
            <a:r>
              <a:rPr lang="en-US" sz="3000" dirty="0" err="1">
                <a:solidFill>
                  <a:prstClr val="black"/>
                </a:solidFill>
                <a:latin typeface="Nunito Black" panose="00000A00000000000000" pitchFamily="2" charset="0"/>
              </a:rPr>
              <a:t>nhiêu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  <a:endParaRPr kumimoji="0" lang="vi-VN" sz="3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4FD1F43-A1DC-41A8-A778-2D7E32BD6455}"/>
              </a:ext>
            </a:extLst>
          </p:cNvPr>
          <p:cNvSpPr txBox="1"/>
          <p:nvPr/>
        </p:nvSpPr>
        <p:spPr>
          <a:xfrm>
            <a:off x="6378328" y="5306795"/>
            <a:ext cx="1402756" cy="553998"/>
          </a:xfrm>
          <a:prstGeom prst="rect">
            <a:avLst/>
          </a:prstGeom>
          <a:noFill/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Nunito Black" panose="00000A00000000000000" pitchFamily="2" charset="0"/>
              </a:rPr>
              <a:t>6 cm</a:t>
            </a:r>
            <a:endParaRPr lang="vi-VN" sz="3000" b="0" i="1" dirty="0">
              <a:effectLst/>
              <a:latin typeface="Nunito Black" panose="00000A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68ACFC7-BFDB-4C01-A305-B7EC62553594}"/>
              </a:ext>
            </a:extLst>
          </p:cNvPr>
          <p:cNvSpPr txBox="1"/>
          <p:nvPr/>
        </p:nvSpPr>
        <p:spPr>
          <a:xfrm>
            <a:off x="9777914" y="4876520"/>
            <a:ext cx="1381240" cy="553998"/>
          </a:xfrm>
          <a:prstGeom prst="rect">
            <a:avLst/>
          </a:prstGeom>
          <a:noFill/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Nunito Black" panose="00000A00000000000000" pitchFamily="2" charset="0"/>
              </a:rPr>
              <a:t>2 cm</a:t>
            </a:r>
            <a:endParaRPr lang="vi-VN" sz="3000" b="0" i="1" dirty="0">
              <a:effectLst/>
              <a:latin typeface="Nunito Black" panose="00000A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02F6311-4C7C-45A7-BB61-21D107897DE5}"/>
              </a:ext>
            </a:extLst>
          </p:cNvPr>
          <p:cNvSpPr txBox="1"/>
          <p:nvPr/>
        </p:nvSpPr>
        <p:spPr>
          <a:xfrm>
            <a:off x="10430994" y="3226408"/>
            <a:ext cx="1402756" cy="553998"/>
          </a:xfrm>
          <a:prstGeom prst="rect">
            <a:avLst/>
          </a:prstGeom>
          <a:noFill/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Nunito Black" panose="00000A00000000000000" pitchFamily="2" charset="0"/>
              </a:rPr>
              <a:t>4 cm</a:t>
            </a:r>
            <a:endParaRPr lang="vi-VN" sz="3000" b="0" i="1" dirty="0">
              <a:effectLst/>
              <a:latin typeface="Nunito Black" panose="00000A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A786E90-45C5-4930-BDF8-16693ACAA259}"/>
              </a:ext>
            </a:extLst>
          </p:cNvPr>
          <p:cNvSpPr txBox="1"/>
          <p:nvPr/>
        </p:nvSpPr>
        <p:spPr>
          <a:xfrm>
            <a:off x="525661" y="2943581"/>
            <a:ext cx="4906376" cy="1015663"/>
          </a:xfrm>
          <a:prstGeom prst="rect">
            <a:avLst/>
          </a:prstGeom>
          <a:noFill/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Nunito Black" panose="00000A00000000000000" pitchFamily="2" charset="0"/>
              </a:rPr>
              <a:t>Độ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Nunito Black" panose="00000A00000000000000" pitchFamily="2" charset="0"/>
              </a:rPr>
              <a:t>dài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Nunito Black" panose="00000A00000000000000" pitchFamily="2" charset="0"/>
              </a:rPr>
              <a:t>quãng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Nunito Black" panose="00000A00000000000000" pitchFamily="2" charset="0"/>
              </a:rPr>
              <a:t>đường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Nunito Black" panose="00000A00000000000000" pitchFamily="2" charset="0"/>
              </a:rPr>
              <a:t> con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Nunito Black" panose="00000A00000000000000" pitchFamily="2" charset="0"/>
              </a:rPr>
              <a:t>kiến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Nunito Black" panose="00000A00000000000000" pitchFamily="2" charset="0"/>
              </a:rPr>
              <a:t>phải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Nunito Black" panose="00000A00000000000000" pitchFamily="2" charset="0"/>
              </a:rPr>
              <a:t>đi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Nunito Black" panose="00000A00000000000000" pitchFamily="2" charset="0"/>
              </a:rPr>
              <a:t>là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Nunito Black" panose="00000A00000000000000" pitchFamily="2" charset="0"/>
              </a:rPr>
              <a:t> 12 cm</a:t>
            </a:r>
            <a:endParaRPr kumimoji="0" lang="vi-VN" sz="30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178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âm thanh vỗ tay">
            <a:hlinkClick r:id="" action="ppaction://media"/>
            <a:extLst>
              <a:ext uri="{FF2B5EF4-FFF2-40B4-BE49-F238E27FC236}">
                <a16:creationId xmlns:a16="http://schemas.microsoft.com/office/drawing/2014/main" xmlns="" id="{BEC2F4AD-B588-44DA-8F02-7E18943D3FC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158" y="5102154"/>
            <a:ext cx="1722159" cy="1291619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626569" y="2131123"/>
            <a:ext cx="9948666" cy="178791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đỉnh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626569" y="253552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đỉnh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3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325" y="5444872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656" y="5561545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8FDA14-38AE-4548-80BE-AFFE05A4F07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3286860"/>
            <a:ext cx="1686520" cy="16940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249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6" name="chimes.wav"/>
          </p:stSnd>
        </p:sndAc>
      </p:transition>
    </mc:Choice>
    <mc:Fallback xmlns="">
      <p:transition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0.00208 -0.3233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6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8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âm thanh vỗ tay">
            <a:hlinkClick r:id="" action="ppaction://media"/>
            <a:extLst>
              <a:ext uri="{FF2B5EF4-FFF2-40B4-BE49-F238E27FC236}">
                <a16:creationId xmlns:a16="http://schemas.microsoft.com/office/drawing/2014/main" xmlns="" id="{154E04E6-5053-447D-A64C-2BC305797B4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83321" y="5431418"/>
            <a:ext cx="1478738" cy="110905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đỉnh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2110410" y="2451080"/>
            <a:ext cx="7072244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đỉnh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3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42C6AE-C7BB-4690-BC69-93DF8B360B3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3108088"/>
            <a:ext cx="1969179" cy="19691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887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6" name="chimes.wav"/>
          </p:stSnd>
        </p:sndAc>
      </p:transition>
    </mc:Choice>
    <mc:Fallback xmlns="">
      <p:transition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7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0.00416 -0.333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âm thanh vỗ tay">
            <a:hlinkClick r:id="" action="ppaction://media"/>
            <a:extLst>
              <a:ext uri="{FF2B5EF4-FFF2-40B4-BE49-F238E27FC236}">
                <a16:creationId xmlns:a16="http://schemas.microsoft.com/office/drawing/2014/main" xmlns="" id="{0E1BF0D5-D26A-4590-B7B7-27D42515B0B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V="1">
            <a:off x="9944668" y="5552302"/>
            <a:ext cx="1232452" cy="92433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3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974" y="5167908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BD75469-46A8-466D-8B00-1242BA95C93D}"/>
              </a:ext>
            </a:extLst>
          </p:cNvPr>
          <p:cNvSpPr/>
          <p:nvPr/>
        </p:nvSpPr>
        <p:spPr>
          <a:xfrm>
            <a:off x="4246981" y="2458085"/>
            <a:ext cx="2173356" cy="10996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xmlns="" id="{1BC13748-E249-4C47-9BB1-118EE37B15A9}"/>
              </a:ext>
            </a:extLst>
          </p:cNvPr>
          <p:cNvSpPr/>
          <p:nvPr/>
        </p:nvSpPr>
        <p:spPr>
          <a:xfrm>
            <a:off x="7911548" y="2137080"/>
            <a:ext cx="1679057" cy="144112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D56F73E-F42B-46A0-AFF7-25E5FD509FE1}"/>
              </a:ext>
            </a:extLst>
          </p:cNvPr>
          <p:cNvSpPr/>
          <p:nvPr/>
        </p:nvSpPr>
        <p:spPr>
          <a:xfrm>
            <a:off x="1285766" y="2338746"/>
            <a:ext cx="1338295" cy="1338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ED67A7F-A066-4E3A-9E86-DA2939B80183}"/>
              </a:ext>
            </a:extLst>
          </p:cNvPr>
          <p:cNvSpPr txBox="1"/>
          <p:nvPr/>
        </p:nvSpPr>
        <p:spPr>
          <a:xfrm>
            <a:off x="1170931" y="4194326"/>
            <a:ext cx="147074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871076F-9254-4F3F-BA41-067914535D01}"/>
              </a:ext>
            </a:extLst>
          </p:cNvPr>
          <p:cNvSpPr txBox="1"/>
          <p:nvPr/>
        </p:nvSpPr>
        <p:spPr>
          <a:xfrm>
            <a:off x="4518095" y="4194325"/>
            <a:ext cx="147074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5C3EA9C-D747-4DD3-9BA8-70F2F181A790}"/>
              </a:ext>
            </a:extLst>
          </p:cNvPr>
          <p:cNvSpPr txBox="1"/>
          <p:nvPr/>
        </p:nvSpPr>
        <p:spPr>
          <a:xfrm>
            <a:off x="7911548" y="4194324"/>
            <a:ext cx="147074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1D01EFE-8682-461B-BAD0-2BA4DB0BBA1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279" y="2978390"/>
            <a:ext cx="2201919" cy="19283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071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6" name="chimes.wav"/>
          </p:stSnd>
        </p:sndAc>
      </p:transition>
    </mc:Choice>
    <mc:Fallback xmlns="">
      <p:transition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00222 -0.3689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72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22" grpId="0" animBg="1"/>
      <p:bldP spid="23" grpId="0" animBg="1"/>
      <p:bldP spid="2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106098"/>
            <a:ext cx="9143135" cy="67622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842" y="3476682"/>
            <a:ext cx="3882026" cy="3860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1421" y="2644691"/>
            <a:ext cx="4984133" cy="12551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5406026" y="2782483"/>
            <a:ext cx="4289158" cy="979606"/>
          </a:xfrm>
          <a:prstGeom prst="rect">
            <a:avLst/>
          </a:prstGeom>
          <a:noFill/>
          <a:ln w="9525">
            <a:noFill/>
          </a:ln>
        </p:spPr>
        <p:txBody>
          <a:bodyPr wrap="square" lIns="55733" tIns="27866" rIns="55733" bIns="27866">
            <a:spAutoFit/>
          </a:bodyPr>
          <a:lstStyle/>
          <a:p>
            <a:pPr defTabSz="914558">
              <a:spcBef>
                <a:spcPct val="50000"/>
              </a:spcBef>
            </a:pPr>
            <a:r>
              <a:rPr lang="en-US" altLang="zh-CN" sz="60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Khởi động</a:t>
            </a:r>
            <a:endParaRPr lang="zh-CN" altLang="en-US" sz="6000" b="1" dirty="0">
              <a:solidFill>
                <a:srgbClr val="002060"/>
              </a:solidFill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3284" y="719235"/>
            <a:ext cx="1687085" cy="129255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3975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xmlns="" id="{06C70834-E722-9500-AB10-63B29F104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41" y="0"/>
            <a:ext cx="12240644" cy="6887403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44D764FA-1A44-AAE1-9060-E712ACD09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22" y="4145489"/>
            <a:ext cx="5182980" cy="2758815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xmlns="" id="{BE401E8C-A2BF-A736-BEC3-179055951B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241" y="4907491"/>
            <a:ext cx="3660339" cy="1940652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5CC00CC7-D20B-6054-BCF9-A79CD4AD9C0F}"/>
              </a:ext>
            </a:extLst>
          </p:cNvPr>
          <p:cNvSpPr txBox="1"/>
          <p:nvPr/>
        </p:nvSpPr>
        <p:spPr>
          <a:xfrm>
            <a:off x="959741" y="748760"/>
            <a:ext cx="10450959" cy="9952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867" b="1" dirty="0">
                <a:solidFill>
                  <a:srgbClr val="00B050"/>
                </a:solidFill>
                <a:latin typeface="UTM Avo" panose="02040603050506020204" pitchFamily="18" charset="0"/>
              </a:rPr>
              <a:t>TOÁN 3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D7DDD42F-B258-7E14-93C6-8EBA7F03FC44}"/>
              </a:ext>
            </a:extLst>
          </p:cNvPr>
          <p:cNvSpPr txBox="1"/>
          <p:nvPr/>
        </p:nvSpPr>
        <p:spPr>
          <a:xfrm>
            <a:off x="870275" y="2229859"/>
            <a:ext cx="11013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21: </a:t>
            </a:r>
            <a:r>
              <a:rPr lang="en-US" sz="7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7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7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7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7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7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7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7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7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7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5" name="Picture 4">
            <a:extLst>
              <a:ext uri="{FF2B5EF4-FFF2-40B4-BE49-F238E27FC236}">
                <a16:creationId xmlns:a16="http://schemas.microsoft.com/office/drawing/2014/main" xmlns="" id="{27D4760E-C55D-FCA9-598B-5E652EC40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84" y="-362091"/>
            <a:ext cx="2543605" cy="254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737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E6FFE7-EF9B-1BA6-1260-2C52CAA389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CA4E81-1052-4CD7-9224-DE265695E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60328"/>
            <a:ext cx="4090730" cy="1231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43A6E4F-9D0C-4045-B9CD-9F2DFB65D6A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08383" y="1280159"/>
            <a:ext cx="11220543" cy="5213406"/>
          </a:xfrm>
          <a:prstGeom prst="rect">
            <a:avLst/>
          </a:prstGeom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xmlns="" id="{929446BC-A405-4487-BCDC-ED086A7DD8A9}"/>
              </a:ext>
            </a:extLst>
          </p:cNvPr>
          <p:cNvSpPr/>
          <p:nvPr/>
        </p:nvSpPr>
        <p:spPr>
          <a:xfrm>
            <a:off x="1033670" y="2670354"/>
            <a:ext cx="2961769" cy="808362"/>
          </a:xfrm>
          <a:prstGeom prst="wedgeRectCallout">
            <a:avLst>
              <a:gd name="adj1" fmla="val 14029"/>
              <a:gd name="adj2" fmla="val 107427"/>
            </a:avLst>
          </a:prstGeom>
          <a:solidFill>
            <a:srgbClr val="F3EA8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Tớ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đỉnh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cạnh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xmlns="" id="{816054AB-2407-431C-830C-5E4F26630547}"/>
              </a:ext>
            </a:extLst>
          </p:cNvPr>
          <p:cNvSpPr/>
          <p:nvPr/>
        </p:nvSpPr>
        <p:spPr>
          <a:xfrm>
            <a:off x="4090729" y="1298724"/>
            <a:ext cx="4562940" cy="1603502"/>
          </a:xfrm>
          <a:prstGeom prst="wedgeRectCallout">
            <a:avLst>
              <a:gd name="adj1" fmla="val -7172"/>
              <a:gd name="adj2" fmla="val 118997"/>
            </a:avLst>
          </a:prstGeom>
          <a:solidFill>
            <a:srgbClr val="F3EA8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Tớ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cũng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đỉnh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cạnh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còn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mặt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nữa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cơ</a:t>
            </a:r>
            <a:r>
              <a:rPr lang="en-US" sz="2800" dirty="0">
                <a:solidFill>
                  <a:schemeClr val="tx1"/>
                </a:solidFill>
              </a:rPr>
              <a:t>!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mặt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tớ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xmlns="" id="{FA29FD48-BB85-44AF-A8F0-EB11894A54B7}"/>
              </a:ext>
            </a:extLst>
          </p:cNvPr>
          <p:cNvSpPr/>
          <p:nvPr/>
        </p:nvSpPr>
        <p:spPr>
          <a:xfrm>
            <a:off x="8878955" y="1517396"/>
            <a:ext cx="3057060" cy="1384830"/>
          </a:xfrm>
          <a:prstGeom prst="wedgeRectCallout">
            <a:avLst>
              <a:gd name="adj1" fmla="val -43626"/>
              <a:gd name="adj2" fmla="val 88288"/>
            </a:avLst>
          </a:prstGeom>
          <a:solidFill>
            <a:srgbClr val="F3EA8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Còn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mặt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tớ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đều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vuông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595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E6FFE7-EF9B-1BA6-1260-2C52CAA389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"/>
          <a:stretch/>
        </p:blipFill>
        <p:spPr>
          <a:xfrm>
            <a:off x="-3022" y="-159047"/>
            <a:ext cx="12191987" cy="68567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CB28E7F-778B-4B7D-A62D-A5CF31DF8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7039" y="1285845"/>
            <a:ext cx="9828646" cy="51921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CA4E81-1052-4CD7-9224-DE265695E0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0329"/>
            <a:ext cx="2312870" cy="853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CD7A25CD-74EB-4DED-ACCF-914C612EF326}"/>
              </a:ext>
            </a:extLst>
          </p:cNvPr>
          <p:cNvCxnSpPr/>
          <p:nvPr/>
        </p:nvCxnSpPr>
        <p:spPr>
          <a:xfrm>
            <a:off x="3346479" y="4164037"/>
            <a:ext cx="27760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0" name="Flowchart: Connector 49">
            <a:extLst>
              <a:ext uri="{FF2B5EF4-FFF2-40B4-BE49-F238E27FC236}">
                <a16:creationId xmlns:a16="http://schemas.microsoft.com/office/drawing/2014/main" xmlns="" id="{43A9FF70-F7D8-4CD4-A87F-696D132065A9}"/>
              </a:ext>
            </a:extLst>
          </p:cNvPr>
          <p:cNvSpPr/>
          <p:nvPr/>
        </p:nvSpPr>
        <p:spPr>
          <a:xfrm>
            <a:off x="3770142" y="3629464"/>
            <a:ext cx="98473" cy="130127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B8DE6D41-7C94-4805-8C2C-6D24B11A0227}"/>
              </a:ext>
            </a:extLst>
          </p:cNvPr>
          <p:cNvSpPr/>
          <p:nvPr/>
        </p:nvSpPr>
        <p:spPr>
          <a:xfrm>
            <a:off x="5868674" y="3759591"/>
            <a:ext cx="900332" cy="1704804"/>
          </a:xfrm>
          <a:prstGeom prst="rect">
            <a:avLst/>
          </a:prstGeom>
          <a:solidFill>
            <a:srgbClr val="FF0000"/>
          </a:solidFill>
          <a:scene3d>
            <a:camera prst="isometricRightUp">
              <a:rot lat="2188561" lon="17794874" rev="1078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297176BA-A8C9-4BC3-8DFF-7C9A972D9E3D}"/>
              </a:ext>
            </a:extLst>
          </p:cNvPr>
          <p:cNvCxnSpPr>
            <a:cxnSpLocks/>
          </p:cNvCxnSpPr>
          <p:nvPr/>
        </p:nvCxnSpPr>
        <p:spPr>
          <a:xfrm>
            <a:off x="9078045" y="4012453"/>
            <a:ext cx="12984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xmlns="" id="{FB3DA69A-704B-43B5-87A6-8CDB76898289}"/>
              </a:ext>
            </a:extLst>
          </p:cNvPr>
          <p:cNvSpPr/>
          <p:nvPr/>
        </p:nvSpPr>
        <p:spPr>
          <a:xfrm>
            <a:off x="9638256" y="3544830"/>
            <a:ext cx="98473" cy="130127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21F74F6A-590E-4B12-9D73-875751F95A4A}"/>
              </a:ext>
            </a:extLst>
          </p:cNvPr>
          <p:cNvSpPr/>
          <p:nvPr/>
        </p:nvSpPr>
        <p:spPr>
          <a:xfrm>
            <a:off x="10093062" y="3719020"/>
            <a:ext cx="1041767" cy="1574552"/>
          </a:xfrm>
          <a:prstGeom prst="rect">
            <a:avLst/>
          </a:prstGeom>
          <a:solidFill>
            <a:srgbClr val="FF0000"/>
          </a:solidFill>
          <a:scene3d>
            <a:camera prst="isometricRightUp">
              <a:rot lat="1475687" lon="18239415" rev="22236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AADD855-6A58-4157-A2CD-2002FCDF4425}"/>
              </a:ext>
            </a:extLst>
          </p:cNvPr>
          <p:cNvSpPr txBox="1"/>
          <p:nvPr/>
        </p:nvSpPr>
        <p:spPr>
          <a:xfrm>
            <a:off x="2985815" y="5765163"/>
            <a:ext cx="3822947" cy="578882"/>
          </a:xfrm>
          <a:prstGeom prst="flowChartAlternateProcess">
            <a:avLst/>
          </a:prstGeom>
          <a:solidFill>
            <a:srgbClr val="0070C0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Khối</a:t>
            </a:r>
            <a:r>
              <a:rPr lang="en-US" sz="2800" b="1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kern="0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hộp</a:t>
            </a:r>
            <a:r>
              <a:rPr lang="en-US" sz="2800" b="1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kern="0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chữ</a:t>
            </a:r>
            <a:r>
              <a:rPr lang="en-US" sz="2800" b="1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kern="0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nhật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2F0B4076-7E68-4E7A-8352-54F771875017}"/>
              </a:ext>
            </a:extLst>
          </p:cNvPr>
          <p:cNvSpPr txBox="1"/>
          <p:nvPr/>
        </p:nvSpPr>
        <p:spPr>
          <a:xfrm>
            <a:off x="8254072" y="5698213"/>
            <a:ext cx="3408047" cy="578882"/>
          </a:xfrm>
          <a:prstGeom prst="flowChartAlternateProcess">
            <a:avLst/>
          </a:prstGeom>
          <a:solidFill>
            <a:srgbClr val="0070C0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Khối</a:t>
            </a:r>
            <a:r>
              <a:rPr lang="en-US" sz="2800" b="1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kern="0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lập</a:t>
            </a:r>
            <a:r>
              <a:rPr lang="en-US" sz="2800" b="1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kern="0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phương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DE44594-5048-480C-A668-954D15EB55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539" y="859194"/>
            <a:ext cx="7995680" cy="1169078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D0E851F1-BB7A-4862-8693-E30974936034}"/>
              </a:ext>
            </a:extLst>
          </p:cNvPr>
          <p:cNvSpPr/>
          <p:nvPr/>
        </p:nvSpPr>
        <p:spPr>
          <a:xfrm>
            <a:off x="1647039" y="1418289"/>
            <a:ext cx="2677551" cy="639245"/>
          </a:xfrm>
          <a:prstGeom prst="wedgeRoundRectCallout">
            <a:avLst>
              <a:gd name="adj1" fmla="val 3866"/>
              <a:gd name="adj2" fmla="val 108108"/>
              <a:gd name="adj3" fmla="val 16667"/>
            </a:avLst>
          </a:prstGeom>
          <a:solidFill>
            <a:srgbClr val="F3EA8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79C01980-7D3D-4C23-9CC3-70E60B5DB740}"/>
              </a:ext>
            </a:extLst>
          </p:cNvPr>
          <p:cNvSpPr/>
          <p:nvPr/>
        </p:nvSpPr>
        <p:spPr>
          <a:xfrm>
            <a:off x="4783728" y="1285845"/>
            <a:ext cx="2677551" cy="639245"/>
          </a:xfrm>
          <a:prstGeom prst="wedgeRoundRectCallout">
            <a:avLst>
              <a:gd name="adj1" fmla="val -37709"/>
              <a:gd name="adj2" fmla="val 99815"/>
              <a:gd name="adj3" fmla="val 16667"/>
            </a:avLst>
          </a:prstGeom>
          <a:solidFill>
            <a:srgbClr val="F3EA8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2B7CD963-1410-4584-80E7-46930EBF98C2}"/>
              </a:ext>
            </a:extLst>
          </p:cNvPr>
          <p:cNvSpPr/>
          <p:nvPr/>
        </p:nvSpPr>
        <p:spPr>
          <a:xfrm>
            <a:off x="7710118" y="1564426"/>
            <a:ext cx="2581350" cy="639245"/>
          </a:xfrm>
          <a:prstGeom prst="wedgeRoundRectCallout">
            <a:avLst>
              <a:gd name="adj1" fmla="val -47112"/>
              <a:gd name="adj2" fmla="val 118473"/>
              <a:gd name="adj3" fmla="val 16667"/>
            </a:avLst>
          </a:prstGeom>
          <a:solidFill>
            <a:srgbClr val="F3EA8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821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  <p:bldP spid="56" grpId="0" animBg="1"/>
      <p:bldP spid="57" grpId="0" animBg="1"/>
      <p:bldP spid="58" grpId="0" animBg="1"/>
      <p:bldP spid="59" grpId="0" animBg="1"/>
      <p:bldP spid="2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E6FFE7-EF9B-1BA6-1260-2C52CAA389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"/>
          <a:stretch/>
        </p:blipFill>
        <p:spPr>
          <a:xfrm>
            <a:off x="-3022" y="-159047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CA4E81-1052-4CD7-9224-DE265695E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0329"/>
            <a:ext cx="2312870" cy="853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Hình ảnh Viền Màu Hồng Hồng đăng Ten Hoạt Hình Khung Viền Bằng Tay PNG ,  Những Sinh Vật Bé Nhỏ, Đốm Hồng Trang Trí, Cạnh Hồng PNG miễn phí tải tập">
            <a:extLst>
              <a:ext uri="{FF2B5EF4-FFF2-40B4-BE49-F238E27FC236}">
                <a16:creationId xmlns:a16="http://schemas.microsoft.com/office/drawing/2014/main" xmlns="" id="{DA5CE544-60DB-4737-884B-14665019D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3917" r="93917">
                        <a14:foregroundMark x1="6167" y1="27250" x2="17417" y2="34250"/>
                        <a14:foregroundMark x1="5000" y1="41833" x2="11417" y2="44333"/>
                        <a14:foregroundMark x1="6167" y1="54417" x2="15750" y2="56500"/>
                        <a14:foregroundMark x1="3917" y1="68667" x2="9250" y2="68417"/>
                        <a14:foregroundMark x1="21083" y1="26833" x2="89167" y2="63083"/>
                        <a14:foregroundMark x1="24917" y1="67417" x2="90833" y2="31000"/>
                        <a14:foregroundMark x1="90833" y1="31000" x2="93917" y2="26417"/>
                        <a14:foregroundMark x1="13250" y1="27667" x2="30333" y2="33083"/>
                        <a14:foregroundMark x1="5833" y1="40083" x2="27833" y2="37500"/>
                        <a14:foregroundMark x1="27833" y1="37500" x2="32000" y2="37667"/>
                        <a14:foregroundMark x1="4750" y1="41667" x2="13750" y2="43667"/>
                        <a14:foregroundMark x1="13750" y1="43667" x2="24500" y2="41917"/>
                        <a14:foregroundMark x1="4000" y1="24000" x2="8250" y2="28833"/>
                        <a14:foregroundMark x1="14917" y1="23583" x2="14917" y2="23583"/>
                        <a14:foregroundMark x1="8917" y1="45083" x2="16583" y2="48917"/>
                        <a14:foregroundMark x1="16583" y1="48917" x2="24917" y2="50000"/>
                        <a14:foregroundMark x1="24917" y1="50000" x2="30833" y2="48333"/>
                        <a14:foregroundMark x1="10750" y1="64750" x2="29167" y2="60333"/>
                        <a14:foregroundMark x1="10333" y1="66833" x2="23250" y2="64250"/>
                        <a14:foregroundMark x1="19083" y1="50083" x2="21667" y2="71167"/>
                        <a14:foregroundMark x1="21667" y1="71167" x2="23083" y2="73583"/>
                        <a14:foregroundMark x1="17417" y1="69167" x2="45833" y2="74083"/>
                        <a14:foregroundMark x1="20333" y1="24333" x2="28500" y2="22750"/>
                        <a14:foregroundMark x1="28500" y1="22750" x2="56500" y2="24083"/>
                        <a14:foregroundMark x1="56500" y1="24083" x2="83917" y2="22250"/>
                        <a14:foregroundMark x1="83917" y1="22250" x2="91083" y2="22750"/>
                        <a14:foregroundMark x1="93000" y1="25833" x2="93917" y2="73250"/>
                        <a14:foregroundMark x1="51000" y1="74167" x2="86750" y2="72667"/>
                        <a14:foregroundMark x1="13500" y1="45500" x2="22667" y2="49250"/>
                        <a14:foregroundMark x1="4167" y1="44250" x2="10333" y2="46750"/>
                        <a14:foregroundMark x1="12833" y1="33583" x2="15750" y2="37667"/>
                        <a14:foregroundMark x1="15667" y1="57333" x2="19667" y2="61667"/>
                        <a14:foregroundMark x1="51750" y1="73833" x2="55167" y2="74500"/>
                        <a14:foregroundMark x1="19000" y1="22000" x2="20583" y2="22500"/>
                        <a14:foregroundMark x1="33333" y1="22083" x2="37833" y2="23083"/>
                        <a14:foregroundMark x1="87083" y1="21917" x2="89333" y2="2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525" b="25370"/>
          <a:stretch/>
        </p:blipFill>
        <p:spPr bwMode="auto">
          <a:xfrm>
            <a:off x="422120" y="1013843"/>
            <a:ext cx="10855480" cy="532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52914BF-51C5-4D44-AEE4-A5861F54B038}"/>
              </a:ext>
            </a:extLst>
          </p:cNvPr>
          <p:cNvSpPr txBox="1"/>
          <p:nvPr/>
        </p:nvSpPr>
        <p:spPr>
          <a:xfrm>
            <a:off x="2909508" y="1569260"/>
            <a:ext cx="7718736" cy="443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latin typeface="+mj-lt"/>
              </a:rPr>
              <a:t>Khối hộp chữ nhật và khối lập phương đều có 8 đỉnh, 6 mặt và 12 cạnh.</a:t>
            </a:r>
            <a:endParaRPr lang="en-US" sz="3200" b="1" dirty="0"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latin typeface="+mj-lt"/>
              </a:rPr>
              <a:t>Các mặt của khối hộp chữ nhật đều là hình chữ nhật.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latin typeface="+mj-lt"/>
              </a:rPr>
              <a:t>Các mặt của khối lập phương đều là hình vuông.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787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A57534A-4791-C5CF-567C-576521F029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14" t="-763" r="68805" b="67918"/>
          <a:stretch/>
        </p:blipFill>
        <p:spPr>
          <a:xfrm>
            <a:off x="872038" y="230188"/>
            <a:ext cx="2607975" cy="11163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2A107F7-977E-CA9A-F8E6-86585C7ACFAB}"/>
              </a:ext>
            </a:extLst>
          </p:cNvPr>
          <p:cNvSpPr txBox="1"/>
          <p:nvPr/>
        </p:nvSpPr>
        <p:spPr>
          <a:xfrm>
            <a:off x="995603" y="1344609"/>
            <a:ext cx="6721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9FB63ED-EEFA-4FEB-A25D-A42E8F4C464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407964" y="819415"/>
            <a:ext cx="4784036" cy="32122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53C853-3F7C-47CF-9335-4A19455581A0}"/>
              </a:ext>
            </a:extLst>
          </p:cNvPr>
          <p:cNvSpPr txBox="1"/>
          <p:nvPr/>
        </p:nvSpPr>
        <p:spPr>
          <a:xfrm>
            <a:off x="909189" y="2035893"/>
            <a:ext cx="6807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 được sơn màu xanh,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000" dirty="0">
                <a:latin typeface="Arial" panose="020B0604020202020204" pitchFamily="34" charset="0"/>
              </a:rPr>
              <a:t>…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cạnh được sơn màu đỏ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7E402C5-32A3-4536-9C77-CDC44DBC760E}"/>
              </a:ext>
            </a:extLst>
          </p:cNvPr>
          <p:cNvSpPr txBox="1"/>
          <p:nvPr/>
        </p:nvSpPr>
        <p:spPr>
          <a:xfrm>
            <a:off x="872038" y="3503505"/>
            <a:ext cx="981154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Chọn câu trả lời đúng: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Người ta lắp một tấm gỗ vừa khít vào mặt trước của chiếc khung sắt đó. Miếng gỗ cần lắp có dạng hình gì?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Hình tròn. B. Hình tam giác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C.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 chữ nhật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xmlns="" id="{72036A57-3D93-45FD-B545-3EACBA31FEF9}"/>
              </a:ext>
            </a:extLst>
          </p:cNvPr>
          <p:cNvSpPr/>
          <p:nvPr/>
        </p:nvSpPr>
        <p:spPr>
          <a:xfrm>
            <a:off x="6241774" y="4864035"/>
            <a:ext cx="689113" cy="64935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DFFD37-ED18-4B5C-8574-79311A8215B7}"/>
              </a:ext>
            </a:extLst>
          </p:cNvPr>
          <p:cNvSpPr txBox="1"/>
          <p:nvPr/>
        </p:nvSpPr>
        <p:spPr>
          <a:xfrm>
            <a:off x="1998455" y="1989726"/>
            <a:ext cx="421402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6635410-7645-47AA-A5FF-C222CEA7B770}"/>
              </a:ext>
            </a:extLst>
          </p:cNvPr>
          <p:cNvSpPr txBox="1"/>
          <p:nvPr/>
        </p:nvSpPr>
        <p:spPr>
          <a:xfrm>
            <a:off x="1998455" y="2459030"/>
            <a:ext cx="421402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715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3" grpId="0" animBg="1"/>
      <p:bldP spid="4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A57534A-4791-C5CF-567C-576521F029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14" t="-763" r="68805" b="67918"/>
          <a:stretch/>
        </p:blipFill>
        <p:spPr>
          <a:xfrm>
            <a:off x="872038" y="230188"/>
            <a:ext cx="2607975" cy="11163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2A107F7-977E-CA9A-F8E6-86585C7ACFAB}"/>
              </a:ext>
            </a:extLst>
          </p:cNvPr>
          <p:cNvSpPr txBox="1"/>
          <p:nvPr/>
        </p:nvSpPr>
        <p:spPr>
          <a:xfrm>
            <a:off x="995603" y="1344609"/>
            <a:ext cx="6721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7030A0"/>
                </a:solidFill>
                <a:latin typeface="Nunito Black" panose="00000A00000000000000" pitchFamily="2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BE890A-18A7-4C43-9B15-2E101A735EBD}"/>
              </a:ext>
            </a:extLst>
          </p:cNvPr>
          <p:cNvSpPr txBox="1"/>
          <p:nvPr/>
        </p:nvSpPr>
        <p:spPr>
          <a:xfrm>
            <a:off x="741665" y="2162863"/>
            <a:ext cx="6403404" cy="1508105"/>
          </a:xfrm>
          <a:prstGeom prst="rect">
            <a:avLst/>
          </a:prstGeom>
          <a:noFill/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Nunito Black" panose="00000A00000000000000" pitchFamily="2" charset="0"/>
              </a:rPr>
              <a:t>Bác</a:t>
            </a:r>
            <a:r>
              <a:rPr lang="en-US" sz="3200" dirty="0">
                <a:latin typeface="Nunito Black" panose="00000A00000000000000" pitchFamily="2" charset="0"/>
              </a:rPr>
              <a:t> </a:t>
            </a:r>
            <a:r>
              <a:rPr lang="en-US" sz="3200" dirty="0" err="1">
                <a:latin typeface="Nunito Black" panose="00000A00000000000000" pitchFamily="2" charset="0"/>
              </a:rPr>
              <a:t>Hà</a:t>
            </a:r>
            <a:r>
              <a:rPr lang="en-US" sz="3200" dirty="0">
                <a:latin typeface="Nunito Black" panose="00000A00000000000000" pitchFamily="2" charset="0"/>
              </a:rPr>
              <a:t> </a:t>
            </a:r>
            <a:r>
              <a:rPr lang="en-US" sz="3200" dirty="0" err="1">
                <a:latin typeface="Nunito Black" panose="00000A00000000000000" pitchFamily="2" charset="0"/>
              </a:rPr>
              <a:t>đã</a:t>
            </a:r>
            <a:r>
              <a:rPr lang="en-US" sz="3200" dirty="0">
                <a:latin typeface="Nunito Black" panose="00000A00000000000000" pitchFamily="2" charset="0"/>
              </a:rPr>
              <a:t> </a:t>
            </a:r>
            <a:r>
              <a:rPr lang="en-US" sz="3200" dirty="0" err="1">
                <a:latin typeface="Nunito Black" panose="00000A00000000000000" pitchFamily="2" charset="0"/>
              </a:rPr>
              <a:t>chạm</a:t>
            </a:r>
            <a:r>
              <a:rPr lang="en-US" sz="3200" dirty="0">
                <a:latin typeface="Nunito Black" panose="00000A00000000000000" pitchFamily="2" charset="0"/>
              </a:rPr>
              <a:t> </a:t>
            </a:r>
            <a:r>
              <a:rPr lang="en-US" sz="3200" dirty="0" err="1">
                <a:latin typeface="Nunito Black" panose="00000A00000000000000" pitchFamily="2" charset="0"/>
              </a:rPr>
              <a:t>tất</a:t>
            </a:r>
            <a:r>
              <a:rPr lang="en-US" sz="3200" dirty="0">
                <a:latin typeface="Nunito Black" panose="00000A00000000000000" pitchFamily="2" charset="0"/>
              </a:rPr>
              <a:t> </a:t>
            </a:r>
            <a:r>
              <a:rPr lang="en-US" sz="3200" dirty="0" err="1">
                <a:latin typeface="Nunito Black" panose="00000A00000000000000" pitchFamily="2" charset="0"/>
              </a:rPr>
              <a:t>cả</a:t>
            </a:r>
            <a:r>
              <a:rPr lang="en-US" sz="3200" dirty="0">
                <a:latin typeface="Nunito Black" panose="00000A00000000000000" pitchFamily="2" charset="0"/>
              </a:rPr>
              <a:t>  ….            </a:t>
            </a:r>
            <a:r>
              <a:rPr lang="en-US" sz="3200" dirty="0" err="1">
                <a:latin typeface="Nunito Black" panose="00000A00000000000000" pitchFamily="2" charset="0"/>
              </a:rPr>
              <a:t>bông</a:t>
            </a:r>
            <a:r>
              <a:rPr lang="en-US" sz="3200" dirty="0">
                <a:latin typeface="Nunito Black" panose="00000A00000000000000" pitchFamily="2" charset="0"/>
              </a:rPr>
              <a:t> </a:t>
            </a:r>
            <a:r>
              <a:rPr lang="en-US" sz="3200" dirty="0" err="1">
                <a:latin typeface="Nunito Black" panose="00000A00000000000000" pitchFamily="2" charset="0"/>
              </a:rPr>
              <a:t>hoa</a:t>
            </a:r>
            <a:r>
              <a:rPr lang="en-US" sz="3200" dirty="0">
                <a:latin typeface="Nunito Black" panose="00000A00000000000000" pitchFamily="2" charset="0"/>
              </a:rPr>
              <a:t>.</a:t>
            </a:r>
            <a:endParaRPr lang="vi-VN" sz="3200" b="0" i="1" dirty="0">
              <a:effectLst/>
              <a:latin typeface="Nunito Black" panose="00000A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E8AFFB0-C337-4318-B8CD-686AF2F4C1AF}"/>
              </a:ext>
            </a:extLst>
          </p:cNvPr>
          <p:cNvSpPr/>
          <p:nvPr/>
        </p:nvSpPr>
        <p:spPr>
          <a:xfrm>
            <a:off x="5300871" y="2307141"/>
            <a:ext cx="759076" cy="581833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Nunito Black" panose="00000A00000000000000" pitchFamily="2" charset="0"/>
              </a:rPr>
              <a:t>24</a:t>
            </a:r>
          </a:p>
        </p:txBody>
      </p:sp>
      <p:sp>
        <p:nvSpPr>
          <p:cNvPr id="37" name="Thought Bubble: Cloud 36">
            <a:extLst>
              <a:ext uri="{FF2B5EF4-FFF2-40B4-BE49-F238E27FC236}">
                <a16:creationId xmlns:a16="http://schemas.microsoft.com/office/drawing/2014/main" xmlns="" id="{6F864B29-81C6-4345-B6CC-C7DD8AC9205D}"/>
              </a:ext>
            </a:extLst>
          </p:cNvPr>
          <p:cNvSpPr/>
          <p:nvPr/>
        </p:nvSpPr>
        <p:spPr>
          <a:xfrm>
            <a:off x="3882887" y="159026"/>
            <a:ext cx="3935896" cy="1868557"/>
          </a:xfrm>
          <a:prstGeom prst="cloudCallout">
            <a:avLst>
              <a:gd name="adj1" fmla="val -83796"/>
              <a:gd name="adj2" fmla="val 61082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Thảo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luận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nhóm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đôi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F214DF-0172-4D56-8E72-17E3EBF083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387" y="1510748"/>
            <a:ext cx="4265888" cy="36044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8AC860D-EA80-4394-A041-74F7179A181E}"/>
              </a:ext>
            </a:extLst>
          </p:cNvPr>
          <p:cNvSpPr txBox="1"/>
          <p:nvPr/>
        </p:nvSpPr>
        <p:spPr>
          <a:xfrm>
            <a:off x="677094" y="3736461"/>
            <a:ext cx="6467975" cy="2009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  <a:prstDash val="dash"/>
          </a:ln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Hình lập phương gồm có 8 đỉnh. Ở gần mỗi đỉnh, bác Hà chạm 3 bông hoa.</a:t>
            </a:r>
          </a:p>
          <a:p>
            <a:pPr algn="l"/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                 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3 x 8 = 24 (bông hoa)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030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37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87F0DFB-BF0A-493E-9BFE-0E635997CE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46354">
            <a:off x="9106470" y="1438590"/>
            <a:ext cx="1497988" cy="7989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5655270-8B33-4FCA-8375-94239BF50B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873" y="3621257"/>
            <a:ext cx="1465185" cy="108872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251FBAA-226B-4594-B2A9-AE3823501F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59" y="4373602"/>
            <a:ext cx="1465185" cy="10887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21C7333-0D35-49D3-96EA-4C7B2BD863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56" y="4562919"/>
            <a:ext cx="1465185" cy="10887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E30A62-5D43-EA02-3BAF-18C08F773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7030A0"/>
                </a:solidFill>
                <a:latin typeface="Nunito Black" panose="00000A00000000000000" pitchFamily="2" charset="0"/>
              </a:rPr>
              <a:t>1. </a:t>
            </a:r>
            <a:endParaRPr lang="en-US" sz="3200" dirty="0">
              <a:latin typeface="Nunito Black" panose="00000A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B30EDB-6D05-8C08-6D30-35B6191922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2007" b="70049"/>
          <a:stretch/>
        </p:blipFill>
        <p:spPr>
          <a:xfrm>
            <a:off x="416330" y="376321"/>
            <a:ext cx="2845679" cy="1236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36713CBB-3881-47EC-B15A-61BE548AB486}"/>
              </a:ext>
            </a:extLst>
          </p:cNvPr>
          <p:cNvGrpSpPr/>
          <p:nvPr/>
        </p:nvGrpSpPr>
        <p:grpSpPr>
          <a:xfrm>
            <a:off x="3631987" y="1987291"/>
            <a:ext cx="6223493" cy="3456432"/>
            <a:chOff x="3644351" y="2080592"/>
            <a:chExt cx="6223493" cy="345643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BEC25B14-4576-41E3-ADF8-FEF8C97127EE}"/>
                </a:ext>
              </a:extLst>
            </p:cNvPr>
            <p:cNvGrpSpPr/>
            <p:nvPr/>
          </p:nvGrpSpPr>
          <p:grpSpPr>
            <a:xfrm>
              <a:off x="3644351" y="2080592"/>
              <a:ext cx="6223493" cy="3456432"/>
              <a:chOff x="6851375" y="1606219"/>
              <a:chExt cx="3692557" cy="3107907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3521714D-422E-49B3-BA7E-8437AECA01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33861" y="1606219"/>
                <a:ext cx="0" cy="2327351"/>
              </a:xfrm>
              <a:prstGeom prst="line">
                <a:avLst/>
              </a:prstGeom>
              <a:ln w="3810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99FEB915-9DA6-47EA-B408-095EB05A33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51375" y="3933570"/>
                <a:ext cx="595217" cy="780556"/>
              </a:xfrm>
              <a:prstGeom prst="line">
                <a:avLst/>
              </a:prstGeom>
              <a:ln w="3810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91253F24-0F5E-4CF1-B502-E6294D5AA1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6592" y="3933570"/>
                <a:ext cx="3097340" cy="3104"/>
              </a:xfrm>
              <a:prstGeom prst="line">
                <a:avLst/>
              </a:prstGeom>
              <a:ln w="3810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xmlns="" id="{4B71D0BC-8958-4828-887B-852CFD7C7015}"/>
                  </a:ext>
                </a:extLst>
              </p:cNvPr>
              <p:cNvSpPr/>
              <p:nvPr/>
            </p:nvSpPr>
            <p:spPr>
              <a:xfrm>
                <a:off x="6891130" y="1606219"/>
                <a:ext cx="3652802" cy="3081403"/>
              </a:xfrm>
              <a:prstGeom prst="cub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C6DC487C-5E41-4F46-BD9A-2A46CE61648B}"/>
                </a:ext>
              </a:extLst>
            </p:cNvPr>
            <p:cNvCxnSpPr/>
            <p:nvPr/>
          </p:nvCxnSpPr>
          <p:spPr>
            <a:xfrm>
              <a:off x="3711355" y="5510520"/>
              <a:ext cx="5300123" cy="0"/>
            </a:xfrm>
            <a:prstGeom prst="line">
              <a:avLst/>
            </a:prstGeom>
            <a:ln w="3810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EA620CF7-2F8E-4923-B309-C233FE492658}"/>
                </a:ext>
              </a:extLst>
            </p:cNvPr>
            <p:cNvCxnSpPr/>
            <p:nvPr/>
          </p:nvCxnSpPr>
          <p:spPr>
            <a:xfrm>
              <a:off x="9867844" y="2080592"/>
              <a:ext cx="0" cy="2588343"/>
            </a:xfrm>
            <a:prstGeom prst="line">
              <a:avLst/>
            </a:prstGeom>
            <a:ln w="3810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0B3AC502-6F26-4D6E-BF3E-91E39120C3B6}"/>
                </a:ext>
              </a:extLst>
            </p:cNvPr>
            <p:cNvCxnSpPr/>
            <p:nvPr/>
          </p:nvCxnSpPr>
          <p:spPr>
            <a:xfrm flipH="1">
              <a:off x="9026259" y="4668935"/>
              <a:ext cx="841585" cy="841585"/>
            </a:xfrm>
            <a:prstGeom prst="line">
              <a:avLst/>
            </a:prstGeom>
            <a:ln w="3810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3A65885-0F8F-4538-B92A-D796D1594767}"/>
              </a:ext>
            </a:extLst>
          </p:cNvPr>
          <p:cNvSpPr txBox="1"/>
          <p:nvPr/>
        </p:nvSpPr>
        <p:spPr>
          <a:xfrm>
            <a:off x="3262009" y="5686073"/>
            <a:ext cx="5997067" cy="553998"/>
          </a:xfrm>
          <a:prstGeom prst="rect">
            <a:avLst/>
          </a:prstGeom>
          <a:noFill/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Nunito Black" panose="00000A00000000000000" pitchFamily="2" charset="0"/>
              </a:rPr>
              <a:t>Con </a:t>
            </a:r>
            <a:r>
              <a:rPr lang="en-US" sz="3000" dirty="0" err="1">
                <a:latin typeface="Nunito Black" panose="00000A00000000000000" pitchFamily="2" charset="0"/>
              </a:rPr>
              <a:t>kiến</a:t>
            </a:r>
            <a:r>
              <a:rPr lang="en-US" sz="3000" dirty="0"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latin typeface="Nunito Black" panose="00000A00000000000000" pitchFamily="2" charset="0"/>
              </a:rPr>
              <a:t>cần</a:t>
            </a:r>
            <a:r>
              <a:rPr lang="en-US" sz="3000" dirty="0"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latin typeface="Nunito Black" panose="00000A00000000000000" pitchFamily="2" charset="0"/>
              </a:rPr>
              <a:t>bò</a:t>
            </a:r>
            <a:r>
              <a:rPr lang="en-US" sz="3000" dirty="0">
                <a:latin typeface="Nunito Black" panose="00000A00000000000000" pitchFamily="2" charset="0"/>
              </a:rPr>
              <a:t> qua </a:t>
            </a:r>
            <a:r>
              <a:rPr lang="en-US" sz="3000" dirty="0" err="1">
                <a:latin typeface="Nunito Black" panose="00000A00000000000000" pitchFamily="2" charset="0"/>
              </a:rPr>
              <a:t>mấy</a:t>
            </a:r>
            <a:r>
              <a:rPr lang="en-US" sz="3000" dirty="0"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latin typeface="Nunito Black" panose="00000A00000000000000" pitchFamily="2" charset="0"/>
              </a:rPr>
              <a:t>cạnh</a:t>
            </a:r>
            <a:r>
              <a:rPr lang="en-US" sz="3000" dirty="0">
                <a:latin typeface="Nunito Black" panose="00000A00000000000000" pitchFamily="2" charset="0"/>
              </a:rPr>
              <a:t>?</a:t>
            </a:r>
            <a:endParaRPr lang="vi-VN" sz="3000" b="0" i="1" dirty="0">
              <a:effectLst/>
              <a:latin typeface="Nunito Black" panose="00000A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67A3E60-4ED9-4ADA-AAEB-A06A188379F6}"/>
              </a:ext>
            </a:extLst>
          </p:cNvPr>
          <p:cNvSpPr txBox="1"/>
          <p:nvPr/>
        </p:nvSpPr>
        <p:spPr>
          <a:xfrm>
            <a:off x="2932924" y="5694649"/>
            <a:ext cx="5997067" cy="553998"/>
          </a:xfrm>
          <a:prstGeom prst="rect">
            <a:avLst/>
          </a:prstGeom>
          <a:noFill/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Nunito Black" panose="00000A00000000000000" pitchFamily="2" charset="0"/>
              </a:rPr>
              <a:t>Con </a:t>
            </a:r>
            <a:r>
              <a:rPr lang="en-US" sz="3000" dirty="0" err="1">
                <a:latin typeface="Nunito Black" panose="00000A00000000000000" pitchFamily="2" charset="0"/>
              </a:rPr>
              <a:t>kiến</a:t>
            </a:r>
            <a:r>
              <a:rPr lang="en-US" sz="3000" dirty="0"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latin typeface="Nunito Black" panose="00000A00000000000000" pitchFamily="2" charset="0"/>
              </a:rPr>
              <a:t>cần</a:t>
            </a:r>
            <a:r>
              <a:rPr lang="en-US" sz="3000" dirty="0"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latin typeface="Nunito Black" panose="00000A00000000000000" pitchFamily="2" charset="0"/>
              </a:rPr>
              <a:t>bò</a:t>
            </a:r>
            <a:r>
              <a:rPr lang="en-US" sz="3000" dirty="0">
                <a:latin typeface="Nunito Black" panose="00000A00000000000000" pitchFamily="2" charset="0"/>
              </a:rPr>
              <a:t> qua </a:t>
            </a:r>
            <a:r>
              <a:rPr lang="en-US" sz="3000" dirty="0">
                <a:solidFill>
                  <a:srgbClr val="FF0000"/>
                </a:solidFill>
                <a:latin typeface="Nunito Black" panose="00000A00000000000000" pitchFamily="2" charset="0"/>
              </a:rPr>
              <a:t>3</a:t>
            </a:r>
            <a:r>
              <a:rPr lang="en-US" sz="3000" dirty="0">
                <a:latin typeface="Nunito Black" panose="00000A00000000000000" pitchFamily="2" charset="0"/>
              </a:rPr>
              <a:t> </a:t>
            </a:r>
            <a:r>
              <a:rPr lang="en-US" sz="3000" dirty="0" err="1">
                <a:latin typeface="Nunito Black" panose="00000A00000000000000" pitchFamily="2" charset="0"/>
              </a:rPr>
              <a:t>cạnh</a:t>
            </a:r>
            <a:endParaRPr lang="vi-VN" sz="3000" b="0" i="1" dirty="0">
              <a:effectLst/>
              <a:latin typeface="Nunito Black" panose="00000A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341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0.47656 4.07407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05847 -0.1023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2477 L -0.00169 -0.3296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75FAE4C-3732-45FC-AEC3-EB531FCB9C05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 {62E865A0-4CF4-4E03-8BD2-2253FCCECB66}&quot;,&quot;C:\\Users\\Administrator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ap 1  Chu de 3 Lam quen voi hinh phang hinh khoi  Bai 21 Khoi lap phuong khoi hop chu nhat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28D2DF-159D-40E8-B54B-B5C8D665DAA6}:3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FD45BE-3CC0-4481-8BC9-0F97EBE7A42D}:28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2C4B28-528B-4A54-A3D8-E6DC02BD04F1}:26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05D98C-CED1-4E1C-992A-C7BF9CC25ABB}:32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D79C7C-2BAF-465B-8856-103C37A11C93}:25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859998-B299-4D98-81EF-275D80B760C5}:25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7542BC-8BE4-4042-8124-D60DD90EDB35}:2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4.6|1.9|1.2|5.4"/>
  <p:tag name="GENSWF_SLIDE_UID" val="{876A22BE-4C31-4CE1-9EFF-6B798A1373AD}:3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  <p:tag name="GENSWF_SLIDE_UID" val="{1A063E2A-BDA8-425B-85F6-5F0550E885E9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243E90-8B45-4335-B5CD-387FDCC83813}:3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65AD8C-57D2-4FC6-A974-91D8AFBAA944}:29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D36773-FAFB-4598-A9C4-CAC2BE350BB7}:30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B09A50-ECAE-4DDB-9B13-C6677E32E1EB}:30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D52582-7E7A-4960-914A-D91273AB5E87}:31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196F23-5637-40C4-AD7A-CC2A3C3A6C93}:31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447</Words>
  <Application>Microsoft Office PowerPoint</Application>
  <PresentationFormat>Widescreen</PresentationFormat>
  <Paragraphs>75</Paragraphs>
  <Slides>15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等线</vt:lpstr>
      <vt:lpstr>Calibri Light</vt:lpstr>
      <vt:lpstr>Trebuchet MS</vt:lpstr>
      <vt:lpstr>Calibri</vt:lpstr>
      <vt:lpstr>黑体</vt:lpstr>
      <vt:lpstr>Open Sans</vt:lpstr>
      <vt:lpstr>印品黑体</vt:lpstr>
      <vt:lpstr>Arial</vt:lpstr>
      <vt:lpstr>Times New Roman</vt:lpstr>
      <vt:lpstr>UTM Avo</vt:lpstr>
      <vt:lpstr>Wingdings 3</vt:lpstr>
      <vt:lpstr>Tahoma</vt:lpstr>
      <vt:lpstr>Nunito Black</vt:lpstr>
      <vt:lpstr>宋体</vt:lpstr>
      <vt:lpstr>Sigmar One</vt:lpstr>
      <vt:lpstr>Office Theme</vt:lpstr>
      <vt:lpstr>1_Office Theme</vt:lpstr>
      <vt:lpstr>2_Office Theme</vt:lpstr>
      <vt:lpstr>3_Office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Tap 1  Chu de 3 Lam quen voi hinh phang hinh khoi  Bai 21 Khoi lap phuong khoi hop chu nhat</dc:title>
  <dc:creator>Admin</dc:creator>
  <cp:lastModifiedBy>AutoBVT</cp:lastModifiedBy>
  <cp:revision>59</cp:revision>
  <dcterms:created xsi:type="dcterms:W3CDTF">2022-03-28T06:02:52Z</dcterms:created>
  <dcterms:modified xsi:type="dcterms:W3CDTF">2023-11-03T15:48:32Z</dcterms:modified>
</cp:coreProperties>
</file>