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4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3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2023/11/3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1199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22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109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042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138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0289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4993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4000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4874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1737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11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464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4509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061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247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8582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9129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13323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93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130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9927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58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8275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0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3.xml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jpeg"/><Relationship Id="rId18" Type="http://schemas.openxmlformats.org/officeDocument/2006/relationships/image" Target="../media/image2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gif"/><Relationship Id="rId12" Type="http://schemas.openxmlformats.org/officeDocument/2006/relationships/image" Target="../media/image13.jpe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jpeg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11.gif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5.jpeg"/><Relationship Id="rId18" Type="http://schemas.openxmlformats.org/officeDocument/2006/relationships/image" Target="../media/image2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gif"/><Relationship Id="rId12" Type="http://schemas.openxmlformats.org/officeDocument/2006/relationships/image" Target="../media/image13.jpe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2.gif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19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1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2.gif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13.jpeg"/><Relationship Id="rId5" Type="http://schemas.openxmlformats.org/officeDocument/2006/relationships/audio" Target="../media/audio2.wav"/><Relationship Id="rId15" Type="http://schemas.openxmlformats.org/officeDocument/2006/relationships/image" Target="../media/image23.jpeg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image" Target="../media/image26.gif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smtClean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xmlns="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Năm </a:t>
            </a:r>
            <a:r>
              <a:rPr lang="en-US" altLang="en-US" sz="3200" smtClean="0">
                <a:latin typeface="Times New Roman" panose="02020603050405020304" pitchFamily="18" charset="0"/>
              </a:rPr>
              <a:t>2021, </a:t>
            </a:r>
            <a:r>
              <a:rPr lang="en-US" altLang="en-US" sz="3200">
                <a:latin typeface="Times New Roman" panose="02020603050405020304" pitchFamily="18" charset="0"/>
              </a:rPr>
              <a:t>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 smtClean="0">
                <a:latin typeface="Times New Roman" panose="02020603050405020304" pitchFamily="18" charset="0"/>
              </a:rPr>
              <a:t>Dựa vào bảng số liệu, cho biết: </a:t>
            </a:r>
            <a:endParaRPr lang="en-US" altLang="en-US" sz="3200" i="1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xmlns="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smtClean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xmlns="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xmlns="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xmlns="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smtClean="0">
                <a:latin typeface="Times New Roman" panose="02020603050405020304" pitchFamily="18" charset="0"/>
              </a:rPr>
              <a:t>Nước </a:t>
            </a:r>
            <a:r>
              <a:rPr lang="en-US" altLang="en-US" sz="3200">
                <a:latin typeface="Times New Roman" panose="02020603050405020304" pitchFamily="18" charset="0"/>
              </a:rPr>
              <a:t>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050" y="285750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Điều tra dân số năm 2019: https://www.youtube.com/watch?v=RRZJPZ-E-hk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xmlns="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xmlns="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xmlns="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xmlns="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xmlns="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xmlns="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xmlns="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xmlns="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xmlns="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xmlns="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xmlns="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xmlns="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xmlns="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xmlns="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xmlns="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xmlns="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xmlns="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xmlns="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xmlns="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xmlns="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sz="32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xmlns="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xmlns="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xmlns="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xmlns="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xmlns="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xmlns="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xmlns="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xmlns="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xmlns="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xmlns="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xmlns="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xmlns="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xmlns="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xmlns="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xmlns="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xmlns="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xmlns="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xmlns="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xmlns="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xmlns="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xmlns="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xmlns="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xmlns="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xmlns="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xmlns="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 smtClean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xmlns="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 smtClean="0">
                <a:solidFill>
                  <a:srgbClr val="0070C0"/>
                </a:solidFill>
                <a:cs typeface="Times New Roman" panose="02020603050405020304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lúc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xmlns="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smtClean="0">
                <a:latin typeface="Times New Roman" panose="02020603050405020304" pitchFamily="18" charset="0"/>
              </a:rPr>
              <a:t>- Từ </a:t>
            </a:r>
            <a:r>
              <a:rPr lang="en-US" altLang="en-US" sz="3200">
                <a:latin typeface="Times New Roman" panose="02020603050405020304" pitchFamily="18" charset="0"/>
              </a:rPr>
              <a:t>năm </a:t>
            </a:r>
            <a:r>
              <a:rPr lang="en-US" altLang="en-US" sz="3200" smtClean="0">
                <a:latin typeface="Times New Roman" panose="02020603050405020304" pitchFamily="18" charset="0"/>
              </a:rPr>
              <a:t>2009 </a:t>
            </a:r>
            <a:r>
              <a:rPr lang="en-US" altLang="en-US" sz="3200">
                <a:latin typeface="Times New Roman" panose="02020603050405020304" pitchFamily="18" charset="0"/>
              </a:rPr>
              <a:t>đến </a:t>
            </a:r>
            <a:r>
              <a:rPr lang="en-US" altLang="en-US" sz="3200" smtClean="0">
                <a:latin typeface="Times New Roman" panose="02020603050405020304" pitchFamily="18" charset="0"/>
              </a:rPr>
              <a:t>năm 2019 dân </a:t>
            </a:r>
            <a:r>
              <a:rPr lang="en-US" altLang="en-US" sz="3200">
                <a:latin typeface="Times New Roman" panose="02020603050405020304" pitchFamily="18" charset="0"/>
              </a:rPr>
              <a:t>số nước ta </a:t>
            </a:r>
            <a:r>
              <a:rPr lang="en-US" altLang="en-US" sz="3200" smtClean="0">
                <a:latin typeface="Times New Roman" panose="02020603050405020304" pitchFamily="18" charset="0"/>
              </a:rPr>
              <a:t>tăng khoảng bao </a:t>
            </a:r>
            <a:r>
              <a:rPr lang="en-US" altLang="en-US" sz="3200">
                <a:latin typeface="Times New Roman" panose="02020603050405020304" pitchFamily="18" charset="0"/>
              </a:rPr>
              <a:t>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smtClean="0">
                <a:latin typeface="Times New Roman" panose="02020603050405020304" pitchFamily="18" charset="0"/>
              </a:rPr>
              <a:t>- Từ </a:t>
            </a:r>
            <a:r>
              <a:rPr lang="en-US" altLang="en-US" sz="2800">
                <a:latin typeface="Times New Roman" panose="02020603050405020304" pitchFamily="18" charset="0"/>
              </a:rPr>
              <a:t>năm </a:t>
            </a:r>
            <a:r>
              <a:rPr lang="en-US" altLang="en-US" sz="2800" smtClean="0">
                <a:latin typeface="Times New Roman" panose="02020603050405020304" pitchFamily="18" charset="0"/>
              </a:rPr>
              <a:t>1999 </a:t>
            </a:r>
            <a:r>
              <a:rPr lang="en-US" altLang="en-US" sz="2800">
                <a:latin typeface="Times New Roman" panose="02020603050405020304" pitchFamily="18" charset="0"/>
              </a:rPr>
              <a:t>đến </a:t>
            </a:r>
            <a:r>
              <a:rPr lang="en-US" altLang="en-US" sz="2800" smtClean="0">
                <a:latin typeface="Times New Roman" panose="02020603050405020304" pitchFamily="18" charset="0"/>
              </a:rPr>
              <a:t>năm 2009 </a:t>
            </a:r>
            <a:r>
              <a:rPr lang="en-US" altLang="en-US" sz="2800">
                <a:latin typeface="Times New Roman" panose="02020603050405020304" pitchFamily="18" charset="0"/>
              </a:rPr>
              <a:t>dân số nước ta tăng </a:t>
            </a:r>
            <a:r>
              <a:rPr lang="en-US" altLang="en-US" sz="2800" smtClean="0">
                <a:latin typeface="Times New Roman" panose="02020603050405020304" pitchFamily="18" charset="0"/>
              </a:rPr>
              <a:t>khoảng bao </a:t>
            </a:r>
            <a:r>
              <a:rPr lang="en-US" altLang="en-US" sz="2800">
                <a:latin typeface="Times New Roman" panose="02020603050405020304" pitchFamily="18" charset="0"/>
              </a:rPr>
              <a:t>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xmlns="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xmlns="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xmlns="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xmlns="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xmlns="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xmlns="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xmlns="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xmlns="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xmlns="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xmlns="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xmlns="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xmlns="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xmlns="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xmlns="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xmlns="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xmlns="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xmlns="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xmlns="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xmlns="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xmlns="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 smtClean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xmlns="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xmlns="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  <a:endParaRPr kumimoji="0" lang="en-US" altLang="vi-VN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từ</a:t>
            </a:r>
            <a:r>
              <a:rPr kumimoji="0" lang="en-US" alt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 smtClean="0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  <a:endParaRPr lang="en-US" altLang="en-US" sz="32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6718" y="1836182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146685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 smtClean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</a:t>
            </a:r>
            <a:r>
              <a:rPr lang="en-US" altLang="vi-VN" sz="2800" b="1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trường?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7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5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4265928" y="3573667"/>
            <a:ext cx="5121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Thực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Kieu 5H" panose="020B0603050302020204" pitchFamily="34" charset="0"/>
                <a:ea typeface="inpin heiti" charset="-122"/>
              </a:rPr>
              <a:t> hiện: EduFive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Kieu 5H" panose="020B0603050302020204" pitchFamily="34" charset="0"/>
              <a:ea typeface="inpin heiti" charset="-122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smtClean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4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6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</a:t>
                </a:r>
                <a:r>
                  <a:rPr lang="en-US" sz="2800" b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bằng.</a:t>
                </a:r>
                <a:endPara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7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thấp,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gió và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mưa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thấp,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1747276" y="21004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1747276" y="2660620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 smtClean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7513ed9ff787a283e4c98592f44933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0" y="342900"/>
            <a:ext cx="7886700" cy="6002962"/>
          </a:xfrm>
          <a:prstGeom prst="rect">
            <a:avLst/>
          </a:prstGeom>
        </p:spPr>
      </p:pic>
      <p:pic>
        <p:nvPicPr>
          <p:cNvPr id="3" name="图片 2" descr="图层 1-01 (12)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5" y="-246617"/>
            <a:ext cx="3162255" cy="28765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821445" y="2693189"/>
            <a:ext cx="3200400" cy="152505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smtClean="0">
                <a:solidFill>
                  <a:srgbClr val="B3000D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Nội dung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srgbClr val="B3000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5BB9A53-0FEE-4A9A-9117-85F9BF63DE6D}"/>
              </a:ext>
            </a:extLst>
          </p:cNvPr>
          <p:cNvSpPr txBox="1"/>
          <p:nvPr/>
        </p:nvSpPr>
        <p:spPr>
          <a:xfrm>
            <a:off x="5325829" y="2693189"/>
            <a:ext cx="690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Gia tăng dân số ở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 quả của dân số tăng nhanh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AA69E7E6-47D2-4F69-B0AE-34D3C4076A46}"/>
              </a:ext>
            </a:extLst>
          </p:cNvPr>
          <p:cNvSpPr txBox="1"/>
          <p:nvPr/>
        </p:nvSpPr>
        <p:spPr>
          <a:xfrm>
            <a:off x="3703741" y="2847125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 smtClean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xmlns="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 smtClean="0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</a:t>
            </a: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xmlns="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smtClean="0">
                <a:solidFill>
                  <a:prstClr val="black"/>
                </a:solidFill>
                <a:cs typeface="Times New Roman" panose="02020603050405020304" pitchFamily="18" charset="0"/>
              </a:rPr>
              <a:t>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LMS_API_VERSION" val="SCORM 2004 (4th edition)"/>
  <p:tag name="ISPRING_ULTRA_SCORM_COURSE_ID" val="DF70F691-D9E3-4BD3-94AF-3139E477E0E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van khoi chuyen\\thao khoi 5\\khoi 4\\ĐỊA LÍ-20211022T120546Z-001 8\\ĐỊA L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FF8A5-5F6B-4A0C-9EF7-2E44D770A952}: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761C57-A23B-4012-B2FF-456BBC21F219}:2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CA4BB5-D5CD-4E9C-B8A5-0FF34E047216}:2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996BEB-40B7-4239-8F5C-6C484E43D2C3}:2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A025AE-4559-46DE-83C2-AB9C17C501D0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FEF71-A45C-491D-A42A-96F7B7DA69BE}:2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4B5B68-7BBB-4E21-9748-AFAE9B5F5CAC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D9EF2E-DB53-4EE4-9C91-16930E77E5C2}:2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1C66F-7054-4CCD-9D77-D1A6D7D37E70}:2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00FB86-7422-40AC-905A-B3E1A43A98E4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845827-4C7E-441E-8557-CA4647A9BD6A}:2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4525E0-1DA9-47F0-AF1C-1FEC47253C28}:2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A083DF-14FC-4E4F-A4AF-321576BE9117}:2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A59C17-07BB-46EE-BE34-9B5EE5526A67}:2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B5BC67-F742-4F01-87A5-918ECA938C99}:2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82FDF-310A-4FFF-BF9A-4C247710EF6D}:2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BBDAA-2945-487C-BCEB-33CC6DFCC7AC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EA2C7D-2D9D-4C38-A613-DCBBA565F4AC}:2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7A4943-6AE6-4D0A-B573-23F924CE0DC7}:29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E147DF-B017-4A6C-AE06-931E9C53EB7B}:2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B601E3-18C3-4508-BAEF-11B390306224}:2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72E023-81F6-4C5B-92A5-908024D1A2ED}:2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607B2A-A30A-4C55-9B1C-D4AA465CF962}:29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53F696-DF3A-4E55-9284-B0C3AC7B416E}:2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D38E2E-9AA3-43ED-A703-BF9B3EC8FE81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42292-FFE8-4397-AF9D-16B25BCC067D}:2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FD0C2A-FCB1-4878-BC4A-E208F230CF53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8093FD-4009-42BF-8249-25DB60A60E7E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85362D-F06C-489F-9581-0F8EA6453527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A908B9-F669-443F-B559-4F5C0CED1719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A2EF1-4832-44BC-9CAB-CE1D3E933016}:284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560</TotalTime>
  <Words>1232</Words>
  <Application>Microsoft Office PowerPoint</Application>
  <PresentationFormat>Widescreen</PresentationFormat>
  <Paragraphs>267</Paragraphs>
  <Slides>31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GungsuhChe</vt:lpstr>
      <vt:lpstr>微软雅黑</vt:lpstr>
      <vt:lpstr>宋体</vt:lpstr>
      <vt:lpstr>.VnTime</vt:lpstr>
      <vt:lpstr>Arial</vt:lpstr>
      <vt:lpstr>Cambria Math</vt:lpstr>
      <vt:lpstr>HP001 Kieu 5H</vt:lpstr>
      <vt:lpstr>inpin heiti</vt:lpstr>
      <vt:lpstr>Times New Roman</vt:lpstr>
      <vt:lpstr>UTM Bell</vt:lpstr>
      <vt:lpstr>Wingdings</vt:lpstr>
      <vt:lpstr>等线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Dặn dò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AutoBVT</cp:lastModifiedBy>
  <cp:revision>82</cp:revision>
  <dcterms:created xsi:type="dcterms:W3CDTF">2017-08-18T03:02:00Z</dcterms:created>
  <dcterms:modified xsi:type="dcterms:W3CDTF">2023-11-03T14:57:28Z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