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21" r:id="rId2"/>
    <p:sldMasterId id="2147483740" r:id="rId3"/>
    <p:sldMasterId id="2147483764" r:id="rId4"/>
    <p:sldMasterId id="2147483776" r:id="rId5"/>
  </p:sldMasterIdLst>
  <p:notesMasterIdLst>
    <p:notesMasterId r:id="rId22"/>
  </p:notesMasterIdLst>
  <p:sldIdLst>
    <p:sldId id="294" r:id="rId6"/>
    <p:sldId id="302" r:id="rId7"/>
    <p:sldId id="388" r:id="rId8"/>
    <p:sldId id="353" r:id="rId9"/>
    <p:sldId id="308" r:id="rId10"/>
    <p:sldId id="369" r:id="rId11"/>
    <p:sldId id="370" r:id="rId12"/>
    <p:sldId id="371" r:id="rId13"/>
    <p:sldId id="390" r:id="rId14"/>
    <p:sldId id="262" r:id="rId15"/>
    <p:sldId id="395" r:id="rId16"/>
    <p:sldId id="391" r:id="rId17"/>
    <p:sldId id="380" r:id="rId18"/>
    <p:sldId id="397" r:id="rId19"/>
    <p:sldId id="379" r:id="rId20"/>
    <p:sldId id="362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>
    <p:extLst>
      <p:ext uri="{19B8F6BF-5375-455C-9EA6-DF929625EA0E}">
        <p15:presenceInfo xmlns:p15="http://schemas.microsoft.com/office/powerpoint/2012/main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13BF"/>
    <a:srgbClr val="FF0000"/>
    <a:srgbClr val="EE471A"/>
    <a:srgbClr val="006600"/>
    <a:srgbClr val="8D9C9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74" autoAdjust="0"/>
    <p:restoredTop sz="94660"/>
  </p:normalViewPr>
  <p:slideViewPr>
    <p:cSldViewPr snapToGrid="0">
      <p:cViewPr varScale="1">
        <p:scale>
          <a:sx n="73" d="100"/>
          <a:sy n="73" d="100"/>
        </p:scale>
        <p:origin x="43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6374B2-CEEA-4E5D-832E-902EC9F99C36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27A19-67F8-4681-961E-4448D114C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6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50D8EF61-202D-4BD6-B58A-45B838F093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D8C5B4-3DED-4893-BB48-2A328DF30A22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311D8534-FC4A-4A42-97B6-8ACD740162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2B0AE472-2DC6-42EA-8279-4A4B26D746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vi-VN" alt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6DD0E7-CB0A-4353-A23F-EF7B1A2861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FDFD512-2C88-42F5-B815-0731C04CD4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15D892B-B365-4BFC-8EBB-8C9705E3B3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EA3316-3748-4391-9F03-4244C7665883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1032701573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9F6EB8A-3893-4EFD-A358-3991CC4A4C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A770CD-3FEC-42F6-B052-C394B848A9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7C1D6C-4156-44C7-A6FD-6D18CB79C9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0E33F-805E-439C-88BB-2042FCDE7F80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3039728641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45DD263-8947-4A21-8907-7DCF880922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8EBC966-F800-4718-87B4-6FECB3C3B3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658987-07E9-406D-9AA1-4FEC73FAB9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6D70A-D694-4A3A-937D-BF0275F66383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769669476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2433941-891C-4A85-9324-F0A0049867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FF361A-B0BB-45D9-A410-605E00E34D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3A8CD4-17D8-4D6C-9E90-BCCC639444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C4140-4FD9-4723-81C5-B3D554253CA1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1004391918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80AA6B-5BAB-4E07-8FF2-814093B450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1847F5F-DDE1-415F-8176-9522F21D03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D2D245-FCD9-4F79-80CD-E1BAA73B85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877C3-8410-4AFB-99D7-C38FD5D49395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3395839153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3F48FA-65FC-4B6F-96BB-CE2CE92221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936E6E-2BBF-419E-9E07-D638588274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D2F582-D613-46CA-BAEA-3310DCD2E6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40DF3-F323-40D1-8CC7-4100658282C5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3142087937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E16E0C-F0B2-4210-BE79-2FB774FB11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9FF692-794E-48BF-A585-08E1CCDE53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4E39AB-FF1F-4C99-9522-4D3C07FFFC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537EB-6A62-472F-AF9F-914E68ACA868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120811829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24FA6F4-0E02-44DE-8693-A4E7A97DCE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378DD37-8C11-436F-A704-477022638E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8FFA05A-19FE-4859-80BC-13F2DCEA5E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E5821-772C-4D9F-850F-473BC9BB6A08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3109786913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06858FB-E32E-497E-9CB0-96260617E4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73CC31D-529D-49C7-A0EE-8F94F3BD33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33CF707-5C21-4B42-8291-C4F619C901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16B5A-4699-4159-ADB9-697D3D8F8D9E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581738364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698E5EF-2E70-4720-90E6-CBFDF90405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312E31C-2A22-4D8C-AD24-7DEA2743BC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B9515C7-0951-40D7-A763-BDA0C70EAC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FC6BE-A256-42A1-A026-E3D8E3202126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127215260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529570-5523-436A-AA7E-F49062F2B5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DE3872-9C8F-4409-8CA3-A220804952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98637D-0B4E-4169-B02C-707076E6F1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EB84F-C8EA-4848-8DDC-2637125F1618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2769985946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500BEB8-8359-4A47-BC2D-1168CB82BE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F07E38-7B58-406C-9387-BCDB84DD9D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FD8257-9F9F-4FAB-BDBB-94803EA34E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E55CD-7882-4B41-9241-36A7C8BF954D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3258931243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346EEE-60B9-4F86-9970-D7FCF801BD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0DED0E-FE6A-4DF3-8A30-62F74B1045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77EC72-060F-4654-98BF-46CD685A18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B0980-1B01-4B86-83CF-A7D633983E38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857197462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43AED6-4677-44B1-B7CE-AB46B35784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FAA4447-8C6A-4814-AF38-F92741828C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65FCE08-E6EC-4D6B-B3EB-11E38A259C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0006B-C912-4DA6-8F6F-23FB129F5453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4059143978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D4A5E63-49E4-4BC5-AE03-9C96E725D5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791B5C-67F9-47BC-B09A-BBE4E6CB5D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C12F09-A130-4D09-A6C1-408B31F678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77626-76D0-4621-AC08-BD79EB6DA64E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2325987604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542CF2-15B8-4C74-85FF-FC42E98B1B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AB66F1-A091-4BA2-A01B-2363F59F5D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A4DF822-B8EF-41F3-9B7F-3D05A2431B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F2BC0-F9BB-44A1-9CB1-4E44FC97F2A7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867404840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BA4D7D1-CBC3-4769-9C85-793CE075AD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C69017-7A94-4C92-A02F-E52374E2B0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1F58642-BC1B-4526-A6D4-1AF1D955D0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8A27B-1A23-4A38-B8B1-DD89ED71E7F4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2659958491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A9B5ED9-DC5F-465F-B890-8132B3D7EE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F9052D-7ADD-415D-B1B7-17D0194AA1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6A5369B-39BE-4FEC-AC7B-C9D267AF39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E3B77-4DC0-41C7-8987-DE25E85FEA6F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1423687244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B96C16-17B9-4CC2-900B-72B53AE15A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AE8C17-EE4D-4993-B9D4-36A1CAE894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D8B7D2-AB86-43E4-A34E-ABE45BBE36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50278-E35F-4455-BA52-6C35DDCACE18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207198178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4BA4B90-4FAC-45C7-A5E7-F1B8A4D637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A2B4559-982E-4BDB-9B09-60ED75C8D2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70B6522-8165-4AD1-BE99-F5D2452180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6373A-C0FA-4319-8B26-0D4ECB9B89DB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3375929590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521B571-42B4-42B1-A8B6-F80A602624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9667135-2A6B-455E-8A68-1ADD5BE088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994E890-84D6-4220-B8EB-AAC94F689A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7A65C-165D-4708-813E-649516E0B110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437259241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31335E1-423E-4719-A724-798506EF28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8FFCFE9-397D-4343-8429-9DE9CD24AF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57760F2-D250-4655-A0F5-1AC5958ACC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80267-9C36-432E-8648-7A8E50CC260F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472894767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49D88A-F218-4C29-8E79-21F3C8C121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EDB712E-CC29-437F-93B7-BD8E6CB463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6D4F47-1E2C-4E79-8A43-DA840EC1AA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C8126E-015B-40E7-8A03-A3589AA023EA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938993498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6BD373-D574-4678-8AF8-1CBEE50F47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E13604-854E-4627-80C4-09BC20E864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34F852-EA9C-4AA2-BFC4-E59D78B2CF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B1547-F66D-4ED9-B1FB-02D5AA717796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1733389376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297412-EA04-4F53-9B3E-C653E38767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36881C-B58E-46A0-B57C-6CEB1D582E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3D5BD1-6FE0-4F67-99A6-ECED8AF4B4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98B58-1111-4143-ACF9-89297CE95093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2620204850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BCCF10-6E16-4D38-8F22-EACFB7A37F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2C49351-AE2F-4D68-B410-89B4204D02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EBEC2D-1D71-4EA6-B484-A4354C4B5C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11EE2-DF43-4B95-9855-BA19205C6A49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1190859917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F2B16DC-16FC-4A53-93D3-26BF8FD5D4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4DACC5-BCEF-424D-B20A-E785E480EB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5D87BF1-94E3-4784-B91B-7601E50873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83760-C706-4547-A8B2-E426E2BCDDDB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1422130107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8CDA5-D2B2-43AE-9D7C-5C1F11EB4A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081EA-AE1F-404B-AA1A-79A6352CD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E4B79-CCFA-406E-BCDB-20B5825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C7A76-9753-4217-8744-0871AB8AD137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86300-F777-4CBD-9B9F-E49F36E8E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5FEAF0-B996-4DC1-98D6-1DD3FB0F5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4FBFF-7D1E-4D97-9296-3F790BF2E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076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0937E-9CA9-49F0-8A78-027961CAE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86BA6-7765-450B-AF78-9AB046D96B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7670F-DFC6-4877-BDA5-9CCC8C18B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C7A76-9753-4217-8744-0871AB8AD137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6E04D-D623-4832-81E0-F943EDA2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5CF5B-72CD-42D7-82A4-756911D25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4FBFF-7D1E-4D97-9296-3F790BF2E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580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5AD74-4780-43E8-94F7-61A61A2C6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BC06F9-02EF-40AE-84A6-6133CE7A2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7079-3B98-46A2-A9CB-C5399C9EF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C7A76-9753-4217-8744-0871AB8AD137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A0AA3-9FFD-48BF-A9DF-236799884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5C39C-1B4A-4B99-B46B-C25722253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4FBFF-7D1E-4D97-9296-3F790BF2E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7169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E4B06-1A06-48C3-8456-6C4D20396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F1516-6709-4C57-A32E-70274D709A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A869CA-827A-4072-A323-9E2CA7542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4961E7-3F76-485E-BCDD-95C8EC3D6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C7A76-9753-4217-8744-0871AB8AD137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DE5B5-77DC-415A-A875-95C5E7902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C7CC9-5BE0-4804-BC74-4EEE80B28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4FBFF-7D1E-4D97-9296-3F790BF2E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383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204D-DBA1-4613-899B-8D9AC48ED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CB982A-5877-4573-9AAE-A1321D2953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1C6494-17CE-43BF-BCB4-A0684F606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DDE28-A1F5-43FB-ADAD-DF38776947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1AF2B0-92E0-4555-A3DE-35926CA679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69A7C5-57F8-40E4-8942-6F3FF7910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C7A76-9753-4217-8744-0871AB8AD137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8AF031-7D98-4D60-BE98-FCAF43862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5A0827-AF4A-4061-94A2-C9F1473EF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4FBFF-7D1E-4D97-9296-3F790BF2E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1686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8A33C-7267-4487-8E9B-8CFA40419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89004A-330F-4738-85AE-0B5DEF985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C7A76-9753-4217-8744-0871AB8AD137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7168C5-88BC-4219-86D3-07A1DB67F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B65A6D-1A32-436B-A6CC-15E0F392E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4FBFF-7D1E-4D97-9296-3F790BF2E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506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BAB221-82A9-45DB-9B44-771259FD50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8506E7-D0B0-4275-A562-992013BE85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608209-8EB7-4CB8-A404-D047C498A0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98703-11EC-4AF3-9988-CB0BBFB5CE9C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3046780120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ACD9FA-0913-4CDF-9405-75D1B4B17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C7A76-9753-4217-8744-0871AB8AD137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7E85D8-A0F0-454E-9B01-E4D8AB772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A8872-50F6-4DAB-94A7-736F02970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4FBFF-7D1E-4D97-9296-3F790BF2E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986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1F4D4-4CB3-41FD-AD33-76E20913F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3AB1D-679A-435B-A6B1-B2746820E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7CDD62-B6E9-4C84-B12A-B073B0C1DA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081BAC-DCA5-496E-BB54-48194B6B7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C7A76-9753-4217-8744-0871AB8AD137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FB074-66A2-410B-BD36-AF34F9FEE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3E89F8-4199-4C6B-B70B-6026023DF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4FBFF-7D1E-4D97-9296-3F790BF2E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779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6253F-F19D-48D7-8B58-CEF1847F3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469D82-9B36-4287-AA97-C2FA224257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E4D73E-04F9-4370-8022-7C724C5AB2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C19275-0C0B-4E6C-A047-234A866A4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C7A76-9753-4217-8744-0871AB8AD137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EB7C3-0E6A-4AC9-BA0D-BE8738878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4E4362-75BA-43BD-8CC6-F23F30FF9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4FBFF-7D1E-4D97-9296-3F790BF2E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645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41ED4-17B3-40C5-B53C-ED767267C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F2D0AF-9DBB-445A-A198-837C36B26F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CD4CF-707E-407C-BDC5-CE3585E65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C7A76-9753-4217-8744-0871AB8AD137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00D640-9918-44D4-8E58-A5B3FF295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6213B-882E-4FA2-9B6C-D6CA0F51F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4FBFF-7D1E-4D97-9296-3F790BF2E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3989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B21B61-C21F-4069-8339-648DBE1D01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33652C-8DFE-4AFC-9771-A9E43EB594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35F6D-B427-4A25-83A5-3509D846D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C7A76-9753-4217-8744-0871AB8AD137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C44AF-F4C4-428C-A9D2-19DA80EAB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CBE2B-CDA5-4891-B7A1-B6115FF48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4FBFF-7D1E-4D97-9296-3F790BF2E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4252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4030E-5F65-4404-BBDC-0F0BDC0CF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9A0B5-B1B7-488C-98A1-8F9236C1D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278C7-E48B-4B75-89CB-2D536314B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554E5-399B-44A3-8475-BF70B7A8DD7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568723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02D13-FB63-40D9-A259-A1FF7FDF4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DE676A-1345-42A7-9BEE-D4D575040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78843-F046-4A6A-A86E-521900EB2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D2F421-7FE8-4958-81FC-4D615F5011F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784816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6EC14-611A-4ACF-B057-76B803A65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905C6-C883-4529-A608-3E0B2EF70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93329-ACE6-48B9-B89B-E37BC160D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E8EB47-FB44-4C9A-BC99-8AFEE375020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812498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7E7EC4D-0D36-420F-8918-3FD313590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A1F2E06-5D17-4164-AE3C-F635DC2AF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0DC579B-1CE0-4463-AD1A-0A18A398A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7A6E19-7A66-494E-832E-002E80D53E9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978860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80552FF-AA7D-4A90-8F17-0F2274A1B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6A0B37B-ACA8-4662-A2D4-FB85290F9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BB0E22-0926-4880-AEE7-4B06BA554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23EC31-0086-48A3-963F-A34074F5658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64671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A1F5957-6150-4667-941C-1E5219DD2B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20F55F7-9A11-4705-AC5A-9E85C74DDF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A46CC8F-1F0B-4067-9F24-9EADB264F0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5C1ED-ACFD-43B0-8CDA-81E5DC6F2B50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1148083079"/>
      </p:ext>
    </p:extLst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6756D3C-B7B2-47DE-A40D-7D63FFB5C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F6FFA96-8EA5-438C-832D-F2E88876E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7500F82-CF6C-4209-B560-B18878017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D35033-2338-4C67-A8E8-D25EEEC8678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26803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2CD04B9-78EB-4ADE-874D-14E431DE4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BFCC577-EBA2-432D-877A-6B8671741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1F1616D-BD29-4BE4-B2DB-804BFC944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4B3819-C0EB-438C-ADD4-6F447A614E4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929589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2993B-2F44-4B4B-A9C2-46D4999B7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794758-C890-4D28-9C5A-8F88BF5EF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018AF-1152-4CFD-BB52-DA83A860D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CC13DE-4214-4FC8-A84D-150AEAE7134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909475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AE0FB-3867-4CE0-ADC5-B69DFD4B2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2F0E6-5F08-4EC4-A3F5-00F26E0BB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1FB58-F524-43E3-A6FF-8AD36621B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D82F52-37AF-43D5-8E56-BAA2353386A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91082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E29EE-41E3-42DA-AD87-6C884A11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E4E70D-BA4B-431B-87F0-A9133129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B6C736-0820-4EEB-9D27-028ACE868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DDF6BC98-D444-4C79-BC14-67CCEB86A6E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302454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0A43F-B76A-451E-A19E-77FD07B82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9F9C3-7646-4F13-84DF-77767EAA40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A4EAFC-F07E-4F72-AE4D-041A1ED7AE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D4BA98-AE4B-4913-BFF3-6D9A462738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1EF093-B218-44C2-8960-F51818914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6D6217-2FF1-45D1-8DB8-770B59F13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55294A2C-E42A-4333-9484-D0CB1069D98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89660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ED90404-6747-4FA9-BEF4-C2C7D3F315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3413A96-0A3F-407E-BC0F-CDCE50E69A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A09D82B-E779-4E34-ADB0-284E96B18C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A6F7E-8838-4DCB-A3A6-54EECC2577A0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1443784342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5986C33-E18D-45B8-95A6-B3E4FC855F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B9D43AD-6660-4617-AB0F-7B59DDC7E5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C7BF4FC-48A3-45AB-8009-A4FF410838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42D96-A0DC-4260-BC1F-AE8E097DC8A5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512868086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2E01A8-E83B-4077-85B8-3F1FAD14D3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DAC135-F2AA-4944-9D72-4F5860908E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FFFBF6-2E33-498C-B9DA-8676D702E9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D355DF-D2D1-4F8E-A9AD-C3C75B9E778E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3267576083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E6AAAD-C9F1-482F-9056-9892C68006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B96AB1-D085-49EF-91BB-B3EE9C8040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798F1A-72B2-4F50-8B52-2EC2BED63E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C7332-1F1E-46A7-9E53-7B2F89F69757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23523591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D92D4E1-1DDC-450A-B669-BCF0A1F0729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EB1D0EE-E208-473D-9C99-D2F8FAA3819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text styles</a:t>
            </a:r>
          </a:p>
          <a:p>
            <a:pPr lvl="1"/>
            <a:r>
              <a:rPr lang="vi-VN" altLang="en-US"/>
              <a:t>Second level</a:t>
            </a:r>
          </a:p>
          <a:p>
            <a:pPr lvl="2"/>
            <a:r>
              <a:rPr lang="vi-VN" altLang="en-US"/>
              <a:t>Third level</a:t>
            </a:r>
          </a:p>
          <a:p>
            <a:pPr lvl="3"/>
            <a:r>
              <a:rPr lang="vi-VN" altLang="en-US"/>
              <a:t>Fourth level</a:t>
            </a:r>
          </a:p>
          <a:p>
            <a:pPr lvl="4"/>
            <a:r>
              <a:rPr lang="vi-VN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07ECA66-0D55-4018-AC6F-9985EFC3DE5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88C96B4-12A6-4E2D-A0F7-9157E04061C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424A5B5-151E-4F00-836E-7CE0F142A27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6D38516-1054-4159-8A06-019B72762CEF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682943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DBCC646-CB08-452A-A7AD-4188137C446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0B6A31A-29C7-4815-B7FC-F4194A279BC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text styles</a:t>
            </a:r>
          </a:p>
          <a:p>
            <a:pPr lvl="1"/>
            <a:r>
              <a:rPr lang="vi-VN" altLang="en-US"/>
              <a:t>Second level</a:t>
            </a:r>
          </a:p>
          <a:p>
            <a:pPr lvl="2"/>
            <a:r>
              <a:rPr lang="vi-VN" altLang="en-US"/>
              <a:t>Third level</a:t>
            </a:r>
          </a:p>
          <a:p>
            <a:pPr lvl="3"/>
            <a:r>
              <a:rPr lang="vi-VN" altLang="en-US"/>
              <a:t>Fourth level</a:t>
            </a:r>
          </a:p>
          <a:p>
            <a:pPr lvl="4"/>
            <a:r>
              <a:rPr lang="vi-VN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0B9943C-41BD-4E7C-BA14-71C1C302A4F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6520D2B-8EC4-4D8E-9C45-A096A57F4EE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D87C4EE-61FF-425C-B8FB-C55AB9F872E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F5D091A-6A0E-47A7-B018-B2BD583251F8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372259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4761532-FF39-4B2A-B636-7EBE225B41E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C22D61C-B72C-4BB9-9B9C-69F26B52E0D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text styles</a:t>
            </a:r>
          </a:p>
          <a:p>
            <a:pPr lvl="1"/>
            <a:r>
              <a:rPr lang="vi-VN" altLang="en-US"/>
              <a:t>Second level</a:t>
            </a:r>
          </a:p>
          <a:p>
            <a:pPr lvl="2"/>
            <a:r>
              <a:rPr lang="vi-VN" altLang="en-US"/>
              <a:t>Third level</a:t>
            </a:r>
          </a:p>
          <a:p>
            <a:pPr lvl="3"/>
            <a:r>
              <a:rPr lang="vi-VN" altLang="en-US"/>
              <a:t>Fourth level</a:t>
            </a:r>
          </a:p>
          <a:p>
            <a:pPr lvl="4"/>
            <a:r>
              <a:rPr lang="vi-VN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1316F80-39A6-4236-B90D-71AF87D7864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9DEF58D-B814-4AA1-993C-C5B6788ABFF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2602CD5-5E68-4FE5-A056-131BDBE159C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A0D68E3-6D79-4A57-B602-B7D3C1B01B9D}" type="slidenum">
              <a:rPr lang="vi-VN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760793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2078C5-0EA9-4F63-90D5-F09A0C0DA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7E40C8-8062-43A8-B730-54EE5A9DA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E04B0-36CF-41B5-B66F-9E03B001BD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C7A76-9753-4217-8744-0871AB8AD137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A0183-F7F4-4B3D-9F9B-686F515D9D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430A5-D81A-4A43-9C8A-762F7D98C9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4FBFF-7D1E-4D97-9296-3F790BF2E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75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95FD0A7-B75D-466F-879B-B80C80382C2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E8471E8-F398-492F-A7D5-60BD90571E2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59C26-D9DC-498D-BA2B-D963353605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57FE2E-AE1E-4254-81B7-09FAFB0EC5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82EA7F-79E1-47CF-819D-D29F5F1307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BCEC9D0F-9027-4702-8CAB-8EC15CA44FA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8424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2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png"/><Relationship Id="rId3" Type="http://schemas.microsoft.com/office/2007/relationships/media" Target="../media/media2.mp3"/><Relationship Id="rId7" Type="http://schemas.openxmlformats.org/officeDocument/2006/relationships/image" Target="../media/image27.jpeg"/><Relationship Id="rId12" Type="http://schemas.openxmlformats.org/officeDocument/2006/relationships/image" Target="../media/image32.png"/><Relationship Id="rId2" Type="http://schemas.openxmlformats.org/officeDocument/2006/relationships/audio" Target="NULL" TargetMode="External"/><Relationship Id="rId1" Type="http://schemas.openxmlformats.org/officeDocument/2006/relationships/tags" Target="../tags/tag13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image" Target="../media/image38.gif"/><Relationship Id="rId7" Type="http://schemas.openxmlformats.org/officeDocument/2006/relationships/image" Target="../media/image42.gif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7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gif"/><Relationship Id="rId7" Type="http://schemas.openxmlformats.org/officeDocument/2006/relationships/image" Target="../media/image10.gi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>
            <a:extLst>
              <a:ext uri="{FF2B5EF4-FFF2-40B4-BE49-F238E27FC236}">
                <a16:creationId xmlns:a16="http://schemas.microsoft.com/office/drawing/2014/main" id="{D09BB0B1-186C-4799-A11C-394FD52CB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572000"/>
            <a:ext cx="7842250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0" rIns="91425" bIns="45710">
            <a:spAutoFit/>
          </a:bodyPr>
          <a:lstStyle>
            <a:lvl1pPr defTabSz="915988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5988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5988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5988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5988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5988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9" name="Text Box 3">
            <a:extLst>
              <a:ext uri="{FF2B5EF4-FFF2-40B4-BE49-F238E27FC236}">
                <a16:creationId xmlns:a16="http://schemas.microsoft.com/office/drawing/2014/main" id="{69087229-AF72-4347-9F72-06CC1A332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0107" y="2232581"/>
            <a:ext cx="5702666" cy="206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5" tIns="45710" rIns="91425" bIns="45710">
            <a:spAutoFit/>
          </a:bodyPr>
          <a:lstStyle>
            <a:lvl1pPr defTabSz="915988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5988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5988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5988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5988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5988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313B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CHÀO MỪNG </a:t>
            </a:r>
            <a:r>
              <a:rPr kumimoji="0" lang="vi-VN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13B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EM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srgbClr val="1313B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5988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313B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13B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 LỚP CÙNG NHAU HỌC</a:t>
            </a:r>
          </a:p>
          <a:p>
            <a:pPr marL="0" marR="0" lvl="0" indent="0" algn="ctr" defTabSz="915988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3200" b="1" dirty="0" smtClean="0">
                <a:solidFill>
                  <a:srgbClr val="1313BF"/>
                </a:solidFill>
                <a:latin typeface="Times New Roman" panose="02020603050405020304" pitchFamily="18" charset="0"/>
              </a:rPr>
              <a:t>TIẾT ĐẠO ĐỨC NHÉ!</a:t>
            </a:r>
            <a:endParaRPr kumimoji="0" lang="vi-VN" altLang="vi-VN" sz="3200" b="1" i="0" u="none" strike="noStrike" kern="1200" cap="none" spc="0" normalizeH="0" baseline="0" noProof="0" dirty="0">
              <a:ln>
                <a:noFill/>
              </a:ln>
              <a:solidFill>
                <a:srgbClr val="1313B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102" name="Picture 13" descr="ag00373_">
            <a:extLst>
              <a:ext uri="{FF2B5EF4-FFF2-40B4-BE49-F238E27FC236}">
                <a16:creationId xmlns:a16="http://schemas.microsoft.com/office/drawing/2014/main" id="{10F5ADE1-81AA-4D55-A3FB-391CD21D73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425456"/>
            <a:ext cx="1001713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41" name="Text Box 17">
            <a:extLst>
              <a:ext uri="{FF2B5EF4-FFF2-40B4-BE49-F238E27FC236}">
                <a16:creationId xmlns:a16="http://schemas.microsoft.com/office/drawing/2014/main" id="{05A68E69-7BA9-47A9-94E0-A815E1DE4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8688" y="6021071"/>
            <a:ext cx="7103031" cy="58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5" tIns="45710" rIns="91425" bIns="45710">
            <a:spAutoFit/>
          </a:bodyPr>
          <a:lstStyle>
            <a:lvl1pPr defTabSz="915988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5988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5988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5988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5988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vi-V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kumimoji="0" lang="en-US" altLang="vi-V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altLang="vi-V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altLang="vi-V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5" name="Picture 1">
            <a:extLst>
              <a:ext uri="{FF2B5EF4-FFF2-40B4-BE49-F238E27FC236}">
                <a16:creationId xmlns:a16="http://schemas.microsoft.com/office/drawing/2014/main" id="{62E9F598-427D-43B8-BDB6-A60035232B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40180" flipH="1">
            <a:off x="2157413" y="2157413"/>
            <a:ext cx="860425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">
            <a:extLst>
              <a:ext uri="{FF2B5EF4-FFF2-40B4-BE49-F238E27FC236}">
                <a16:creationId xmlns:a16="http://schemas.microsoft.com/office/drawing/2014/main" id="{C045E14F-93FB-4E57-B66A-F20565A74A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88" y="336550"/>
            <a:ext cx="9906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0">
            <a:extLst>
              <a:ext uri="{FF2B5EF4-FFF2-40B4-BE49-F238E27FC236}">
                <a16:creationId xmlns:a16="http://schemas.microsoft.com/office/drawing/2014/main" id="{2EBED6B3-8553-4FB3-87E4-EB0BDA811B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446088"/>
            <a:ext cx="9906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8" name="WordArt 12">
            <a:extLst>
              <a:ext uri="{FF2B5EF4-FFF2-40B4-BE49-F238E27FC236}">
                <a16:creationId xmlns:a16="http://schemas.microsoft.com/office/drawing/2014/main" id="{FC491048-5476-4722-ACA3-A1F44603627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6000" y="914400"/>
            <a:ext cx="7067550" cy="1047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và Đào tạo 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 </a:t>
            </a: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Lão</a:t>
            </a:r>
            <a:endParaRPr kumimoji="0" lang="vi-VN" sz="3600" b="1" i="0" u="none" strike="noStrike" kern="10" cap="none" spc="0" normalizeH="0" baseline="0" noProof="0" dirty="0" smtClean="0">
              <a:ln w="9525">
                <a:solidFill>
                  <a:srgbClr val="009900"/>
                </a:solidFill>
                <a:round/>
                <a:headEnd/>
                <a:tailEnd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 smtClean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</a:t>
            </a:r>
            <a:r>
              <a:rPr kumimoji="0" lang="vi-VN" sz="3600" b="1" i="0" u="none" strike="noStrike" kern="10" cap="none" spc="0" normalizeH="0" baseline="0" noProof="0" dirty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iểu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Quang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9900"/>
                </a:solidFill>
                <a:round/>
                <a:headEnd/>
                <a:tailEnd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med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41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E6166A-FDD2-4434-B659-4EF9326F6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5931" y="2645025"/>
            <a:ext cx="4278172" cy="4091385"/>
          </a:xfrm>
          <a:prstGeom prst="flowChartConnector">
            <a:avLst/>
          </a:prstGeom>
          <a:ln w="28575"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A3FE24-B8DA-47A5-85CB-B86A4806EE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17"/>
          <a:stretch/>
        </p:blipFill>
        <p:spPr>
          <a:xfrm>
            <a:off x="1845300" y="2318630"/>
            <a:ext cx="2264861" cy="2135389"/>
          </a:xfrm>
          <a:prstGeom prst="flowChartConnector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16B26C-B181-42D0-82C2-E7D99C7368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280" y="4813816"/>
            <a:ext cx="2102998" cy="2000527"/>
          </a:xfrm>
          <a:prstGeom prst="flowChartConnector">
            <a:avLst/>
          </a:prstGeom>
          <a:ln w="38100">
            <a:solidFill>
              <a:srgbClr val="FF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6F0723-68CC-447A-995A-D5FA9292BD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4966" y="2370067"/>
            <a:ext cx="2513479" cy="2294835"/>
          </a:xfrm>
          <a:prstGeom prst="flowChartConnector">
            <a:avLst/>
          </a:prstGeom>
          <a:ln w="38100">
            <a:solidFill>
              <a:srgbClr val="C000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5D15BB-7B03-49F7-ABF8-7AB71EF122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771" t="25224" r="16260" b="61925"/>
          <a:stretch/>
        </p:blipFill>
        <p:spPr>
          <a:xfrm>
            <a:off x="7760067" y="4813816"/>
            <a:ext cx="2428378" cy="2117034"/>
          </a:xfrm>
          <a:prstGeom prst="flowChartConnector">
            <a:avLst/>
          </a:prstGeom>
          <a:ln w="38100">
            <a:solidFill>
              <a:srgbClr val="FF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4AB2B8-65C5-4310-A292-08BB4B41B7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802789"/>
            <a:ext cx="2438400" cy="7786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0D256D6-D767-4FF9-A1BD-6294A5D9E593}"/>
              </a:ext>
            </a:extLst>
          </p:cNvPr>
          <p:cNvSpPr txBox="1"/>
          <p:nvPr/>
        </p:nvSpPr>
        <p:spPr>
          <a:xfrm>
            <a:off x="2604654" y="1095689"/>
            <a:ext cx="94620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0EB3C4F-8694-4B9E-B5B6-A52590E74DB6}"/>
              </a:ext>
            </a:extLst>
          </p:cNvPr>
          <p:cNvGrpSpPr/>
          <p:nvPr/>
        </p:nvGrpSpPr>
        <p:grpSpPr>
          <a:xfrm>
            <a:off x="555916" y="2414200"/>
            <a:ext cx="1251284" cy="1227221"/>
            <a:chOff x="1034716" y="818147"/>
            <a:chExt cx="1251284" cy="1227221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AF256E3-ECC2-4AE1-8F86-1BC1F31395BA}"/>
                </a:ext>
              </a:extLst>
            </p:cNvPr>
            <p:cNvSpPr/>
            <p:nvPr/>
          </p:nvSpPr>
          <p:spPr>
            <a:xfrm>
              <a:off x="1034716" y="818147"/>
              <a:ext cx="1251284" cy="1227221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146047E7-0856-40D9-9611-7FEC482DC395}"/>
                </a:ext>
              </a:extLst>
            </p:cNvPr>
            <p:cNvSpPr/>
            <p:nvPr/>
          </p:nvSpPr>
          <p:spPr>
            <a:xfrm rot="8459419">
              <a:off x="1209923" y="947587"/>
              <a:ext cx="933450" cy="904875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C00000"/>
                </a:solidFill>
                <a:highlight>
                  <a:srgbClr val="FF0000"/>
                </a:highlight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91EF007-64F3-4707-B033-E4BD91A30651}"/>
                </a:ext>
              </a:extLst>
            </p:cNvPr>
            <p:cNvSpPr/>
            <p:nvPr/>
          </p:nvSpPr>
          <p:spPr>
            <a:xfrm>
              <a:off x="1323975" y="1207995"/>
              <a:ext cx="161925" cy="18082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C00000"/>
                </a:solidFill>
                <a:highlight>
                  <a:srgbClr val="FF0000"/>
                </a:highlight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A641118-A09A-4BE0-B5C1-7E8CBDF76725}"/>
                </a:ext>
              </a:extLst>
            </p:cNvPr>
            <p:cNvSpPr/>
            <p:nvPr/>
          </p:nvSpPr>
          <p:spPr>
            <a:xfrm>
              <a:off x="1829048" y="1241257"/>
              <a:ext cx="161925" cy="164932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C00000"/>
                </a:solidFill>
                <a:highlight>
                  <a:srgbClr val="FF0000"/>
                </a:highlight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5EEC72E-FB48-4544-B7F0-FD4C660C0226}"/>
              </a:ext>
            </a:extLst>
          </p:cNvPr>
          <p:cNvGrpSpPr/>
          <p:nvPr/>
        </p:nvGrpSpPr>
        <p:grpSpPr>
          <a:xfrm>
            <a:off x="572206" y="5171973"/>
            <a:ext cx="1251284" cy="1564437"/>
            <a:chOff x="1034716" y="818147"/>
            <a:chExt cx="1251284" cy="1784955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836E69F-81FD-4287-BE20-A4636BDC98E1}"/>
                </a:ext>
              </a:extLst>
            </p:cNvPr>
            <p:cNvSpPr/>
            <p:nvPr/>
          </p:nvSpPr>
          <p:spPr>
            <a:xfrm rot="10800000">
              <a:off x="1034716" y="818147"/>
              <a:ext cx="1251284" cy="122722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0" name="Arc 39">
              <a:extLst>
                <a:ext uri="{FF2B5EF4-FFF2-40B4-BE49-F238E27FC236}">
                  <a16:creationId xmlns:a16="http://schemas.microsoft.com/office/drawing/2014/main" id="{E469E631-FF35-43DC-B551-59E2E80C249A}"/>
                </a:ext>
              </a:extLst>
            </p:cNvPr>
            <p:cNvSpPr/>
            <p:nvPr/>
          </p:nvSpPr>
          <p:spPr>
            <a:xfrm rot="19259419">
              <a:off x="1100739" y="1698227"/>
              <a:ext cx="933450" cy="904875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B987055-B633-47F7-8A85-1E431AB36B52}"/>
                </a:ext>
              </a:extLst>
            </p:cNvPr>
            <p:cNvSpPr/>
            <p:nvPr/>
          </p:nvSpPr>
          <p:spPr>
            <a:xfrm rot="10800000">
              <a:off x="1323975" y="1207995"/>
              <a:ext cx="161925" cy="18082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0797833-8A7B-401D-9B09-471FB89C606C}"/>
                </a:ext>
              </a:extLst>
            </p:cNvPr>
            <p:cNvSpPr/>
            <p:nvPr/>
          </p:nvSpPr>
          <p:spPr>
            <a:xfrm rot="10800000">
              <a:off x="1829048" y="1241257"/>
              <a:ext cx="161925" cy="164932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C0CD157-1379-4C5E-B5E0-9F67219DF17A}"/>
              </a:ext>
            </a:extLst>
          </p:cNvPr>
          <p:cNvGrpSpPr/>
          <p:nvPr/>
        </p:nvGrpSpPr>
        <p:grpSpPr>
          <a:xfrm>
            <a:off x="10266364" y="3027810"/>
            <a:ext cx="1251284" cy="1227221"/>
            <a:chOff x="1034716" y="818147"/>
            <a:chExt cx="1251284" cy="1227221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5ED482D9-9A2A-4204-8847-B8EA8916FCDD}"/>
                </a:ext>
              </a:extLst>
            </p:cNvPr>
            <p:cNvSpPr/>
            <p:nvPr/>
          </p:nvSpPr>
          <p:spPr>
            <a:xfrm>
              <a:off x="1034716" y="818147"/>
              <a:ext cx="1251284" cy="1227221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4034E0CF-41A3-4608-985C-18757E50BAE4}"/>
                </a:ext>
              </a:extLst>
            </p:cNvPr>
            <p:cNvSpPr/>
            <p:nvPr/>
          </p:nvSpPr>
          <p:spPr>
            <a:xfrm rot="8459419">
              <a:off x="1209923" y="947587"/>
              <a:ext cx="933450" cy="904875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C00000"/>
                </a:solidFill>
                <a:highlight>
                  <a:srgbClr val="FF0000"/>
                </a:highlight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C9F4793-8722-4592-A110-90EC4ABA19F2}"/>
                </a:ext>
              </a:extLst>
            </p:cNvPr>
            <p:cNvSpPr/>
            <p:nvPr/>
          </p:nvSpPr>
          <p:spPr>
            <a:xfrm>
              <a:off x="1323975" y="1207995"/>
              <a:ext cx="161925" cy="18082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C00000"/>
                </a:solidFill>
                <a:highlight>
                  <a:srgbClr val="FF0000"/>
                </a:highlight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658B75C-8691-4972-9E6C-4A664758390D}"/>
                </a:ext>
              </a:extLst>
            </p:cNvPr>
            <p:cNvSpPr/>
            <p:nvPr/>
          </p:nvSpPr>
          <p:spPr>
            <a:xfrm>
              <a:off x="1829048" y="1241257"/>
              <a:ext cx="161925" cy="164932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C00000"/>
                </a:solidFill>
                <a:highlight>
                  <a:srgbClr val="FF0000"/>
                </a:highlight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9DF837D-D297-4196-95BE-E8B5EA6EC26E}"/>
              </a:ext>
            </a:extLst>
          </p:cNvPr>
          <p:cNvGrpSpPr/>
          <p:nvPr/>
        </p:nvGrpSpPr>
        <p:grpSpPr>
          <a:xfrm>
            <a:off x="10339521" y="5473530"/>
            <a:ext cx="1251284" cy="1787833"/>
            <a:chOff x="1014979" y="815269"/>
            <a:chExt cx="1251284" cy="1787833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D1BE2D11-B248-4061-9314-D40103B424DF}"/>
                </a:ext>
              </a:extLst>
            </p:cNvPr>
            <p:cNvSpPr/>
            <p:nvPr/>
          </p:nvSpPr>
          <p:spPr>
            <a:xfrm rot="10800000">
              <a:off x="1014979" y="815269"/>
              <a:ext cx="1251284" cy="11471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55" name="Arc 54">
              <a:extLst>
                <a:ext uri="{FF2B5EF4-FFF2-40B4-BE49-F238E27FC236}">
                  <a16:creationId xmlns:a16="http://schemas.microsoft.com/office/drawing/2014/main" id="{0CC39E36-92FD-48BE-9D92-59A1BCA0EA4B}"/>
                </a:ext>
              </a:extLst>
            </p:cNvPr>
            <p:cNvSpPr/>
            <p:nvPr/>
          </p:nvSpPr>
          <p:spPr>
            <a:xfrm rot="19259419">
              <a:off x="1100739" y="1698227"/>
              <a:ext cx="933450" cy="904875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BE7F713-921A-4947-BFFC-343227D5C830}"/>
                </a:ext>
              </a:extLst>
            </p:cNvPr>
            <p:cNvSpPr/>
            <p:nvPr/>
          </p:nvSpPr>
          <p:spPr>
            <a:xfrm rot="10800000">
              <a:off x="1323975" y="1207995"/>
              <a:ext cx="161925" cy="18082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96F4FA3-B3D8-4FB4-9647-10801C6887F5}"/>
                </a:ext>
              </a:extLst>
            </p:cNvPr>
            <p:cNvSpPr/>
            <p:nvPr/>
          </p:nvSpPr>
          <p:spPr>
            <a:xfrm rot="10800000">
              <a:off x="1829048" y="1241257"/>
              <a:ext cx="161925" cy="164932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37" name="TextBox 3">
            <a:extLst>
              <a:ext uri="{FF2B5EF4-FFF2-40B4-BE49-F238E27FC236}">
                <a16:creationId xmlns:a16="http://schemas.microsoft.com/office/drawing/2014/main" id="{BE8C9D72-364F-4D41-B2BF-796939BF0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1875" y="27366"/>
            <a:ext cx="233801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2">
            <a:extLst>
              <a:ext uri="{FF2B5EF4-FFF2-40B4-BE49-F238E27FC236}">
                <a16:creationId xmlns:a16="http://schemas.microsoft.com/office/drawing/2014/main" id="{FAEDD086-DC60-4847-85CC-F7F749978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8527" y="426190"/>
            <a:ext cx="72224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8.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59548" y="4940528"/>
            <a:ext cx="1837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 </a:t>
            </a:r>
            <a:r>
              <a:rPr lang="en-US" dirty="0" err="1" smtClean="0"/>
              <a:t>đi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 smtClean="0"/>
              <a:t>đây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41216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4AB2B8-65C5-4310-A292-08BB4B41B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78" y="1197774"/>
            <a:ext cx="2580215" cy="7834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574C8A-A12B-4337-8A5B-309D7E1E2A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8164" t="9792" r="-10106"/>
          <a:stretch/>
        </p:blipFill>
        <p:spPr>
          <a:xfrm rot="5400000" flipH="1">
            <a:off x="280338" y="3145332"/>
            <a:ext cx="842230" cy="89694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23A35A8-62A1-4A63-9AA7-E76B31A00CBF}"/>
              </a:ext>
            </a:extLst>
          </p:cNvPr>
          <p:cNvSpPr txBox="1"/>
          <p:nvPr/>
        </p:nvSpPr>
        <p:spPr>
          <a:xfrm>
            <a:off x="1751815" y="2937703"/>
            <a:ext cx="10079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BE8C9D72-364F-4D41-B2BF-796939BF0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8638" y="72231"/>
            <a:ext cx="1712489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FAEDD086-DC60-4847-85CC-F7F749978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3194" y="462845"/>
            <a:ext cx="72224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8.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854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1CEBF1-652C-43DC-829B-1C6532C30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145773"/>
            <a:ext cx="5883965" cy="3299792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</p:pic>
      <p:pic>
        <p:nvPicPr>
          <p:cNvPr id="7" name="Picture 4" descr="Bài 4: Quan tâm chăm sóc ông bà, cha mẹ, anh chị em | VBT Đạo đức lớp 3">
            <a:extLst>
              <a:ext uri="{FF2B5EF4-FFF2-40B4-BE49-F238E27FC236}">
                <a16:creationId xmlns:a16="http://schemas.microsoft.com/office/drawing/2014/main" id="{F6F43429-4E54-490C-8E17-F58B5290C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45774"/>
            <a:ext cx="5996505" cy="329979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Vừa học vừa chăm mẹ - Tuổi Trẻ Online">
            <a:extLst>
              <a:ext uri="{FF2B5EF4-FFF2-40B4-BE49-F238E27FC236}">
                <a16:creationId xmlns:a16="http://schemas.microsoft.com/office/drawing/2014/main" id="{564012B5-AC6F-4B8A-B13B-4B953976A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5" y="3710608"/>
            <a:ext cx="5684973" cy="3299792"/>
          </a:xfrm>
          <a:prstGeom prst="rect">
            <a:avLst/>
          </a:prstGeom>
          <a:solidFill>
            <a:srgbClr val="C00000"/>
          </a:solidFill>
          <a:ln w="12700">
            <a:solidFill>
              <a:schemeClr val="tx1"/>
            </a:solidFill>
          </a:ln>
        </p:spPr>
      </p:pic>
      <p:pic>
        <p:nvPicPr>
          <p:cNvPr id="11" name="Picture 6" descr="Dạy con biết thương yêu cha mẹ">
            <a:extLst>
              <a:ext uri="{FF2B5EF4-FFF2-40B4-BE49-F238E27FC236}">
                <a16:creationId xmlns:a16="http://schemas.microsoft.com/office/drawing/2014/main" id="{A872413C-5A6C-4098-855B-19BD964DE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10608"/>
            <a:ext cx="5996505" cy="3299792"/>
          </a:xfrm>
          <a:prstGeom prst="rect">
            <a:avLst/>
          </a:prstGeom>
          <a:solidFill>
            <a:srgbClr val="006600"/>
          </a:solidFill>
          <a:ln w="1905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77F6C0-FB35-460B-9E65-A639C691EE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94465"/>
            <a:ext cx="5883963" cy="32832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0F81B4-5DDB-4845-A364-EF5B5185FB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5493" y="167395"/>
            <a:ext cx="5996505" cy="31670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64989AD-4DAD-4634-BA8E-7F34B36520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9503" y="3688665"/>
            <a:ext cx="5684459" cy="33226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2265D2-7326-43A5-A953-E12C5DA342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10989" y="3710608"/>
            <a:ext cx="5996505" cy="3322608"/>
          </a:xfrm>
          <a:prstGeom prst="rect">
            <a:avLst/>
          </a:prstGeom>
        </p:spPr>
      </p:pic>
      <p:pic>
        <p:nvPicPr>
          <p:cNvPr id="21" name="BaNgonNenLungLinh-PhuongThaoNgocLeBeNa-2633303">
            <a:hlinkClick r:id="" action="ppaction://media"/>
            <a:extLst>
              <a:ext uri="{FF2B5EF4-FFF2-40B4-BE49-F238E27FC236}">
                <a16:creationId xmlns:a16="http://schemas.microsoft.com/office/drawing/2014/main" id="{F9A1F167-CA53-488C-B383-A79756AA28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5589" end="217785.5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567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2">
            <a:extLst>
              <a:ext uri="{FF2B5EF4-FFF2-40B4-BE49-F238E27FC236}">
                <a16:creationId xmlns:a16="http://schemas.microsoft.com/office/drawing/2014/main" id="{2C1DF306-25BC-456B-8926-FF53CA806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0" y="4038601"/>
            <a:ext cx="274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53EBB7-9150-411D-A063-FE8ACB130E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5" t="1849" r="16508" b="8563"/>
          <a:stretch/>
        </p:blipFill>
        <p:spPr>
          <a:xfrm>
            <a:off x="2313710" y="1510146"/>
            <a:ext cx="6456218" cy="53478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C49CCC-BED0-43B9-8ACD-5BA0EE3929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6" t="55979" r="25846" b="22368"/>
          <a:stretch/>
        </p:blipFill>
        <p:spPr>
          <a:xfrm>
            <a:off x="110579" y="204233"/>
            <a:ext cx="2941983" cy="11137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87272D-2D33-4C8B-A73C-3307ACDBADD2}"/>
              </a:ext>
            </a:extLst>
          </p:cNvPr>
          <p:cNvSpPr txBox="1"/>
          <p:nvPr/>
        </p:nvSpPr>
        <p:spPr>
          <a:xfrm>
            <a:off x="3506563" y="204233"/>
            <a:ext cx="8271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7963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2">
            <a:extLst>
              <a:ext uri="{FF2B5EF4-FFF2-40B4-BE49-F238E27FC236}">
                <a16:creationId xmlns:a16="http://schemas.microsoft.com/office/drawing/2014/main" id="{2C1DF306-25BC-456B-8926-FF53CA806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0" y="4038601"/>
            <a:ext cx="274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C49CCC-BED0-43B9-8ACD-5BA0EE3929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6" t="55979" r="25846" b="22368"/>
          <a:stretch/>
        </p:blipFill>
        <p:spPr>
          <a:xfrm>
            <a:off x="138288" y="148816"/>
            <a:ext cx="2941983" cy="11137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0F3C00-3611-4AA1-8A5C-721F6B333E2A}"/>
              </a:ext>
            </a:extLst>
          </p:cNvPr>
          <p:cNvSpPr txBox="1"/>
          <p:nvPr/>
        </p:nvSpPr>
        <p:spPr>
          <a:xfrm>
            <a:off x="3433647" y="148816"/>
            <a:ext cx="8271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D81F8B-C762-455B-A405-C6DE6612C3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0" t="28009" r="2464" b="22133"/>
          <a:stretch/>
        </p:blipFill>
        <p:spPr>
          <a:xfrm>
            <a:off x="429491" y="1349145"/>
            <a:ext cx="11526981" cy="53420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939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2">
            <a:extLst>
              <a:ext uri="{FF2B5EF4-FFF2-40B4-BE49-F238E27FC236}">
                <a16:creationId xmlns:a16="http://schemas.microsoft.com/office/drawing/2014/main" id="{2C1DF306-25BC-456B-8926-FF53CA806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0" y="4038601"/>
            <a:ext cx="274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A94EE6-0765-4E8C-9300-488577F4E5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4" t="27963" r="35341" b="11696"/>
          <a:stretch/>
        </p:blipFill>
        <p:spPr>
          <a:xfrm>
            <a:off x="609600" y="2078183"/>
            <a:ext cx="3113943" cy="41350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AA9A88-0D0B-44EF-A046-15BDB3CD0343}"/>
              </a:ext>
            </a:extLst>
          </p:cNvPr>
          <p:cNvSpPr txBox="1"/>
          <p:nvPr/>
        </p:nvSpPr>
        <p:spPr>
          <a:xfrm>
            <a:off x="3723543" y="3100209"/>
            <a:ext cx="78450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3600" b="1" dirty="0" err="1">
                <a:solidFill>
                  <a:srgbClr val="1313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1313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1313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 smtClean="0">
                <a:solidFill>
                  <a:srgbClr val="1313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600" b="1" dirty="0" err="1" smtClean="0">
                <a:solidFill>
                  <a:srgbClr val="1313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dirty="0" smtClean="0">
                <a:solidFill>
                  <a:srgbClr val="1313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1313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600" b="1" dirty="0" smtClean="0">
                <a:solidFill>
                  <a:srgbClr val="1313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1313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 smtClean="0">
                <a:solidFill>
                  <a:srgbClr val="1313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</a:t>
            </a:r>
            <a:endParaRPr lang="en-US" sz="3600" b="1" dirty="0">
              <a:solidFill>
                <a:srgbClr val="1313B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1313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b="1" dirty="0" err="1">
                <a:solidFill>
                  <a:srgbClr val="1313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1313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1313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b="1" dirty="0" smtClean="0">
                <a:solidFill>
                  <a:srgbClr val="1313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1313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b="1" dirty="0" smtClean="0">
                <a:solidFill>
                  <a:srgbClr val="1313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1313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dirty="0" smtClean="0">
                <a:solidFill>
                  <a:srgbClr val="1313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1313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b="1" dirty="0" smtClean="0">
                <a:solidFill>
                  <a:srgbClr val="1313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1313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1313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1313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 smtClean="0">
                <a:solidFill>
                  <a:srgbClr val="1313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1313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b="1" dirty="0">
                <a:solidFill>
                  <a:srgbClr val="1313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222306" y="568037"/>
            <a:ext cx="5702969" cy="1325563"/>
          </a:xfrm>
        </p:spPr>
        <p:txBody>
          <a:bodyPr>
            <a:norm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điệp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36295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WordArt 4">
            <a:extLst>
              <a:ext uri="{FF2B5EF4-FFF2-40B4-BE49-F238E27FC236}">
                <a16:creationId xmlns:a16="http://schemas.microsoft.com/office/drawing/2014/main" id="{3078F35F-5FDC-4B82-A2E6-E7741FEC5E0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7188" y="1452563"/>
            <a:ext cx="6704012" cy="16637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kern="10" dirty="0" smtClean="0"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các em</a:t>
            </a:r>
            <a:endParaRPr lang="vi-VN" sz="3600" b="1" kern="10" dirty="0">
              <a:ln w="12700">
                <a:solidFill>
                  <a:srgbClr val="FFFF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b="1" kern="10" dirty="0" err="1" smtClean="0"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hăm</a:t>
            </a:r>
            <a:r>
              <a:rPr lang="en-US" sz="3600" b="1" kern="10" dirty="0" smtClean="0"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ngoan</a:t>
            </a:r>
            <a:r>
              <a:rPr lang="en-US" sz="3600" b="1" kern="10" dirty="0" smtClean="0"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3600" b="1" kern="10" dirty="0" err="1" smtClean="0"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kern="10" dirty="0" smtClean="0"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endParaRPr lang="en-US" sz="3600" b="1" kern="10" dirty="0">
              <a:ln w="12700">
                <a:solidFill>
                  <a:srgbClr val="FFFF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61" name="Text Box 5">
            <a:extLst>
              <a:ext uri="{FF2B5EF4-FFF2-40B4-BE49-F238E27FC236}">
                <a16:creationId xmlns:a16="http://schemas.microsoft.com/office/drawing/2014/main" id="{4A723C28-77DF-4480-9B7F-377D63237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071" y="3548559"/>
            <a:ext cx="397224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2" name="Picture 6" descr="Day hoa 2">
            <a:extLst>
              <a:ext uri="{FF2B5EF4-FFF2-40B4-BE49-F238E27FC236}">
                <a16:creationId xmlns:a16="http://schemas.microsoft.com/office/drawing/2014/main" id="{F06DE688-8D7E-4E18-A90B-B2D7AB84D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477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8" descr="Flash Lang hoa dep">
            <a:extLst>
              <a:ext uri="{FF2B5EF4-FFF2-40B4-BE49-F238E27FC236}">
                <a16:creationId xmlns:a16="http://schemas.microsoft.com/office/drawing/2014/main" id="{BEBF2262-DE70-499E-9521-7B28FB028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1" y="5986463"/>
            <a:ext cx="96202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9" descr="Flash Buom va hoa 4">
            <a:extLst>
              <a:ext uri="{FF2B5EF4-FFF2-40B4-BE49-F238E27FC236}">
                <a16:creationId xmlns:a16="http://schemas.microsoft.com/office/drawing/2014/main" id="{BB05C64C-150F-49BA-8EC0-70DA65867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89" y="5792788"/>
            <a:ext cx="1296987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0" descr="Flash Lang hoa dep">
            <a:extLst>
              <a:ext uri="{FF2B5EF4-FFF2-40B4-BE49-F238E27FC236}">
                <a16:creationId xmlns:a16="http://schemas.microsoft.com/office/drawing/2014/main" id="{53509BEB-470C-4294-AF30-677670B50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876" y="6038850"/>
            <a:ext cx="96202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11" descr="Bo hoa 1">
            <a:extLst>
              <a:ext uri="{FF2B5EF4-FFF2-40B4-BE49-F238E27FC236}">
                <a16:creationId xmlns:a16="http://schemas.microsoft.com/office/drawing/2014/main" id="{C0F69EF6-95D7-463F-9D08-263BBA5D8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389438"/>
            <a:ext cx="593725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12" descr="Flash Buom va hoa 10">
            <a:extLst>
              <a:ext uri="{FF2B5EF4-FFF2-40B4-BE49-F238E27FC236}">
                <a16:creationId xmlns:a16="http://schemas.microsoft.com/office/drawing/2014/main" id="{F166333E-962E-4FA5-90AA-85C2107E3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519738"/>
            <a:ext cx="1366838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3" descr="j0398219[1]">
            <a:extLst>
              <a:ext uri="{FF2B5EF4-FFF2-40B4-BE49-F238E27FC236}">
                <a16:creationId xmlns:a16="http://schemas.microsoft.com/office/drawing/2014/main" id="{E42E27BB-A49C-4922-B537-30450C4B8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85932" y="1988344"/>
            <a:ext cx="4568825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2">
            <a:extLst>
              <a:ext uri="{FF2B5EF4-FFF2-40B4-BE49-F238E27FC236}">
                <a16:creationId xmlns:a16="http://schemas.microsoft.com/office/drawing/2014/main" id="{2C1DF306-25BC-456B-8926-FF53CA806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0" y="4038601"/>
            <a:ext cx="274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,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Bàn Tay Mẹ - Nhạc Thiếu Nhi Cho Bé - Nhạc Thiếu Nhi Hay Nhất Mới Nhất 2017">
            <a:hlinkClick r:id="" action="ppaction://media"/>
            <a:extLst>
              <a:ext uri="{FF2B5EF4-FFF2-40B4-BE49-F238E27FC236}">
                <a16:creationId xmlns:a16="http://schemas.microsoft.com/office/drawing/2014/main" id="{F4B124AA-32E9-483D-9F9E-FF535C86E6F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70709"/>
            <a:ext cx="12192000" cy="6785818"/>
          </a:xfrm>
          <a:prstGeom prst="rect">
            <a:avLst/>
          </a:prstGeom>
        </p:spPr>
      </p:pic>
      <p:sp>
        <p:nvSpPr>
          <p:cNvPr id="4" name="Trapezoid 3"/>
          <p:cNvSpPr/>
          <p:nvPr/>
        </p:nvSpPr>
        <p:spPr>
          <a:xfrm rot="16200000">
            <a:off x="842555" y="-842553"/>
            <a:ext cx="770708" cy="2455816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22216" y="-98435"/>
            <a:ext cx="2133601" cy="967580"/>
          </a:xfrm>
        </p:spPr>
        <p:txBody>
          <a:bodyPr>
            <a:noAutofit/>
          </a:bodyPr>
          <a:lstStyle/>
          <a:p>
            <a:r>
              <a:rPr lang="en-US" sz="2800" b="1" noProof="1" smtClean="0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28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2">
            <a:extLst>
              <a:ext uri="{FF2B5EF4-FFF2-40B4-BE49-F238E27FC236}">
                <a16:creationId xmlns:a16="http://schemas.microsoft.com/office/drawing/2014/main" id="{E283D4D4-97C9-4401-8776-9E2659EBA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0" y="4038601"/>
            <a:ext cx="274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46C214-3CA8-45E8-9BF8-6FF9EBF9C6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0" r="21948"/>
          <a:stretch/>
        </p:blipFill>
        <p:spPr>
          <a:xfrm>
            <a:off x="3942198" y="1717366"/>
            <a:ext cx="2889506" cy="2784558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3BCE38-F903-491B-BE38-270850420A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0" t="39501" r="25652" b="25974"/>
          <a:stretch/>
        </p:blipFill>
        <p:spPr>
          <a:xfrm>
            <a:off x="0" y="985867"/>
            <a:ext cx="2325189" cy="9568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1FF85A-D7B4-443B-86C9-A658BD26E0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605" y="1717366"/>
            <a:ext cx="2887424" cy="2724005"/>
          </a:xfrm>
          <a:prstGeom prst="rect">
            <a:avLst/>
          </a:prstGeom>
          <a:solidFill>
            <a:srgbClr val="006600"/>
          </a:solidFill>
          <a:ln w="28575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112FA9-5CE5-49EC-B994-7125685822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96" y="4562476"/>
            <a:ext cx="2597017" cy="2295524"/>
          </a:xfrm>
          <a:prstGeom prst="rect">
            <a:avLst/>
          </a:prstGeom>
          <a:solidFill>
            <a:srgbClr val="006600"/>
          </a:solidFill>
          <a:ln w="28575">
            <a:solidFill>
              <a:srgbClr val="8D9C93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E9A298-6305-4C9C-BAFB-8080AD29C0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577" y="4562476"/>
            <a:ext cx="3174713" cy="2295524"/>
          </a:xfrm>
          <a:prstGeom prst="rect">
            <a:avLst/>
          </a:prstGeom>
          <a:solidFill>
            <a:srgbClr val="006600"/>
          </a:solidFill>
          <a:ln w="28575">
            <a:solidFill>
              <a:schemeClr val="tx1"/>
            </a:solidFill>
          </a:ln>
        </p:spPr>
      </p:pic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2B1E7C61-FD20-47DD-94FD-70B16E6698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875" y="4562476"/>
            <a:ext cx="2975548" cy="2265972"/>
          </a:xfrm>
          <a:ln w="28575">
            <a:solidFill>
              <a:srgbClr val="00660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263C42-AC11-40B7-800A-D0F421C8ABCD}"/>
              </a:ext>
            </a:extLst>
          </p:cNvPr>
          <p:cNvSpPr txBox="1"/>
          <p:nvPr/>
        </p:nvSpPr>
        <p:spPr>
          <a:xfrm>
            <a:off x="5526157" y="2650929"/>
            <a:ext cx="397565" cy="370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1F7219F-4E3A-4ACA-964C-22AF059BB1AB}"/>
              </a:ext>
            </a:extLst>
          </p:cNvPr>
          <p:cNvSpPr/>
          <p:nvPr/>
        </p:nvSpPr>
        <p:spPr>
          <a:xfrm>
            <a:off x="9658942" y="2073494"/>
            <a:ext cx="530087" cy="41030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2</a:t>
            </a:r>
            <a:endParaRPr lang="en-US" sz="32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0C3E96D-3617-4AC7-B0A1-5EA782F22102}"/>
              </a:ext>
            </a:extLst>
          </p:cNvPr>
          <p:cNvSpPr/>
          <p:nvPr/>
        </p:nvSpPr>
        <p:spPr>
          <a:xfrm>
            <a:off x="6139010" y="2073494"/>
            <a:ext cx="530087" cy="41030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54DB79B-51FD-4D36-8DD3-D3CA13DD7433}"/>
              </a:ext>
            </a:extLst>
          </p:cNvPr>
          <p:cNvSpPr/>
          <p:nvPr/>
        </p:nvSpPr>
        <p:spPr>
          <a:xfrm>
            <a:off x="2792837" y="4602256"/>
            <a:ext cx="530087" cy="52243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3</a:t>
            </a:r>
            <a:endParaRPr lang="en-US" sz="320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DE11FD8-2AAF-45E6-B069-1ED9CCD22991}"/>
              </a:ext>
            </a:extLst>
          </p:cNvPr>
          <p:cNvSpPr/>
          <p:nvPr/>
        </p:nvSpPr>
        <p:spPr>
          <a:xfrm>
            <a:off x="7301605" y="4896481"/>
            <a:ext cx="530087" cy="41030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38FCA6A-3480-4965-BDD4-BEDB9309FEBB}"/>
              </a:ext>
            </a:extLst>
          </p:cNvPr>
          <p:cNvSpPr/>
          <p:nvPr/>
        </p:nvSpPr>
        <p:spPr>
          <a:xfrm>
            <a:off x="11337402" y="4896481"/>
            <a:ext cx="530087" cy="41030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9DFAFF-5F77-4150-B7DD-E79BDB32F4B2}"/>
              </a:ext>
            </a:extLst>
          </p:cNvPr>
          <p:cNvSpPr txBox="1"/>
          <p:nvPr/>
        </p:nvSpPr>
        <p:spPr>
          <a:xfrm>
            <a:off x="2441371" y="1072037"/>
            <a:ext cx="95992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BE8C9D72-364F-4D41-B2BF-796939BF0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1875" y="27366"/>
            <a:ext cx="233801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FAEDD086-DC60-4847-85CC-F7F749978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7215" y="482163"/>
            <a:ext cx="72224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8.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47358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2">
            <a:extLst>
              <a:ext uri="{FF2B5EF4-FFF2-40B4-BE49-F238E27FC236}">
                <a16:creationId xmlns:a16="http://schemas.microsoft.com/office/drawing/2014/main" id="{E283D4D4-97C9-4401-8776-9E2659EBA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0" y="4038601"/>
            <a:ext cx="274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,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46C214-3CA8-45E8-9BF8-6FF9EBF9C6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0" r="21948"/>
          <a:stretch/>
        </p:blipFill>
        <p:spPr>
          <a:xfrm>
            <a:off x="6872968" y="1221658"/>
            <a:ext cx="4642631" cy="55449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3BCE38-F903-491B-BE38-270850420A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0" t="39501" r="25652" b="25974"/>
          <a:stretch/>
        </p:blipFill>
        <p:spPr>
          <a:xfrm>
            <a:off x="46735" y="1221657"/>
            <a:ext cx="2108636" cy="73798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DBBCB13-E81F-4345-B0DD-1295BFB15033}"/>
              </a:ext>
            </a:extLst>
          </p:cNvPr>
          <p:cNvSpPr/>
          <p:nvPr/>
        </p:nvSpPr>
        <p:spPr>
          <a:xfrm>
            <a:off x="10346344" y="1768918"/>
            <a:ext cx="980661" cy="92404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4" name="Rectangle 3"/>
          <p:cNvSpPr/>
          <p:nvPr/>
        </p:nvSpPr>
        <p:spPr>
          <a:xfrm>
            <a:off x="616102" y="3223447"/>
            <a:ext cx="53983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FAEDD086-DC60-4847-85CC-F7F749978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5110" y="652628"/>
            <a:ext cx="72224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8.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BE8C9D72-364F-4D41-B2BF-796939BF0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3963" y="165911"/>
            <a:ext cx="233801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F43C61F6-ADFB-4BC7-B1FE-F04BA64A5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0" y="4038601"/>
            <a:ext cx="274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,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4917F9-CCB7-49ED-B9B6-C8EA2794D5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492625"/>
            <a:ext cx="4995473" cy="53241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6945CC-338E-4019-AF8D-6B794C339F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0" t="39501" r="25652" b="25974"/>
          <a:stretch/>
        </p:blipFill>
        <p:spPr>
          <a:xfrm>
            <a:off x="0" y="1120183"/>
            <a:ext cx="2111188" cy="70861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5861A16-D83B-4F12-9E65-64C3BEF3B47B}"/>
              </a:ext>
            </a:extLst>
          </p:cNvPr>
          <p:cNvSpPr/>
          <p:nvPr/>
        </p:nvSpPr>
        <p:spPr>
          <a:xfrm>
            <a:off x="10187011" y="1645940"/>
            <a:ext cx="980661" cy="93578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4071" y="3043759"/>
            <a:ext cx="38279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BE8C9D72-364F-4D41-B2BF-796939BF0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8638" y="72231"/>
            <a:ext cx="233801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FAEDD086-DC60-4847-85CC-F7F749978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6426" y="582691"/>
            <a:ext cx="72224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8.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F43C61F6-ADFB-4BC7-B1FE-F04BA64A5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0" y="4038601"/>
            <a:ext cx="274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,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9472FD-0D15-4463-85DA-2255915C42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73" y="1413164"/>
            <a:ext cx="5826858" cy="544483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F6FD58-6C49-427B-B1DA-9453742CC5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0" t="39501" r="25652" b="25974"/>
          <a:stretch/>
        </p:blipFill>
        <p:spPr>
          <a:xfrm>
            <a:off x="152400" y="1052946"/>
            <a:ext cx="2244436" cy="84512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63CB897-EDDA-4795-9104-5FD86E03F868}"/>
              </a:ext>
            </a:extLst>
          </p:cNvPr>
          <p:cNvSpPr/>
          <p:nvPr/>
        </p:nvSpPr>
        <p:spPr>
          <a:xfrm>
            <a:off x="10863239" y="1581523"/>
            <a:ext cx="980661" cy="92404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F02ED0-8440-4429-8F1F-35BE382B38B4}"/>
              </a:ext>
            </a:extLst>
          </p:cNvPr>
          <p:cNvSpPr txBox="1"/>
          <p:nvPr/>
        </p:nvSpPr>
        <p:spPr>
          <a:xfrm>
            <a:off x="936133" y="2880559"/>
            <a:ext cx="44260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BE8C9D72-364F-4D41-B2BF-796939BF0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8638" y="72231"/>
            <a:ext cx="233801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FAEDD086-DC60-4847-85CC-F7F749978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6426" y="496600"/>
            <a:ext cx="72224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8.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88792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F43C61F6-ADFB-4BC7-B1FE-F04BA64A5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0" y="4038601"/>
            <a:ext cx="274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,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C911CD-9F4B-4E72-BACD-7FCE636A48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617" y="1260765"/>
            <a:ext cx="5361709" cy="54725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DC85B7-2B29-4A17-8650-43C2A39F2C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0" t="39501" r="25652" b="25974"/>
          <a:stretch/>
        </p:blipFill>
        <p:spPr>
          <a:xfrm>
            <a:off x="0" y="1094733"/>
            <a:ext cx="2410692" cy="73406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D3F113A-EF26-4A4D-BDB0-9F2D5355BDAB}"/>
              </a:ext>
            </a:extLst>
          </p:cNvPr>
          <p:cNvSpPr/>
          <p:nvPr/>
        </p:nvSpPr>
        <p:spPr>
          <a:xfrm>
            <a:off x="10698119" y="1461767"/>
            <a:ext cx="980661" cy="92404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34ABBD-2A4D-4F9F-B471-3B90065C1D09}"/>
              </a:ext>
            </a:extLst>
          </p:cNvPr>
          <p:cNvSpPr txBox="1"/>
          <p:nvPr/>
        </p:nvSpPr>
        <p:spPr>
          <a:xfrm>
            <a:off x="1939637" y="3207426"/>
            <a:ext cx="3990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BE8C9D72-364F-4D41-B2BF-796939BF0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9612" y="0"/>
            <a:ext cx="233801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FAEDD086-DC60-4847-85CC-F7F749978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1146" y="448402"/>
            <a:ext cx="72224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8.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53765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F43C61F6-ADFB-4BC7-B1FE-F04BA64A5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0" y="4038601"/>
            <a:ext cx="274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4EEEB87F-1DD6-4EA6-A609-B20FD067C0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74618"/>
            <a:ext cx="5763491" cy="5486400"/>
          </a:xfrm>
          <a:solidFill>
            <a:schemeClr val="accent4"/>
          </a:solidFill>
          <a:ln w="57150"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2DB13F-A61A-4675-952B-AA953BFD0F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0" t="39501" r="25652" b="25974"/>
          <a:stretch/>
        </p:blipFill>
        <p:spPr>
          <a:xfrm>
            <a:off x="110835" y="1027001"/>
            <a:ext cx="2369129" cy="691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415BA6-310D-4121-A09F-EB0EA75BBDE3}"/>
              </a:ext>
            </a:extLst>
          </p:cNvPr>
          <p:cNvSpPr txBox="1"/>
          <p:nvPr/>
        </p:nvSpPr>
        <p:spPr>
          <a:xfrm>
            <a:off x="1618368" y="2900436"/>
            <a:ext cx="36401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CB7FFCF-9CB7-44D3-82C1-D6B5AF7BA59E}"/>
              </a:ext>
            </a:extLst>
          </p:cNvPr>
          <p:cNvSpPr/>
          <p:nvPr/>
        </p:nvSpPr>
        <p:spPr>
          <a:xfrm>
            <a:off x="10702635" y="1418774"/>
            <a:ext cx="980661" cy="92404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FAEDD086-DC60-4847-85CC-F7F749978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5110" y="652628"/>
            <a:ext cx="72224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8.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BE8C9D72-364F-4D41-B2BF-796939BF0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7322" y="84941"/>
            <a:ext cx="233801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14143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2">
            <a:extLst>
              <a:ext uri="{FF2B5EF4-FFF2-40B4-BE49-F238E27FC236}">
                <a16:creationId xmlns:a16="http://schemas.microsoft.com/office/drawing/2014/main" id="{E283D4D4-97C9-4401-8776-9E2659EBA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0" y="4038601"/>
            <a:ext cx="274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247" name="TextBox 3">
            <a:extLst>
              <a:ext uri="{FF2B5EF4-FFF2-40B4-BE49-F238E27FC236}">
                <a16:creationId xmlns:a16="http://schemas.microsoft.com/office/drawing/2014/main" id="{BE8C9D72-364F-4D41-B2BF-796939BF0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8638" y="72231"/>
            <a:ext cx="233801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FAEDD086-DC60-4847-85CC-F7F749978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8608" y="577873"/>
            <a:ext cx="72224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8.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3BCE38-F903-491B-BE38-270850420A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0" t="39501" r="25652" b="25974"/>
          <a:stretch/>
        </p:blipFill>
        <p:spPr>
          <a:xfrm>
            <a:off x="0" y="1148911"/>
            <a:ext cx="2396836" cy="8744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263C42-AC11-40B7-800A-D0F421C8ABCD}"/>
              </a:ext>
            </a:extLst>
          </p:cNvPr>
          <p:cNvSpPr txBox="1"/>
          <p:nvPr/>
        </p:nvSpPr>
        <p:spPr>
          <a:xfrm>
            <a:off x="5526157" y="2650929"/>
            <a:ext cx="397565" cy="370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1C5699-BDDA-4357-A2DB-3140AD37B42E}"/>
              </a:ext>
            </a:extLst>
          </p:cNvPr>
          <p:cNvSpPr txBox="1"/>
          <p:nvPr/>
        </p:nvSpPr>
        <p:spPr>
          <a:xfrm>
            <a:off x="2980390" y="2436721"/>
            <a:ext cx="8903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68048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16356BD-5BCE-492A-8AC5-5AD540C7E2A9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3n\uFFFDr{288BE087-6712-412E-98D9-1DFD503E47EE}&quot;,&quot;C:\\Users\\NHATMINH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Dao duc 1. Bài 8 - Quan tâm , chăm sóc cha mẹ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DCCB52-6A1B-410A-BC68-3B52636A0191}:39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18F6C2-DAC2-48D2-8745-51A8AE48AAFB}:26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CB8B43-0263-4A2E-9522-352655A5FF4C}:39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9E083E-F53F-40C3-A654-409F95F21D0F}:39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766487-DACD-45DB-B98F-C683B74312ED}:38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3AD39E-1CCF-4830-A814-ED009E660113}:39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A3E7EB-8A47-4569-B535-B1BEFBF53E43}:37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1E1ECB-CB07-451B-867D-19BBEFB3D95D}:36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D71B4A-A5A4-4941-94F2-BAE594564F49}:29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CBDE10-AD17-4724-99F6-3A6BDB150325}:30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CE4645-67DB-4B52-B869-CC9E8529FD44}:38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C54EA9-3A0D-4475-8794-D20D0B41CE54}:35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CEC711-29FD-49F8-A5BF-4135FBD0BCEF}:30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F3AB522-3335-43A7-9D8D-5DFA4EF677D2}:36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334420-B78E-4B62-8E01-8A1E4F4011E7}:37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54C51E-90CA-47DE-BE1C-15005AD252A0}:37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TotalTime>1924</TotalTime>
  <Words>334</Words>
  <Application>Microsoft Office PowerPoint</Application>
  <PresentationFormat>Widescreen</PresentationFormat>
  <Paragraphs>65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Calibri</vt:lpstr>
      <vt:lpstr>Calibri Light</vt:lpstr>
      <vt:lpstr>HP001 TD 4H</vt:lpstr>
      <vt:lpstr>HP-089</vt:lpstr>
      <vt:lpstr>Times New Roman</vt:lpstr>
      <vt:lpstr>Default Design</vt:lpstr>
      <vt:lpstr>3_Default Design</vt:lpstr>
      <vt:lpstr>2_Default Design</vt:lpstr>
      <vt:lpstr>3_Office Theme</vt:lpstr>
      <vt:lpstr>1_Default Design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Thông điệp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Dao duc 1. Bài 8 - Quan tâm , chăm sóc cha mẹ</dc:title>
  <dc:creator>Khánh Nguyễn</dc:creator>
  <cp:lastModifiedBy>THANH HƯƠNG</cp:lastModifiedBy>
  <cp:revision>269</cp:revision>
  <dcterms:created xsi:type="dcterms:W3CDTF">2020-05-19T07:29:54Z</dcterms:created>
  <dcterms:modified xsi:type="dcterms:W3CDTF">2023-10-28T12:56:05Z</dcterms:modified>
</cp:coreProperties>
</file>