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519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66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03-Nov-23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03-Nov-23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1.wav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6" Type="http://schemas.openxmlformats.org/officeDocument/2006/relationships/image" Target="../media/image6.emf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7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12" Type="http://schemas.openxmlformats.org/officeDocument/2006/relationships/slide" Target="slide21.xml"/><Relationship Id="rId2" Type="http://schemas.openxmlformats.org/officeDocument/2006/relationships/slideLayout" Target="../slideLayouts/slideLayout25.xml"/><Relationship Id="rId16" Type="http://schemas.openxmlformats.org/officeDocument/2006/relationships/slide" Target="slide22.xml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11" Type="http://schemas.openxmlformats.org/officeDocument/2006/relationships/slide" Target="slide20.xml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slide" Target="slide19.xml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5" Type="http://schemas.microsoft.com/office/2007/relationships/hdphoto" Target="../media/hdphoto10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1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6.emf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6.emf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microsoft.com/office/2007/relationships/hdphoto" Target="../media/hdphoto6.wdp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34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xmlns="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xmlns="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xmlns="" id="{FFEEB7B0-2C5D-450C-A09F-13BD1D2895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25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xmlns="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xmlns="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95276746-155F-4B9C-BC0A-F0A04268695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xmlns="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xmlns="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xmlns="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xmlns="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xmlns="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xmlns="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xmlns="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xmlns="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xmlns="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xmlns="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xmlns="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xmlns="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6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6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xmlns="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xmlns="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A147D5-477F-418A-BBEB-9E91BFD42F2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3 tie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FB25E-CD56-4FFF-A2D8-CF0CC77708B8}:5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6E70C6-9165-4A71-96DF-509E0A6B350D}:5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A9525-675B-4C21-8FE4-198F6F0470E9}:5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79C3B3-1E1A-43E0-86FE-FFDAC65796ED}:4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97DE0E-2589-425E-83F5-ABBB2C26FE11}:5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BA680F-C926-4958-9955-6AC589980A36}:5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A87277-ABF8-4ACB-96DC-F85EF216AF13}:2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83FB5E-7E48-4588-82C3-B9C0B39192AF}:5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F63F0-B385-4434-96A2-9D33D6A62AF4}:2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AC99F-C3FD-4830-9817-A98DB449083B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CBB9B0-79E5-488C-A3D5-DC2AE3535408}:5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45A6D4-CD08-49E8-8D03-44DBE637C847}:4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723529-6E31-4935-A038-1EEAD19D568F}:5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53FA18-6D25-4787-8432-0080F37446C9}:5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16772-C5B2-4103-95D6-27180C1FCD8B}:5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05E036-A912-4CD1-9D23-398CA83F4559}:5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447675-179C-4583-A120-2BE7A1F71941}:5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0D4129-2B7C-4E79-8966-BD6B185330B7}:5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25CA6F-DA7F-44E5-86DD-105E34F58942}:4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02A580-0408-4FB8-8CC9-09A0DB325F65}:4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BF9A7E-658A-44E6-B1D7-F370E8125F2E}:3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562928-9D7A-4130-96F8-185BA7F5C46E}:5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AA266C-09F0-4235-BCE9-19F6AB0D211B}: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E13E5-FF42-4998-A0C3-410FE4989754}:4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773101-393E-4F50-AD88-F33D0BC28E4C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9CF4CD-9334-4FF5-9077-94ED74D1CAC7}:5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639</Words>
  <Application>Microsoft Office PowerPoint</Application>
  <PresentationFormat>Widescreen</PresentationFormat>
  <Paragraphs>70</Paragraphs>
  <Slides>26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宋体</vt:lpstr>
      <vt:lpstr>#9Slide03 AllRoundGothic</vt:lpstr>
      <vt:lpstr>Arial</vt:lpstr>
      <vt:lpstr>Arial-Rounded</vt:lpstr>
      <vt:lpstr>Calibri</vt:lpstr>
      <vt:lpstr>Calibri Light</vt:lpstr>
      <vt:lpstr>Coiny</vt:lpstr>
      <vt:lpstr>Georgia</vt:lpstr>
      <vt:lpstr>ITC Avant Garde Std Bk</vt:lpstr>
      <vt:lpstr>Pattaya</vt:lpstr>
      <vt:lpstr>华文新魏</vt:lpstr>
      <vt:lpstr>Times New Roman</vt:lpstr>
      <vt:lpstr>等线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3 tiet 1</dc:title>
  <dc:creator>Thao Tran</dc:creator>
  <cp:lastModifiedBy>AutoBVT</cp:lastModifiedBy>
  <cp:revision>47</cp:revision>
  <dcterms:created xsi:type="dcterms:W3CDTF">2022-07-19T23:39:35Z</dcterms:created>
  <dcterms:modified xsi:type="dcterms:W3CDTF">2023-11-03T16:14:21Z</dcterms:modified>
</cp:coreProperties>
</file>