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 id="2147483686" r:id="rId4"/>
  </p:sldMasterIdLst>
  <p:notesMasterIdLst>
    <p:notesMasterId r:id="rId22"/>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embeddedFontLst>
    <p:embeddedFont>
      <p:font typeface="PT Sans" panose="020B0604020202020204" charset="0"/>
      <p:italic r:id="rId23"/>
      <p:boldItalic r:id="rId24"/>
    </p:embeddedFont>
    <p:embeddedFont>
      <p:font typeface="Verdana" panose="020B0604030504040204" pitchFamily="34" charset="0"/>
      <p:regular r:id="rId25"/>
      <p:bold r:id="rId26"/>
      <p:italic r:id="rId27"/>
      <p:boldItalic r:id="rId28"/>
    </p:embeddedFont>
    <p:embeddedFont>
      <p:font typeface="Tahoma" panose="020B0604030504040204" pitchFamily="34" charset="0"/>
      <p:regular r:id="rId29"/>
      <p:bold r:id="rId30"/>
    </p:embeddedFont>
    <p:embeddedFont>
      <p:font typeface="Calibri" panose="020F0502020204030204" pitchFamily="34" charset="0"/>
      <p:regular r:id="rId31"/>
      <p:bold r:id="rId32"/>
      <p:italic r:id="rId33"/>
      <p:boldItalic r:id="rId34"/>
    </p:embeddedFont>
    <p:embeddedFont>
      <p:font typeface="Fredoka One" panose="020B0604020202020204" charset="0"/>
      <p:regular r:id="rId35"/>
    </p:embeddedFont>
    <p:embeddedFont>
      <p:font typeface="Fira Sans Extra Condensed Medium" panose="020B0604020202020204" charset="0"/>
      <p:regular r:id="rId36"/>
      <p:bold r:id="rId37"/>
      <p:italic r:id="rId38"/>
      <p:boldItalic r:id="rId39"/>
    </p:embeddedFont>
    <p:embeddedFont>
      <p:font typeface="Hind" panose="020B0604020202020204" charset="0"/>
      <p:regular r:id="rId40"/>
      <p:bold r:id="rId41"/>
    </p:embeddedFont>
    <p:embeddedFont>
      <p:font typeface="Open Sans" panose="020B0604020202020204" charset="0"/>
      <p:bold r:id="rId42"/>
      <p:boldItalic r:id="rId43"/>
    </p:embeddedFont>
    <p:embeddedFont>
      <p:font typeface="Schoolbell" panose="020B0604020202020204" charset="0"/>
      <p:regular r:id="rId44"/>
    </p:embeddedFont>
    <p:embeddedFont>
      <p:font typeface="Bilbo" panose="020B0604020202020204" charset="0"/>
      <p:regular r:id="rId45"/>
    </p:embeddedFont>
    <p:embeddedFont>
      <p:font typeface="Comic Sans MS" panose="030F0702030302020204" pitchFamily="66"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p8HIkmSlxrUfBQRAw8GzUP3zL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11339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9" name="Google Shape;12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7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 </a:t>
            </a:r>
            <a:endParaRPr/>
          </a:p>
          <a:p>
            <a:pPr marL="0" lvl="0" indent="0" algn="l" rtl="0">
              <a:spcBef>
                <a:spcPts val="0"/>
              </a:spcBef>
              <a:spcAft>
                <a:spcPts val="0"/>
              </a:spcAft>
              <a:buNone/>
            </a:pPr>
            <a:endParaRPr/>
          </a:p>
        </p:txBody>
      </p:sp>
      <p:sp>
        <p:nvSpPr>
          <p:cNvPr id="1360" name="Google Shape;13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4565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6" name="Google Shape;13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 </a:t>
            </a:r>
            <a:endParaRPr/>
          </a:p>
          <a:p>
            <a:pPr marL="0" lvl="0" indent="0" algn="l" rtl="0">
              <a:spcBef>
                <a:spcPts val="0"/>
              </a:spcBef>
              <a:spcAft>
                <a:spcPts val="0"/>
              </a:spcAft>
              <a:buNone/>
            </a:pPr>
            <a:endParaRPr/>
          </a:p>
        </p:txBody>
      </p:sp>
      <p:sp>
        <p:nvSpPr>
          <p:cNvPr id="1367" name="Google Shape;13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1050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asks pupils to write their own information and hobbies.</a:t>
            </a:r>
            <a:endParaRPr/>
          </a:p>
          <a:p>
            <a:pPr marL="0" lvl="0" indent="0" algn="l" rtl="0">
              <a:spcBef>
                <a:spcPts val="0"/>
              </a:spcBef>
              <a:spcAft>
                <a:spcPts val="0"/>
              </a:spcAft>
              <a:buNone/>
            </a:pPr>
            <a:r>
              <a:rPr lang="en-US"/>
              <a:t>- Pupils hand in the paper.</a:t>
            </a:r>
            <a:endParaRPr/>
          </a:p>
          <a:p>
            <a:pPr marL="0" lvl="0" indent="0" algn="l" rtl="0">
              <a:spcBef>
                <a:spcPts val="0"/>
              </a:spcBef>
              <a:spcAft>
                <a:spcPts val="0"/>
              </a:spcAft>
              <a:buNone/>
            </a:pPr>
            <a:r>
              <a:rPr lang="en-US"/>
              <a:t>- T will get the 1</a:t>
            </a:r>
            <a:r>
              <a:rPr lang="en-US" baseline="30000"/>
              <a:t>st</a:t>
            </a:r>
            <a:r>
              <a:rPr lang="en-US"/>
              <a:t> pieces of paper to come to the board and give the speaking of that.</a:t>
            </a:r>
            <a:endParaRPr/>
          </a:p>
          <a:p>
            <a:pPr marL="0" lvl="0" indent="0" algn="l" rtl="0">
              <a:spcBef>
                <a:spcPts val="0"/>
              </a:spcBef>
              <a:spcAft>
                <a:spcPts val="0"/>
              </a:spcAft>
              <a:buNone/>
            </a:pPr>
            <a:r>
              <a:rPr lang="en-US"/>
              <a:t>- The pupils will take turn in circle.</a:t>
            </a:r>
            <a:endParaRPr/>
          </a:p>
          <a:p>
            <a:pPr marL="0" lvl="0" indent="0" algn="l" rtl="0">
              <a:spcBef>
                <a:spcPts val="0"/>
              </a:spcBef>
              <a:spcAft>
                <a:spcPts val="0"/>
              </a:spcAft>
              <a:buNone/>
            </a:pPr>
            <a:endParaRPr/>
          </a:p>
        </p:txBody>
      </p:sp>
      <p:sp>
        <p:nvSpPr>
          <p:cNvPr id="1373" name="Google Shape;13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4512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90361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1: </a:t>
            </a:r>
            <a:r>
              <a:rPr lang="en-US" sz="1800" b="0" i="0" u="none" strike="noStrike">
                <a:solidFill>
                  <a:srgbClr val="161616"/>
                </a:solidFill>
                <a:latin typeface="Open Sans"/>
                <a:ea typeface="Open Sans"/>
                <a:cs typeface="Open Sans"/>
                <a:sym typeface="Open Sans"/>
              </a:rPr>
              <a:t>Explain the goal of this activity to pupils. Point at the picture and explain what they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should do to complete the project. Tell pupils to work in groups. Remind pupils to be friendly,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cooperative and supportive when working together.</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2: </a:t>
            </a:r>
            <a:r>
              <a:rPr lang="en-US" sz="1800" b="0" i="0" u="none" strike="noStrike">
                <a:solidFill>
                  <a:srgbClr val="161616"/>
                </a:solidFill>
                <a:latin typeface="Open Sans"/>
                <a:ea typeface="Open Sans"/>
                <a:cs typeface="Open Sans"/>
                <a:sym typeface="Open Sans"/>
              </a:rPr>
              <a:t>Give the class time to complete the project by drawing three pictures showing their</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hobbies. Circulate round the classroom and offer help where necessary.</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Extension: </a:t>
            </a:r>
            <a:r>
              <a:rPr lang="en-US" sz="1800" b="0" i="0" u="none" strike="noStrike">
                <a:solidFill>
                  <a:srgbClr val="161616"/>
                </a:solidFill>
                <a:latin typeface="Open Sans"/>
                <a:ea typeface="Open Sans"/>
                <a:cs typeface="Open Sans"/>
                <a:sym typeface="Open Sans"/>
              </a:rPr>
              <a:t>Have a class display of pupils’ projects and have them vote for the most interesting.</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Give prizes like paper flowers, coloured stars or stickers to the best presenters.</a:t>
            </a:r>
            <a:endParaRPr sz="1800"/>
          </a:p>
        </p:txBody>
      </p:sp>
      <p:sp>
        <p:nvSpPr>
          <p:cNvPr id="1386" name="Google Shape;13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947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Review Numbers 1-10 and Alphabet</a:t>
            </a:r>
            <a:endParaRPr/>
          </a:p>
        </p:txBody>
      </p:sp>
    </p:spTree>
    <p:extLst>
      <p:ext uri="{BB962C8B-B14F-4D97-AF65-F5344CB8AC3E}">
        <p14:creationId xmlns:p14="http://schemas.microsoft.com/office/powerpoint/2010/main" val="283535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Game: Passing the ball</a:t>
            </a:r>
            <a:endParaRPr/>
          </a:p>
          <a:p>
            <a:pPr marL="0" lvl="0" indent="0" algn="l" rtl="0">
              <a:spcBef>
                <a:spcPts val="0"/>
              </a:spcBef>
              <a:spcAft>
                <a:spcPts val="0"/>
              </a:spcAft>
              <a:buNone/>
            </a:pPr>
            <a:r>
              <a:rPr lang="en-US"/>
              <a:t>- T lets the pupils sit in circle and turn on the music. When the music stops, the one with the ball will say 1 hobby using </a:t>
            </a:r>
            <a:r>
              <a:rPr lang="en-US" i="1"/>
              <a:t>I like _____./ It’s ______.</a:t>
            </a:r>
            <a:endParaRPr/>
          </a:p>
          <a:p>
            <a:pPr marL="0" lvl="0" indent="0" algn="l" rtl="0">
              <a:spcBef>
                <a:spcPts val="0"/>
              </a:spcBef>
              <a:spcAft>
                <a:spcPts val="0"/>
              </a:spcAft>
              <a:buNone/>
            </a:pPr>
            <a:r>
              <a:rPr lang="en-US"/>
              <a:t>- The next one are not allowed to say the same word before.</a:t>
            </a:r>
            <a:endParaRPr/>
          </a:p>
        </p:txBody>
      </p:sp>
      <p:sp>
        <p:nvSpPr>
          <p:cNvPr id="1398" name="Google Shape;13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03123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 T lets the pupils sit in circle and turn on the music. When the music stops, the one with the ball will spin the wheel get points when answer the question by his/ her own idea:</a:t>
            </a:r>
            <a:endParaRPr/>
          </a:p>
          <a:p>
            <a:pPr marL="0" lvl="0" indent="0" algn="l" rtl="0">
              <a:spcBef>
                <a:spcPts val="0"/>
              </a:spcBef>
              <a:spcAft>
                <a:spcPts val="0"/>
              </a:spcAft>
              <a:buNone/>
            </a:pPr>
            <a:r>
              <a:rPr lang="en-US" i="1"/>
              <a:t>   What’s your hobby?</a:t>
            </a:r>
            <a:endParaRPr/>
          </a:p>
          <a:p>
            <a:pPr marL="0" lvl="0" indent="0" algn="l" rtl="0">
              <a:spcBef>
                <a:spcPts val="0"/>
              </a:spcBef>
              <a:spcAft>
                <a:spcPts val="0"/>
              </a:spcAft>
              <a:buNone/>
            </a:pPr>
            <a:r>
              <a:rPr lang="en-US" i="1"/>
              <a:t>   I like ______________.</a:t>
            </a:r>
            <a:endParaRPr/>
          </a:p>
        </p:txBody>
      </p:sp>
      <p:sp>
        <p:nvSpPr>
          <p:cNvPr id="1405" name="Google Shape;14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33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6" name="Google Shape;12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95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Google Shape;1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 calls 5 pupils come to the board and say their hobbies. </a:t>
            </a:r>
            <a:endParaRPr/>
          </a:p>
          <a:p>
            <a:pPr marL="0" lvl="0" indent="0" algn="l" rtl="0">
              <a:spcBef>
                <a:spcPts val="0"/>
              </a:spcBef>
              <a:spcAft>
                <a:spcPts val="0"/>
              </a:spcAft>
              <a:buNone/>
            </a:pPr>
            <a:r>
              <a:rPr lang="en-US"/>
              <a:t>  T asks: </a:t>
            </a:r>
            <a:r>
              <a:rPr lang="en-US" i="1"/>
              <a:t>What’s your hobby?</a:t>
            </a:r>
            <a:endParaRPr/>
          </a:p>
          <a:p>
            <a:pPr marL="0" lvl="0" indent="0" algn="l" rtl="0">
              <a:spcBef>
                <a:spcPts val="0"/>
              </a:spcBef>
              <a:spcAft>
                <a:spcPts val="0"/>
              </a:spcAft>
              <a:buNone/>
            </a:pPr>
            <a:r>
              <a:rPr lang="en-US"/>
              <a:t>  Pupils answer: </a:t>
            </a:r>
            <a:r>
              <a:rPr lang="en-US" i="1"/>
              <a:t>It’s _____. / I like ______.</a:t>
            </a:r>
            <a:endParaRPr/>
          </a:p>
          <a:p>
            <a:pPr marL="0" lvl="0" indent="0" algn="l" rtl="0">
              <a:spcBef>
                <a:spcPts val="0"/>
              </a:spcBef>
              <a:spcAft>
                <a:spcPts val="0"/>
              </a:spcAft>
              <a:buNone/>
            </a:pPr>
            <a:r>
              <a:rPr lang="en-US"/>
              <a:t>- The others will listen and try to remember the hobbies of pupils on the board.</a:t>
            </a:r>
            <a:endParaRPr/>
          </a:p>
          <a:p>
            <a:pPr marL="0" lvl="0" indent="0" algn="l" rtl="0">
              <a:spcBef>
                <a:spcPts val="0"/>
              </a:spcBef>
              <a:spcAft>
                <a:spcPts val="0"/>
              </a:spcAft>
              <a:buNone/>
            </a:pPr>
            <a:r>
              <a:rPr lang="en-US"/>
              <a:t>- T asks 1 pupil to come to the board and retell the hobbies </a:t>
            </a:r>
            <a:endParaRPr/>
          </a:p>
          <a:p>
            <a:pPr marL="0" lvl="0" indent="0" algn="l" rtl="0">
              <a:spcBef>
                <a:spcPts val="0"/>
              </a:spcBef>
              <a:spcAft>
                <a:spcPts val="0"/>
              </a:spcAft>
              <a:buNone/>
            </a:pPr>
            <a:endParaRPr/>
          </a:p>
        </p:txBody>
      </p:sp>
      <p:sp>
        <p:nvSpPr>
          <p:cNvPr id="1312" name="Google Shape;13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2837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 asks pupils to open their SB/ page 39.</a:t>
            </a:r>
            <a:endParaRPr/>
          </a:p>
        </p:txBody>
      </p:sp>
      <p:sp>
        <p:nvSpPr>
          <p:cNvPr id="1320" name="Google Shape;13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8292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5336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1: </a:t>
            </a:r>
            <a:r>
              <a:rPr lang="en-US" sz="1800" b="0" i="0" u="none" strike="noStrike">
                <a:solidFill>
                  <a:srgbClr val="252525"/>
                </a:solidFill>
                <a:latin typeface="Open Sans"/>
                <a:ea typeface="Open Sans"/>
                <a:cs typeface="Open Sans"/>
                <a:sym typeface="Open Sans"/>
              </a:rPr>
              <a:t>Tell pupils about the activity. Pupils should read the communicative context in silence,</a:t>
            </a:r>
            <a:endParaRPr/>
          </a:p>
          <a:p>
            <a:pPr marL="0" lvl="0" indent="0" algn="l" rtl="0">
              <a:spcBef>
                <a:spcPts val="0"/>
              </a:spcBef>
              <a:spcAft>
                <a:spcPts val="0"/>
              </a:spcAft>
              <a:buNone/>
            </a:pPr>
            <a:r>
              <a:rPr lang="en-US" sz="1800" b="0" i="0" u="none" strike="noStrike">
                <a:solidFill>
                  <a:srgbClr val="252525"/>
                </a:solidFill>
                <a:latin typeface="Open Sans"/>
                <a:ea typeface="Open Sans"/>
                <a:cs typeface="Open Sans"/>
                <a:sym typeface="Open Sans"/>
              </a:rPr>
              <a:t>pay attention to the sentences and complete the table by ticking the correct boxes.</a:t>
            </a:r>
            <a:endParaRPr/>
          </a:p>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2: </a:t>
            </a:r>
            <a:r>
              <a:rPr lang="en-US" sz="1800" b="0" i="0" u="none" strike="noStrike">
                <a:solidFill>
                  <a:srgbClr val="252525"/>
                </a:solidFill>
                <a:latin typeface="Open Sans"/>
                <a:ea typeface="Open Sans"/>
                <a:cs typeface="Open Sans"/>
                <a:sym typeface="Open Sans"/>
              </a:rPr>
              <a:t>Give the class time to do the task. Circulate round the classroom during the activity and</a:t>
            </a:r>
            <a:endParaRPr/>
          </a:p>
          <a:p>
            <a:pPr marL="0" lvl="0" indent="0" algn="l" rtl="0">
              <a:spcBef>
                <a:spcPts val="0"/>
              </a:spcBef>
              <a:spcAft>
                <a:spcPts val="0"/>
              </a:spcAft>
              <a:buNone/>
            </a:pPr>
            <a:r>
              <a:rPr lang="en-US" sz="1800" b="0" i="0" u="none" strike="noStrike">
                <a:solidFill>
                  <a:srgbClr val="252525"/>
                </a:solidFill>
                <a:latin typeface="Open Sans"/>
                <a:ea typeface="Open Sans"/>
                <a:cs typeface="Open Sans"/>
                <a:sym typeface="Open Sans"/>
              </a:rPr>
              <a:t>offer help where necessary.</a:t>
            </a:r>
            <a:endParaRPr/>
          </a:p>
          <a:p>
            <a:pPr marL="0" lvl="0" indent="0" algn="l" rtl="0">
              <a:spcBef>
                <a:spcPts val="0"/>
              </a:spcBef>
              <a:spcAft>
                <a:spcPts val="0"/>
              </a:spcAft>
              <a:buNone/>
            </a:pPr>
            <a:r>
              <a:rPr lang="en-US" sz="1800" b="1" i="0" u="none" strike="noStrike">
                <a:solidFill>
                  <a:srgbClr val="252525"/>
                </a:solidFill>
                <a:latin typeface="Open Sans"/>
                <a:ea typeface="Open Sans"/>
                <a:cs typeface="Open Sans"/>
                <a:sym typeface="Open Sans"/>
              </a:rPr>
              <a:t>Step 3: </a:t>
            </a:r>
            <a:r>
              <a:rPr lang="en-US" sz="1800" b="0" i="0" u="none" strike="noStrike">
                <a:solidFill>
                  <a:srgbClr val="252525"/>
                </a:solidFill>
                <a:latin typeface="Open Sans"/>
                <a:ea typeface="Open Sans"/>
                <a:cs typeface="Open Sans"/>
                <a:sym typeface="Open Sans"/>
              </a:rPr>
              <a:t>Check the answers as a class. Get pupils to swap and correct their answers in pairs.</a:t>
            </a:r>
            <a:endParaRPr/>
          </a:p>
        </p:txBody>
      </p:sp>
      <p:sp>
        <p:nvSpPr>
          <p:cNvPr id="1332" name="Google Shape;13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831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1" name="Google Shape;13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8366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1: </a:t>
            </a:r>
            <a:r>
              <a:rPr lang="en-US" sz="1800" b="0" i="0" u="none" strike="noStrike">
                <a:solidFill>
                  <a:srgbClr val="161616"/>
                </a:solidFill>
                <a:latin typeface="Open Sans"/>
                <a:ea typeface="Open Sans"/>
                <a:cs typeface="Open Sans"/>
                <a:sym typeface="Open Sans"/>
              </a:rPr>
              <a:t>Explain to the class the goal of this activity. Show them how to complete the task. They</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should read each gapped sentence, guess the missing information and complete the sentence</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with their own personal information. Check comprehension and give feedback.</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2: </a:t>
            </a:r>
            <a:r>
              <a:rPr lang="en-US" sz="1800" b="0" i="0" u="none" strike="noStrike">
                <a:solidFill>
                  <a:srgbClr val="161616"/>
                </a:solidFill>
                <a:latin typeface="Open Sans"/>
                <a:ea typeface="Open Sans"/>
                <a:cs typeface="Open Sans"/>
                <a:sym typeface="Open Sans"/>
              </a:rPr>
              <a:t>Give pupils time to write their answers. Circulate round the classroom during the</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activity and offer help where necessary.</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Step 3: </a:t>
            </a:r>
            <a:r>
              <a:rPr lang="en-US" sz="1800" b="0" i="0" u="none" strike="noStrike">
                <a:solidFill>
                  <a:srgbClr val="161616"/>
                </a:solidFill>
                <a:latin typeface="Open Sans"/>
                <a:ea typeface="Open Sans"/>
                <a:cs typeface="Open Sans"/>
                <a:sym typeface="Open Sans"/>
              </a:rPr>
              <a:t>Ask pupils to swap and correct their answers in pairs. Check the answers as a class.</a:t>
            </a:r>
            <a:endParaRPr/>
          </a:p>
          <a:p>
            <a:pPr marL="0" lvl="0" indent="0" algn="l" rtl="0">
              <a:spcBef>
                <a:spcPts val="0"/>
              </a:spcBef>
              <a:spcAft>
                <a:spcPts val="0"/>
              </a:spcAft>
              <a:buNone/>
            </a:pPr>
            <a:r>
              <a:rPr lang="en-US" sz="1800" b="1" i="0" u="none" strike="noStrike">
                <a:solidFill>
                  <a:srgbClr val="161616"/>
                </a:solidFill>
                <a:latin typeface="Open Sans"/>
                <a:ea typeface="Open Sans"/>
                <a:cs typeface="Open Sans"/>
                <a:sym typeface="Open Sans"/>
              </a:rPr>
              <a:t>Extension: </a:t>
            </a:r>
            <a:r>
              <a:rPr lang="en-US" sz="1800" b="0" i="0" u="none" strike="noStrike">
                <a:solidFill>
                  <a:srgbClr val="161616"/>
                </a:solidFill>
                <a:latin typeface="Open Sans"/>
                <a:ea typeface="Open Sans"/>
                <a:cs typeface="Open Sans"/>
                <a:sym typeface="Open Sans"/>
              </a:rPr>
              <a:t>If time allows, invite a pupil to stand up and read his / her completed sentences.</a:t>
            </a:r>
            <a:endParaRPr/>
          </a:p>
          <a:p>
            <a:pPr marL="0" lvl="0" indent="0" algn="l" rtl="0">
              <a:spcBef>
                <a:spcPts val="0"/>
              </a:spcBef>
              <a:spcAft>
                <a:spcPts val="0"/>
              </a:spcAft>
              <a:buNone/>
            </a:pPr>
            <a:r>
              <a:rPr lang="en-US" sz="1800" b="0" i="0" u="none" strike="noStrike">
                <a:solidFill>
                  <a:srgbClr val="161616"/>
                </a:solidFill>
                <a:latin typeface="Open Sans"/>
                <a:ea typeface="Open Sans"/>
                <a:cs typeface="Open Sans"/>
                <a:sym typeface="Open Sans"/>
              </a:rPr>
              <a:t>The rest of the class listen, and cheer or clap their hands if the performers do a good job.</a:t>
            </a:r>
            <a:endParaRPr/>
          </a:p>
        </p:txBody>
      </p:sp>
      <p:sp>
        <p:nvSpPr>
          <p:cNvPr id="1348" name="Google Shape;13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450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3" name="Google Shape;13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40172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rống" type="blank">
  <p:cSld name="BLANK">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êu đề Dọc và Văn bản"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23"/>
          <p:cNvSpPr txBox="1">
            <a:spLocks noGrp="1"/>
          </p:cNvSpPr>
          <p:nvPr>
            <p:ph type="ctrTitle"/>
          </p:nvPr>
        </p:nvSpPr>
        <p:spPr>
          <a:xfrm>
            <a:off x="960000" y="2023700"/>
            <a:ext cx="5755600" cy="196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89" name="Google Shape;89;p23"/>
          <p:cNvSpPr txBox="1">
            <a:spLocks noGrp="1"/>
          </p:cNvSpPr>
          <p:nvPr>
            <p:ph type="subTitle" idx="1"/>
          </p:nvPr>
        </p:nvSpPr>
        <p:spPr>
          <a:xfrm>
            <a:off x="955433" y="4232300"/>
            <a:ext cx="5764800" cy="60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33">
                <a:solidFill>
                  <a:srgbClr val="9D6ED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90" name="Google Shape;90;p23"/>
          <p:cNvSpPr/>
          <p:nvPr/>
        </p:nvSpPr>
        <p:spPr>
          <a:xfrm>
            <a:off x="5123194"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1" name="Google Shape;91;p23"/>
          <p:cNvSpPr/>
          <p:nvPr/>
        </p:nvSpPr>
        <p:spPr>
          <a:xfrm>
            <a:off x="2517078" y="56222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2" name="Google Shape;92;p23"/>
          <p:cNvSpPr/>
          <p:nvPr/>
        </p:nvSpPr>
        <p:spPr>
          <a:xfrm>
            <a:off x="976411" y="1014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3" name="Google Shape;93;p23"/>
          <p:cNvSpPr/>
          <p:nvPr/>
        </p:nvSpPr>
        <p:spPr>
          <a:xfrm>
            <a:off x="10274527" y="12339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4" name="Google Shape;94;p23"/>
          <p:cNvSpPr/>
          <p:nvPr/>
        </p:nvSpPr>
        <p:spPr>
          <a:xfrm>
            <a:off x="5776194" y="5369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5" name="Google Shape;95;p23"/>
          <p:cNvSpPr/>
          <p:nvPr/>
        </p:nvSpPr>
        <p:spPr>
          <a:xfrm>
            <a:off x="5311427" y="6011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6" name="Google Shape;96;p23"/>
          <p:cNvSpPr/>
          <p:nvPr/>
        </p:nvSpPr>
        <p:spPr>
          <a:xfrm>
            <a:off x="9047427" y="593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7" name="Google Shape;97;p23"/>
          <p:cNvSpPr/>
          <p:nvPr/>
        </p:nvSpPr>
        <p:spPr>
          <a:xfrm rot="198691">
            <a:off x="3882141" y="5247920"/>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8" name="Google Shape;98;p23"/>
          <p:cNvSpPr/>
          <p:nvPr/>
        </p:nvSpPr>
        <p:spPr>
          <a:xfrm rot="-4032455">
            <a:off x="2878326" y="433535"/>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9" name="Google Shape;99;p23"/>
          <p:cNvSpPr/>
          <p:nvPr/>
        </p:nvSpPr>
        <p:spPr>
          <a:xfrm rot="5400000">
            <a:off x="664968" y="43169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0" name="Google Shape;100;p23"/>
          <p:cNvSpPr/>
          <p:nvPr/>
        </p:nvSpPr>
        <p:spPr>
          <a:xfrm rot="5400000">
            <a:off x="965451" y="6468043"/>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1" name="Google Shape;101;p23"/>
          <p:cNvSpPr/>
          <p:nvPr/>
        </p:nvSpPr>
        <p:spPr>
          <a:xfrm rot="5400000">
            <a:off x="8431648" y="1872177"/>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2" name="Google Shape;102;p23"/>
          <p:cNvSpPr/>
          <p:nvPr/>
        </p:nvSpPr>
        <p:spPr>
          <a:xfrm rot="684164">
            <a:off x="4251030" y="1245955"/>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3" name="Google Shape;103;p23"/>
          <p:cNvSpPr/>
          <p:nvPr/>
        </p:nvSpPr>
        <p:spPr>
          <a:xfrm rot="1746969">
            <a:off x="2349328" y="1266381"/>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4" name="Google Shape;104;p23"/>
          <p:cNvSpPr/>
          <p:nvPr/>
        </p:nvSpPr>
        <p:spPr>
          <a:xfrm rot="684164">
            <a:off x="11330063" y="680422"/>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5" name="Google Shape;105;p23"/>
          <p:cNvSpPr/>
          <p:nvPr/>
        </p:nvSpPr>
        <p:spPr>
          <a:xfrm>
            <a:off x="10212461" y="58517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6" name="Google Shape;106;p23"/>
          <p:cNvSpPr/>
          <p:nvPr/>
        </p:nvSpPr>
        <p:spPr>
          <a:xfrm rot="5400000">
            <a:off x="10771401" y="5249971"/>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7" name="Google Shape;107;p23"/>
          <p:cNvSpPr/>
          <p:nvPr/>
        </p:nvSpPr>
        <p:spPr>
          <a:xfrm rot="198691">
            <a:off x="7363274" y="2370487"/>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grpSp>
        <p:nvGrpSpPr>
          <p:cNvPr id="109" name="Google Shape;109;p96"/>
          <p:cNvGrpSpPr/>
          <p:nvPr/>
        </p:nvGrpSpPr>
        <p:grpSpPr>
          <a:xfrm rot="5400000" flipH="1">
            <a:off x="2986013" y="-646719"/>
            <a:ext cx="5990462" cy="8151446"/>
            <a:chOff x="1282756" y="26746"/>
            <a:chExt cx="6692755" cy="5156533"/>
          </a:xfrm>
        </p:grpSpPr>
        <p:sp>
          <p:nvSpPr>
            <p:cNvPr id="110" name="Google Shape;110;p96"/>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1" name="Google Shape;111;p96"/>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12" name="Google Shape;112;p96"/>
          <p:cNvSpPr txBox="1">
            <a:spLocks noGrp="1"/>
          </p:cNvSpPr>
          <p:nvPr>
            <p:ph type="title"/>
          </p:nvPr>
        </p:nvSpPr>
        <p:spPr>
          <a:xfrm>
            <a:off x="3537700" y="1473237"/>
            <a:ext cx="4482800" cy="179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13" name="Google Shape;113;p96"/>
          <p:cNvSpPr txBox="1">
            <a:spLocks noGrp="1"/>
          </p:cNvSpPr>
          <p:nvPr>
            <p:ph type="subTitle" idx="1"/>
          </p:nvPr>
        </p:nvSpPr>
        <p:spPr>
          <a:xfrm>
            <a:off x="3574207" y="4176511"/>
            <a:ext cx="3266400" cy="9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14" name="Google Shape;114;p96"/>
          <p:cNvSpPr/>
          <p:nvPr/>
        </p:nvSpPr>
        <p:spPr>
          <a:xfrm>
            <a:off x="1062095" y="14882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5" name="Google Shape;115;p96"/>
          <p:cNvSpPr/>
          <p:nvPr/>
        </p:nvSpPr>
        <p:spPr>
          <a:xfrm rot="-4564996">
            <a:off x="9798545" y="539879"/>
            <a:ext cx="815561" cy="877892"/>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6" name="Google Shape;116;p96"/>
          <p:cNvSpPr/>
          <p:nvPr/>
        </p:nvSpPr>
        <p:spPr>
          <a:xfrm>
            <a:off x="2574767" y="4251900"/>
            <a:ext cx="580333" cy="530133"/>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7" name="Google Shape;117;p96"/>
          <p:cNvSpPr/>
          <p:nvPr/>
        </p:nvSpPr>
        <p:spPr>
          <a:xfrm>
            <a:off x="-216716" y="5786518"/>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8" name="Google Shape;118;p96"/>
          <p:cNvSpPr/>
          <p:nvPr/>
        </p:nvSpPr>
        <p:spPr>
          <a:xfrm rot="-4564996">
            <a:off x="8463750" y="485658"/>
            <a:ext cx="882524" cy="1540927"/>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19" name="Google Shape;119;p96"/>
          <p:cNvSpPr/>
          <p:nvPr/>
        </p:nvSpPr>
        <p:spPr>
          <a:xfrm>
            <a:off x="10778867" y="1043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0" name="Google Shape;120;p96"/>
          <p:cNvSpPr/>
          <p:nvPr/>
        </p:nvSpPr>
        <p:spPr>
          <a:xfrm>
            <a:off x="10579384" y="-202866"/>
            <a:ext cx="1612600" cy="845367"/>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1" name="Google Shape;121;p96"/>
          <p:cNvSpPr/>
          <p:nvPr/>
        </p:nvSpPr>
        <p:spPr>
          <a:xfrm rot="-4564996">
            <a:off x="8608077" y="1436780"/>
            <a:ext cx="1445131" cy="1755049"/>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 name="Google Shape;122;p96"/>
          <p:cNvSpPr/>
          <p:nvPr/>
        </p:nvSpPr>
        <p:spPr>
          <a:xfrm>
            <a:off x="491818" y="5095767"/>
            <a:ext cx="1214567" cy="10843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3" name="Google Shape;123;p96"/>
          <p:cNvSpPr/>
          <p:nvPr/>
        </p:nvSpPr>
        <p:spPr>
          <a:xfrm>
            <a:off x="1550018" y="5071267"/>
            <a:ext cx="1498033" cy="170350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4" name="Google Shape;124;p96"/>
          <p:cNvSpPr/>
          <p:nvPr/>
        </p:nvSpPr>
        <p:spPr>
          <a:xfrm>
            <a:off x="1922701" y="4684700"/>
            <a:ext cx="430633" cy="411067"/>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 name="Google Shape;125;p96"/>
          <p:cNvSpPr/>
          <p:nvPr/>
        </p:nvSpPr>
        <p:spPr>
          <a:xfrm>
            <a:off x="2465800" y="4955300"/>
            <a:ext cx="655667" cy="784933"/>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6" name="Google Shape;126;p96"/>
          <p:cNvSpPr/>
          <p:nvPr/>
        </p:nvSpPr>
        <p:spPr>
          <a:xfrm>
            <a:off x="10228467" y="1044067"/>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7" name="Google Shape;127;p96"/>
          <p:cNvSpPr/>
          <p:nvPr/>
        </p:nvSpPr>
        <p:spPr>
          <a:xfrm>
            <a:off x="7233267" y="1770318"/>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8" name="Google Shape;128;p96"/>
          <p:cNvSpPr/>
          <p:nvPr/>
        </p:nvSpPr>
        <p:spPr>
          <a:xfrm>
            <a:off x="2806518" y="5536267"/>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9" name="Google Shape;129;p96"/>
          <p:cNvSpPr txBox="1">
            <a:spLocks noGrp="1"/>
          </p:cNvSpPr>
          <p:nvPr>
            <p:ph type="title" idx="2"/>
          </p:nvPr>
        </p:nvSpPr>
        <p:spPr>
          <a:xfrm>
            <a:off x="3577633" y="3242997"/>
            <a:ext cx="4482800" cy="91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0"/>
        <p:cNvGrpSpPr/>
        <p:nvPr/>
      </p:nvGrpSpPr>
      <p:grpSpPr>
        <a:xfrm>
          <a:off x="0" y="0"/>
          <a:ext cx="0" cy="0"/>
          <a:chOff x="0" y="0"/>
          <a:chExt cx="0" cy="0"/>
        </a:xfrm>
      </p:grpSpPr>
      <p:sp>
        <p:nvSpPr>
          <p:cNvPr id="131" name="Google Shape;131;p97"/>
          <p:cNvSpPr txBox="1">
            <a:spLocks noGrp="1"/>
          </p:cNvSpPr>
          <p:nvPr>
            <p:ph type="title"/>
          </p:nvPr>
        </p:nvSpPr>
        <p:spPr>
          <a:xfrm>
            <a:off x="987700" y="1856284"/>
            <a:ext cx="10290000" cy="263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8266"/>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132" name="Google Shape;132;p97"/>
          <p:cNvSpPr txBox="1">
            <a:spLocks noGrp="1"/>
          </p:cNvSpPr>
          <p:nvPr>
            <p:ph type="subTitle" idx="1"/>
          </p:nvPr>
        </p:nvSpPr>
        <p:spPr>
          <a:xfrm>
            <a:off x="1377367" y="4345433"/>
            <a:ext cx="94372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133" name="Google Shape;133;p97"/>
          <p:cNvSpPr/>
          <p:nvPr/>
        </p:nvSpPr>
        <p:spPr>
          <a:xfrm rot="5246680">
            <a:off x="-533229" y="5344050"/>
            <a:ext cx="1537060" cy="105586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 name="Google Shape;134;p97"/>
          <p:cNvSpPr/>
          <p:nvPr/>
        </p:nvSpPr>
        <p:spPr>
          <a:xfrm>
            <a:off x="9050978" y="53483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 name="Google Shape;135;p97"/>
          <p:cNvSpPr/>
          <p:nvPr/>
        </p:nvSpPr>
        <p:spPr>
          <a:xfrm>
            <a:off x="9931802" y="6191392"/>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 name="Google Shape;136;p97"/>
          <p:cNvSpPr/>
          <p:nvPr/>
        </p:nvSpPr>
        <p:spPr>
          <a:xfrm>
            <a:off x="762419" y="-156300"/>
            <a:ext cx="738639" cy="753389"/>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7" name="Google Shape;137;p97"/>
          <p:cNvSpPr/>
          <p:nvPr/>
        </p:nvSpPr>
        <p:spPr>
          <a:xfrm>
            <a:off x="10808801" y="498020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8" name="Google Shape;138;p97"/>
          <p:cNvSpPr/>
          <p:nvPr/>
        </p:nvSpPr>
        <p:spPr>
          <a:xfrm>
            <a:off x="10971543" y="10133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9" name="Google Shape;139;p97"/>
          <p:cNvSpPr/>
          <p:nvPr/>
        </p:nvSpPr>
        <p:spPr>
          <a:xfrm>
            <a:off x="1712557" y="112595"/>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0" name="Google Shape;140;p97"/>
          <p:cNvSpPr/>
          <p:nvPr/>
        </p:nvSpPr>
        <p:spPr>
          <a:xfrm>
            <a:off x="98365" y="-27597"/>
            <a:ext cx="538625"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 name="Google Shape;141;p97"/>
          <p:cNvSpPr/>
          <p:nvPr/>
        </p:nvSpPr>
        <p:spPr>
          <a:xfrm>
            <a:off x="10117537" y="84504"/>
            <a:ext cx="1070640" cy="955869"/>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2" name="Google Shape;142;p97"/>
          <p:cNvSpPr/>
          <p:nvPr/>
        </p:nvSpPr>
        <p:spPr>
          <a:xfrm>
            <a:off x="-13" y="606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3" name="Google Shape;143;p97"/>
          <p:cNvSpPr/>
          <p:nvPr/>
        </p:nvSpPr>
        <p:spPr>
          <a:xfrm>
            <a:off x="11113855" y="5547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4" name="Google Shape;144;p97"/>
          <p:cNvSpPr/>
          <p:nvPr/>
        </p:nvSpPr>
        <p:spPr>
          <a:xfrm>
            <a:off x="1452683" y="825810"/>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5" name="Google Shape;145;p97"/>
          <p:cNvSpPr/>
          <p:nvPr/>
        </p:nvSpPr>
        <p:spPr>
          <a:xfrm>
            <a:off x="11006380" y="174684"/>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6" name="Google Shape;146;p97"/>
          <p:cNvSpPr/>
          <p:nvPr/>
        </p:nvSpPr>
        <p:spPr>
          <a:xfrm>
            <a:off x="955062" y="15330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7" name="Google Shape;147;p97"/>
          <p:cNvSpPr/>
          <p:nvPr/>
        </p:nvSpPr>
        <p:spPr>
          <a:xfrm>
            <a:off x="960791" y="12824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8" name="Google Shape;148;p97"/>
          <p:cNvSpPr/>
          <p:nvPr/>
        </p:nvSpPr>
        <p:spPr>
          <a:xfrm>
            <a:off x="11485137" y="413226"/>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9" name="Google Shape;149;p97"/>
          <p:cNvSpPr/>
          <p:nvPr/>
        </p:nvSpPr>
        <p:spPr>
          <a:xfrm rot="5246680">
            <a:off x="-94365" y="5110895"/>
            <a:ext cx="854209" cy="127308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0" name="Google Shape;150;p97"/>
          <p:cNvSpPr/>
          <p:nvPr/>
        </p:nvSpPr>
        <p:spPr>
          <a:xfrm>
            <a:off x="9740577" y="59877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1" name="Google Shape;151;p97"/>
          <p:cNvSpPr/>
          <p:nvPr/>
        </p:nvSpPr>
        <p:spPr>
          <a:xfrm>
            <a:off x="1173120" y="58407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2" name="Google Shape;152;p97"/>
          <p:cNvSpPr/>
          <p:nvPr/>
        </p:nvSpPr>
        <p:spPr>
          <a:xfrm>
            <a:off x="966520" y="5616943"/>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3" name="Google Shape;153;p97"/>
          <p:cNvSpPr/>
          <p:nvPr/>
        </p:nvSpPr>
        <p:spPr>
          <a:xfrm>
            <a:off x="-125430" y="4330875"/>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5"/>
        <p:cNvGrpSpPr/>
        <p:nvPr/>
      </p:nvGrpSpPr>
      <p:grpSpPr>
        <a:xfrm>
          <a:off x="0" y="0"/>
          <a:ext cx="0" cy="0"/>
          <a:chOff x="0" y="0"/>
          <a:chExt cx="0" cy="0"/>
        </a:xfrm>
      </p:grpSpPr>
      <p:grpSp>
        <p:nvGrpSpPr>
          <p:cNvPr id="156" name="Google Shape;156;p99"/>
          <p:cNvGrpSpPr/>
          <p:nvPr/>
        </p:nvGrpSpPr>
        <p:grpSpPr>
          <a:xfrm flipH="1">
            <a:off x="1166872" y="1336034"/>
            <a:ext cx="9930265" cy="5205348"/>
            <a:chOff x="1282756" y="26746"/>
            <a:chExt cx="6692755" cy="5156533"/>
          </a:xfrm>
        </p:grpSpPr>
        <p:sp>
          <p:nvSpPr>
            <p:cNvPr id="157" name="Google Shape;157;p99"/>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 name="Google Shape;158;p99"/>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59" name="Google Shape;159;p99"/>
          <p:cNvSpPr/>
          <p:nvPr/>
        </p:nvSpPr>
        <p:spPr>
          <a:xfrm>
            <a:off x="565268" y="106967"/>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0" name="Google Shape;160;p99"/>
          <p:cNvSpPr/>
          <p:nvPr/>
        </p:nvSpPr>
        <p:spPr>
          <a:xfrm>
            <a:off x="1300867" y="848134"/>
            <a:ext cx="837933" cy="854700"/>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1" name="Google Shape;161;p99"/>
          <p:cNvSpPr/>
          <p:nvPr/>
        </p:nvSpPr>
        <p:spPr>
          <a:xfrm>
            <a:off x="49133" y="611934"/>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2" name="Google Shape;162;p99"/>
          <p:cNvSpPr/>
          <p:nvPr/>
        </p:nvSpPr>
        <p:spPr>
          <a:xfrm>
            <a:off x="1093468" y="590001"/>
            <a:ext cx="1091833" cy="617567"/>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3" name="Google Shape;163;p99"/>
          <p:cNvSpPr/>
          <p:nvPr/>
        </p:nvSpPr>
        <p:spPr>
          <a:xfrm rot="10800000">
            <a:off x="10429634" y="5811733"/>
            <a:ext cx="1229433" cy="11904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4" name="Google Shape;164;p99"/>
          <p:cNvSpPr/>
          <p:nvPr/>
        </p:nvSpPr>
        <p:spPr>
          <a:xfrm rot="10800000">
            <a:off x="10149534" y="6322233"/>
            <a:ext cx="430633" cy="39340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5" name="Google Shape;165;p99"/>
          <p:cNvSpPr/>
          <p:nvPr/>
        </p:nvSpPr>
        <p:spPr>
          <a:xfrm rot="10800000">
            <a:off x="11946467" y="5256467"/>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6" name="Google Shape;166;p99"/>
          <p:cNvSpPr/>
          <p:nvPr/>
        </p:nvSpPr>
        <p:spPr>
          <a:xfrm rot="10800000">
            <a:off x="10963500" y="4241700"/>
            <a:ext cx="1445200" cy="175513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 name="Google Shape;167;p99"/>
          <p:cNvSpPr/>
          <p:nvPr/>
        </p:nvSpPr>
        <p:spPr>
          <a:xfrm>
            <a:off x="-571066" y="5104033"/>
            <a:ext cx="1421033" cy="8928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 name="Google Shape;168;p99"/>
          <p:cNvSpPr/>
          <p:nvPr/>
        </p:nvSpPr>
        <p:spPr>
          <a:xfrm>
            <a:off x="1102801" y="63502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9" name="Google Shape;169;p99"/>
          <p:cNvSpPr/>
          <p:nvPr/>
        </p:nvSpPr>
        <p:spPr>
          <a:xfrm>
            <a:off x="1017734" y="6201400"/>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0" name="Google Shape;170;p99"/>
          <p:cNvSpPr/>
          <p:nvPr/>
        </p:nvSpPr>
        <p:spPr>
          <a:xfrm>
            <a:off x="49133" y="5811768"/>
            <a:ext cx="1442400" cy="100903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 name="Google Shape;171;p99"/>
          <p:cNvSpPr/>
          <p:nvPr/>
        </p:nvSpPr>
        <p:spPr>
          <a:xfrm>
            <a:off x="10464967" y="991367"/>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2" name="Google Shape;172;p99"/>
          <p:cNvSpPr/>
          <p:nvPr/>
        </p:nvSpPr>
        <p:spPr>
          <a:xfrm>
            <a:off x="11292667" y="1290234"/>
            <a:ext cx="653800" cy="58033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3" name="Google Shape;173;p99"/>
          <p:cNvSpPr/>
          <p:nvPr/>
        </p:nvSpPr>
        <p:spPr>
          <a:xfrm>
            <a:off x="10912567" y="273367"/>
            <a:ext cx="1130867" cy="79980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4" name="Google Shape;174;p99"/>
          <p:cNvSpPr/>
          <p:nvPr/>
        </p:nvSpPr>
        <p:spPr>
          <a:xfrm>
            <a:off x="10704901" y="106967"/>
            <a:ext cx="1208033" cy="118326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5" name="Google Shape;175;p99"/>
          <p:cNvSpPr txBox="1">
            <a:spLocks noGrp="1"/>
          </p:cNvSpPr>
          <p:nvPr>
            <p:ph type="ctrTitle"/>
          </p:nvPr>
        </p:nvSpPr>
        <p:spPr>
          <a:xfrm>
            <a:off x="2250007" y="2127859"/>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176" name="Google Shape;176;p99"/>
          <p:cNvSpPr txBox="1">
            <a:spLocks noGrp="1"/>
          </p:cNvSpPr>
          <p:nvPr>
            <p:ph type="subTitle" idx="1"/>
          </p:nvPr>
        </p:nvSpPr>
        <p:spPr>
          <a:xfrm>
            <a:off x="1817633" y="2685867"/>
            <a:ext cx="2974400" cy="12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177" name="Google Shape;177;p99"/>
          <p:cNvSpPr txBox="1">
            <a:spLocks noGrp="1"/>
          </p:cNvSpPr>
          <p:nvPr>
            <p:ph type="title" idx="2"/>
          </p:nvPr>
        </p:nvSpPr>
        <p:spPr>
          <a:xfrm>
            <a:off x="4740700" y="2127867"/>
            <a:ext cx="1458800" cy="18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78" name="Google Shape;178;p99"/>
          <p:cNvSpPr txBox="1">
            <a:spLocks noGrp="1"/>
          </p:cNvSpPr>
          <p:nvPr>
            <p:ph type="ctrTitle" idx="3"/>
          </p:nvPr>
        </p:nvSpPr>
        <p:spPr>
          <a:xfrm>
            <a:off x="7408240" y="2127859"/>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179" name="Google Shape;179;p99"/>
          <p:cNvSpPr txBox="1">
            <a:spLocks noGrp="1"/>
          </p:cNvSpPr>
          <p:nvPr>
            <p:ph type="subTitle" idx="4"/>
          </p:nvPr>
        </p:nvSpPr>
        <p:spPr>
          <a:xfrm>
            <a:off x="7408200" y="2685867"/>
            <a:ext cx="2974400" cy="12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180" name="Google Shape;180;p99"/>
          <p:cNvSpPr txBox="1">
            <a:spLocks noGrp="1"/>
          </p:cNvSpPr>
          <p:nvPr>
            <p:ph type="title" idx="5"/>
          </p:nvPr>
        </p:nvSpPr>
        <p:spPr>
          <a:xfrm>
            <a:off x="5999633" y="21278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81" name="Google Shape;181;p99"/>
          <p:cNvSpPr txBox="1">
            <a:spLocks noGrp="1"/>
          </p:cNvSpPr>
          <p:nvPr>
            <p:ph type="ctrTitle" idx="6"/>
          </p:nvPr>
        </p:nvSpPr>
        <p:spPr>
          <a:xfrm>
            <a:off x="2250003" y="4089368"/>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182" name="Google Shape;182;p99"/>
          <p:cNvSpPr txBox="1">
            <a:spLocks noGrp="1"/>
          </p:cNvSpPr>
          <p:nvPr>
            <p:ph type="subTitle" idx="7"/>
          </p:nvPr>
        </p:nvSpPr>
        <p:spPr>
          <a:xfrm>
            <a:off x="1817600" y="4647433"/>
            <a:ext cx="2974400" cy="12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183" name="Google Shape;183;p99"/>
          <p:cNvSpPr txBox="1">
            <a:spLocks noGrp="1"/>
          </p:cNvSpPr>
          <p:nvPr>
            <p:ph type="title" idx="8"/>
          </p:nvPr>
        </p:nvSpPr>
        <p:spPr>
          <a:xfrm>
            <a:off x="4737133" y="4089367"/>
            <a:ext cx="1458800" cy="18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184" name="Google Shape;184;p99"/>
          <p:cNvSpPr txBox="1">
            <a:spLocks noGrp="1"/>
          </p:cNvSpPr>
          <p:nvPr>
            <p:ph type="ctrTitle" idx="9"/>
          </p:nvPr>
        </p:nvSpPr>
        <p:spPr>
          <a:xfrm>
            <a:off x="964800" y="387933"/>
            <a:ext cx="10262400" cy="121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solidFill>
                  <a:srgbClr val="4C4B4B"/>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9"/>
          <p:cNvSpPr txBox="1">
            <a:spLocks noGrp="1"/>
          </p:cNvSpPr>
          <p:nvPr>
            <p:ph type="ctrTitle" idx="13"/>
          </p:nvPr>
        </p:nvSpPr>
        <p:spPr>
          <a:xfrm>
            <a:off x="7408240" y="4089367"/>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186" name="Google Shape;186;p99"/>
          <p:cNvSpPr txBox="1">
            <a:spLocks noGrp="1"/>
          </p:cNvSpPr>
          <p:nvPr>
            <p:ph type="subTitle" idx="14"/>
          </p:nvPr>
        </p:nvSpPr>
        <p:spPr>
          <a:xfrm>
            <a:off x="7408233" y="4647433"/>
            <a:ext cx="2974400" cy="124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187" name="Google Shape;187;p99"/>
          <p:cNvSpPr txBox="1">
            <a:spLocks noGrp="1"/>
          </p:cNvSpPr>
          <p:nvPr>
            <p:ph type="title" idx="15"/>
          </p:nvPr>
        </p:nvSpPr>
        <p:spPr>
          <a:xfrm>
            <a:off x="5996067" y="40893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8"/>
        <p:cNvGrpSpPr/>
        <p:nvPr/>
      </p:nvGrpSpPr>
      <p:grpSpPr>
        <a:xfrm>
          <a:off x="0" y="0"/>
          <a:ext cx="0" cy="0"/>
          <a:chOff x="0" y="0"/>
          <a:chExt cx="0" cy="0"/>
        </a:xfrm>
      </p:grpSpPr>
      <p:grpSp>
        <p:nvGrpSpPr>
          <p:cNvPr id="189" name="Google Shape;189;p100"/>
          <p:cNvGrpSpPr/>
          <p:nvPr/>
        </p:nvGrpSpPr>
        <p:grpSpPr>
          <a:xfrm>
            <a:off x="1241496" y="-95466"/>
            <a:ext cx="9410907" cy="6911127"/>
            <a:chOff x="1282756" y="26746"/>
            <a:chExt cx="6692755" cy="5156533"/>
          </a:xfrm>
        </p:grpSpPr>
        <p:sp>
          <p:nvSpPr>
            <p:cNvPr id="190" name="Google Shape;190;p10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1" name="Google Shape;191;p10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92" name="Google Shape;192;p100"/>
          <p:cNvSpPr/>
          <p:nvPr/>
        </p:nvSpPr>
        <p:spPr>
          <a:xfrm>
            <a:off x="10607752" y="4877580"/>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3" name="Google Shape;193;p100"/>
          <p:cNvSpPr/>
          <p:nvPr/>
        </p:nvSpPr>
        <p:spPr>
          <a:xfrm>
            <a:off x="592578" y="1275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4" name="Google Shape;194;p100"/>
          <p:cNvSpPr/>
          <p:nvPr/>
        </p:nvSpPr>
        <p:spPr>
          <a:xfrm>
            <a:off x="1246935" y="7808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5" name="Google Shape;195;p100"/>
          <p:cNvSpPr/>
          <p:nvPr/>
        </p:nvSpPr>
        <p:spPr>
          <a:xfrm>
            <a:off x="10854934" y="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6" name="Google Shape;196;p100"/>
          <p:cNvSpPr/>
          <p:nvPr/>
        </p:nvSpPr>
        <p:spPr>
          <a:xfrm>
            <a:off x="1088254" y="5936230"/>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7" name="Google Shape;197;p100"/>
          <p:cNvSpPr/>
          <p:nvPr/>
        </p:nvSpPr>
        <p:spPr>
          <a:xfrm>
            <a:off x="137593" y="5726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8" name="Google Shape;198;p100"/>
          <p:cNvSpPr/>
          <p:nvPr/>
        </p:nvSpPr>
        <p:spPr>
          <a:xfrm>
            <a:off x="-89280" y="5448979"/>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9" name="Google Shape;199;p100"/>
          <p:cNvSpPr/>
          <p:nvPr/>
        </p:nvSpPr>
        <p:spPr>
          <a:xfrm>
            <a:off x="10939354" y="5471905"/>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0" name="Google Shape;200;p100"/>
          <p:cNvSpPr/>
          <p:nvPr/>
        </p:nvSpPr>
        <p:spPr>
          <a:xfrm>
            <a:off x="497369" y="1563723"/>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1" name="Google Shape;201;p100"/>
          <p:cNvSpPr/>
          <p:nvPr/>
        </p:nvSpPr>
        <p:spPr>
          <a:xfrm>
            <a:off x="10231049" y="1469892"/>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2" name="Google Shape;202;p100"/>
          <p:cNvSpPr/>
          <p:nvPr/>
        </p:nvSpPr>
        <p:spPr>
          <a:xfrm>
            <a:off x="10972940" y="1405951"/>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3" name="Google Shape;203;p100"/>
          <p:cNvSpPr/>
          <p:nvPr/>
        </p:nvSpPr>
        <p:spPr>
          <a:xfrm>
            <a:off x="322797" y="16104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4" name="Google Shape;204;p100"/>
          <p:cNvSpPr/>
          <p:nvPr/>
        </p:nvSpPr>
        <p:spPr>
          <a:xfrm>
            <a:off x="3609788" y="506328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5" name="Google Shape;205;p100"/>
          <p:cNvSpPr/>
          <p:nvPr/>
        </p:nvSpPr>
        <p:spPr>
          <a:xfrm>
            <a:off x="9945374" y="5395517"/>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6" name="Google Shape;206;p100"/>
          <p:cNvSpPr/>
          <p:nvPr/>
        </p:nvSpPr>
        <p:spPr>
          <a:xfrm>
            <a:off x="881653" y="5712410"/>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7" name="Google Shape;207;p100"/>
          <p:cNvSpPr/>
          <p:nvPr/>
        </p:nvSpPr>
        <p:spPr>
          <a:xfrm>
            <a:off x="4769789" y="4870170"/>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8" name="Google Shape;208;p100"/>
          <p:cNvSpPr/>
          <p:nvPr/>
        </p:nvSpPr>
        <p:spPr>
          <a:xfrm>
            <a:off x="144353" y="5014503"/>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9" name="Google Shape;209;p100"/>
          <p:cNvSpPr/>
          <p:nvPr/>
        </p:nvSpPr>
        <p:spPr>
          <a:xfrm>
            <a:off x="11437005" y="1192797"/>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0" name="Google Shape;210;p100"/>
          <p:cNvSpPr/>
          <p:nvPr/>
        </p:nvSpPr>
        <p:spPr>
          <a:xfrm>
            <a:off x="10829104" y="46660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1" name="Google Shape;211;p100"/>
          <p:cNvSpPr/>
          <p:nvPr/>
        </p:nvSpPr>
        <p:spPr>
          <a:xfrm>
            <a:off x="122228" y="4669357"/>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2" name="Google Shape;212;p100"/>
          <p:cNvSpPr/>
          <p:nvPr/>
        </p:nvSpPr>
        <p:spPr>
          <a:xfrm>
            <a:off x="1054277" y="5588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3" name="Google Shape;213;p100"/>
          <p:cNvSpPr/>
          <p:nvPr/>
        </p:nvSpPr>
        <p:spPr>
          <a:xfrm rot="-1644660">
            <a:off x="10515131" y="6133483"/>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4" name="Google Shape;214;p100"/>
          <p:cNvSpPr txBox="1">
            <a:spLocks noGrp="1"/>
          </p:cNvSpPr>
          <p:nvPr>
            <p:ph type="title"/>
          </p:nvPr>
        </p:nvSpPr>
        <p:spPr>
          <a:xfrm>
            <a:off x="2964800" y="995233"/>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15" name="Google Shape;215;p100"/>
          <p:cNvSpPr txBox="1">
            <a:spLocks noGrp="1"/>
          </p:cNvSpPr>
          <p:nvPr>
            <p:ph type="subTitle" idx="1"/>
          </p:nvPr>
        </p:nvSpPr>
        <p:spPr>
          <a:xfrm>
            <a:off x="2964800" y="1773100"/>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216" name="Google Shape;216;p100"/>
          <p:cNvSpPr txBox="1">
            <a:spLocks noGrp="1"/>
          </p:cNvSpPr>
          <p:nvPr>
            <p:ph type="title" idx="2"/>
          </p:nvPr>
        </p:nvSpPr>
        <p:spPr>
          <a:xfrm>
            <a:off x="2964800" y="2605748"/>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17" name="Google Shape;217;p100"/>
          <p:cNvSpPr txBox="1">
            <a:spLocks noGrp="1"/>
          </p:cNvSpPr>
          <p:nvPr>
            <p:ph type="subTitle" idx="3"/>
          </p:nvPr>
        </p:nvSpPr>
        <p:spPr>
          <a:xfrm>
            <a:off x="2964800" y="3406192"/>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218" name="Google Shape;218;p100"/>
          <p:cNvSpPr txBox="1">
            <a:spLocks noGrp="1"/>
          </p:cNvSpPr>
          <p:nvPr>
            <p:ph type="title" idx="4"/>
          </p:nvPr>
        </p:nvSpPr>
        <p:spPr>
          <a:xfrm>
            <a:off x="2964800" y="4252584"/>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219" name="Google Shape;219;p100"/>
          <p:cNvSpPr txBox="1">
            <a:spLocks noGrp="1"/>
          </p:cNvSpPr>
          <p:nvPr>
            <p:ph type="subTitle" idx="5"/>
          </p:nvPr>
        </p:nvSpPr>
        <p:spPr>
          <a:xfrm>
            <a:off x="2964800" y="5064351"/>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0"/>
        <p:cNvGrpSpPr/>
        <p:nvPr/>
      </p:nvGrpSpPr>
      <p:grpSpPr>
        <a:xfrm>
          <a:off x="0" y="0"/>
          <a:ext cx="0" cy="0"/>
          <a:chOff x="0" y="0"/>
          <a:chExt cx="0" cy="0"/>
        </a:xfrm>
      </p:grpSpPr>
      <p:grpSp>
        <p:nvGrpSpPr>
          <p:cNvPr id="221" name="Google Shape;221;p101"/>
          <p:cNvGrpSpPr/>
          <p:nvPr/>
        </p:nvGrpSpPr>
        <p:grpSpPr>
          <a:xfrm rot="5400000" flipH="1">
            <a:off x="3100710" y="-286110"/>
            <a:ext cx="5990462" cy="7430219"/>
            <a:chOff x="1282756" y="26746"/>
            <a:chExt cx="6692755" cy="5156533"/>
          </a:xfrm>
        </p:grpSpPr>
        <p:sp>
          <p:nvSpPr>
            <p:cNvPr id="222" name="Google Shape;222;p10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3" name="Google Shape;223;p10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24" name="Google Shape;224;p101"/>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5" name="Google Shape;225;p101"/>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6" name="Google Shape;226;p101"/>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7" name="Google Shape;227;p101"/>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8" name="Google Shape;228;p101"/>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9" name="Google Shape;229;p101"/>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0" name="Google Shape;230;p101"/>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1" name="Google Shape;231;p101"/>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2" name="Google Shape;232;p101"/>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3" name="Google Shape;233;p101"/>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4" name="Google Shape;234;p101"/>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5" name="Google Shape;235;p101"/>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6" name="Google Shape;236;p101"/>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7" name="Google Shape;237;p101"/>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8" name="Google Shape;238;p101"/>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9" name="Google Shape;239;p101"/>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0" name="Google Shape;240;p101"/>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1" name="Google Shape;241;p101"/>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2" name="Google Shape;242;p101"/>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3" name="Google Shape;243;p101"/>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4" name="Google Shape;244;p101"/>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5" name="Google Shape;245;p101"/>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6" name="Google Shape;246;p101"/>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7" name="Google Shape;247;p101"/>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8" name="Google Shape;248;p101"/>
          <p:cNvSpPr txBox="1">
            <a:spLocks noGrp="1"/>
          </p:cNvSpPr>
          <p:nvPr>
            <p:ph type="title"/>
          </p:nvPr>
        </p:nvSpPr>
        <p:spPr>
          <a:xfrm>
            <a:off x="3854533" y="3242199"/>
            <a:ext cx="4482800" cy="80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49" name="Google Shape;249;p101"/>
          <p:cNvSpPr txBox="1">
            <a:spLocks noGrp="1"/>
          </p:cNvSpPr>
          <p:nvPr>
            <p:ph type="title" idx="2"/>
          </p:nvPr>
        </p:nvSpPr>
        <p:spPr>
          <a:xfrm>
            <a:off x="3854533" y="1479767"/>
            <a:ext cx="4482800" cy="16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250" name="Google Shape;250;p101"/>
          <p:cNvSpPr txBox="1">
            <a:spLocks noGrp="1"/>
          </p:cNvSpPr>
          <p:nvPr>
            <p:ph type="subTitle" idx="1"/>
          </p:nvPr>
        </p:nvSpPr>
        <p:spPr>
          <a:xfrm>
            <a:off x="4653865" y="4193212"/>
            <a:ext cx="3076000" cy="9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1"/>
        <p:cNvGrpSpPr/>
        <p:nvPr/>
      </p:nvGrpSpPr>
      <p:grpSpPr>
        <a:xfrm>
          <a:off x="0" y="0"/>
          <a:ext cx="0" cy="0"/>
          <a:chOff x="0" y="0"/>
          <a:chExt cx="0" cy="0"/>
        </a:xfrm>
      </p:grpSpPr>
      <p:grpSp>
        <p:nvGrpSpPr>
          <p:cNvPr id="252" name="Google Shape;252;p102"/>
          <p:cNvGrpSpPr/>
          <p:nvPr/>
        </p:nvGrpSpPr>
        <p:grpSpPr>
          <a:xfrm flipH="1">
            <a:off x="2062500" y="1299167"/>
            <a:ext cx="8067002" cy="5205348"/>
            <a:chOff x="1282756" y="26746"/>
            <a:chExt cx="6692755" cy="5156533"/>
          </a:xfrm>
        </p:grpSpPr>
        <p:sp>
          <p:nvSpPr>
            <p:cNvPr id="253" name="Google Shape;253;p10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4" name="Google Shape;254;p10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55" name="Google Shape;255;p102"/>
          <p:cNvSpPr/>
          <p:nvPr/>
        </p:nvSpPr>
        <p:spPr>
          <a:xfrm>
            <a:off x="595200" y="1035767"/>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6" name="Google Shape;256;p102"/>
          <p:cNvSpPr/>
          <p:nvPr/>
        </p:nvSpPr>
        <p:spPr>
          <a:xfrm>
            <a:off x="1025734" y="1457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7" name="Google Shape;257;p102"/>
          <p:cNvSpPr/>
          <p:nvPr/>
        </p:nvSpPr>
        <p:spPr>
          <a:xfrm>
            <a:off x="392000" y="2266000"/>
            <a:ext cx="1238733" cy="11904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8" name="Google Shape;258;p102"/>
          <p:cNvSpPr/>
          <p:nvPr/>
        </p:nvSpPr>
        <p:spPr>
          <a:xfrm>
            <a:off x="901800" y="174367"/>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9" name="Google Shape;259;p102"/>
          <p:cNvSpPr/>
          <p:nvPr/>
        </p:nvSpPr>
        <p:spPr>
          <a:xfrm>
            <a:off x="2062500" y="1105334"/>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0" name="Google Shape;260;p102"/>
          <p:cNvSpPr/>
          <p:nvPr/>
        </p:nvSpPr>
        <p:spPr>
          <a:xfrm>
            <a:off x="203201" y="1947400"/>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1" name="Google Shape;261;p102"/>
          <p:cNvSpPr/>
          <p:nvPr/>
        </p:nvSpPr>
        <p:spPr>
          <a:xfrm>
            <a:off x="3211268" y="1654101"/>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2" name="Google Shape;262;p102"/>
          <p:cNvSpPr/>
          <p:nvPr/>
        </p:nvSpPr>
        <p:spPr>
          <a:xfrm>
            <a:off x="3401033" y="2428200"/>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3" name="Google Shape;263;p102"/>
          <p:cNvSpPr/>
          <p:nvPr/>
        </p:nvSpPr>
        <p:spPr>
          <a:xfrm>
            <a:off x="10057434" y="4185968"/>
            <a:ext cx="611033" cy="66683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4" name="Google Shape;264;p102"/>
          <p:cNvSpPr/>
          <p:nvPr/>
        </p:nvSpPr>
        <p:spPr>
          <a:xfrm>
            <a:off x="9766333" y="5451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5" name="Google Shape;265;p102"/>
          <p:cNvSpPr/>
          <p:nvPr/>
        </p:nvSpPr>
        <p:spPr>
          <a:xfrm>
            <a:off x="11401734" y="5711134"/>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6" name="Google Shape;266;p102"/>
          <p:cNvSpPr/>
          <p:nvPr/>
        </p:nvSpPr>
        <p:spPr>
          <a:xfrm>
            <a:off x="1627000" y="1877567"/>
            <a:ext cx="22333" cy="19867"/>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7" name="Google Shape;267;p102"/>
          <p:cNvSpPr/>
          <p:nvPr/>
        </p:nvSpPr>
        <p:spPr>
          <a:xfrm>
            <a:off x="11112534" y="6302001"/>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8" name="Google Shape;268;p102"/>
          <p:cNvSpPr/>
          <p:nvPr/>
        </p:nvSpPr>
        <p:spPr>
          <a:xfrm>
            <a:off x="1755133" y="2479200"/>
            <a:ext cx="969067" cy="144426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9" name="Google Shape;269;p102"/>
          <p:cNvSpPr/>
          <p:nvPr/>
        </p:nvSpPr>
        <p:spPr>
          <a:xfrm rot="8100000">
            <a:off x="10858336" y="4482871"/>
            <a:ext cx="837925" cy="854692"/>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0" name="Google Shape;270;p102"/>
          <p:cNvSpPr/>
          <p:nvPr/>
        </p:nvSpPr>
        <p:spPr>
          <a:xfrm rot="8100000">
            <a:off x="11041726" y="4798000"/>
            <a:ext cx="1091823" cy="61756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1" name="Google Shape;271;p102"/>
          <p:cNvSpPr/>
          <p:nvPr/>
        </p:nvSpPr>
        <p:spPr>
          <a:xfrm rot="8829132">
            <a:off x="-261079" y="415793"/>
            <a:ext cx="1498008" cy="1703471"/>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2" name="Google Shape;272;p102"/>
          <p:cNvSpPr/>
          <p:nvPr/>
        </p:nvSpPr>
        <p:spPr>
          <a:xfrm>
            <a:off x="9999834" y="4852801"/>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3" name="Google Shape;273;p102"/>
          <p:cNvSpPr/>
          <p:nvPr/>
        </p:nvSpPr>
        <p:spPr>
          <a:xfrm>
            <a:off x="9604985" y="2961433"/>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4" name="Google Shape;274;p102"/>
          <p:cNvSpPr/>
          <p:nvPr/>
        </p:nvSpPr>
        <p:spPr>
          <a:xfrm>
            <a:off x="10885820" y="3684433"/>
            <a:ext cx="751281" cy="66686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5" name="Google Shape;275;p102"/>
          <p:cNvSpPr txBox="1">
            <a:spLocks noGrp="1"/>
          </p:cNvSpPr>
          <p:nvPr>
            <p:ph type="ctrTitle"/>
          </p:nvPr>
        </p:nvSpPr>
        <p:spPr>
          <a:xfrm>
            <a:off x="2925800" y="2479200"/>
            <a:ext cx="6340400" cy="125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solidFill>
                  <a:srgbClr val="4C4B4B"/>
                </a:solidFill>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
        <p:nvSpPr>
          <p:cNvPr id="276" name="Google Shape;276;p102"/>
          <p:cNvSpPr txBox="1">
            <a:spLocks noGrp="1"/>
          </p:cNvSpPr>
          <p:nvPr>
            <p:ph type="subTitle" idx="1"/>
          </p:nvPr>
        </p:nvSpPr>
        <p:spPr>
          <a:xfrm>
            <a:off x="2925800" y="3864600"/>
            <a:ext cx="6340400" cy="188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solidFill>
                  <a:srgbClr val="4C4B4B"/>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77"/>
        <p:cNvGrpSpPr/>
        <p:nvPr/>
      </p:nvGrpSpPr>
      <p:grpSpPr>
        <a:xfrm>
          <a:off x="0" y="0"/>
          <a:ext cx="0" cy="0"/>
          <a:chOff x="0" y="0"/>
          <a:chExt cx="0" cy="0"/>
        </a:xfrm>
      </p:grpSpPr>
      <p:sp>
        <p:nvSpPr>
          <p:cNvPr id="278" name="Google Shape;278;p103"/>
          <p:cNvSpPr txBox="1">
            <a:spLocks noGrp="1"/>
          </p:cNvSpPr>
          <p:nvPr>
            <p:ph type="subTitle" idx="1"/>
          </p:nvPr>
        </p:nvSpPr>
        <p:spPr>
          <a:xfrm>
            <a:off x="1389900" y="2855999"/>
            <a:ext cx="4218400" cy="18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279" name="Google Shape;279;p103"/>
          <p:cNvSpPr/>
          <p:nvPr/>
        </p:nvSpPr>
        <p:spPr>
          <a:xfrm>
            <a:off x="10734145" y="96234"/>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0" name="Google Shape;280;p103"/>
          <p:cNvSpPr/>
          <p:nvPr/>
        </p:nvSpPr>
        <p:spPr>
          <a:xfrm>
            <a:off x="11331569" y="7635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1" name="Google Shape;281;p103"/>
          <p:cNvSpPr/>
          <p:nvPr/>
        </p:nvSpPr>
        <p:spPr>
          <a:xfrm>
            <a:off x="10279159" y="541375"/>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2" name="Google Shape;282;p103"/>
          <p:cNvSpPr/>
          <p:nvPr/>
        </p:nvSpPr>
        <p:spPr>
          <a:xfrm>
            <a:off x="10662502" y="1723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3" name="Google Shape;283;p103"/>
          <p:cNvSpPr/>
          <p:nvPr/>
        </p:nvSpPr>
        <p:spPr>
          <a:xfrm>
            <a:off x="10237963" y="15669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4" name="Google Shape;284;p103"/>
          <p:cNvSpPr/>
          <p:nvPr/>
        </p:nvSpPr>
        <p:spPr>
          <a:xfrm>
            <a:off x="11195844" y="527609"/>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5" name="Google Shape;285;p103"/>
          <p:cNvSpPr/>
          <p:nvPr/>
        </p:nvSpPr>
        <p:spPr>
          <a:xfrm rot="1039124">
            <a:off x="6087346" y="4509429"/>
            <a:ext cx="738607" cy="75338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6" name="Google Shape;286;p103"/>
          <p:cNvSpPr/>
          <p:nvPr/>
        </p:nvSpPr>
        <p:spPr>
          <a:xfrm rot="-5705381">
            <a:off x="1672434" y="6280351"/>
            <a:ext cx="1252607" cy="786981"/>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7" name="Google Shape;287;p103"/>
          <p:cNvSpPr/>
          <p:nvPr/>
        </p:nvSpPr>
        <p:spPr>
          <a:xfrm rot="1039124">
            <a:off x="5159939" y="5608917"/>
            <a:ext cx="1250943" cy="574655"/>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8" name="Google Shape;288;p103"/>
          <p:cNvSpPr/>
          <p:nvPr/>
        </p:nvSpPr>
        <p:spPr>
          <a:xfrm rot="1039124">
            <a:off x="4112481" y="6115791"/>
            <a:ext cx="1421447" cy="74515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9" name="Google Shape;289;p103"/>
          <p:cNvSpPr/>
          <p:nvPr/>
        </p:nvSpPr>
        <p:spPr>
          <a:xfrm rot="1039124">
            <a:off x="2888537" y="6181153"/>
            <a:ext cx="1291108" cy="11526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0" name="Google Shape;290;p103"/>
          <p:cNvSpPr/>
          <p:nvPr/>
        </p:nvSpPr>
        <p:spPr>
          <a:xfrm rot="1039124">
            <a:off x="3190516" y="5342888"/>
            <a:ext cx="1271421" cy="88942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1" name="Google Shape;291;p103"/>
          <p:cNvSpPr/>
          <p:nvPr/>
        </p:nvSpPr>
        <p:spPr>
          <a:xfrm rot="-4850917">
            <a:off x="5028685" y="5093367"/>
            <a:ext cx="854252" cy="127315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2" name="Google Shape;292;p103"/>
          <p:cNvSpPr/>
          <p:nvPr/>
        </p:nvSpPr>
        <p:spPr>
          <a:xfrm rot="1314892">
            <a:off x="6823714" y="4581844"/>
            <a:ext cx="1070637" cy="9558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3" name="Google Shape;293;p103"/>
          <p:cNvSpPr/>
          <p:nvPr/>
        </p:nvSpPr>
        <p:spPr>
          <a:xfrm rot="1314892">
            <a:off x="7801672" y="4598781"/>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4" name="Google Shape;294;p103"/>
          <p:cNvSpPr/>
          <p:nvPr/>
        </p:nvSpPr>
        <p:spPr>
          <a:xfrm rot="1314892">
            <a:off x="7399120" y="3714971"/>
            <a:ext cx="577968" cy="691917"/>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5" name="Google Shape;295;p103"/>
          <p:cNvSpPr txBox="1">
            <a:spLocks noGrp="1"/>
          </p:cNvSpPr>
          <p:nvPr>
            <p:ph type="ctrTitle"/>
          </p:nvPr>
        </p:nvSpPr>
        <p:spPr>
          <a:xfrm>
            <a:off x="963200" y="467756"/>
            <a:ext cx="10265600" cy="12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êu đề và Nội dung"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6"/>
        <p:cNvGrpSpPr/>
        <p:nvPr/>
      </p:nvGrpSpPr>
      <p:grpSpPr>
        <a:xfrm>
          <a:off x="0" y="0"/>
          <a:ext cx="0" cy="0"/>
          <a:chOff x="0" y="0"/>
          <a:chExt cx="0" cy="0"/>
        </a:xfrm>
      </p:grpSpPr>
      <p:grpSp>
        <p:nvGrpSpPr>
          <p:cNvPr id="297" name="Google Shape;297;p104"/>
          <p:cNvGrpSpPr/>
          <p:nvPr/>
        </p:nvGrpSpPr>
        <p:grpSpPr>
          <a:xfrm rot="10800000">
            <a:off x="1509356" y="354517"/>
            <a:ext cx="9410907" cy="6911127"/>
            <a:chOff x="1282756" y="26746"/>
            <a:chExt cx="6692755" cy="5156533"/>
          </a:xfrm>
        </p:grpSpPr>
        <p:sp>
          <p:nvSpPr>
            <p:cNvPr id="298" name="Google Shape;298;p10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9" name="Google Shape;299;p10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00" name="Google Shape;300;p104"/>
          <p:cNvSpPr/>
          <p:nvPr/>
        </p:nvSpPr>
        <p:spPr>
          <a:xfrm rot="10800000">
            <a:off x="16907" y="1236708"/>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1" name="Google Shape;301;p104"/>
          <p:cNvSpPr/>
          <p:nvPr/>
        </p:nvSpPr>
        <p:spPr>
          <a:xfrm rot="10800000">
            <a:off x="10143591" y="6538490"/>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2" name="Google Shape;302;p104"/>
          <p:cNvSpPr/>
          <p:nvPr/>
        </p:nvSpPr>
        <p:spPr>
          <a:xfrm rot="10800000">
            <a:off x="10176187" y="563590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3" name="Google Shape;303;p104"/>
          <p:cNvSpPr/>
          <p:nvPr/>
        </p:nvSpPr>
        <p:spPr>
          <a:xfrm rot="10800000">
            <a:off x="52541" y="5894586"/>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4" name="Google Shape;304;p104"/>
          <p:cNvSpPr/>
          <p:nvPr/>
        </p:nvSpPr>
        <p:spPr>
          <a:xfrm rot="10800000">
            <a:off x="9705300" y="-34265"/>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5" name="Google Shape;305;p104"/>
          <p:cNvSpPr/>
          <p:nvPr/>
        </p:nvSpPr>
        <p:spPr>
          <a:xfrm rot="10800000">
            <a:off x="11095361" y="5872826"/>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6" name="Google Shape;306;p104"/>
          <p:cNvSpPr/>
          <p:nvPr/>
        </p:nvSpPr>
        <p:spPr>
          <a:xfrm rot="10800000">
            <a:off x="11473058" y="362808"/>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7" name="Google Shape;307;p104"/>
          <p:cNvSpPr/>
          <p:nvPr/>
        </p:nvSpPr>
        <p:spPr>
          <a:xfrm rot="10800000">
            <a:off x="-30234" y="911269"/>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8" name="Google Shape;308;p104"/>
          <p:cNvSpPr/>
          <p:nvPr/>
        </p:nvSpPr>
        <p:spPr>
          <a:xfrm rot="10800000">
            <a:off x="10413398" y="503177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09" name="Google Shape;309;p104"/>
          <p:cNvSpPr/>
          <p:nvPr/>
        </p:nvSpPr>
        <p:spPr>
          <a:xfrm rot="10800000">
            <a:off x="846968" y="4650950"/>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0" name="Google Shape;310;p104"/>
          <p:cNvSpPr/>
          <p:nvPr/>
        </p:nvSpPr>
        <p:spPr>
          <a:xfrm rot="10800000">
            <a:off x="809217" y="5417446"/>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1" name="Google Shape;311;p104"/>
          <p:cNvSpPr/>
          <p:nvPr/>
        </p:nvSpPr>
        <p:spPr>
          <a:xfrm rot="10800000">
            <a:off x="11458567" y="5197380"/>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2" name="Google Shape;312;p104"/>
          <p:cNvSpPr/>
          <p:nvPr/>
        </p:nvSpPr>
        <p:spPr>
          <a:xfrm rot="10800000">
            <a:off x="8548681" y="210322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3" name="Google Shape;313;p104"/>
          <p:cNvSpPr/>
          <p:nvPr/>
        </p:nvSpPr>
        <p:spPr>
          <a:xfrm rot="10800000">
            <a:off x="1332654" y="395700"/>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4" name="Google Shape;314;p104"/>
          <p:cNvSpPr/>
          <p:nvPr/>
        </p:nvSpPr>
        <p:spPr>
          <a:xfrm rot="10800000">
            <a:off x="9858599" y="712578"/>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5" name="Google Shape;315;p104"/>
          <p:cNvSpPr/>
          <p:nvPr/>
        </p:nvSpPr>
        <p:spPr>
          <a:xfrm rot="10800000">
            <a:off x="7384569" y="2274563"/>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6" name="Google Shape;316;p104"/>
          <p:cNvSpPr/>
          <p:nvPr/>
        </p:nvSpPr>
        <p:spPr>
          <a:xfrm rot="10800000">
            <a:off x="11020548" y="1450651"/>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7" name="Google Shape;317;p104"/>
          <p:cNvSpPr/>
          <p:nvPr/>
        </p:nvSpPr>
        <p:spPr>
          <a:xfrm rot="10800000">
            <a:off x="-89279" y="5273973"/>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8" name="Google Shape;318;p104"/>
          <p:cNvSpPr/>
          <p:nvPr/>
        </p:nvSpPr>
        <p:spPr>
          <a:xfrm rot="10800000">
            <a:off x="478424" y="1230986"/>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9" name="Google Shape;319;p104"/>
          <p:cNvSpPr/>
          <p:nvPr/>
        </p:nvSpPr>
        <p:spPr>
          <a:xfrm rot="10800000">
            <a:off x="10974653" y="1457773"/>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0" name="Google Shape;320;p104"/>
          <p:cNvSpPr/>
          <p:nvPr/>
        </p:nvSpPr>
        <p:spPr>
          <a:xfrm rot="10800000">
            <a:off x="10145032" y="6066918"/>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1" name="Google Shape;321;p104"/>
          <p:cNvSpPr/>
          <p:nvPr/>
        </p:nvSpPr>
        <p:spPr>
          <a:xfrm rot="9155340">
            <a:off x="375204" y="147268"/>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22"/>
        <p:cNvGrpSpPr/>
        <p:nvPr/>
      </p:nvGrpSpPr>
      <p:grpSpPr>
        <a:xfrm>
          <a:off x="0" y="0"/>
          <a:ext cx="0" cy="0"/>
          <a:chOff x="0" y="0"/>
          <a:chExt cx="0" cy="0"/>
        </a:xfrm>
      </p:grpSpPr>
      <p:sp>
        <p:nvSpPr>
          <p:cNvPr id="323" name="Google Shape;323;p105"/>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4" name="Google Shape;324;p105"/>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5" name="Google Shape;325;p105"/>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6" name="Google Shape;326;p105"/>
          <p:cNvSpPr/>
          <p:nvPr/>
        </p:nvSpPr>
        <p:spPr>
          <a:xfrm>
            <a:off x="10815934" y="229905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7" name="Google Shape;327;p105"/>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8" name="Google Shape;328;p105"/>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9" name="Google Shape;329;p105"/>
          <p:cNvSpPr/>
          <p:nvPr/>
        </p:nvSpPr>
        <p:spPr>
          <a:xfrm>
            <a:off x="8265754" y="6144770"/>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0" name="Google Shape;330;p105"/>
          <p:cNvSpPr/>
          <p:nvPr/>
        </p:nvSpPr>
        <p:spPr>
          <a:xfrm>
            <a:off x="124522" y="2149347"/>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1" name="Google Shape;331;p105"/>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2" name="Google Shape;332;p105"/>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3" name="Google Shape;333;p105"/>
          <p:cNvSpPr/>
          <p:nvPr/>
        </p:nvSpPr>
        <p:spPr>
          <a:xfrm>
            <a:off x="11015971" y="2732890"/>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4" name="Google Shape;334;p105"/>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5" name="Google Shape;335;p105"/>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6" name="Google Shape;336;p105"/>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7" name="Google Shape;337;p105"/>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8" name="Google Shape;338;p105"/>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39" name="Google Shape;339;p105"/>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0" name="Google Shape;340;p105"/>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1" name="Google Shape;341;p105"/>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2" name="Google Shape;342;p105"/>
          <p:cNvSpPr/>
          <p:nvPr/>
        </p:nvSpPr>
        <p:spPr>
          <a:xfrm>
            <a:off x="1985707" y="5709135"/>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3" name="Google Shape;343;p105"/>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4" name="Google Shape;344;p105"/>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5" name="Google Shape;345;p105"/>
          <p:cNvSpPr/>
          <p:nvPr/>
        </p:nvSpPr>
        <p:spPr>
          <a:xfrm rot="3660777">
            <a:off x="-17573" y="4080451"/>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6" name="Google Shape;346;p105"/>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cSld name="Two">
    <p:bg>
      <p:bgPr>
        <a:solidFill>
          <a:srgbClr val="FFCDBA"/>
        </a:solidFill>
        <a:effectLst/>
      </p:bgPr>
    </p:bg>
    <p:spTree>
      <p:nvGrpSpPr>
        <p:cNvPr id="1" name="Shape 347"/>
        <p:cNvGrpSpPr/>
        <p:nvPr/>
      </p:nvGrpSpPr>
      <p:grpSpPr>
        <a:xfrm>
          <a:off x="0" y="0"/>
          <a:ext cx="0" cy="0"/>
          <a:chOff x="0" y="0"/>
          <a:chExt cx="0" cy="0"/>
        </a:xfrm>
      </p:grpSpPr>
      <p:pic>
        <p:nvPicPr>
          <p:cNvPr id="348" name="Google Shape;348;p106"/>
          <p:cNvPicPr preferRelativeResize="0"/>
          <p:nvPr/>
        </p:nvPicPr>
        <p:blipFill rotWithShape="1">
          <a:blip r:embed="rId2">
            <a:alphaModFix/>
          </a:blip>
          <a:srcRect/>
          <a:stretch/>
        </p:blipFill>
        <p:spPr>
          <a:xfrm rot="-254630">
            <a:off x="8986697" y="695281"/>
            <a:ext cx="3041178" cy="2361386"/>
          </a:xfrm>
          <a:prstGeom prst="rect">
            <a:avLst/>
          </a:prstGeom>
          <a:noFill/>
          <a:ln>
            <a:noFill/>
          </a:ln>
        </p:spPr>
      </p:pic>
      <p:pic>
        <p:nvPicPr>
          <p:cNvPr id="349" name="Google Shape;349;p106"/>
          <p:cNvPicPr preferRelativeResize="0"/>
          <p:nvPr/>
        </p:nvPicPr>
        <p:blipFill rotWithShape="1">
          <a:blip r:embed="rId3">
            <a:alphaModFix/>
          </a:blip>
          <a:srcRect/>
          <a:stretch/>
        </p:blipFill>
        <p:spPr>
          <a:xfrm>
            <a:off x="4544291" y="4736051"/>
            <a:ext cx="3035954" cy="1974505"/>
          </a:xfrm>
          <a:prstGeom prst="rect">
            <a:avLst/>
          </a:prstGeom>
          <a:noFill/>
          <a:ln>
            <a:noFill/>
          </a:ln>
        </p:spPr>
      </p:pic>
      <p:pic>
        <p:nvPicPr>
          <p:cNvPr id="350" name="Google Shape;350;p106"/>
          <p:cNvPicPr preferRelativeResize="0"/>
          <p:nvPr/>
        </p:nvPicPr>
        <p:blipFill rotWithShape="1">
          <a:blip r:embed="rId4">
            <a:alphaModFix/>
          </a:blip>
          <a:srcRect/>
          <a:stretch/>
        </p:blipFill>
        <p:spPr>
          <a:xfrm rot="-557350">
            <a:off x="798069" y="3913118"/>
            <a:ext cx="2709423" cy="2349610"/>
          </a:xfrm>
          <a:prstGeom prst="rect">
            <a:avLst/>
          </a:prstGeom>
          <a:noFill/>
          <a:ln>
            <a:noFill/>
          </a:ln>
        </p:spPr>
      </p:pic>
      <p:pic>
        <p:nvPicPr>
          <p:cNvPr id="351" name="Google Shape;351;p106"/>
          <p:cNvPicPr preferRelativeResize="0"/>
          <p:nvPr/>
        </p:nvPicPr>
        <p:blipFill rotWithShape="1">
          <a:blip r:embed="rId5">
            <a:alphaModFix/>
          </a:blip>
          <a:srcRect/>
          <a:stretch/>
        </p:blipFill>
        <p:spPr>
          <a:xfrm rot="-708467">
            <a:off x="8504760" y="3800401"/>
            <a:ext cx="2955321" cy="2120785"/>
          </a:xfrm>
          <a:prstGeom prst="rect">
            <a:avLst/>
          </a:prstGeom>
          <a:noFill/>
          <a:ln>
            <a:noFill/>
          </a:ln>
        </p:spPr>
      </p:pic>
      <p:pic>
        <p:nvPicPr>
          <p:cNvPr id="352" name="Google Shape;352;p106"/>
          <p:cNvPicPr preferRelativeResize="0"/>
          <p:nvPr/>
        </p:nvPicPr>
        <p:blipFill rotWithShape="1">
          <a:blip r:embed="rId6">
            <a:alphaModFix/>
          </a:blip>
          <a:srcRect/>
          <a:stretch/>
        </p:blipFill>
        <p:spPr>
          <a:xfrm>
            <a:off x="3037711" y="326122"/>
            <a:ext cx="5907719" cy="4300472"/>
          </a:xfrm>
          <a:prstGeom prst="rect">
            <a:avLst/>
          </a:prstGeom>
          <a:noFill/>
          <a:ln>
            <a:noFill/>
          </a:ln>
        </p:spPr>
      </p:pic>
      <p:pic>
        <p:nvPicPr>
          <p:cNvPr id="353" name="Google Shape;353;p106"/>
          <p:cNvPicPr preferRelativeResize="0"/>
          <p:nvPr/>
        </p:nvPicPr>
        <p:blipFill rotWithShape="1">
          <a:blip r:embed="rId7">
            <a:alphaModFix/>
          </a:blip>
          <a:srcRect/>
          <a:stretch/>
        </p:blipFill>
        <p:spPr>
          <a:xfrm>
            <a:off x="3975898" y="1041022"/>
            <a:ext cx="4030267" cy="2944466"/>
          </a:xfrm>
          <a:prstGeom prst="rect">
            <a:avLst/>
          </a:prstGeom>
          <a:noFill/>
          <a:ln>
            <a:noFill/>
          </a:ln>
        </p:spPr>
      </p:pic>
      <p:pic>
        <p:nvPicPr>
          <p:cNvPr id="354" name="Google Shape;354;p106"/>
          <p:cNvPicPr preferRelativeResize="0"/>
          <p:nvPr/>
        </p:nvPicPr>
        <p:blipFill rotWithShape="1">
          <a:blip r:embed="rId8">
            <a:alphaModFix/>
          </a:blip>
          <a:srcRect/>
          <a:stretch/>
        </p:blipFill>
        <p:spPr>
          <a:xfrm rot="336419">
            <a:off x="444495" y="694006"/>
            <a:ext cx="2331114" cy="2298221"/>
          </a:xfrm>
          <a:prstGeom prst="rect">
            <a:avLst/>
          </a:prstGeom>
          <a:noFill/>
          <a:ln>
            <a:noFill/>
          </a:ln>
        </p:spPr>
      </p:pic>
      <p:pic>
        <p:nvPicPr>
          <p:cNvPr id="355" name="Google Shape;355;p106"/>
          <p:cNvPicPr preferRelativeResize="0"/>
          <p:nvPr/>
        </p:nvPicPr>
        <p:blipFill rotWithShape="1">
          <a:blip r:embed="rId9">
            <a:alphaModFix/>
          </a:blip>
          <a:srcRect/>
          <a:stretch/>
        </p:blipFill>
        <p:spPr>
          <a:xfrm rot="496944">
            <a:off x="778778" y="1726221"/>
            <a:ext cx="1662545" cy="29883"/>
          </a:xfrm>
          <a:prstGeom prst="rect">
            <a:avLst/>
          </a:prstGeom>
          <a:noFill/>
          <a:ln>
            <a:noFill/>
          </a:ln>
        </p:spPr>
      </p:pic>
      <p:pic>
        <p:nvPicPr>
          <p:cNvPr id="356" name="Google Shape;356;p106"/>
          <p:cNvPicPr preferRelativeResize="0"/>
          <p:nvPr/>
        </p:nvPicPr>
        <p:blipFill rotWithShape="1">
          <a:blip r:embed="rId9">
            <a:alphaModFix/>
          </a:blip>
          <a:srcRect/>
          <a:stretch/>
        </p:blipFill>
        <p:spPr>
          <a:xfrm rot="-465931">
            <a:off x="1271486" y="5096253"/>
            <a:ext cx="1662545" cy="29883"/>
          </a:xfrm>
          <a:prstGeom prst="rect">
            <a:avLst/>
          </a:prstGeom>
          <a:noFill/>
          <a:ln>
            <a:noFill/>
          </a:ln>
        </p:spPr>
      </p:pic>
      <p:pic>
        <p:nvPicPr>
          <p:cNvPr id="357" name="Google Shape;357;p106"/>
          <p:cNvPicPr preferRelativeResize="0"/>
          <p:nvPr/>
        </p:nvPicPr>
        <p:blipFill rotWithShape="1">
          <a:blip r:embed="rId9">
            <a:alphaModFix/>
          </a:blip>
          <a:srcRect/>
          <a:stretch/>
        </p:blipFill>
        <p:spPr>
          <a:xfrm rot="-212047">
            <a:off x="9610558" y="1669796"/>
            <a:ext cx="1662545" cy="29883"/>
          </a:xfrm>
          <a:prstGeom prst="rect">
            <a:avLst/>
          </a:prstGeom>
          <a:noFill/>
          <a:ln>
            <a:noFill/>
          </a:ln>
        </p:spPr>
      </p:pic>
      <p:sp>
        <p:nvSpPr>
          <p:cNvPr id="358" name="Google Shape;358;p106"/>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lvl1pPr lvl="0" algn="ctr">
              <a:lnSpc>
                <a:spcPct val="122714"/>
              </a:lnSpc>
              <a:spcBef>
                <a:spcPts val="0"/>
              </a:spcBef>
              <a:spcAft>
                <a:spcPts val="0"/>
              </a:spcAft>
              <a:buSzPts val="3600"/>
              <a:buNone/>
              <a:defRPr sz="3883" b="1">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59" name="Google Shape;359;p106"/>
          <p:cNvSpPr txBox="1">
            <a:spLocks noGrp="1"/>
          </p:cNvSpPr>
          <p:nvPr>
            <p:ph type="body" idx="1"/>
          </p:nvPr>
        </p:nvSpPr>
        <p:spPr>
          <a:xfrm rot="462530">
            <a:off x="598516" y="133932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0" name="Google Shape;360;p106"/>
          <p:cNvSpPr txBox="1">
            <a:spLocks noGrp="1"/>
          </p:cNvSpPr>
          <p:nvPr>
            <p:ph type="body" idx="2"/>
          </p:nvPr>
        </p:nvSpPr>
        <p:spPr>
          <a:xfrm rot="-523743">
            <a:off x="953193" y="4703781"/>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1" name="Google Shape;361;p106"/>
          <p:cNvSpPr txBox="1">
            <a:spLocks noGrp="1"/>
          </p:cNvSpPr>
          <p:nvPr>
            <p:ph type="body" idx="3"/>
          </p:nvPr>
        </p:nvSpPr>
        <p:spPr>
          <a:xfrm>
            <a:off x="4837546" y="5091057"/>
            <a:ext cx="2493818"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2" name="Google Shape;362;p106"/>
          <p:cNvSpPr txBox="1">
            <a:spLocks noGrp="1"/>
          </p:cNvSpPr>
          <p:nvPr>
            <p:ph type="body" idx="4"/>
          </p:nvPr>
        </p:nvSpPr>
        <p:spPr>
          <a:xfrm rot="-734591">
            <a:off x="8871758" y="4352578"/>
            <a:ext cx="1706880"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3" name="Google Shape;363;p106"/>
          <p:cNvSpPr txBox="1">
            <a:spLocks noGrp="1"/>
          </p:cNvSpPr>
          <p:nvPr>
            <p:ph type="body" idx="5"/>
          </p:nvPr>
        </p:nvSpPr>
        <p:spPr>
          <a:xfrm rot="-175648">
            <a:off x="9376756" y="129473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4" name="Google Shape;364;p106"/>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5"/>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5" name="Google Shape;365;p106"/>
          <p:cNvSpPr txBox="1">
            <a:spLocks noGrp="1"/>
          </p:cNvSpPr>
          <p:nvPr>
            <p:ph type="body" idx="7"/>
          </p:nvPr>
        </p:nvSpPr>
        <p:spPr>
          <a:xfrm rot="-585108">
            <a:off x="1152698" y="5220148"/>
            <a:ext cx="2050473"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6"/>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6" name="Google Shape;366;p106"/>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7" name="Google Shape;367;p106"/>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4"/>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8" name="Google Shape;368;p106"/>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l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69" name="Google Shape;369;p106"/>
          <p:cNvSpPr txBox="1">
            <a:spLocks noGrp="1"/>
          </p:cNvSpPr>
          <p:nvPr>
            <p:ph type="body" idx="14"/>
          </p:nvPr>
        </p:nvSpPr>
        <p:spPr>
          <a:xfrm>
            <a:off x="4544291" y="1621716"/>
            <a:ext cx="3103418" cy="369747"/>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370" name="Google Shape;370;p106"/>
          <p:cNvPicPr preferRelativeResize="0"/>
          <p:nvPr/>
        </p:nvPicPr>
        <p:blipFill rotWithShape="1">
          <a:blip r:embed="rId9">
            <a:alphaModFix/>
          </a:blip>
          <a:srcRect/>
          <a:stretch/>
        </p:blipFill>
        <p:spPr>
          <a:xfrm>
            <a:off x="5198226" y="5412142"/>
            <a:ext cx="1662545" cy="29883"/>
          </a:xfrm>
          <a:prstGeom prst="rect">
            <a:avLst/>
          </a:prstGeom>
          <a:noFill/>
          <a:ln>
            <a:noFill/>
          </a:ln>
        </p:spPr>
      </p:pic>
      <p:pic>
        <p:nvPicPr>
          <p:cNvPr id="371" name="Google Shape;371;p106"/>
          <p:cNvPicPr preferRelativeResize="0"/>
          <p:nvPr/>
        </p:nvPicPr>
        <p:blipFill rotWithShape="1">
          <a:blip r:embed="rId9">
            <a:alphaModFix/>
          </a:blip>
          <a:srcRect/>
          <a:stretch/>
        </p:blipFill>
        <p:spPr>
          <a:xfrm rot="-771823">
            <a:off x="8964684" y="4723814"/>
            <a:ext cx="1662545" cy="2988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p:cSld name="Two">
    <p:bg>
      <p:bgPr>
        <a:solidFill>
          <a:srgbClr val="FFCDBA"/>
        </a:solidFill>
        <a:effectLst/>
      </p:bgPr>
    </p:bg>
    <p:spTree>
      <p:nvGrpSpPr>
        <p:cNvPr id="1" name="Shape 375"/>
        <p:cNvGrpSpPr/>
        <p:nvPr/>
      </p:nvGrpSpPr>
      <p:grpSpPr>
        <a:xfrm>
          <a:off x="0" y="0"/>
          <a:ext cx="0" cy="0"/>
          <a:chOff x="0" y="0"/>
          <a:chExt cx="0" cy="0"/>
        </a:xfrm>
      </p:grpSpPr>
      <p:pic>
        <p:nvPicPr>
          <p:cNvPr id="376" name="Google Shape;376;p25"/>
          <p:cNvPicPr preferRelativeResize="0"/>
          <p:nvPr/>
        </p:nvPicPr>
        <p:blipFill rotWithShape="1">
          <a:blip r:embed="rId2">
            <a:alphaModFix/>
          </a:blip>
          <a:srcRect/>
          <a:stretch/>
        </p:blipFill>
        <p:spPr>
          <a:xfrm rot="-254630">
            <a:off x="8986697" y="695281"/>
            <a:ext cx="3041178" cy="2361386"/>
          </a:xfrm>
          <a:prstGeom prst="rect">
            <a:avLst/>
          </a:prstGeom>
          <a:noFill/>
          <a:ln>
            <a:noFill/>
          </a:ln>
        </p:spPr>
      </p:pic>
      <p:pic>
        <p:nvPicPr>
          <p:cNvPr id="377" name="Google Shape;377;p25"/>
          <p:cNvPicPr preferRelativeResize="0"/>
          <p:nvPr/>
        </p:nvPicPr>
        <p:blipFill rotWithShape="1">
          <a:blip r:embed="rId3">
            <a:alphaModFix/>
          </a:blip>
          <a:srcRect/>
          <a:stretch/>
        </p:blipFill>
        <p:spPr>
          <a:xfrm>
            <a:off x="4544291" y="4736051"/>
            <a:ext cx="3035954" cy="1974505"/>
          </a:xfrm>
          <a:prstGeom prst="rect">
            <a:avLst/>
          </a:prstGeom>
          <a:noFill/>
          <a:ln>
            <a:noFill/>
          </a:ln>
        </p:spPr>
      </p:pic>
      <p:pic>
        <p:nvPicPr>
          <p:cNvPr id="378" name="Google Shape;378;p25"/>
          <p:cNvPicPr preferRelativeResize="0"/>
          <p:nvPr/>
        </p:nvPicPr>
        <p:blipFill rotWithShape="1">
          <a:blip r:embed="rId4">
            <a:alphaModFix/>
          </a:blip>
          <a:srcRect/>
          <a:stretch/>
        </p:blipFill>
        <p:spPr>
          <a:xfrm rot="-557350">
            <a:off x="798069" y="3913118"/>
            <a:ext cx="2709423" cy="2349610"/>
          </a:xfrm>
          <a:prstGeom prst="rect">
            <a:avLst/>
          </a:prstGeom>
          <a:noFill/>
          <a:ln>
            <a:noFill/>
          </a:ln>
        </p:spPr>
      </p:pic>
      <p:pic>
        <p:nvPicPr>
          <p:cNvPr id="379" name="Google Shape;379;p25"/>
          <p:cNvPicPr preferRelativeResize="0"/>
          <p:nvPr/>
        </p:nvPicPr>
        <p:blipFill rotWithShape="1">
          <a:blip r:embed="rId5">
            <a:alphaModFix/>
          </a:blip>
          <a:srcRect/>
          <a:stretch/>
        </p:blipFill>
        <p:spPr>
          <a:xfrm rot="-708467">
            <a:off x="8504760" y="3800401"/>
            <a:ext cx="2955321" cy="2120785"/>
          </a:xfrm>
          <a:prstGeom prst="rect">
            <a:avLst/>
          </a:prstGeom>
          <a:noFill/>
          <a:ln>
            <a:noFill/>
          </a:ln>
        </p:spPr>
      </p:pic>
      <p:pic>
        <p:nvPicPr>
          <p:cNvPr id="380" name="Google Shape;380;p25"/>
          <p:cNvPicPr preferRelativeResize="0"/>
          <p:nvPr/>
        </p:nvPicPr>
        <p:blipFill rotWithShape="1">
          <a:blip r:embed="rId6">
            <a:alphaModFix/>
          </a:blip>
          <a:srcRect/>
          <a:stretch/>
        </p:blipFill>
        <p:spPr>
          <a:xfrm>
            <a:off x="3037711" y="326122"/>
            <a:ext cx="5907719" cy="4300472"/>
          </a:xfrm>
          <a:prstGeom prst="rect">
            <a:avLst/>
          </a:prstGeom>
          <a:noFill/>
          <a:ln>
            <a:noFill/>
          </a:ln>
        </p:spPr>
      </p:pic>
      <p:pic>
        <p:nvPicPr>
          <p:cNvPr id="381" name="Google Shape;381;p25"/>
          <p:cNvPicPr preferRelativeResize="0"/>
          <p:nvPr/>
        </p:nvPicPr>
        <p:blipFill rotWithShape="1">
          <a:blip r:embed="rId7">
            <a:alphaModFix/>
          </a:blip>
          <a:srcRect/>
          <a:stretch/>
        </p:blipFill>
        <p:spPr>
          <a:xfrm>
            <a:off x="3975898" y="1041022"/>
            <a:ext cx="4030267" cy="2944466"/>
          </a:xfrm>
          <a:prstGeom prst="rect">
            <a:avLst/>
          </a:prstGeom>
          <a:noFill/>
          <a:ln>
            <a:noFill/>
          </a:ln>
        </p:spPr>
      </p:pic>
      <p:pic>
        <p:nvPicPr>
          <p:cNvPr id="382" name="Google Shape;382;p25"/>
          <p:cNvPicPr preferRelativeResize="0"/>
          <p:nvPr/>
        </p:nvPicPr>
        <p:blipFill rotWithShape="1">
          <a:blip r:embed="rId8">
            <a:alphaModFix/>
          </a:blip>
          <a:srcRect/>
          <a:stretch/>
        </p:blipFill>
        <p:spPr>
          <a:xfrm rot="336419">
            <a:off x="444495" y="694006"/>
            <a:ext cx="2331114" cy="2298221"/>
          </a:xfrm>
          <a:prstGeom prst="rect">
            <a:avLst/>
          </a:prstGeom>
          <a:noFill/>
          <a:ln>
            <a:noFill/>
          </a:ln>
        </p:spPr>
      </p:pic>
      <p:pic>
        <p:nvPicPr>
          <p:cNvPr id="383" name="Google Shape;383;p25"/>
          <p:cNvPicPr preferRelativeResize="0"/>
          <p:nvPr/>
        </p:nvPicPr>
        <p:blipFill rotWithShape="1">
          <a:blip r:embed="rId9">
            <a:alphaModFix/>
          </a:blip>
          <a:srcRect/>
          <a:stretch/>
        </p:blipFill>
        <p:spPr>
          <a:xfrm rot="496944">
            <a:off x="778778" y="1726221"/>
            <a:ext cx="1662545" cy="29883"/>
          </a:xfrm>
          <a:prstGeom prst="rect">
            <a:avLst/>
          </a:prstGeom>
          <a:noFill/>
          <a:ln>
            <a:noFill/>
          </a:ln>
        </p:spPr>
      </p:pic>
      <p:pic>
        <p:nvPicPr>
          <p:cNvPr id="384" name="Google Shape;384;p25"/>
          <p:cNvPicPr preferRelativeResize="0"/>
          <p:nvPr/>
        </p:nvPicPr>
        <p:blipFill rotWithShape="1">
          <a:blip r:embed="rId9">
            <a:alphaModFix/>
          </a:blip>
          <a:srcRect/>
          <a:stretch/>
        </p:blipFill>
        <p:spPr>
          <a:xfrm rot="-465931">
            <a:off x="1271486" y="5096253"/>
            <a:ext cx="1662545" cy="29883"/>
          </a:xfrm>
          <a:prstGeom prst="rect">
            <a:avLst/>
          </a:prstGeom>
          <a:noFill/>
          <a:ln>
            <a:noFill/>
          </a:ln>
        </p:spPr>
      </p:pic>
      <p:pic>
        <p:nvPicPr>
          <p:cNvPr id="385" name="Google Shape;385;p25"/>
          <p:cNvPicPr preferRelativeResize="0"/>
          <p:nvPr/>
        </p:nvPicPr>
        <p:blipFill rotWithShape="1">
          <a:blip r:embed="rId9">
            <a:alphaModFix/>
          </a:blip>
          <a:srcRect/>
          <a:stretch/>
        </p:blipFill>
        <p:spPr>
          <a:xfrm rot="-212047">
            <a:off x="9610558" y="1669796"/>
            <a:ext cx="1662545" cy="29883"/>
          </a:xfrm>
          <a:prstGeom prst="rect">
            <a:avLst/>
          </a:prstGeom>
          <a:noFill/>
          <a:ln>
            <a:noFill/>
          </a:ln>
        </p:spPr>
      </p:pic>
      <p:sp>
        <p:nvSpPr>
          <p:cNvPr id="386" name="Google Shape;386;p25"/>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lvl1pPr lvl="0" algn="ctr">
              <a:lnSpc>
                <a:spcPct val="122714"/>
              </a:lnSpc>
              <a:spcBef>
                <a:spcPts val="0"/>
              </a:spcBef>
              <a:spcAft>
                <a:spcPts val="0"/>
              </a:spcAft>
              <a:buSzPts val="3600"/>
              <a:buNone/>
              <a:defRPr sz="3883" b="1">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87" name="Google Shape;387;p25"/>
          <p:cNvSpPr txBox="1">
            <a:spLocks noGrp="1"/>
          </p:cNvSpPr>
          <p:nvPr>
            <p:ph type="body" idx="1"/>
          </p:nvPr>
        </p:nvSpPr>
        <p:spPr>
          <a:xfrm rot="462530">
            <a:off x="598516" y="133932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88" name="Google Shape;388;p25"/>
          <p:cNvSpPr txBox="1">
            <a:spLocks noGrp="1"/>
          </p:cNvSpPr>
          <p:nvPr>
            <p:ph type="body" idx="2"/>
          </p:nvPr>
        </p:nvSpPr>
        <p:spPr>
          <a:xfrm rot="-523743">
            <a:off x="953193" y="4703781"/>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89" name="Google Shape;389;p25"/>
          <p:cNvSpPr txBox="1">
            <a:spLocks noGrp="1"/>
          </p:cNvSpPr>
          <p:nvPr>
            <p:ph type="body" idx="3"/>
          </p:nvPr>
        </p:nvSpPr>
        <p:spPr>
          <a:xfrm>
            <a:off x="4837546" y="5091057"/>
            <a:ext cx="2493818"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0" name="Google Shape;390;p25"/>
          <p:cNvSpPr txBox="1">
            <a:spLocks noGrp="1"/>
          </p:cNvSpPr>
          <p:nvPr>
            <p:ph type="body" idx="4"/>
          </p:nvPr>
        </p:nvSpPr>
        <p:spPr>
          <a:xfrm rot="-734591">
            <a:off x="8871758" y="4352578"/>
            <a:ext cx="1706880"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1" name="Google Shape;391;p25"/>
          <p:cNvSpPr txBox="1">
            <a:spLocks noGrp="1"/>
          </p:cNvSpPr>
          <p:nvPr>
            <p:ph type="body" idx="5"/>
          </p:nvPr>
        </p:nvSpPr>
        <p:spPr>
          <a:xfrm rot="-175648">
            <a:off x="9376756" y="129473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2" name="Google Shape;392;p25"/>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5"/>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3" name="Google Shape;393;p25"/>
          <p:cNvSpPr txBox="1">
            <a:spLocks noGrp="1"/>
          </p:cNvSpPr>
          <p:nvPr>
            <p:ph type="body" idx="7"/>
          </p:nvPr>
        </p:nvSpPr>
        <p:spPr>
          <a:xfrm rot="-585108">
            <a:off x="1152698" y="5220148"/>
            <a:ext cx="2050473"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6"/>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4" name="Google Shape;394;p25"/>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5" name="Google Shape;395;p25"/>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4"/>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6" name="Google Shape;396;p25"/>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l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397" name="Google Shape;397;p25"/>
          <p:cNvSpPr txBox="1">
            <a:spLocks noGrp="1"/>
          </p:cNvSpPr>
          <p:nvPr>
            <p:ph type="body" idx="14"/>
          </p:nvPr>
        </p:nvSpPr>
        <p:spPr>
          <a:xfrm>
            <a:off x="4544291" y="1621716"/>
            <a:ext cx="3103418" cy="369747"/>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398" name="Google Shape;398;p25"/>
          <p:cNvPicPr preferRelativeResize="0"/>
          <p:nvPr/>
        </p:nvPicPr>
        <p:blipFill rotWithShape="1">
          <a:blip r:embed="rId9">
            <a:alphaModFix/>
          </a:blip>
          <a:srcRect/>
          <a:stretch/>
        </p:blipFill>
        <p:spPr>
          <a:xfrm>
            <a:off x="5198226" y="5412142"/>
            <a:ext cx="1662545" cy="29883"/>
          </a:xfrm>
          <a:prstGeom prst="rect">
            <a:avLst/>
          </a:prstGeom>
          <a:noFill/>
          <a:ln>
            <a:noFill/>
          </a:ln>
        </p:spPr>
      </p:pic>
      <p:pic>
        <p:nvPicPr>
          <p:cNvPr id="399" name="Google Shape;399;p25"/>
          <p:cNvPicPr preferRelativeResize="0"/>
          <p:nvPr/>
        </p:nvPicPr>
        <p:blipFill rotWithShape="1">
          <a:blip r:embed="rId9">
            <a:alphaModFix/>
          </a:blip>
          <a:srcRect/>
          <a:stretch/>
        </p:blipFill>
        <p:spPr>
          <a:xfrm rot="-771823">
            <a:off x="8964684" y="4723814"/>
            <a:ext cx="1662545" cy="2988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0"/>
        <p:cNvGrpSpPr/>
        <p:nvPr/>
      </p:nvGrpSpPr>
      <p:grpSpPr>
        <a:xfrm>
          <a:off x="0" y="0"/>
          <a:ext cx="0" cy="0"/>
          <a:chOff x="0" y="0"/>
          <a:chExt cx="0" cy="0"/>
        </a:xfrm>
      </p:grpSpPr>
      <p:grpSp>
        <p:nvGrpSpPr>
          <p:cNvPr id="401" name="Google Shape;401;p107"/>
          <p:cNvGrpSpPr/>
          <p:nvPr/>
        </p:nvGrpSpPr>
        <p:grpSpPr>
          <a:xfrm rot="5400000" flipH="1">
            <a:off x="2986013" y="-646719"/>
            <a:ext cx="5990462" cy="8151446"/>
            <a:chOff x="1282756" y="26746"/>
            <a:chExt cx="6692755" cy="5156533"/>
          </a:xfrm>
        </p:grpSpPr>
        <p:sp>
          <p:nvSpPr>
            <p:cNvPr id="402" name="Google Shape;402;p10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3" name="Google Shape;403;p10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04" name="Google Shape;404;p107"/>
          <p:cNvSpPr txBox="1">
            <a:spLocks noGrp="1"/>
          </p:cNvSpPr>
          <p:nvPr>
            <p:ph type="title"/>
          </p:nvPr>
        </p:nvSpPr>
        <p:spPr>
          <a:xfrm>
            <a:off x="3537700" y="1473237"/>
            <a:ext cx="4482800" cy="179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5" name="Google Shape;405;p107"/>
          <p:cNvSpPr txBox="1">
            <a:spLocks noGrp="1"/>
          </p:cNvSpPr>
          <p:nvPr>
            <p:ph type="subTitle" idx="1"/>
          </p:nvPr>
        </p:nvSpPr>
        <p:spPr>
          <a:xfrm>
            <a:off x="3574207" y="4176511"/>
            <a:ext cx="3266400" cy="9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406" name="Google Shape;406;p107"/>
          <p:cNvSpPr/>
          <p:nvPr/>
        </p:nvSpPr>
        <p:spPr>
          <a:xfrm>
            <a:off x="1062095" y="14882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7" name="Google Shape;407;p107"/>
          <p:cNvSpPr/>
          <p:nvPr/>
        </p:nvSpPr>
        <p:spPr>
          <a:xfrm rot="-4564996">
            <a:off x="9798545" y="539879"/>
            <a:ext cx="815561" cy="877892"/>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8" name="Google Shape;408;p107"/>
          <p:cNvSpPr/>
          <p:nvPr/>
        </p:nvSpPr>
        <p:spPr>
          <a:xfrm>
            <a:off x="2574767" y="4251900"/>
            <a:ext cx="580333" cy="530133"/>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9" name="Google Shape;409;p107"/>
          <p:cNvSpPr/>
          <p:nvPr/>
        </p:nvSpPr>
        <p:spPr>
          <a:xfrm>
            <a:off x="-216716" y="5786518"/>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0" name="Google Shape;410;p107"/>
          <p:cNvSpPr/>
          <p:nvPr/>
        </p:nvSpPr>
        <p:spPr>
          <a:xfrm rot="-4564996">
            <a:off x="8463750" y="485658"/>
            <a:ext cx="882524" cy="1540927"/>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107"/>
          <p:cNvSpPr/>
          <p:nvPr/>
        </p:nvSpPr>
        <p:spPr>
          <a:xfrm>
            <a:off x="10778867" y="1043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107"/>
          <p:cNvSpPr/>
          <p:nvPr/>
        </p:nvSpPr>
        <p:spPr>
          <a:xfrm>
            <a:off x="10579384" y="-202866"/>
            <a:ext cx="1612600" cy="845367"/>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3" name="Google Shape;413;p107"/>
          <p:cNvSpPr/>
          <p:nvPr/>
        </p:nvSpPr>
        <p:spPr>
          <a:xfrm rot="-4564996">
            <a:off x="8608077" y="1436780"/>
            <a:ext cx="1445131" cy="1755049"/>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4" name="Google Shape;414;p107"/>
          <p:cNvSpPr/>
          <p:nvPr/>
        </p:nvSpPr>
        <p:spPr>
          <a:xfrm>
            <a:off x="491818" y="5095767"/>
            <a:ext cx="1214567" cy="10843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5" name="Google Shape;415;p107"/>
          <p:cNvSpPr/>
          <p:nvPr/>
        </p:nvSpPr>
        <p:spPr>
          <a:xfrm>
            <a:off x="1550018" y="5071267"/>
            <a:ext cx="1498033" cy="170350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6" name="Google Shape;416;p107"/>
          <p:cNvSpPr/>
          <p:nvPr/>
        </p:nvSpPr>
        <p:spPr>
          <a:xfrm>
            <a:off x="1922701" y="4684700"/>
            <a:ext cx="430633" cy="411067"/>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7" name="Google Shape;417;p107"/>
          <p:cNvSpPr/>
          <p:nvPr/>
        </p:nvSpPr>
        <p:spPr>
          <a:xfrm>
            <a:off x="2465800" y="4955300"/>
            <a:ext cx="655667" cy="784933"/>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8" name="Google Shape;418;p107"/>
          <p:cNvSpPr/>
          <p:nvPr/>
        </p:nvSpPr>
        <p:spPr>
          <a:xfrm>
            <a:off x="10228467" y="1044067"/>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9" name="Google Shape;419;p107"/>
          <p:cNvSpPr/>
          <p:nvPr/>
        </p:nvSpPr>
        <p:spPr>
          <a:xfrm>
            <a:off x="7233267" y="1770318"/>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0" name="Google Shape;420;p107"/>
          <p:cNvSpPr/>
          <p:nvPr/>
        </p:nvSpPr>
        <p:spPr>
          <a:xfrm>
            <a:off x="2806518" y="5536267"/>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1" name="Google Shape;421;p107"/>
          <p:cNvSpPr txBox="1">
            <a:spLocks noGrp="1"/>
          </p:cNvSpPr>
          <p:nvPr>
            <p:ph type="title" idx="2"/>
          </p:nvPr>
        </p:nvSpPr>
        <p:spPr>
          <a:xfrm>
            <a:off x="3577633" y="3242997"/>
            <a:ext cx="4482800" cy="91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2"/>
        <p:cNvGrpSpPr/>
        <p:nvPr/>
      </p:nvGrpSpPr>
      <p:grpSpPr>
        <a:xfrm>
          <a:off x="0" y="0"/>
          <a:ext cx="0" cy="0"/>
          <a:chOff x="0" y="0"/>
          <a:chExt cx="0" cy="0"/>
        </a:xfrm>
      </p:grpSpPr>
      <p:sp>
        <p:nvSpPr>
          <p:cNvPr id="423" name="Google Shape;423;p108"/>
          <p:cNvSpPr txBox="1">
            <a:spLocks noGrp="1"/>
          </p:cNvSpPr>
          <p:nvPr>
            <p:ph type="title"/>
          </p:nvPr>
        </p:nvSpPr>
        <p:spPr>
          <a:xfrm>
            <a:off x="987700" y="1856284"/>
            <a:ext cx="10290000" cy="263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8266"/>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424" name="Google Shape;424;p108"/>
          <p:cNvSpPr txBox="1">
            <a:spLocks noGrp="1"/>
          </p:cNvSpPr>
          <p:nvPr>
            <p:ph type="subTitle" idx="1"/>
          </p:nvPr>
        </p:nvSpPr>
        <p:spPr>
          <a:xfrm>
            <a:off x="1377367" y="4345433"/>
            <a:ext cx="94372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425" name="Google Shape;425;p108"/>
          <p:cNvSpPr/>
          <p:nvPr/>
        </p:nvSpPr>
        <p:spPr>
          <a:xfrm rot="5246680">
            <a:off x="-533229" y="5344050"/>
            <a:ext cx="1537060" cy="105586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108"/>
          <p:cNvSpPr/>
          <p:nvPr/>
        </p:nvSpPr>
        <p:spPr>
          <a:xfrm>
            <a:off x="9050978" y="53483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7" name="Google Shape;427;p108"/>
          <p:cNvSpPr/>
          <p:nvPr/>
        </p:nvSpPr>
        <p:spPr>
          <a:xfrm>
            <a:off x="9931802" y="6191392"/>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8" name="Google Shape;428;p108"/>
          <p:cNvSpPr/>
          <p:nvPr/>
        </p:nvSpPr>
        <p:spPr>
          <a:xfrm>
            <a:off x="762419" y="-156300"/>
            <a:ext cx="738639" cy="753389"/>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9" name="Google Shape;429;p108"/>
          <p:cNvSpPr/>
          <p:nvPr/>
        </p:nvSpPr>
        <p:spPr>
          <a:xfrm>
            <a:off x="10808801" y="498020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0" name="Google Shape;430;p108"/>
          <p:cNvSpPr/>
          <p:nvPr/>
        </p:nvSpPr>
        <p:spPr>
          <a:xfrm>
            <a:off x="10971543" y="10133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108"/>
          <p:cNvSpPr/>
          <p:nvPr/>
        </p:nvSpPr>
        <p:spPr>
          <a:xfrm>
            <a:off x="1712557" y="112595"/>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108"/>
          <p:cNvSpPr/>
          <p:nvPr/>
        </p:nvSpPr>
        <p:spPr>
          <a:xfrm>
            <a:off x="98365" y="-27597"/>
            <a:ext cx="538625"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3" name="Google Shape;433;p108"/>
          <p:cNvSpPr/>
          <p:nvPr/>
        </p:nvSpPr>
        <p:spPr>
          <a:xfrm>
            <a:off x="10117537" y="84504"/>
            <a:ext cx="1070640" cy="955869"/>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p108"/>
          <p:cNvSpPr/>
          <p:nvPr/>
        </p:nvSpPr>
        <p:spPr>
          <a:xfrm>
            <a:off x="-13" y="606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5" name="Google Shape;435;p108"/>
          <p:cNvSpPr/>
          <p:nvPr/>
        </p:nvSpPr>
        <p:spPr>
          <a:xfrm>
            <a:off x="11113855" y="5547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6" name="Google Shape;436;p108"/>
          <p:cNvSpPr/>
          <p:nvPr/>
        </p:nvSpPr>
        <p:spPr>
          <a:xfrm>
            <a:off x="1452683" y="825810"/>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7" name="Google Shape;437;p108"/>
          <p:cNvSpPr/>
          <p:nvPr/>
        </p:nvSpPr>
        <p:spPr>
          <a:xfrm>
            <a:off x="11006380" y="174684"/>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8" name="Google Shape;438;p108"/>
          <p:cNvSpPr/>
          <p:nvPr/>
        </p:nvSpPr>
        <p:spPr>
          <a:xfrm>
            <a:off x="955062" y="15330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9" name="Google Shape;439;p108"/>
          <p:cNvSpPr/>
          <p:nvPr/>
        </p:nvSpPr>
        <p:spPr>
          <a:xfrm>
            <a:off x="960791" y="12824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0" name="Google Shape;440;p108"/>
          <p:cNvSpPr/>
          <p:nvPr/>
        </p:nvSpPr>
        <p:spPr>
          <a:xfrm>
            <a:off x="11485137" y="413226"/>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1" name="Google Shape;441;p108"/>
          <p:cNvSpPr/>
          <p:nvPr/>
        </p:nvSpPr>
        <p:spPr>
          <a:xfrm rot="5246680">
            <a:off x="-94365" y="5110895"/>
            <a:ext cx="854209" cy="127308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2" name="Google Shape;442;p108"/>
          <p:cNvSpPr/>
          <p:nvPr/>
        </p:nvSpPr>
        <p:spPr>
          <a:xfrm>
            <a:off x="9740577" y="59877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3" name="Google Shape;443;p108"/>
          <p:cNvSpPr/>
          <p:nvPr/>
        </p:nvSpPr>
        <p:spPr>
          <a:xfrm>
            <a:off x="1173120" y="58407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4" name="Google Shape;444;p108"/>
          <p:cNvSpPr/>
          <p:nvPr/>
        </p:nvSpPr>
        <p:spPr>
          <a:xfrm>
            <a:off x="966520" y="5616943"/>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45" name="Google Shape;445;p108"/>
          <p:cNvSpPr/>
          <p:nvPr/>
        </p:nvSpPr>
        <p:spPr>
          <a:xfrm>
            <a:off x="-125430" y="4330875"/>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4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7"/>
        <p:cNvGrpSpPr/>
        <p:nvPr/>
      </p:nvGrpSpPr>
      <p:grpSpPr>
        <a:xfrm>
          <a:off x="0" y="0"/>
          <a:ext cx="0" cy="0"/>
          <a:chOff x="0" y="0"/>
          <a:chExt cx="0" cy="0"/>
        </a:xfrm>
      </p:grpSpPr>
      <p:grpSp>
        <p:nvGrpSpPr>
          <p:cNvPr id="448" name="Google Shape;448;p110"/>
          <p:cNvGrpSpPr/>
          <p:nvPr/>
        </p:nvGrpSpPr>
        <p:grpSpPr>
          <a:xfrm flipH="1">
            <a:off x="1166872" y="1336034"/>
            <a:ext cx="9930265" cy="5205348"/>
            <a:chOff x="1282756" y="26746"/>
            <a:chExt cx="6692755" cy="5156533"/>
          </a:xfrm>
        </p:grpSpPr>
        <p:sp>
          <p:nvSpPr>
            <p:cNvPr id="449" name="Google Shape;449;p11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0" name="Google Shape;450;p11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51" name="Google Shape;451;p110"/>
          <p:cNvSpPr/>
          <p:nvPr/>
        </p:nvSpPr>
        <p:spPr>
          <a:xfrm>
            <a:off x="565268" y="106967"/>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2" name="Google Shape;452;p110"/>
          <p:cNvSpPr/>
          <p:nvPr/>
        </p:nvSpPr>
        <p:spPr>
          <a:xfrm>
            <a:off x="1300867" y="848134"/>
            <a:ext cx="837933" cy="854700"/>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3" name="Google Shape;453;p110"/>
          <p:cNvSpPr/>
          <p:nvPr/>
        </p:nvSpPr>
        <p:spPr>
          <a:xfrm>
            <a:off x="49133" y="611934"/>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4" name="Google Shape;454;p110"/>
          <p:cNvSpPr/>
          <p:nvPr/>
        </p:nvSpPr>
        <p:spPr>
          <a:xfrm>
            <a:off x="1093468" y="590001"/>
            <a:ext cx="1091833" cy="617567"/>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5" name="Google Shape;455;p110"/>
          <p:cNvSpPr/>
          <p:nvPr/>
        </p:nvSpPr>
        <p:spPr>
          <a:xfrm rot="10800000">
            <a:off x="10429634" y="5811733"/>
            <a:ext cx="1229433" cy="11904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6" name="Google Shape;456;p110"/>
          <p:cNvSpPr/>
          <p:nvPr/>
        </p:nvSpPr>
        <p:spPr>
          <a:xfrm rot="10800000">
            <a:off x="10149534" y="6322233"/>
            <a:ext cx="430633" cy="39340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7" name="Google Shape;457;p110"/>
          <p:cNvSpPr/>
          <p:nvPr/>
        </p:nvSpPr>
        <p:spPr>
          <a:xfrm rot="10800000">
            <a:off x="11946467" y="5256467"/>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8" name="Google Shape;458;p110"/>
          <p:cNvSpPr/>
          <p:nvPr/>
        </p:nvSpPr>
        <p:spPr>
          <a:xfrm rot="10800000">
            <a:off x="10963500" y="4241700"/>
            <a:ext cx="1445200" cy="175513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59" name="Google Shape;459;p110"/>
          <p:cNvSpPr/>
          <p:nvPr/>
        </p:nvSpPr>
        <p:spPr>
          <a:xfrm>
            <a:off x="-571066" y="5104033"/>
            <a:ext cx="1421033" cy="8928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0" name="Google Shape;460;p110"/>
          <p:cNvSpPr/>
          <p:nvPr/>
        </p:nvSpPr>
        <p:spPr>
          <a:xfrm>
            <a:off x="1102801" y="63502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1" name="Google Shape;461;p110"/>
          <p:cNvSpPr/>
          <p:nvPr/>
        </p:nvSpPr>
        <p:spPr>
          <a:xfrm>
            <a:off x="1017734" y="6201400"/>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2" name="Google Shape;462;p110"/>
          <p:cNvSpPr/>
          <p:nvPr/>
        </p:nvSpPr>
        <p:spPr>
          <a:xfrm>
            <a:off x="49133" y="5811768"/>
            <a:ext cx="1442400" cy="100903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3" name="Google Shape;463;p110"/>
          <p:cNvSpPr/>
          <p:nvPr/>
        </p:nvSpPr>
        <p:spPr>
          <a:xfrm>
            <a:off x="10464967" y="991367"/>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4" name="Google Shape;464;p110"/>
          <p:cNvSpPr/>
          <p:nvPr/>
        </p:nvSpPr>
        <p:spPr>
          <a:xfrm>
            <a:off x="11292667" y="1290234"/>
            <a:ext cx="653800" cy="58033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5" name="Google Shape;465;p110"/>
          <p:cNvSpPr/>
          <p:nvPr/>
        </p:nvSpPr>
        <p:spPr>
          <a:xfrm>
            <a:off x="10912567" y="273367"/>
            <a:ext cx="1130867" cy="79980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6" name="Google Shape;466;p110"/>
          <p:cNvSpPr/>
          <p:nvPr/>
        </p:nvSpPr>
        <p:spPr>
          <a:xfrm>
            <a:off x="10704901" y="106967"/>
            <a:ext cx="1208033" cy="118326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67" name="Google Shape;467;p110"/>
          <p:cNvSpPr txBox="1">
            <a:spLocks noGrp="1"/>
          </p:cNvSpPr>
          <p:nvPr>
            <p:ph type="ctrTitle"/>
          </p:nvPr>
        </p:nvSpPr>
        <p:spPr>
          <a:xfrm>
            <a:off x="2250007" y="2127859"/>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68" name="Google Shape;468;p110"/>
          <p:cNvSpPr txBox="1">
            <a:spLocks noGrp="1"/>
          </p:cNvSpPr>
          <p:nvPr>
            <p:ph type="subTitle" idx="1"/>
          </p:nvPr>
        </p:nvSpPr>
        <p:spPr>
          <a:xfrm>
            <a:off x="1817633" y="2685867"/>
            <a:ext cx="2974400" cy="12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69" name="Google Shape;469;p110"/>
          <p:cNvSpPr txBox="1">
            <a:spLocks noGrp="1"/>
          </p:cNvSpPr>
          <p:nvPr>
            <p:ph type="title" idx="2"/>
          </p:nvPr>
        </p:nvSpPr>
        <p:spPr>
          <a:xfrm>
            <a:off x="4740700" y="2127867"/>
            <a:ext cx="1458800" cy="18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0" name="Google Shape;470;p110"/>
          <p:cNvSpPr txBox="1">
            <a:spLocks noGrp="1"/>
          </p:cNvSpPr>
          <p:nvPr>
            <p:ph type="ctrTitle" idx="3"/>
          </p:nvPr>
        </p:nvSpPr>
        <p:spPr>
          <a:xfrm>
            <a:off x="7408240" y="2127859"/>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1" name="Google Shape;471;p110"/>
          <p:cNvSpPr txBox="1">
            <a:spLocks noGrp="1"/>
          </p:cNvSpPr>
          <p:nvPr>
            <p:ph type="subTitle" idx="4"/>
          </p:nvPr>
        </p:nvSpPr>
        <p:spPr>
          <a:xfrm>
            <a:off x="7408200" y="2685867"/>
            <a:ext cx="2974400" cy="12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2" name="Google Shape;472;p110"/>
          <p:cNvSpPr txBox="1">
            <a:spLocks noGrp="1"/>
          </p:cNvSpPr>
          <p:nvPr>
            <p:ph type="title" idx="5"/>
          </p:nvPr>
        </p:nvSpPr>
        <p:spPr>
          <a:xfrm>
            <a:off x="5999633" y="21278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3" name="Google Shape;473;p110"/>
          <p:cNvSpPr txBox="1">
            <a:spLocks noGrp="1"/>
          </p:cNvSpPr>
          <p:nvPr>
            <p:ph type="ctrTitle" idx="6"/>
          </p:nvPr>
        </p:nvSpPr>
        <p:spPr>
          <a:xfrm>
            <a:off x="2250003" y="4089368"/>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4" name="Google Shape;474;p110"/>
          <p:cNvSpPr txBox="1">
            <a:spLocks noGrp="1"/>
          </p:cNvSpPr>
          <p:nvPr>
            <p:ph type="subTitle" idx="7"/>
          </p:nvPr>
        </p:nvSpPr>
        <p:spPr>
          <a:xfrm>
            <a:off x="1817600" y="4647433"/>
            <a:ext cx="2974400" cy="12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5" name="Google Shape;475;p110"/>
          <p:cNvSpPr txBox="1">
            <a:spLocks noGrp="1"/>
          </p:cNvSpPr>
          <p:nvPr>
            <p:ph type="title" idx="8"/>
          </p:nvPr>
        </p:nvSpPr>
        <p:spPr>
          <a:xfrm>
            <a:off x="4737133" y="4089367"/>
            <a:ext cx="1458800" cy="18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476" name="Google Shape;476;p110"/>
          <p:cNvSpPr txBox="1">
            <a:spLocks noGrp="1"/>
          </p:cNvSpPr>
          <p:nvPr>
            <p:ph type="ctrTitle" idx="9"/>
          </p:nvPr>
        </p:nvSpPr>
        <p:spPr>
          <a:xfrm>
            <a:off x="964800" y="387933"/>
            <a:ext cx="10262400" cy="121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solidFill>
                  <a:srgbClr val="4C4B4B"/>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77" name="Google Shape;477;p110"/>
          <p:cNvSpPr txBox="1">
            <a:spLocks noGrp="1"/>
          </p:cNvSpPr>
          <p:nvPr>
            <p:ph type="ctrTitle" idx="13"/>
          </p:nvPr>
        </p:nvSpPr>
        <p:spPr>
          <a:xfrm>
            <a:off x="7408240" y="4089367"/>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478" name="Google Shape;478;p110"/>
          <p:cNvSpPr txBox="1">
            <a:spLocks noGrp="1"/>
          </p:cNvSpPr>
          <p:nvPr>
            <p:ph type="subTitle" idx="14"/>
          </p:nvPr>
        </p:nvSpPr>
        <p:spPr>
          <a:xfrm>
            <a:off x="7408233" y="4647433"/>
            <a:ext cx="2974400" cy="124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479" name="Google Shape;479;p110"/>
          <p:cNvSpPr txBox="1">
            <a:spLocks noGrp="1"/>
          </p:cNvSpPr>
          <p:nvPr>
            <p:ph type="title" idx="15"/>
          </p:nvPr>
        </p:nvSpPr>
        <p:spPr>
          <a:xfrm>
            <a:off x="5996067" y="40893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0"/>
        <p:cNvGrpSpPr/>
        <p:nvPr/>
      </p:nvGrpSpPr>
      <p:grpSpPr>
        <a:xfrm>
          <a:off x="0" y="0"/>
          <a:ext cx="0" cy="0"/>
          <a:chOff x="0" y="0"/>
          <a:chExt cx="0" cy="0"/>
        </a:xfrm>
      </p:grpSpPr>
      <p:grpSp>
        <p:nvGrpSpPr>
          <p:cNvPr id="481" name="Google Shape;481;p111"/>
          <p:cNvGrpSpPr/>
          <p:nvPr/>
        </p:nvGrpSpPr>
        <p:grpSpPr>
          <a:xfrm>
            <a:off x="1241496" y="-95466"/>
            <a:ext cx="9410907" cy="6911127"/>
            <a:chOff x="1282756" y="26746"/>
            <a:chExt cx="6692755" cy="5156533"/>
          </a:xfrm>
        </p:grpSpPr>
        <p:sp>
          <p:nvSpPr>
            <p:cNvPr id="482" name="Google Shape;482;p11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3" name="Google Shape;483;p11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84" name="Google Shape;484;p111"/>
          <p:cNvSpPr/>
          <p:nvPr/>
        </p:nvSpPr>
        <p:spPr>
          <a:xfrm>
            <a:off x="10607752" y="4877580"/>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5" name="Google Shape;485;p111"/>
          <p:cNvSpPr/>
          <p:nvPr/>
        </p:nvSpPr>
        <p:spPr>
          <a:xfrm>
            <a:off x="592578" y="1275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6" name="Google Shape;486;p111"/>
          <p:cNvSpPr/>
          <p:nvPr/>
        </p:nvSpPr>
        <p:spPr>
          <a:xfrm>
            <a:off x="1246935" y="7808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7" name="Google Shape;487;p111"/>
          <p:cNvSpPr/>
          <p:nvPr/>
        </p:nvSpPr>
        <p:spPr>
          <a:xfrm>
            <a:off x="10854934" y="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8" name="Google Shape;488;p111"/>
          <p:cNvSpPr/>
          <p:nvPr/>
        </p:nvSpPr>
        <p:spPr>
          <a:xfrm>
            <a:off x="1088254" y="5936230"/>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89" name="Google Shape;489;p111"/>
          <p:cNvSpPr/>
          <p:nvPr/>
        </p:nvSpPr>
        <p:spPr>
          <a:xfrm>
            <a:off x="137593" y="5726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0" name="Google Shape;490;p111"/>
          <p:cNvSpPr/>
          <p:nvPr/>
        </p:nvSpPr>
        <p:spPr>
          <a:xfrm>
            <a:off x="-89280" y="5448979"/>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1" name="Google Shape;491;p111"/>
          <p:cNvSpPr/>
          <p:nvPr/>
        </p:nvSpPr>
        <p:spPr>
          <a:xfrm>
            <a:off x="10939354" y="5471905"/>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2" name="Google Shape;492;p111"/>
          <p:cNvSpPr/>
          <p:nvPr/>
        </p:nvSpPr>
        <p:spPr>
          <a:xfrm>
            <a:off x="497369" y="1563723"/>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3" name="Google Shape;493;p111"/>
          <p:cNvSpPr/>
          <p:nvPr/>
        </p:nvSpPr>
        <p:spPr>
          <a:xfrm>
            <a:off x="10231049" y="1469892"/>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4" name="Google Shape;494;p111"/>
          <p:cNvSpPr/>
          <p:nvPr/>
        </p:nvSpPr>
        <p:spPr>
          <a:xfrm>
            <a:off x="10972940" y="1405951"/>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5" name="Google Shape;495;p111"/>
          <p:cNvSpPr/>
          <p:nvPr/>
        </p:nvSpPr>
        <p:spPr>
          <a:xfrm>
            <a:off x="322797" y="16104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6" name="Google Shape;496;p111"/>
          <p:cNvSpPr/>
          <p:nvPr/>
        </p:nvSpPr>
        <p:spPr>
          <a:xfrm>
            <a:off x="3609788" y="506328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7" name="Google Shape;497;p111"/>
          <p:cNvSpPr/>
          <p:nvPr/>
        </p:nvSpPr>
        <p:spPr>
          <a:xfrm>
            <a:off x="9945374" y="5395517"/>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8" name="Google Shape;498;p111"/>
          <p:cNvSpPr/>
          <p:nvPr/>
        </p:nvSpPr>
        <p:spPr>
          <a:xfrm>
            <a:off x="881653" y="5712410"/>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99" name="Google Shape;499;p111"/>
          <p:cNvSpPr/>
          <p:nvPr/>
        </p:nvSpPr>
        <p:spPr>
          <a:xfrm>
            <a:off x="4769789" y="4870170"/>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0" name="Google Shape;500;p111"/>
          <p:cNvSpPr/>
          <p:nvPr/>
        </p:nvSpPr>
        <p:spPr>
          <a:xfrm>
            <a:off x="144353" y="5014503"/>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1" name="Google Shape;501;p111"/>
          <p:cNvSpPr/>
          <p:nvPr/>
        </p:nvSpPr>
        <p:spPr>
          <a:xfrm>
            <a:off x="11437005" y="1192797"/>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2" name="Google Shape;502;p111"/>
          <p:cNvSpPr/>
          <p:nvPr/>
        </p:nvSpPr>
        <p:spPr>
          <a:xfrm>
            <a:off x="10829104" y="46660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3" name="Google Shape;503;p111"/>
          <p:cNvSpPr/>
          <p:nvPr/>
        </p:nvSpPr>
        <p:spPr>
          <a:xfrm>
            <a:off x="122228" y="4669357"/>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4" name="Google Shape;504;p111"/>
          <p:cNvSpPr/>
          <p:nvPr/>
        </p:nvSpPr>
        <p:spPr>
          <a:xfrm>
            <a:off x="1054277" y="5588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5" name="Google Shape;505;p111"/>
          <p:cNvSpPr/>
          <p:nvPr/>
        </p:nvSpPr>
        <p:spPr>
          <a:xfrm rot="-1644660">
            <a:off x="10515131" y="6133483"/>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06" name="Google Shape;506;p111"/>
          <p:cNvSpPr txBox="1">
            <a:spLocks noGrp="1"/>
          </p:cNvSpPr>
          <p:nvPr>
            <p:ph type="title"/>
          </p:nvPr>
        </p:nvSpPr>
        <p:spPr>
          <a:xfrm>
            <a:off x="2964800" y="995233"/>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7" name="Google Shape;507;p111"/>
          <p:cNvSpPr txBox="1">
            <a:spLocks noGrp="1"/>
          </p:cNvSpPr>
          <p:nvPr>
            <p:ph type="subTitle" idx="1"/>
          </p:nvPr>
        </p:nvSpPr>
        <p:spPr>
          <a:xfrm>
            <a:off x="2964800" y="1773100"/>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08" name="Google Shape;508;p111"/>
          <p:cNvSpPr txBox="1">
            <a:spLocks noGrp="1"/>
          </p:cNvSpPr>
          <p:nvPr>
            <p:ph type="title" idx="2"/>
          </p:nvPr>
        </p:nvSpPr>
        <p:spPr>
          <a:xfrm>
            <a:off x="2964800" y="2605748"/>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09" name="Google Shape;509;p111"/>
          <p:cNvSpPr txBox="1">
            <a:spLocks noGrp="1"/>
          </p:cNvSpPr>
          <p:nvPr>
            <p:ph type="subTitle" idx="3"/>
          </p:nvPr>
        </p:nvSpPr>
        <p:spPr>
          <a:xfrm>
            <a:off x="2964800" y="3406192"/>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510" name="Google Shape;510;p111"/>
          <p:cNvSpPr txBox="1">
            <a:spLocks noGrp="1"/>
          </p:cNvSpPr>
          <p:nvPr>
            <p:ph type="title" idx="4"/>
          </p:nvPr>
        </p:nvSpPr>
        <p:spPr>
          <a:xfrm>
            <a:off x="2964800" y="4252584"/>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511" name="Google Shape;511;p111"/>
          <p:cNvSpPr txBox="1">
            <a:spLocks noGrp="1"/>
          </p:cNvSpPr>
          <p:nvPr>
            <p:ph type="subTitle" idx="5"/>
          </p:nvPr>
        </p:nvSpPr>
        <p:spPr>
          <a:xfrm>
            <a:off x="2964800" y="5064351"/>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2"/>
        <p:cNvGrpSpPr/>
        <p:nvPr/>
      </p:nvGrpSpPr>
      <p:grpSpPr>
        <a:xfrm>
          <a:off x="0" y="0"/>
          <a:ext cx="0" cy="0"/>
          <a:chOff x="0" y="0"/>
          <a:chExt cx="0" cy="0"/>
        </a:xfrm>
      </p:grpSpPr>
      <p:grpSp>
        <p:nvGrpSpPr>
          <p:cNvPr id="513" name="Google Shape;513;p112"/>
          <p:cNvGrpSpPr/>
          <p:nvPr/>
        </p:nvGrpSpPr>
        <p:grpSpPr>
          <a:xfrm rot="5400000" flipH="1">
            <a:off x="3100710" y="-286110"/>
            <a:ext cx="5990462" cy="7430219"/>
            <a:chOff x="1282756" y="26746"/>
            <a:chExt cx="6692755" cy="5156533"/>
          </a:xfrm>
        </p:grpSpPr>
        <p:sp>
          <p:nvSpPr>
            <p:cNvPr id="514" name="Google Shape;514;p11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5" name="Google Shape;515;p11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16" name="Google Shape;516;p112"/>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7" name="Google Shape;517;p112"/>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8" name="Google Shape;518;p112"/>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19" name="Google Shape;519;p112"/>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0" name="Google Shape;520;p112"/>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1" name="Google Shape;521;p112"/>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2" name="Google Shape;522;p112"/>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3" name="Google Shape;523;p112"/>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4" name="Google Shape;524;p112"/>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5" name="Google Shape;525;p112"/>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6" name="Google Shape;526;p112"/>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7" name="Google Shape;527;p112"/>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8" name="Google Shape;528;p112"/>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29" name="Google Shape;529;p112"/>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0" name="Google Shape;530;p112"/>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1" name="Google Shape;531;p112"/>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2" name="Google Shape;532;p112"/>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3" name="Google Shape;533;p112"/>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4" name="Google Shape;534;p112"/>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5" name="Google Shape;535;p112"/>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6" name="Google Shape;536;p112"/>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7" name="Google Shape;537;p112"/>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8" name="Google Shape;538;p112"/>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39" name="Google Shape;539;p112"/>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0" name="Google Shape;540;p112"/>
          <p:cNvSpPr txBox="1">
            <a:spLocks noGrp="1"/>
          </p:cNvSpPr>
          <p:nvPr>
            <p:ph type="title"/>
          </p:nvPr>
        </p:nvSpPr>
        <p:spPr>
          <a:xfrm>
            <a:off x="3854533" y="3242199"/>
            <a:ext cx="4482800" cy="80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541" name="Google Shape;541;p112"/>
          <p:cNvSpPr txBox="1">
            <a:spLocks noGrp="1"/>
          </p:cNvSpPr>
          <p:nvPr>
            <p:ph type="title" idx="2"/>
          </p:nvPr>
        </p:nvSpPr>
        <p:spPr>
          <a:xfrm>
            <a:off x="3854533" y="1479767"/>
            <a:ext cx="4482800" cy="16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542" name="Google Shape;542;p112"/>
          <p:cNvSpPr txBox="1">
            <a:spLocks noGrp="1"/>
          </p:cNvSpPr>
          <p:nvPr>
            <p:ph type="subTitle" idx="1"/>
          </p:nvPr>
        </p:nvSpPr>
        <p:spPr>
          <a:xfrm>
            <a:off x="4653865" y="4193212"/>
            <a:ext cx="3076000" cy="9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Đầu trang của Phần"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3"/>
        <p:cNvGrpSpPr/>
        <p:nvPr/>
      </p:nvGrpSpPr>
      <p:grpSpPr>
        <a:xfrm>
          <a:off x="0" y="0"/>
          <a:ext cx="0" cy="0"/>
          <a:chOff x="0" y="0"/>
          <a:chExt cx="0" cy="0"/>
        </a:xfrm>
      </p:grpSpPr>
      <p:grpSp>
        <p:nvGrpSpPr>
          <p:cNvPr id="544" name="Google Shape;544;p113"/>
          <p:cNvGrpSpPr/>
          <p:nvPr/>
        </p:nvGrpSpPr>
        <p:grpSpPr>
          <a:xfrm flipH="1">
            <a:off x="2062500" y="1299167"/>
            <a:ext cx="8067002" cy="5205348"/>
            <a:chOff x="1282756" y="26746"/>
            <a:chExt cx="6692755" cy="5156533"/>
          </a:xfrm>
        </p:grpSpPr>
        <p:sp>
          <p:nvSpPr>
            <p:cNvPr id="545" name="Google Shape;545;p1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6" name="Google Shape;546;p1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47" name="Google Shape;547;p113"/>
          <p:cNvSpPr/>
          <p:nvPr/>
        </p:nvSpPr>
        <p:spPr>
          <a:xfrm>
            <a:off x="595200" y="1035767"/>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8" name="Google Shape;548;p113"/>
          <p:cNvSpPr/>
          <p:nvPr/>
        </p:nvSpPr>
        <p:spPr>
          <a:xfrm>
            <a:off x="1025734" y="1457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49" name="Google Shape;549;p113"/>
          <p:cNvSpPr/>
          <p:nvPr/>
        </p:nvSpPr>
        <p:spPr>
          <a:xfrm>
            <a:off x="392000" y="2266000"/>
            <a:ext cx="1238733" cy="11904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0" name="Google Shape;550;p113"/>
          <p:cNvSpPr/>
          <p:nvPr/>
        </p:nvSpPr>
        <p:spPr>
          <a:xfrm>
            <a:off x="901800" y="174367"/>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1" name="Google Shape;551;p113"/>
          <p:cNvSpPr/>
          <p:nvPr/>
        </p:nvSpPr>
        <p:spPr>
          <a:xfrm>
            <a:off x="2062500" y="1105334"/>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2" name="Google Shape;552;p113"/>
          <p:cNvSpPr/>
          <p:nvPr/>
        </p:nvSpPr>
        <p:spPr>
          <a:xfrm>
            <a:off x="203201" y="1947400"/>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3" name="Google Shape;553;p113"/>
          <p:cNvSpPr/>
          <p:nvPr/>
        </p:nvSpPr>
        <p:spPr>
          <a:xfrm>
            <a:off x="3211268" y="1654101"/>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4" name="Google Shape;554;p113"/>
          <p:cNvSpPr/>
          <p:nvPr/>
        </p:nvSpPr>
        <p:spPr>
          <a:xfrm>
            <a:off x="3401033" y="2428200"/>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5" name="Google Shape;555;p113"/>
          <p:cNvSpPr/>
          <p:nvPr/>
        </p:nvSpPr>
        <p:spPr>
          <a:xfrm>
            <a:off x="10057434" y="4185968"/>
            <a:ext cx="611033" cy="66683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6" name="Google Shape;556;p113"/>
          <p:cNvSpPr/>
          <p:nvPr/>
        </p:nvSpPr>
        <p:spPr>
          <a:xfrm>
            <a:off x="9766333" y="5451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7" name="Google Shape;557;p113"/>
          <p:cNvSpPr/>
          <p:nvPr/>
        </p:nvSpPr>
        <p:spPr>
          <a:xfrm>
            <a:off x="11401734" y="5711134"/>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8" name="Google Shape;558;p113"/>
          <p:cNvSpPr/>
          <p:nvPr/>
        </p:nvSpPr>
        <p:spPr>
          <a:xfrm>
            <a:off x="1627000" y="1877567"/>
            <a:ext cx="22333" cy="19867"/>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59" name="Google Shape;559;p113"/>
          <p:cNvSpPr/>
          <p:nvPr/>
        </p:nvSpPr>
        <p:spPr>
          <a:xfrm>
            <a:off x="11112534" y="6302001"/>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0" name="Google Shape;560;p113"/>
          <p:cNvSpPr/>
          <p:nvPr/>
        </p:nvSpPr>
        <p:spPr>
          <a:xfrm>
            <a:off x="1755133" y="2479200"/>
            <a:ext cx="969067" cy="144426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1" name="Google Shape;561;p113"/>
          <p:cNvSpPr/>
          <p:nvPr/>
        </p:nvSpPr>
        <p:spPr>
          <a:xfrm rot="8100000">
            <a:off x="10858336" y="4482871"/>
            <a:ext cx="837925" cy="854692"/>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2" name="Google Shape;562;p113"/>
          <p:cNvSpPr/>
          <p:nvPr/>
        </p:nvSpPr>
        <p:spPr>
          <a:xfrm rot="8100000">
            <a:off x="11041726" y="4798000"/>
            <a:ext cx="1091823" cy="61756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3" name="Google Shape;563;p113"/>
          <p:cNvSpPr/>
          <p:nvPr/>
        </p:nvSpPr>
        <p:spPr>
          <a:xfrm rot="8829132">
            <a:off x="-261079" y="415793"/>
            <a:ext cx="1498008" cy="1703471"/>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4" name="Google Shape;564;p113"/>
          <p:cNvSpPr/>
          <p:nvPr/>
        </p:nvSpPr>
        <p:spPr>
          <a:xfrm>
            <a:off x="9999834" y="4852801"/>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5" name="Google Shape;565;p113"/>
          <p:cNvSpPr/>
          <p:nvPr/>
        </p:nvSpPr>
        <p:spPr>
          <a:xfrm>
            <a:off x="9604985" y="2961433"/>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6" name="Google Shape;566;p113"/>
          <p:cNvSpPr/>
          <p:nvPr/>
        </p:nvSpPr>
        <p:spPr>
          <a:xfrm>
            <a:off x="10885820" y="3684433"/>
            <a:ext cx="751281" cy="66686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67" name="Google Shape;567;p113"/>
          <p:cNvSpPr txBox="1">
            <a:spLocks noGrp="1"/>
          </p:cNvSpPr>
          <p:nvPr>
            <p:ph type="ctrTitle"/>
          </p:nvPr>
        </p:nvSpPr>
        <p:spPr>
          <a:xfrm>
            <a:off x="2925800" y="2479200"/>
            <a:ext cx="6340400" cy="125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solidFill>
                  <a:srgbClr val="4C4B4B"/>
                </a:solidFill>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
        <p:nvSpPr>
          <p:cNvPr id="568" name="Google Shape;568;p113"/>
          <p:cNvSpPr txBox="1">
            <a:spLocks noGrp="1"/>
          </p:cNvSpPr>
          <p:nvPr>
            <p:ph type="subTitle" idx="1"/>
          </p:nvPr>
        </p:nvSpPr>
        <p:spPr>
          <a:xfrm>
            <a:off x="2925800" y="3864600"/>
            <a:ext cx="6340400" cy="188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solidFill>
                  <a:srgbClr val="4C4B4B"/>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69"/>
        <p:cNvGrpSpPr/>
        <p:nvPr/>
      </p:nvGrpSpPr>
      <p:grpSpPr>
        <a:xfrm>
          <a:off x="0" y="0"/>
          <a:ext cx="0" cy="0"/>
          <a:chOff x="0" y="0"/>
          <a:chExt cx="0" cy="0"/>
        </a:xfrm>
      </p:grpSpPr>
      <p:sp>
        <p:nvSpPr>
          <p:cNvPr id="570" name="Google Shape;570;p114"/>
          <p:cNvSpPr txBox="1">
            <a:spLocks noGrp="1"/>
          </p:cNvSpPr>
          <p:nvPr>
            <p:ph type="subTitle" idx="1"/>
          </p:nvPr>
        </p:nvSpPr>
        <p:spPr>
          <a:xfrm>
            <a:off x="1389900" y="2855999"/>
            <a:ext cx="4218400" cy="18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571" name="Google Shape;571;p114"/>
          <p:cNvSpPr/>
          <p:nvPr/>
        </p:nvSpPr>
        <p:spPr>
          <a:xfrm>
            <a:off x="10734145" y="96234"/>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2" name="Google Shape;572;p114"/>
          <p:cNvSpPr/>
          <p:nvPr/>
        </p:nvSpPr>
        <p:spPr>
          <a:xfrm>
            <a:off x="11331569" y="7635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3" name="Google Shape;573;p114"/>
          <p:cNvSpPr/>
          <p:nvPr/>
        </p:nvSpPr>
        <p:spPr>
          <a:xfrm>
            <a:off x="10279159" y="541375"/>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4" name="Google Shape;574;p114"/>
          <p:cNvSpPr/>
          <p:nvPr/>
        </p:nvSpPr>
        <p:spPr>
          <a:xfrm>
            <a:off x="10662502" y="1723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5" name="Google Shape;575;p114"/>
          <p:cNvSpPr/>
          <p:nvPr/>
        </p:nvSpPr>
        <p:spPr>
          <a:xfrm>
            <a:off x="10237963" y="15669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6" name="Google Shape;576;p114"/>
          <p:cNvSpPr/>
          <p:nvPr/>
        </p:nvSpPr>
        <p:spPr>
          <a:xfrm>
            <a:off x="11195844" y="527609"/>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7" name="Google Shape;577;p114"/>
          <p:cNvSpPr/>
          <p:nvPr/>
        </p:nvSpPr>
        <p:spPr>
          <a:xfrm rot="1039124">
            <a:off x="6087346" y="4509429"/>
            <a:ext cx="738607" cy="75338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8" name="Google Shape;578;p114"/>
          <p:cNvSpPr/>
          <p:nvPr/>
        </p:nvSpPr>
        <p:spPr>
          <a:xfrm rot="-5705381">
            <a:off x="1672434" y="6280351"/>
            <a:ext cx="1252607" cy="786981"/>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79" name="Google Shape;579;p114"/>
          <p:cNvSpPr/>
          <p:nvPr/>
        </p:nvSpPr>
        <p:spPr>
          <a:xfrm rot="1039124">
            <a:off x="5159939" y="5608917"/>
            <a:ext cx="1250943" cy="574655"/>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0" name="Google Shape;580;p114"/>
          <p:cNvSpPr/>
          <p:nvPr/>
        </p:nvSpPr>
        <p:spPr>
          <a:xfrm rot="1039124">
            <a:off x="4112481" y="6115791"/>
            <a:ext cx="1421447" cy="74515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1" name="Google Shape;581;p114"/>
          <p:cNvSpPr/>
          <p:nvPr/>
        </p:nvSpPr>
        <p:spPr>
          <a:xfrm rot="1039124">
            <a:off x="2888537" y="6181153"/>
            <a:ext cx="1291108" cy="11526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2" name="Google Shape;582;p114"/>
          <p:cNvSpPr/>
          <p:nvPr/>
        </p:nvSpPr>
        <p:spPr>
          <a:xfrm rot="1039124">
            <a:off x="3190516" y="5342888"/>
            <a:ext cx="1271421" cy="88942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3" name="Google Shape;583;p114"/>
          <p:cNvSpPr/>
          <p:nvPr/>
        </p:nvSpPr>
        <p:spPr>
          <a:xfrm rot="-4850917">
            <a:off x="5028685" y="5093367"/>
            <a:ext cx="854252" cy="127315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4" name="Google Shape;584;p114"/>
          <p:cNvSpPr/>
          <p:nvPr/>
        </p:nvSpPr>
        <p:spPr>
          <a:xfrm rot="1314892">
            <a:off x="6823714" y="4581844"/>
            <a:ext cx="1070637" cy="9558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5" name="Google Shape;585;p114"/>
          <p:cNvSpPr/>
          <p:nvPr/>
        </p:nvSpPr>
        <p:spPr>
          <a:xfrm rot="1314892">
            <a:off x="7801672" y="4598781"/>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6" name="Google Shape;586;p114"/>
          <p:cNvSpPr/>
          <p:nvPr/>
        </p:nvSpPr>
        <p:spPr>
          <a:xfrm rot="1314892">
            <a:off x="7399120" y="3714971"/>
            <a:ext cx="577968" cy="691917"/>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87" name="Google Shape;587;p114"/>
          <p:cNvSpPr txBox="1">
            <a:spLocks noGrp="1"/>
          </p:cNvSpPr>
          <p:nvPr>
            <p:ph type="ctrTitle"/>
          </p:nvPr>
        </p:nvSpPr>
        <p:spPr>
          <a:xfrm>
            <a:off x="963200" y="467756"/>
            <a:ext cx="10265600" cy="12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88"/>
        <p:cNvGrpSpPr/>
        <p:nvPr/>
      </p:nvGrpSpPr>
      <p:grpSpPr>
        <a:xfrm>
          <a:off x="0" y="0"/>
          <a:ext cx="0" cy="0"/>
          <a:chOff x="0" y="0"/>
          <a:chExt cx="0" cy="0"/>
        </a:xfrm>
      </p:grpSpPr>
      <p:grpSp>
        <p:nvGrpSpPr>
          <p:cNvPr id="589" name="Google Shape;589;p115"/>
          <p:cNvGrpSpPr/>
          <p:nvPr/>
        </p:nvGrpSpPr>
        <p:grpSpPr>
          <a:xfrm rot="10800000">
            <a:off x="1509356" y="354517"/>
            <a:ext cx="9410907" cy="6911127"/>
            <a:chOff x="1282756" y="26746"/>
            <a:chExt cx="6692755" cy="5156533"/>
          </a:xfrm>
        </p:grpSpPr>
        <p:sp>
          <p:nvSpPr>
            <p:cNvPr id="590" name="Google Shape;590;p1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1" name="Google Shape;591;p1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592" name="Google Shape;592;p115"/>
          <p:cNvSpPr/>
          <p:nvPr/>
        </p:nvSpPr>
        <p:spPr>
          <a:xfrm rot="10800000">
            <a:off x="16907" y="1236708"/>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3" name="Google Shape;593;p115"/>
          <p:cNvSpPr/>
          <p:nvPr/>
        </p:nvSpPr>
        <p:spPr>
          <a:xfrm rot="10800000">
            <a:off x="10143591" y="6538490"/>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4" name="Google Shape;594;p115"/>
          <p:cNvSpPr/>
          <p:nvPr/>
        </p:nvSpPr>
        <p:spPr>
          <a:xfrm rot="10800000">
            <a:off x="10176187" y="563590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5" name="Google Shape;595;p115"/>
          <p:cNvSpPr/>
          <p:nvPr/>
        </p:nvSpPr>
        <p:spPr>
          <a:xfrm rot="10800000">
            <a:off x="52541" y="5894586"/>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6" name="Google Shape;596;p115"/>
          <p:cNvSpPr/>
          <p:nvPr/>
        </p:nvSpPr>
        <p:spPr>
          <a:xfrm rot="10800000">
            <a:off x="9705300" y="-34265"/>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7" name="Google Shape;597;p115"/>
          <p:cNvSpPr/>
          <p:nvPr/>
        </p:nvSpPr>
        <p:spPr>
          <a:xfrm rot="10800000">
            <a:off x="11095361" y="5872826"/>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8" name="Google Shape;598;p115"/>
          <p:cNvSpPr/>
          <p:nvPr/>
        </p:nvSpPr>
        <p:spPr>
          <a:xfrm rot="10800000">
            <a:off x="11473058" y="362808"/>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599" name="Google Shape;599;p115"/>
          <p:cNvSpPr/>
          <p:nvPr/>
        </p:nvSpPr>
        <p:spPr>
          <a:xfrm rot="10800000">
            <a:off x="-30234" y="911269"/>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0" name="Google Shape;600;p115"/>
          <p:cNvSpPr/>
          <p:nvPr/>
        </p:nvSpPr>
        <p:spPr>
          <a:xfrm rot="10800000">
            <a:off x="10413398" y="503177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1" name="Google Shape;601;p115"/>
          <p:cNvSpPr/>
          <p:nvPr/>
        </p:nvSpPr>
        <p:spPr>
          <a:xfrm rot="10800000">
            <a:off x="846968" y="4650950"/>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2" name="Google Shape;602;p115"/>
          <p:cNvSpPr/>
          <p:nvPr/>
        </p:nvSpPr>
        <p:spPr>
          <a:xfrm rot="10800000">
            <a:off x="809217" y="5417446"/>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3" name="Google Shape;603;p115"/>
          <p:cNvSpPr/>
          <p:nvPr/>
        </p:nvSpPr>
        <p:spPr>
          <a:xfrm rot="10800000">
            <a:off x="11458567" y="5197380"/>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4" name="Google Shape;604;p115"/>
          <p:cNvSpPr/>
          <p:nvPr/>
        </p:nvSpPr>
        <p:spPr>
          <a:xfrm rot="10800000">
            <a:off x="8548681" y="210322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5" name="Google Shape;605;p115"/>
          <p:cNvSpPr/>
          <p:nvPr/>
        </p:nvSpPr>
        <p:spPr>
          <a:xfrm rot="10800000">
            <a:off x="1332654" y="395700"/>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6" name="Google Shape;606;p115"/>
          <p:cNvSpPr/>
          <p:nvPr/>
        </p:nvSpPr>
        <p:spPr>
          <a:xfrm rot="10800000">
            <a:off x="9858599" y="712578"/>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7" name="Google Shape;607;p115"/>
          <p:cNvSpPr/>
          <p:nvPr/>
        </p:nvSpPr>
        <p:spPr>
          <a:xfrm rot="10800000">
            <a:off x="7384569" y="2274563"/>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8" name="Google Shape;608;p115"/>
          <p:cNvSpPr/>
          <p:nvPr/>
        </p:nvSpPr>
        <p:spPr>
          <a:xfrm rot="10800000">
            <a:off x="11020548" y="1450651"/>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9" name="Google Shape;609;p115"/>
          <p:cNvSpPr/>
          <p:nvPr/>
        </p:nvSpPr>
        <p:spPr>
          <a:xfrm rot="10800000">
            <a:off x="-89279" y="5273973"/>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0" name="Google Shape;610;p115"/>
          <p:cNvSpPr/>
          <p:nvPr/>
        </p:nvSpPr>
        <p:spPr>
          <a:xfrm rot="10800000">
            <a:off x="478424" y="1230986"/>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1" name="Google Shape;611;p115"/>
          <p:cNvSpPr/>
          <p:nvPr/>
        </p:nvSpPr>
        <p:spPr>
          <a:xfrm rot="10800000">
            <a:off x="10974653" y="1457773"/>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2" name="Google Shape;612;p115"/>
          <p:cNvSpPr/>
          <p:nvPr/>
        </p:nvSpPr>
        <p:spPr>
          <a:xfrm rot="10800000">
            <a:off x="10145032" y="6066918"/>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3" name="Google Shape;613;p115"/>
          <p:cNvSpPr/>
          <p:nvPr/>
        </p:nvSpPr>
        <p:spPr>
          <a:xfrm rot="9155340">
            <a:off x="375204" y="147268"/>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14"/>
        <p:cNvGrpSpPr/>
        <p:nvPr/>
      </p:nvGrpSpPr>
      <p:grpSpPr>
        <a:xfrm>
          <a:off x="0" y="0"/>
          <a:ext cx="0" cy="0"/>
          <a:chOff x="0" y="0"/>
          <a:chExt cx="0" cy="0"/>
        </a:xfrm>
      </p:grpSpPr>
      <p:sp>
        <p:nvSpPr>
          <p:cNvPr id="615" name="Google Shape;615;p116"/>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6" name="Google Shape;616;p116"/>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7" name="Google Shape;617;p116"/>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8" name="Google Shape;618;p116"/>
          <p:cNvSpPr/>
          <p:nvPr/>
        </p:nvSpPr>
        <p:spPr>
          <a:xfrm>
            <a:off x="10815934" y="229905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9" name="Google Shape;619;p116"/>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0" name="Google Shape;620;p116"/>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1" name="Google Shape;621;p116"/>
          <p:cNvSpPr/>
          <p:nvPr/>
        </p:nvSpPr>
        <p:spPr>
          <a:xfrm>
            <a:off x="8265754" y="6144770"/>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2" name="Google Shape;622;p116"/>
          <p:cNvSpPr/>
          <p:nvPr/>
        </p:nvSpPr>
        <p:spPr>
          <a:xfrm>
            <a:off x="124522" y="2149347"/>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3" name="Google Shape;623;p116"/>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4" name="Google Shape;624;p116"/>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5" name="Google Shape;625;p116"/>
          <p:cNvSpPr/>
          <p:nvPr/>
        </p:nvSpPr>
        <p:spPr>
          <a:xfrm>
            <a:off x="11015971" y="2732890"/>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6" name="Google Shape;626;p116"/>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7" name="Google Shape;627;p116"/>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8" name="Google Shape;628;p116"/>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9" name="Google Shape;629;p116"/>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0" name="Google Shape;630;p116"/>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1" name="Google Shape;631;p116"/>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2" name="Google Shape;632;p116"/>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3" name="Google Shape;633;p116"/>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4" name="Google Shape;634;p116"/>
          <p:cNvSpPr/>
          <p:nvPr/>
        </p:nvSpPr>
        <p:spPr>
          <a:xfrm>
            <a:off x="1985707" y="5709135"/>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5" name="Google Shape;635;p116"/>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6" name="Google Shape;636;p116"/>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7" name="Google Shape;637;p116"/>
          <p:cNvSpPr/>
          <p:nvPr/>
        </p:nvSpPr>
        <p:spPr>
          <a:xfrm rot="3660777">
            <a:off x="-17573" y="4080451"/>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8" name="Google Shape;638;p116"/>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9"/>
        <p:cNvGrpSpPr/>
        <p:nvPr/>
      </p:nvGrpSpPr>
      <p:grpSpPr>
        <a:xfrm>
          <a:off x="0" y="0"/>
          <a:ext cx="0" cy="0"/>
          <a:chOff x="0" y="0"/>
          <a:chExt cx="0" cy="0"/>
        </a:xfrm>
      </p:grpSpPr>
      <p:sp>
        <p:nvSpPr>
          <p:cNvPr id="640" name="Google Shape;640;p117"/>
          <p:cNvSpPr txBox="1">
            <a:spLocks noGrp="1"/>
          </p:cNvSpPr>
          <p:nvPr>
            <p:ph type="ctrTitle"/>
          </p:nvPr>
        </p:nvSpPr>
        <p:spPr>
          <a:xfrm>
            <a:off x="960000" y="2023700"/>
            <a:ext cx="5755600" cy="196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641" name="Google Shape;641;p117"/>
          <p:cNvSpPr txBox="1">
            <a:spLocks noGrp="1"/>
          </p:cNvSpPr>
          <p:nvPr>
            <p:ph type="subTitle" idx="1"/>
          </p:nvPr>
        </p:nvSpPr>
        <p:spPr>
          <a:xfrm>
            <a:off x="955433" y="4232300"/>
            <a:ext cx="5764800" cy="60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33">
                <a:solidFill>
                  <a:srgbClr val="9D6ED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642" name="Google Shape;642;p117"/>
          <p:cNvSpPr/>
          <p:nvPr/>
        </p:nvSpPr>
        <p:spPr>
          <a:xfrm>
            <a:off x="5123194"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3" name="Google Shape;643;p117"/>
          <p:cNvSpPr/>
          <p:nvPr/>
        </p:nvSpPr>
        <p:spPr>
          <a:xfrm>
            <a:off x="2517078" y="56222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4" name="Google Shape;644;p117"/>
          <p:cNvSpPr/>
          <p:nvPr/>
        </p:nvSpPr>
        <p:spPr>
          <a:xfrm>
            <a:off x="976411" y="1014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5" name="Google Shape;645;p117"/>
          <p:cNvSpPr/>
          <p:nvPr/>
        </p:nvSpPr>
        <p:spPr>
          <a:xfrm>
            <a:off x="10274527" y="12339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6" name="Google Shape;646;p117"/>
          <p:cNvSpPr/>
          <p:nvPr/>
        </p:nvSpPr>
        <p:spPr>
          <a:xfrm>
            <a:off x="5776194" y="5369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7" name="Google Shape;647;p117"/>
          <p:cNvSpPr/>
          <p:nvPr/>
        </p:nvSpPr>
        <p:spPr>
          <a:xfrm>
            <a:off x="5311427" y="6011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8" name="Google Shape;648;p117"/>
          <p:cNvSpPr/>
          <p:nvPr/>
        </p:nvSpPr>
        <p:spPr>
          <a:xfrm>
            <a:off x="9047427" y="593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49" name="Google Shape;649;p117"/>
          <p:cNvSpPr/>
          <p:nvPr/>
        </p:nvSpPr>
        <p:spPr>
          <a:xfrm rot="198691">
            <a:off x="3882141" y="5247920"/>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0" name="Google Shape;650;p117"/>
          <p:cNvSpPr/>
          <p:nvPr/>
        </p:nvSpPr>
        <p:spPr>
          <a:xfrm rot="-4032455">
            <a:off x="2878326" y="433535"/>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1" name="Google Shape;651;p117"/>
          <p:cNvSpPr/>
          <p:nvPr/>
        </p:nvSpPr>
        <p:spPr>
          <a:xfrm rot="5400000">
            <a:off x="664968" y="43169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2" name="Google Shape;652;p117"/>
          <p:cNvSpPr/>
          <p:nvPr/>
        </p:nvSpPr>
        <p:spPr>
          <a:xfrm rot="5400000">
            <a:off x="965451" y="6468043"/>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3" name="Google Shape;653;p117"/>
          <p:cNvSpPr/>
          <p:nvPr/>
        </p:nvSpPr>
        <p:spPr>
          <a:xfrm rot="5400000">
            <a:off x="8431648" y="1872177"/>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4" name="Google Shape;654;p117"/>
          <p:cNvSpPr/>
          <p:nvPr/>
        </p:nvSpPr>
        <p:spPr>
          <a:xfrm rot="684164">
            <a:off x="4251030" y="1245955"/>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5" name="Google Shape;655;p117"/>
          <p:cNvSpPr/>
          <p:nvPr/>
        </p:nvSpPr>
        <p:spPr>
          <a:xfrm rot="1746969">
            <a:off x="2349328" y="1266381"/>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6" name="Google Shape;656;p117"/>
          <p:cNvSpPr/>
          <p:nvPr/>
        </p:nvSpPr>
        <p:spPr>
          <a:xfrm rot="684164">
            <a:off x="11330063" y="680422"/>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7" name="Google Shape;657;p117"/>
          <p:cNvSpPr/>
          <p:nvPr/>
        </p:nvSpPr>
        <p:spPr>
          <a:xfrm>
            <a:off x="10212461" y="58517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8" name="Google Shape;658;p117"/>
          <p:cNvSpPr/>
          <p:nvPr/>
        </p:nvSpPr>
        <p:spPr>
          <a:xfrm rot="5400000">
            <a:off x="10771401" y="5249971"/>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59" name="Google Shape;659;p117"/>
          <p:cNvSpPr/>
          <p:nvPr/>
        </p:nvSpPr>
        <p:spPr>
          <a:xfrm rot="198691">
            <a:off x="7363274" y="2370487"/>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3"/>
        <p:cNvGrpSpPr/>
        <p:nvPr/>
      </p:nvGrpSpPr>
      <p:grpSpPr>
        <a:xfrm>
          <a:off x="0" y="0"/>
          <a:ext cx="0" cy="0"/>
          <a:chOff x="0" y="0"/>
          <a:chExt cx="0" cy="0"/>
        </a:xfrm>
      </p:grpSpPr>
      <p:grpSp>
        <p:nvGrpSpPr>
          <p:cNvPr id="664" name="Google Shape;664;p28"/>
          <p:cNvGrpSpPr/>
          <p:nvPr/>
        </p:nvGrpSpPr>
        <p:grpSpPr>
          <a:xfrm rot="5400000" flipH="1">
            <a:off x="3100710" y="-286110"/>
            <a:ext cx="5990462" cy="7430219"/>
            <a:chOff x="1282756" y="26746"/>
            <a:chExt cx="6692755" cy="5156533"/>
          </a:xfrm>
        </p:grpSpPr>
        <p:sp>
          <p:nvSpPr>
            <p:cNvPr id="665" name="Google Shape;665;p28"/>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6" name="Google Shape;666;p28"/>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67" name="Google Shape;667;p28"/>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8" name="Google Shape;668;p28"/>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69" name="Google Shape;669;p28"/>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0" name="Google Shape;670;p28"/>
          <p:cNvSpPr/>
          <p:nvPr/>
        </p:nvSpPr>
        <p:spPr>
          <a:xfrm>
            <a:off x="8829134" y="152038"/>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1" name="Google Shape;671;p28"/>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2" name="Google Shape;672;p28"/>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3" name="Google Shape;673;p28"/>
          <p:cNvSpPr/>
          <p:nvPr/>
        </p:nvSpPr>
        <p:spPr>
          <a:xfrm>
            <a:off x="8804221" y="5494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4" name="Google Shape;674;p28"/>
          <p:cNvSpPr/>
          <p:nvPr/>
        </p:nvSpPr>
        <p:spPr>
          <a:xfrm>
            <a:off x="1807889" y="265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5" name="Google Shape;675;p28"/>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6" name="Google Shape;676;p28"/>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7" name="Google Shape;677;p28"/>
          <p:cNvSpPr/>
          <p:nvPr/>
        </p:nvSpPr>
        <p:spPr>
          <a:xfrm>
            <a:off x="9029171" y="5858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8" name="Google Shape;678;p28"/>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79" name="Google Shape;679;p28"/>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0" name="Google Shape;680;p28"/>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1" name="Google Shape;681;p28"/>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2" name="Google Shape;682;p28"/>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3" name="Google Shape;683;p28"/>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4" name="Google Shape;684;p28"/>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5" name="Google Shape;685;p28"/>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6" name="Google Shape;686;p28"/>
          <p:cNvSpPr/>
          <p:nvPr/>
        </p:nvSpPr>
        <p:spPr>
          <a:xfrm>
            <a:off x="1454340" y="4903568"/>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7" name="Google Shape;687;p28"/>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8" name="Google Shape;688;p28"/>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89" name="Google Shape;689;p28"/>
          <p:cNvSpPr/>
          <p:nvPr/>
        </p:nvSpPr>
        <p:spPr>
          <a:xfrm rot="3660777">
            <a:off x="2167127" y="5298167"/>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0" name="Google Shape;690;p28"/>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1" name="Google Shape;691;p28"/>
          <p:cNvSpPr txBox="1">
            <a:spLocks noGrp="1"/>
          </p:cNvSpPr>
          <p:nvPr>
            <p:ph type="title"/>
          </p:nvPr>
        </p:nvSpPr>
        <p:spPr>
          <a:xfrm>
            <a:off x="3854533" y="3242199"/>
            <a:ext cx="4482800" cy="805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92" name="Google Shape;692;p28"/>
          <p:cNvSpPr txBox="1">
            <a:spLocks noGrp="1"/>
          </p:cNvSpPr>
          <p:nvPr>
            <p:ph type="title" idx="2"/>
          </p:nvPr>
        </p:nvSpPr>
        <p:spPr>
          <a:xfrm>
            <a:off x="3854533" y="1479767"/>
            <a:ext cx="4482800" cy="1694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693" name="Google Shape;693;p28"/>
          <p:cNvSpPr txBox="1">
            <a:spLocks noGrp="1"/>
          </p:cNvSpPr>
          <p:nvPr>
            <p:ph type="subTitle" idx="1"/>
          </p:nvPr>
        </p:nvSpPr>
        <p:spPr>
          <a:xfrm>
            <a:off x="4653865" y="4193212"/>
            <a:ext cx="3076000" cy="91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4"/>
        <p:cNvGrpSpPr/>
        <p:nvPr/>
      </p:nvGrpSpPr>
      <p:grpSpPr>
        <a:xfrm>
          <a:off x="0" y="0"/>
          <a:ext cx="0" cy="0"/>
          <a:chOff x="0" y="0"/>
          <a:chExt cx="0" cy="0"/>
        </a:xfrm>
      </p:grpSpPr>
      <p:grpSp>
        <p:nvGrpSpPr>
          <p:cNvPr id="695" name="Google Shape;695;p85"/>
          <p:cNvGrpSpPr/>
          <p:nvPr/>
        </p:nvGrpSpPr>
        <p:grpSpPr>
          <a:xfrm rot="5400000" flipH="1">
            <a:off x="2986013" y="-646719"/>
            <a:ext cx="5990462" cy="8151446"/>
            <a:chOff x="1282756" y="26746"/>
            <a:chExt cx="6692755" cy="5156533"/>
          </a:xfrm>
        </p:grpSpPr>
        <p:sp>
          <p:nvSpPr>
            <p:cNvPr id="696" name="Google Shape;696;p8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7" name="Google Shape;697;p8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98" name="Google Shape;698;p85"/>
          <p:cNvSpPr txBox="1">
            <a:spLocks noGrp="1"/>
          </p:cNvSpPr>
          <p:nvPr>
            <p:ph type="title"/>
          </p:nvPr>
        </p:nvSpPr>
        <p:spPr>
          <a:xfrm>
            <a:off x="3537700" y="1473237"/>
            <a:ext cx="4482800" cy="179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2000"/>
              <a:buNone/>
              <a:defRPr sz="12666">
                <a:solidFill>
                  <a:schemeClr val="accent6"/>
                </a:solidFill>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699" name="Google Shape;699;p85"/>
          <p:cNvSpPr txBox="1">
            <a:spLocks noGrp="1"/>
          </p:cNvSpPr>
          <p:nvPr>
            <p:ph type="subTitle" idx="1"/>
          </p:nvPr>
        </p:nvSpPr>
        <p:spPr>
          <a:xfrm>
            <a:off x="3574207" y="4176511"/>
            <a:ext cx="3266400" cy="9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700" name="Google Shape;700;p85"/>
          <p:cNvSpPr/>
          <p:nvPr/>
        </p:nvSpPr>
        <p:spPr>
          <a:xfrm>
            <a:off x="1062095" y="14882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1" name="Google Shape;701;p85"/>
          <p:cNvSpPr/>
          <p:nvPr/>
        </p:nvSpPr>
        <p:spPr>
          <a:xfrm rot="-4564996">
            <a:off x="9798545" y="539879"/>
            <a:ext cx="815561" cy="877892"/>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2" name="Google Shape;702;p85"/>
          <p:cNvSpPr/>
          <p:nvPr/>
        </p:nvSpPr>
        <p:spPr>
          <a:xfrm>
            <a:off x="2574767" y="4251900"/>
            <a:ext cx="580333" cy="530133"/>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3" name="Google Shape;703;p85"/>
          <p:cNvSpPr/>
          <p:nvPr/>
        </p:nvSpPr>
        <p:spPr>
          <a:xfrm>
            <a:off x="-216716" y="5786518"/>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4" name="Google Shape;704;p85"/>
          <p:cNvSpPr/>
          <p:nvPr/>
        </p:nvSpPr>
        <p:spPr>
          <a:xfrm rot="-4564996">
            <a:off x="8463750" y="485658"/>
            <a:ext cx="882524" cy="1540927"/>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5" name="Google Shape;705;p85"/>
          <p:cNvSpPr/>
          <p:nvPr/>
        </p:nvSpPr>
        <p:spPr>
          <a:xfrm>
            <a:off x="10778867" y="1043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6" name="Google Shape;706;p85"/>
          <p:cNvSpPr/>
          <p:nvPr/>
        </p:nvSpPr>
        <p:spPr>
          <a:xfrm>
            <a:off x="10579384" y="-202866"/>
            <a:ext cx="1612600" cy="845367"/>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7" name="Google Shape;707;p85"/>
          <p:cNvSpPr/>
          <p:nvPr/>
        </p:nvSpPr>
        <p:spPr>
          <a:xfrm rot="-4564996">
            <a:off x="8608077" y="1436780"/>
            <a:ext cx="1445131" cy="1755049"/>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8" name="Google Shape;708;p85"/>
          <p:cNvSpPr/>
          <p:nvPr/>
        </p:nvSpPr>
        <p:spPr>
          <a:xfrm>
            <a:off x="491818" y="5095767"/>
            <a:ext cx="1214567" cy="10843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9" name="Google Shape;709;p85"/>
          <p:cNvSpPr/>
          <p:nvPr/>
        </p:nvSpPr>
        <p:spPr>
          <a:xfrm>
            <a:off x="1550018" y="5071267"/>
            <a:ext cx="1498033" cy="170350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0" name="Google Shape;710;p85"/>
          <p:cNvSpPr/>
          <p:nvPr/>
        </p:nvSpPr>
        <p:spPr>
          <a:xfrm>
            <a:off x="1922701" y="4684700"/>
            <a:ext cx="430633" cy="411067"/>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1" name="Google Shape;711;p85"/>
          <p:cNvSpPr/>
          <p:nvPr/>
        </p:nvSpPr>
        <p:spPr>
          <a:xfrm>
            <a:off x="2465800" y="4955300"/>
            <a:ext cx="655667" cy="784933"/>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2" name="Google Shape;712;p85"/>
          <p:cNvSpPr/>
          <p:nvPr/>
        </p:nvSpPr>
        <p:spPr>
          <a:xfrm>
            <a:off x="10228467" y="1044067"/>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3" name="Google Shape;713;p85"/>
          <p:cNvSpPr/>
          <p:nvPr/>
        </p:nvSpPr>
        <p:spPr>
          <a:xfrm>
            <a:off x="7233267" y="1770318"/>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4" name="Google Shape;714;p85"/>
          <p:cNvSpPr/>
          <p:nvPr/>
        </p:nvSpPr>
        <p:spPr>
          <a:xfrm>
            <a:off x="2806518" y="5536267"/>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5" name="Google Shape;715;p85"/>
          <p:cNvSpPr txBox="1">
            <a:spLocks noGrp="1"/>
          </p:cNvSpPr>
          <p:nvPr>
            <p:ph type="title" idx="2"/>
          </p:nvPr>
        </p:nvSpPr>
        <p:spPr>
          <a:xfrm>
            <a:off x="3577633" y="3242997"/>
            <a:ext cx="4482800" cy="91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16"/>
        <p:cNvGrpSpPr/>
        <p:nvPr/>
      </p:nvGrpSpPr>
      <p:grpSpPr>
        <a:xfrm>
          <a:off x="0" y="0"/>
          <a:ext cx="0" cy="0"/>
          <a:chOff x="0" y="0"/>
          <a:chExt cx="0" cy="0"/>
        </a:xfrm>
      </p:grpSpPr>
      <p:sp>
        <p:nvSpPr>
          <p:cNvPr id="717" name="Google Shape;717;p86"/>
          <p:cNvSpPr txBox="1">
            <a:spLocks noGrp="1"/>
          </p:cNvSpPr>
          <p:nvPr>
            <p:ph type="title"/>
          </p:nvPr>
        </p:nvSpPr>
        <p:spPr>
          <a:xfrm>
            <a:off x="987700" y="1856284"/>
            <a:ext cx="10290000" cy="263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18266"/>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a:endParaRPr/>
          </a:p>
        </p:txBody>
      </p:sp>
      <p:sp>
        <p:nvSpPr>
          <p:cNvPr id="718" name="Google Shape;718;p86"/>
          <p:cNvSpPr txBox="1">
            <a:spLocks noGrp="1"/>
          </p:cNvSpPr>
          <p:nvPr>
            <p:ph type="subTitle" idx="1"/>
          </p:nvPr>
        </p:nvSpPr>
        <p:spPr>
          <a:xfrm>
            <a:off x="1377367" y="4345433"/>
            <a:ext cx="943720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719" name="Google Shape;719;p86"/>
          <p:cNvSpPr/>
          <p:nvPr/>
        </p:nvSpPr>
        <p:spPr>
          <a:xfrm rot="5246680">
            <a:off x="-533229" y="5344050"/>
            <a:ext cx="1537060" cy="105586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0" name="Google Shape;720;p86"/>
          <p:cNvSpPr/>
          <p:nvPr/>
        </p:nvSpPr>
        <p:spPr>
          <a:xfrm>
            <a:off x="9050978" y="53483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1" name="Google Shape;721;p86"/>
          <p:cNvSpPr/>
          <p:nvPr/>
        </p:nvSpPr>
        <p:spPr>
          <a:xfrm>
            <a:off x="9931802" y="6191392"/>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2" name="Google Shape;722;p86"/>
          <p:cNvSpPr/>
          <p:nvPr/>
        </p:nvSpPr>
        <p:spPr>
          <a:xfrm>
            <a:off x="762419" y="-156300"/>
            <a:ext cx="738639" cy="753389"/>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3" name="Google Shape;723;p86"/>
          <p:cNvSpPr/>
          <p:nvPr/>
        </p:nvSpPr>
        <p:spPr>
          <a:xfrm>
            <a:off x="10808801" y="498020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4" name="Google Shape;724;p86"/>
          <p:cNvSpPr/>
          <p:nvPr/>
        </p:nvSpPr>
        <p:spPr>
          <a:xfrm>
            <a:off x="10971543" y="10133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5" name="Google Shape;725;p86"/>
          <p:cNvSpPr/>
          <p:nvPr/>
        </p:nvSpPr>
        <p:spPr>
          <a:xfrm>
            <a:off x="1712557" y="112595"/>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6" name="Google Shape;726;p86"/>
          <p:cNvSpPr/>
          <p:nvPr/>
        </p:nvSpPr>
        <p:spPr>
          <a:xfrm>
            <a:off x="98365" y="-27597"/>
            <a:ext cx="538625"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7" name="Google Shape;727;p86"/>
          <p:cNvSpPr/>
          <p:nvPr/>
        </p:nvSpPr>
        <p:spPr>
          <a:xfrm>
            <a:off x="10117537" y="84504"/>
            <a:ext cx="1070640" cy="955869"/>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8" name="Google Shape;728;p86"/>
          <p:cNvSpPr/>
          <p:nvPr/>
        </p:nvSpPr>
        <p:spPr>
          <a:xfrm>
            <a:off x="-13" y="606103"/>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9" name="Google Shape;729;p86"/>
          <p:cNvSpPr/>
          <p:nvPr/>
        </p:nvSpPr>
        <p:spPr>
          <a:xfrm>
            <a:off x="11113855" y="5547480"/>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0" name="Google Shape;730;p86"/>
          <p:cNvSpPr/>
          <p:nvPr/>
        </p:nvSpPr>
        <p:spPr>
          <a:xfrm>
            <a:off x="1452683" y="825810"/>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1" name="Google Shape;731;p86"/>
          <p:cNvSpPr/>
          <p:nvPr/>
        </p:nvSpPr>
        <p:spPr>
          <a:xfrm>
            <a:off x="11006380" y="174684"/>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2" name="Google Shape;732;p86"/>
          <p:cNvSpPr/>
          <p:nvPr/>
        </p:nvSpPr>
        <p:spPr>
          <a:xfrm>
            <a:off x="955062" y="1533028"/>
            <a:ext cx="19687" cy="17512"/>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3" name="Google Shape;733;p86"/>
          <p:cNvSpPr/>
          <p:nvPr/>
        </p:nvSpPr>
        <p:spPr>
          <a:xfrm>
            <a:off x="960791" y="12824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4" name="Google Shape;734;p86"/>
          <p:cNvSpPr/>
          <p:nvPr/>
        </p:nvSpPr>
        <p:spPr>
          <a:xfrm>
            <a:off x="11485137" y="413226"/>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5" name="Google Shape;735;p86"/>
          <p:cNvSpPr/>
          <p:nvPr/>
        </p:nvSpPr>
        <p:spPr>
          <a:xfrm rot="5246680">
            <a:off x="-94365" y="5110895"/>
            <a:ext cx="854209" cy="127308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6" name="Google Shape;736;p86"/>
          <p:cNvSpPr/>
          <p:nvPr/>
        </p:nvSpPr>
        <p:spPr>
          <a:xfrm>
            <a:off x="9740577" y="59877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7" name="Google Shape;737;p86"/>
          <p:cNvSpPr/>
          <p:nvPr/>
        </p:nvSpPr>
        <p:spPr>
          <a:xfrm>
            <a:off x="1173120" y="58407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8" name="Google Shape;738;p86"/>
          <p:cNvSpPr/>
          <p:nvPr/>
        </p:nvSpPr>
        <p:spPr>
          <a:xfrm>
            <a:off x="966520" y="5616943"/>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39" name="Google Shape;739;p86"/>
          <p:cNvSpPr/>
          <p:nvPr/>
        </p:nvSpPr>
        <p:spPr>
          <a:xfrm>
            <a:off x="-125430" y="4330875"/>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40"/>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41"/>
        <p:cNvGrpSpPr/>
        <p:nvPr/>
      </p:nvGrpSpPr>
      <p:grpSpPr>
        <a:xfrm>
          <a:off x="0" y="0"/>
          <a:ext cx="0" cy="0"/>
          <a:chOff x="0" y="0"/>
          <a:chExt cx="0" cy="0"/>
        </a:xfrm>
      </p:grpSpPr>
      <p:grpSp>
        <p:nvGrpSpPr>
          <p:cNvPr id="742" name="Google Shape;742;p88"/>
          <p:cNvGrpSpPr/>
          <p:nvPr/>
        </p:nvGrpSpPr>
        <p:grpSpPr>
          <a:xfrm flipH="1">
            <a:off x="1166872" y="1336034"/>
            <a:ext cx="9930265" cy="5205348"/>
            <a:chOff x="1282756" y="26746"/>
            <a:chExt cx="6692755" cy="5156533"/>
          </a:xfrm>
        </p:grpSpPr>
        <p:sp>
          <p:nvSpPr>
            <p:cNvPr id="743" name="Google Shape;743;p88"/>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4" name="Google Shape;744;p88"/>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745" name="Google Shape;745;p88"/>
          <p:cNvSpPr/>
          <p:nvPr/>
        </p:nvSpPr>
        <p:spPr>
          <a:xfrm>
            <a:off x="565268" y="106967"/>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6" name="Google Shape;746;p88"/>
          <p:cNvSpPr/>
          <p:nvPr/>
        </p:nvSpPr>
        <p:spPr>
          <a:xfrm>
            <a:off x="1300867" y="848134"/>
            <a:ext cx="837933" cy="854700"/>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7" name="Google Shape;747;p88"/>
          <p:cNvSpPr/>
          <p:nvPr/>
        </p:nvSpPr>
        <p:spPr>
          <a:xfrm>
            <a:off x="49133" y="611934"/>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8" name="Google Shape;748;p88"/>
          <p:cNvSpPr/>
          <p:nvPr/>
        </p:nvSpPr>
        <p:spPr>
          <a:xfrm>
            <a:off x="1093468" y="590001"/>
            <a:ext cx="1091833" cy="617567"/>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49" name="Google Shape;749;p88"/>
          <p:cNvSpPr/>
          <p:nvPr/>
        </p:nvSpPr>
        <p:spPr>
          <a:xfrm rot="10800000">
            <a:off x="10429634" y="5811733"/>
            <a:ext cx="1229433" cy="11904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0" name="Google Shape;750;p88"/>
          <p:cNvSpPr/>
          <p:nvPr/>
        </p:nvSpPr>
        <p:spPr>
          <a:xfrm rot="10800000">
            <a:off x="10149534" y="6322233"/>
            <a:ext cx="430633" cy="39340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1" name="Google Shape;751;p88"/>
          <p:cNvSpPr/>
          <p:nvPr/>
        </p:nvSpPr>
        <p:spPr>
          <a:xfrm rot="10800000">
            <a:off x="11946467" y="5256467"/>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2" name="Google Shape;752;p88"/>
          <p:cNvSpPr/>
          <p:nvPr/>
        </p:nvSpPr>
        <p:spPr>
          <a:xfrm rot="10800000">
            <a:off x="10963500" y="4241700"/>
            <a:ext cx="1445200" cy="175513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3" name="Google Shape;753;p88"/>
          <p:cNvSpPr/>
          <p:nvPr/>
        </p:nvSpPr>
        <p:spPr>
          <a:xfrm>
            <a:off x="-571066" y="5104033"/>
            <a:ext cx="1421033" cy="8928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4" name="Google Shape;754;p88"/>
          <p:cNvSpPr/>
          <p:nvPr/>
        </p:nvSpPr>
        <p:spPr>
          <a:xfrm>
            <a:off x="1102801" y="63502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5" name="Google Shape;755;p88"/>
          <p:cNvSpPr/>
          <p:nvPr/>
        </p:nvSpPr>
        <p:spPr>
          <a:xfrm>
            <a:off x="1017734" y="6201400"/>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6" name="Google Shape;756;p88"/>
          <p:cNvSpPr/>
          <p:nvPr/>
        </p:nvSpPr>
        <p:spPr>
          <a:xfrm>
            <a:off x="49133" y="5811768"/>
            <a:ext cx="1442400" cy="100903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7" name="Google Shape;757;p88"/>
          <p:cNvSpPr/>
          <p:nvPr/>
        </p:nvSpPr>
        <p:spPr>
          <a:xfrm>
            <a:off x="10464967" y="991367"/>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8" name="Google Shape;758;p88"/>
          <p:cNvSpPr/>
          <p:nvPr/>
        </p:nvSpPr>
        <p:spPr>
          <a:xfrm>
            <a:off x="11292667" y="1290234"/>
            <a:ext cx="653800" cy="58033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59" name="Google Shape;759;p88"/>
          <p:cNvSpPr/>
          <p:nvPr/>
        </p:nvSpPr>
        <p:spPr>
          <a:xfrm>
            <a:off x="10912567" y="273367"/>
            <a:ext cx="1130867" cy="79980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60" name="Google Shape;760;p88"/>
          <p:cNvSpPr/>
          <p:nvPr/>
        </p:nvSpPr>
        <p:spPr>
          <a:xfrm>
            <a:off x="10704901" y="106967"/>
            <a:ext cx="1208033" cy="118326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61" name="Google Shape;761;p88"/>
          <p:cNvSpPr txBox="1">
            <a:spLocks noGrp="1"/>
          </p:cNvSpPr>
          <p:nvPr>
            <p:ph type="ctrTitle"/>
          </p:nvPr>
        </p:nvSpPr>
        <p:spPr>
          <a:xfrm>
            <a:off x="2250007" y="2127859"/>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2" name="Google Shape;762;p88"/>
          <p:cNvSpPr txBox="1">
            <a:spLocks noGrp="1"/>
          </p:cNvSpPr>
          <p:nvPr>
            <p:ph type="subTitle" idx="1"/>
          </p:nvPr>
        </p:nvSpPr>
        <p:spPr>
          <a:xfrm>
            <a:off x="1817633" y="2685867"/>
            <a:ext cx="2974400" cy="12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3" name="Google Shape;763;p88"/>
          <p:cNvSpPr txBox="1">
            <a:spLocks noGrp="1"/>
          </p:cNvSpPr>
          <p:nvPr>
            <p:ph type="title" idx="2"/>
          </p:nvPr>
        </p:nvSpPr>
        <p:spPr>
          <a:xfrm>
            <a:off x="4740700" y="2127867"/>
            <a:ext cx="1458800" cy="18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64" name="Google Shape;764;p88"/>
          <p:cNvSpPr txBox="1">
            <a:spLocks noGrp="1"/>
          </p:cNvSpPr>
          <p:nvPr>
            <p:ph type="ctrTitle" idx="3"/>
          </p:nvPr>
        </p:nvSpPr>
        <p:spPr>
          <a:xfrm>
            <a:off x="7408240" y="2127859"/>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5" name="Google Shape;765;p88"/>
          <p:cNvSpPr txBox="1">
            <a:spLocks noGrp="1"/>
          </p:cNvSpPr>
          <p:nvPr>
            <p:ph type="subTitle" idx="4"/>
          </p:nvPr>
        </p:nvSpPr>
        <p:spPr>
          <a:xfrm>
            <a:off x="7408200" y="2685867"/>
            <a:ext cx="2974400" cy="124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6" name="Google Shape;766;p88"/>
          <p:cNvSpPr txBox="1">
            <a:spLocks noGrp="1"/>
          </p:cNvSpPr>
          <p:nvPr>
            <p:ph type="title" idx="5"/>
          </p:nvPr>
        </p:nvSpPr>
        <p:spPr>
          <a:xfrm>
            <a:off x="5999633" y="21278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67" name="Google Shape;767;p88"/>
          <p:cNvSpPr txBox="1">
            <a:spLocks noGrp="1"/>
          </p:cNvSpPr>
          <p:nvPr>
            <p:ph type="ctrTitle" idx="6"/>
          </p:nvPr>
        </p:nvSpPr>
        <p:spPr>
          <a:xfrm>
            <a:off x="2250003" y="4089368"/>
            <a:ext cx="2542000" cy="77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68" name="Google Shape;768;p88"/>
          <p:cNvSpPr txBox="1">
            <a:spLocks noGrp="1"/>
          </p:cNvSpPr>
          <p:nvPr>
            <p:ph type="subTitle" idx="7"/>
          </p:nvPr>
        </p:nvSpPr>
        <p:spPr>
          <a:xfrm>
            <a:off x="1817600" y="4647433"/>
            <a:ext cx="2974400" cy="1242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69" name="Google Shape;769;p88"/>
          <p:cNvSpPr txBox="1">
            <a:spLocks noGrp="1"/>
          </p:cNvSpPr>
          <p:nvPr>
            <p:ph type="title" idx="8"/>
          </p:nvPr>
        </p:nvSpPr>
        <p:spPr>
          <a:xfrm>
            <a:off x="4737133" y="4089367"/>
            <a:ext cx="1458800" cy="180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
        <p:nvSpPr>
          <p:cNvPr id="770" name="Google Shape;770;p88"/>
          <p:cNvSpPr txBox="1">
            <a:spLocks noGrp="1"/>
          </p:cNvSpPr>
          <p:nvPr>
            <p:ph type="ctrTitle" idx="9"/>
          </p:nvPr>
        </p:nvSpPr>
        <p:spPr>
          <a:xfrm>
            <a:off x="964800" y="387933"/>
            <a:ext cx="10262400" cy="1216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800">
                <a:solidFill>
                  <a:srgbClr val="4C4B4B"/>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771" name="Google Shape;771;p88"/>
          <p:cNvSpPr txBox="1">
            <a:spLocks noGrp="1"/>
          </p:cNvSpPr>
          <p:nvPr>
            <p:ph type="ctrTitle" idx="13"/>
          </p:nvPr>
        </p:nvSpPr>
        <p:spPr>
          <a:xfrm>
            <a:off x="7408240" y="4089367"/>
            <a:ext cx="25420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3200"/>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772" name="Google Shape;772;p88"/>
          <p:cNvSpPr txBox="1">
            <a:spLocks noGrp="1"/>
          </p:cNvSpPr>
          <p:nvPr>
            <p:ph type="subTitle" idx="14"/>
          </p:nvPr>
        </p:nvSpPr>
        <p:spPr>
          <a:xfrm>
            <a:off x="7408233" y="4647433"/>
            <a:ext cx="2974400" cy="124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sz="1333"/>
            </a:lvl2pPr>
            <a:lvl3pPr lvl="2" algn="l">
              <a:lnSpc>
                <a:spcPct val="100000"/>
              </a:lnSpc>
              <a:spcBef>
                <a:spcPts val="0"/>
              </a:spcBef>
              <a:spcAft>
                <a:spcPts val="0"/>
              </a:spcAft>
              <a:buSzPts val="1000"/>
              <a:buNone/>
              <a:defRPr sz="1333"/>
            </a:lvl3pPr>
            <a:lvl4pPr lvl="3" algn="l">
              <a:lnSpc>
                <a:spcPct val="100000"/>
              </a:lnSpc>
              <a:spcBef>
                <a:spcPts val="0"/>
              </a:spcBef>
              <a:spcAft>
                <a:spcPts val="0"/>
              </a:spcAft>
              <a:buSzPts val="1000"/>
              <a:buNone/>
              <a:defRPr sz="1333"/>
            </a:lvl4pPr>
            <a:lvl5pPr lvl="4" algn="l">
              <a:lnSpc>
                <a:spcPct val="100000"/>
              </a:lnSpc>
              <a:spcBef>
                <a:spcPts val="0"/>
              </a:spcBef>
              <a:spcAft>
                <a:spcPts val="0"/>
              </a:spcAft>
              <a:buSzPts val="1000"/>
              <a:buNone/>
              <a:defRPr sz="1333"/>
            </a:lvl5pPr>
            <a:lvl6pPr lvl="5" algn="l">
              <a:lnSpc>
                <a:spcPct val="100000"/>
              </a:lnSpc>
              <a:spcBef>
                <a:spcPts val="0"/>
              </a:spcBef>
              <a:spcAft>
                <a:spcPts val="0"/>
              </a:spcAft>
              <a:buSzPts val="1000"/>
              <a:buNone/>
              <a:defRPr sz="1333"/>
            </a:lvl6pPr>
            <a:lvl7pPr lvl="6" algn="l">
              <a:lnSpc>
                <a:spcPct val="100000"/>
              </a:lnSpc>
              <a:spcBef>
                <a:spcPts val="0"/>
              </a:spcBef>
              <a:spcAft>
                <a:spcPts val="0"/>
              </a:spcAft>
              <a:buSzPts val="1000"/>
              <a:buNone/>
              <a:defRPr sz="1333"/>
            </a:lvl7pPr>
            <a:lvl8pPr lvl="7" algn="l">
              <a:lnSpc>
                <a:spcPct val="100000"/>
              </a:lnSpc>
              <a:spcBef>
                <a:spcPts val="0"/>
              </a:spcBef>
              <a:spcAft>
                <a:spcPts val="0"/>
              </a:spcAft>
              <a:buSzPts val="1000"/>
              <a:buNone/>
              <a:defRPr sz="1333"/>
            </a:lvl8pPr>
            <a:lvl9pPr lvl="8" algn="l">
              <a:lnSpc>
                <a:spcPct val="100000"/>
              </a:lnSpc>
              <a:spcBef>
                <a:spcPts val="0"/>
              </a:spcBef>
              <a:spcAft>
                <a:spcPts val="0"/>
              </a:spcAft>
              <a:buSzPts val="1000"/>
              <a:buNone/>
              <a:defRPr sz="1333"/>
            </a:lvl9pPr>
          </a:lstStyle>
          <a:p>
            <a:endParaRPr/>
          </a:p>
        </p:txBody>
      </p:sp>
      <p:sp>
        <p:nvSpPr>
          <p:cNvPr id="773" name="Google Shape;773;p88"/>
          <p:cNvSpPr txBox="1">
            <a:spLocks noGrp="1"/>
          </p:cNvSpPr>
          <p:nvPr>
            <p:ph type="title" idx="15"/>
          </p:nvPr>
        </p:nvSpPr>
        <p:spPr>
          <a:xfrm>
            <a:off x="5996067" y="4089367"/>
            <a:ext cx="1458800" cy="180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800"/>
              <a:buNone/>
              <a:defRPr sz="6400">
                <a:solidFill>
                  <a:schemeClr val="accent6"/>
                </a:solidFill>
              </a:defRPr>
            </a:lvl1pPr>
            <a:lvl2pPr lvl="1"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ai Nội dung"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74"/>
        <p:cNvGrpSpPr/>
        <p:nvPr/>
      </p:nvGrpSpPr>
      <p:grpSpPr>
        <a:xfrm>
          <a:off x="0" y="0"/>
          <a:ext cx="0" cy="0"/>
          <a:chOff x="0" y="0"/>
          <a:chExt cx="0" cy="0"/>
        </a:xfrm>
      </p:grpSpPr>
      <p:grpSp>
        <p:nvGrpSpPr>
          <p:cNvPr id="775" name="Google Shape;775;p89"/>
          <p:cNvGrpSpPr/>
          <p:nvPr/>
        </p:nvGrpSpPr>
        <p:grpSpPr>
          <a:xfrm>
            <a:off x="1241496" y="-95466"/>
            <a:ext cx="9410907" cy="6911127"/>
            <a:chOff x="1282756" y="26746"/>
            <a:chExt cx="6692755" cy="5156533"/>
          </a:xfrm>
        </p:grpSpPr>
        <p:sp>
          <p:nvSpPr>
            <p:cNvPr id="776" name="Google Shape;776;p89"/>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77" name="Google Shape;777;p89"/>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778" name="Google Shape;778;p89"/>
          <p:cNvSpPr/>
          <p:nvPr/>
        </p:nvSpPr>
        <p:spPr>
          <a:xfrm>
            <a:off x="10607752" y="4877580"/>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79" name="Google Shape;779;p89"/>
          <p:cNvSpPr/>
          <p:nvPr/>
        </p:nvSpPr>
        <p:spPr>
          <a:xfrm>
            <a:off x="592578" y="1275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0" name="Google Shape;780;p89"/>
          <p:cNvSpPr/>
          <p:nvPr/>
        </p:nvSpPr>
        <p:spPr>
          <a:xfrm>
            <a:off x="1246935" y="7808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1" name="Google Shape;781;p89"/>
          <p:cNvSpPr/>
          <p:nvPr/>
        </p:nvSpPr>
        <p:spPr>
          <a:xfrm>
            <a:off x="10854934" y="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2" name="Google Shape;782;p89"/>
          <p:cNvSpPr/>
          <p:nvPr/>
        </p:nvSpPr>
        <p:spPr>
          <a:xfrm>
            <a:off x="1088254" y="5936230"/>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3" name="Google Shape;783;p89"/>
          <p:cNvSpPr/>
          <p:nvPr/>
        </p:nvSpPr>
        <p:spPr>
          <a:xfrm>
            <a:off x="137593" y="572642"/>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4" name="Google Shape;784;p89"/>
          <p:cNvSpPr/>
          <p:nvPr/>
        </p:nvSpPr>
        <p:spPr>
          <a:xfrm>
            <a:off x="-89280" y="5448979"/>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5" name="Google Shape;785;p89"/>
          <p:cNvSpPr/>
          <p:nvPr/>
        </p:nvSpPr>
        <p:spPr>
          <a:xfrm>
            <a:off x="10939354" y="5471905"/>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6" name="Google Shape;786;p89"/>
          <p:cNvSpPr/>
          <p:nvPr/>
        </p:nvSpPr>
        <p:spPr>
          <a:xfrm>
            <a:off x="497369" y="1563723"/>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7" name="Google Shape;787;p89"/>
          <p:cNvSpPr/>
          <p:nvPr/>
        </p:nvSpPr>
        <p:spPr>
          <a:xfrm>
            <a:off x="10231049" y="1469892"/>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8" name="Google Shape;788;p89"/>
          <p:cNvSpPr/>
          <p:nvPr/>
        </p:nvSpPr>
        <p:spPr>
          <a:xfrm>
            <a:off x="10972940" y="1405951"/>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9" name="Google Shape;789;p89"/>
          <p:cNvSpPr/>
          <p:nvPr/>
        </p:nvSpPr>
        <p:spPr>
          <a:xfrm>
            <a:off x="322797" y="16104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0" name="Google Shape;790;p89"/>
          <p:cNvSpPr/>
          <p:nvPr/>
        </p:nvSpPr>
        <p:spPr>
          <a:xfrm>
            <a:off x="3609788" y="506328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1" name="Google Shape;791;p89"/>
          <p:cNvSpPr/>
          <p:nvPr/>
        </p:nvSpPr>
        <p:spPr>
          <a:xfrm>
            <a:off x="9945374" y="5395517"/>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2" name="Google Shape;792;p89"/>
          <p:cNvSpPr/>
          <p:nvPr/>
        </p:nvSpPr>
        <p:spPr>
          <a:xfrm>
            <a:off x="881653" y="5712410"/>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3" name="Google Shape;793;p89"/>
          <p:cNvSpPr/>
          <p:nvPr/>
        </p:nvSpPr>
        <p:spPr>
          <a:xfrm>
            <a:off x="4769789" y="4870170"/>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4" name="Google Shape;794;p89"/>
          <p:cNvSpPr/>
          <p:nvPr/>
        </p:nvSpPr>
        <p:spPr>
          <a:xfrm>
            <a:off x="144353" y="5014503"/>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5" name="Google Shape;795;p89"/>
          <p:cNvSpPr/>
          <p:nvPr/>
        </p:nvSpPr>
        <p:spPr>
          <a:xfrm>
            <a:off x="11437005" y="1192797"/>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6" name="Google Shape;796;p89"/>
          <p:cNvSpPr/>
          <p:nvPr/>
        </p:nvSpPr>
        <p:spPr>
          <a:xfrm>
            <a:off x="10829104" y="4666073"/>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7" name="Google Shape;797;p89"/>
          <p:cNvSpPr/>
          <p:nvPr/>
        </p:nvSpPr>
        <p:spPr>
          <a:xfrm>
            <a:off x="122228" y="4669357"/>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8" name="Google Shape;798;p89"/>
          <p:cNvSpPr/>
          <p:nvPr/>
        </p:nvSpPr>
        <p:spPr>
          <a:xfrm>
            <a:off x="1054277" y="558876"/>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99" name="Google Shape;799;p89"/>
          <p:cNvSpPr/>
          <p:nvPr/>
        </p:nvSpPr>
        <p:spPr>
          <a:xfrm rot="-1644660">
            <a:off x="10515131" y="6133483"/>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00" name="Google Shape;800;p89"/>
          <p:cNvSpPr txBox="1">
            <a:spLocks noGrp="1"/>
          </p:cNvSpPr>
          <p:nvPr>
            <p:ph type="title"/>
          </p:nvPr>
        </p:nvSpPr>
        <p:spPr>
          <a:xfrm>
            <a:off x="2964800" y="995233"/>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1" name="Google Shape;801;p89"/>
          <p:cNvSpPr txBox="1">
            <a:spLocks noGrp="1"/>
          </p:cNvSpPr>
          <p:nvPr>
            <p:ph type="subTitle" idx="1"/>
          </p:nvPr>
        </p:nvSpPr>
        <p:spPr>
          <a:xfrm>
            <a:off x="2964800" y="1773100"/>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802" name="Google Shape;802;p89"/>
          <p:cNvSpPr txBox="1">
            <a:spLocks noGrp="1"/>
          </p:cNvSpPr>
          <p:nvPr>
            <p:ph type="title" idx="2"/>
          </p:nvPr>
        </p:nvSpPr>
        <p:spPr>
          <a:xfrm>
            <a:off x="2964800" y="2605748"/>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3" name="Google Shape;803;p89"/>
          <p:cNvSpPr txBox="1">
            <a:spLocks noGrp="1"/>
          </p:cNvSpPr>
          <p:nvPr>
            <p:ph type="subTitle" idx="3"/>
          </p:nvPr>
        </p:nvSpPr>
        <p:spPr>
          <a:xfrm>
            <a:off x="2964800" y="3406192"/>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804" name="Google Shape;804;p89"/>
          <p:cNvSpPr txBox="1">
            <a:spLocks noGrp="1"/>
          </p:cNvSpPr>
          <p:nvPr>
            <p:ph type="title" idx="4"/>
          </p:nvPr>
        </p:nvSpPr>
        <p:spPr>
          <a:xfrm>
            <a:off x="2964800" y="4252584"/>
            <a:ext cx="6262400" cy="102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805" name="Google Shape;805;p89"/>
          <p:cNvSpPr txBox="1">
            <a:spLocks noGrp="1"/>
          </p:cNvSpPr>
          <p:nvPr>
            <p:ph type="subTitle" idx="5"/>
          </p:nvPr>
        </p:nvSpPr>
        <p:spPr>
          <a:xfrm>
            <a:off x="2964800" y="5064351"/>
            <a:ext cx="6262400" cy="79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PT Sans"/>
              <a:buNone/>
              <a:defRPr sz="2267">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6"/>
        <p:cNvGrpSpPr/>
        <p:nvPr/>
      </p:nvGrpSpPr>
      <p:grpSpPr>
        <a:xfrm>
          <a:off x="0" y="0"/>
          <a:ext cx="0" cy="0"/>
          <a:chOff x="0" y="0"/>
          <a:chExt cx="0" cy="0"/>
        </a:xfrm>
      </p:grpSpPr>
      <p:grpSp>
        <p:nvGrpSpPr>
          <p:cNvPr id="807" name="Google Shape;807;p90"/>
          <p:cNvGrpSpPr/>
          <p:nvPr/>
        </p:nvGrpSpPr>
        <p:grpSpPr>
          <a:xfrm flipH="1">
            <a:off x="2062500" y="1299167"/>
            <a:ext cx="8067002" cy="5205348"/>
            <a:chOff x="1282756" y="26746"/>
            <a:chExt cx="6692755" cy="5156533"/>
          </a:xfrm>
        </p:grpSpPr>
        <p:sp>
          <p:nvSpPr>
            <p:cNvPr id="808" name="Google Shape;808;p9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09" name="Google Shape;809;p9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810" name="Google Shape;810;p90"/>
          <p:cNvSpPr/>
          <p:nvPr/>
        </p:nvSpPr>
        <p:spPr>
          <a:xfrm>
            <a:off x="595200" y="1035767"/>
            <a:ext cx="1552133" cy="14387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1" name="Google Shape;811;p90"/>
          <p:cNvSpPr/>
          <p:nvPr/>
        </p:nvSpPr>
        <p:spPr>
          <a:xfrm>
            <a:off x="1025734" y="145700"/>
            <a:ext cx="1419167" cy="65193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2" name="Google Shape;812;p90"/>
          <p:cNvSpPr/>
          <p:nvPr/>
        </p:nvSpPr>
        <p:spPr>
          <a:xfrm>
            <a:off x="392000" y="2266000"/>
            <a:ext cx="1238733" cy="11904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3" name="Google Shape;813;p90"/>
          <p:cNvSpPr/>
          <p:nvPr/>
        </p:nvSpPr>
        <p:spPr>
          <a:xfrm>
            <a:off x="901800" y="174367"/>
            <a:ext cx="431533" cy="411067"/>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4" name="Google Shape;814;p90"/>
          <p:cNvSpPr/>
          <p:nvPr/>
        </p:nvSpPr>
        <p:spPr>
          <a:xfrm>
            <a:off x="2062500" y="1105334"/>
            <a:ext cx="1002533" cy="1564333"/>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5" name="Google Shape;815;p90"/>
          <p:cNvSpPr/>
          <p:nvPr/>
        </p:nvSpPr>
        <p:spPr>
          <a:xfrm>
            <a:off x="203201" y="1947400"/>
            <a:ext cx="482700" cy="4808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6" name="Google Shape;816;p90"/>
          <p:cNvSpPr/>
          <p:nvPr/>
        </p:nvSpPr>
        <p:spPr>
          <a:xfrm>
            <a:off x="3211268" y="1654101"/>
            <a:ext cx="1617233" cy="571967"/>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7" name="Google Shape;817;p90"/>
          <p:cNvSpPr/>
          <p:nvPr/>
        </p:nvSpPr>
        <p:spPr>
          <a:xfrm>
            <a:off x="3401033" y="2428200"/>
            <a:ext cx="1053667" cy="8221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8" name="Google Shape;818;p90"/>
          <p:cNvSpPr/>
          <p:nvPr/>
        </p:nvSpPr>
        <p:spPr>
          <a:xfrm>
            <a:off x="10057434" y="4185968"/>
            <a:ext cx="611033" cy="66683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9" name="Google Shape;819;p90"/>
          <p:cNvSpPr/>
          <p:nvPr/>
        </p:nvSpPr>
        <p:spPr>
          <a:xfrm>
            <a:off x="9766333" y="5451701"/>
            <a:ext cx="1213667" cy="1085300"/>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0" name="Google Shape;820;p90"/>
          <p:cNvSpPr/>
          <p:nvPr/>
        </p:nvSpPr>
        <p:spPr>
          <a:xfrm>
            <a:off x="11401734" y="5711134"/>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1" name="Google Shape;821;p90"/>
          <p:cNvSpPr/>
          <p:nvPr/>
        </p:nvSpPr>
        <p:spPr>
          <a:xfrm>
            <a:off x="1627000" y="1877567"/>
            <a:ext cx="22333" cy="19867"/>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2" name="Google Shape;822;p90"/>
          <p:cNvSpPr/>
          <p:nvPr/>
        </p:nvSpPr>
        <p:spPr>
          <a:xfrm>
            <a:off x="11112534" y="6302001"/>
            <a:ext cx="1135533" cy="643567"/>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3" name="Google Shape;823;p90"/>
          <p:cNvSpPr/>
          <p:nvPr/>
        </p:nvSpPr>
        <p:spPr>
          <a:xfrm>
            <a:off x="1755133" y="2479200"/>
            <a:ext cx="969067" cy="1444267"/>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4" name="Google Shape;824;p90"/>
          <p:cNvSpPr/>
          <p:nvPr/>
        </p:nvSpPr>
        <p:spPr>
          <a:xfrm rot="8100000">
            <a:off x="10858336" y="4482871"/>
            <a:ext cx="837925" cy="854692"/>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5" name="Google Shape;825;p90"/>
          <p:cNvSpPr/>
          <p:nvPr/>
        </p:nvSpPr>
        <p:spPr>
          <a:xfrm rot="8100000">
            <a:off x="11041726" y="4798000"/>
            <a:ext cx="1091823" cy="61756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6" name="Google Shape;826;p90"/>
          <p:cNvSpPr/>
          <p:nvPr/>
        </p:nvSpPr>
        <p:spPr>
          <a:xfrm rot="8829132">
            <a:off x="-261079" y="415793"/>
            <a:ext cx="1498008" cy="1703471"/>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7" name="Google Shape;827;p90"/>
          <p:cNvSpPr/>
          <p:nvPr/>
        </p:nvSpPr>
        <p:spPr>
          <a:xfrm>
            <a:off x="9999834" y="4852801"/>
            <a:ext cx="388733" cy="42410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8" name="Google Shape;828;p90"/>
          <p:cNvSpPr/>
          <p:nvPr/>
        </p:nvSpPr>
        <p:spPr>
          <a:xfrm>
            <a:off x="9604985" y="2961433"/>
            <a:ext cx="882567" cy="154100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29" name="Google Shape;829;p90"/>
          <p:cNvSpPr/>
          <p:nvPr/>
        </p:nvSpPr>
        <p:spPr>
          <a:xfrm>
            <a:off x="10885820" y="3684433"/>
            <a:ext cx="751281" cy="666861"/>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0" name="Google Shape;830;p90"/>
          <p:cNvSpPr txBox="1">
            <a:spLocks noGrp="1"/>
          </p:cNvSpPr>
          <p:nvPr>
            <p:ph type="ctrTitle"/>
          </p:nvPr>
        </p:nvSpPr>
        <p:spPr>
          <a:xfrm>
            <a:off x="2925800" y="2479200"/>
            <a:ext cx="6340400" cy="125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600"/>
              <a:buNone/>
              <a:defRPr>
                <a:solidFill>
                  <a:srgbClr val="4C4B4B"/>
                </a:solidFill>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
        <p:nvSpPr>
          <p:cNvPr id="831" name="Google Shape;831;p90"/>
          <p:cNvSpPr txBox="1">
            <a:spLocks noGrp="1"/>
          </p:cNvSpPr>
          <p:nvPr>
            <p:ph type="subTitle" idx="1"/>
          </p:nvPr>
        </p:nvSpPr>
        <p:spPr>
          <a:xfrm>
            <a:off x="2925800" y="3864600"/>
            <a:ext cx="6340400" cy="1886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solidFill>
                  <a:srgbClr val="4C4B4B"/>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32"/>
        <p:cNvGrpSpPr/>
        <p:nvPr/>
      </p:nvGrpSpPr>
      <p:grpSpPr>
        <a:xfrm>
          <a:off x="0" y="0"/>
          <a:ext cx="0" cy="0"/>
          <a:chOff x="0" y="0"/>
          <a:chExt cx="0" cy="0"/>
        </a:xfrm>
      </p:grpSpPr>
      <p:sp>
        <p:nvSpPr>
          <p:cNvPr id="833" name="Google Shape;833;p91"/>
          <p:cNvSpPr txBox="1">
            <a:spLocks noGrp="1"/>
          </p:cNvSpPr>
          <p:nvPr>
            <p:ph type="subTitle" idx="1"/>
          </p:nvPr>
        </p:nvSpPr>
        <p:spPr>
          <a:xfrm>
            <a:off x="1389900" y="2855999"/>
            <a:ext cx="4218400" cy="18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834" name="Google Shape;834;p91"/>
          <p:cNvSpPr/>
          <p:nvPr/>
        </p:nvSpPr>
        <p:spPr>
          <a:xfrm>
            <a:off x="10734145" y="96234"/>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5" name="Google Shape;835;p91"/>
          <p:cNvSpPr/>
          <p:nvPr/>
        </p:nvSpPr>
        <p:spPr>
          <a:xfrm>
            <a:off x="11331569" y="763559"/>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6" name="Google Shape;836;p91"/>
          <p:cNvSpPr/>
          <p:nvPr/>
        </p:nvSpPr>
        <p:spPr>
          <a:xfrm>
            <a:off x="10279159" y="541375"/>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7" name="Google Shape;837;p91"/>
          <p:cNvSpPr/>
          <p:nvPr/>
        </p:nvSpPr>
        <p:spPr>
          <a:xfrm>
            <a:off x="10662502" y="1723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8" name="Google Shape;838;p91"/>
          <p:cNvSpPr/>
          <p:nvPr/>
        </p:nvSpPr>
        <p:spPr>
          <a:xfrm>
            <a:off x="10237963" y="1566943"/>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39" name="Google Shape;839;p91"/>
          <p:cNvSpPr/>
          <p:nvPr/>
        </p:nvSpPr>
        <p:spPr>
          <a:xfrm>
            <a:off x="11195844" y="527609"/>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0" name="Google Shape;840;p91"/>
          <p:cNvSpPr/>
          <p:nvPr/>
        </p:nvSpPr>
        <p:spPr>
          <a:xfrm rot="1039124">
            <a:off x="6087346" y="4509429"/>
            <a:ext cx="738607" cy="75338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1" name="Google Shape;841;p91"/>
          <p:cNvSpPr/>
          <p:nvPr/>
        </p:nvSpPr>
        <p:spPr>
          <a:xfrm rot="-5705381">
            <a:off x="1672434" y="6280351"/>
            <a:ext cx="1252607" cy="786981"/>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2" name="Google Shape;842;p91"/>
          <p:cNvSpPr/>
          <p:nvPr/>
        </p:nvSpPr>
        <p:spPr>
          <a:xfrm rot="1039124">
            <a:off x="5159939" y="5608917"/>
            <a:ext cx="1250943" cy="574655"/>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3" name="Google Shape;843;p91"/>
          <p:cNvSpPr/>
          <p:nvPr/>
        </p:nvSpPr>
        <p:spPr>
          <a:xfrm rot="1039124">
            <a:off x="4112481" y="6115791"/>
            <a:ext cx="1421447" cy="74515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4" name="Google Shape;844;p91"/>
          <p:cNvSpPr/>
          <p:nvPr/>
        </p:nvSpPr>
        <p:spPr>
          <a:xfrm rot="1039124">
            <a:off x="2888537" y="6181153"/>
            <a:ext cx="1291108" cy="11526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5" name="Google Shape;845;p91"/>
          <p:cNvSpPr/>
          <p:nvPr/>
        </p:nvSpPr>
        <p:spPr>
          <a:xfrm rot="1039124">
            <a:off x="3190516" y="5342888"/>
            <a:ext cx="1271421" cy="88942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6" name="Google Shape;846;p91"/>
          <p:cNvSpPr/>
          <p:nvPr/>
        </p:nvSpPr>
        <p:spPr>
          <a:xfrm rot="-4850917">
            <a:off x="5028685" y="5093367"/>
            <a:ext cx="854252" cy="127315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7" name="Google Shape;847;p91"/>
          <p:cNvSpPr/>
          <p:nvPr/>
        </p:nvSpPr>
        <p:spPr>
          <a:xfrm rot="1314892">
            <a:off x="6823714" y="4581844"/>
            <a:ext cx="1070637" cy="955867"/>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8" name="Google Shape;848;p91"/>
          <p:cNvSpPr/>
          <p:nvPr/>
        </p:nvSpPr>
        <p:spPr>
          <a:xfrm rot="1314892">
            <a:off x="7801672" y="4598781"/>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49" name="Google Shape;849;p91"/>
          <p:cNvSpPr/>
          <p:nvPr/>
        </p:nvSpPr>
        <p:spPr>
          <a:xfrm rot="1314892">
            <a:off x="7399120" y="3714971"/>
            <a:ext cx="577968" cy="691917"/>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0" name="Google Shape;850;p91"/>
          <p:cNvSpPr txBox="1">
            <a:spLocks noGrp="1"/>
          </p:cNvSpPr>
          <p:nvPr>
            <p:ph type="ctrTitle"/>
          </p:nvPr>
        </p:nvSpPr>
        <p:spPr>
          <a:xfrm>
            <a:off x="963200" y="467756"/>
            <a:ext cx="10265600" cy="12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Clr>
                <a:srgbClr val="000000"/>
              </a:buClr>
              <a:buSzPts val="1600"/>
              <a:buNone/>
              <a:defRPr sz="2133">
                <a:solidFill>
                  <a:srgbClr val="000000"/>
                </a:solidFill>
              </a:defRPr>
            </a:lvl2pPr>
            <a:lvl3pPr lvl="2" algn="l">
              <a:lnSpc>
                <a:spcPct val="100000"/>
              </a:lnSpc>
              <a:spcBef>
                <a:spcPts val="0"/>
              </a:spcBef>
              <a:spcAft>
                <a:spcPts val="0"/>
              </a:spcAft>
              <a:buClr>
                <a:srgbClr val="000000"/>
              </a:buClr>
              <a:buSzPts val="1600"/>
              <a:buNone/>
              <a:defRPr sz="2133">
                <a:solidFill>
                  <a:srgbClr val="000000"/>
                </a:solidFill>
              </a:defRPr>
            </a:lvl3pPr>
            <a:lvl4pPr lvl="3" algn="l">
              <a:lnSpc>
                <a:spcPct val="100000"/>
              </a:lnSpc>
              <a:spcBef>
                <a:spcPts val="0"/>
              </a:spcBef>
              <a:spcAft>
                <a:spcPts val="0"/>
              </a:spcAft>
              <a:buClr>
                <a:srgbClr val="000000"/>
              </a:buClr>
              <a:buSzPts val="1600"/>
              <a:buNone/>
              <a:defRPr sz="2133">
                <a:solidFill>
                  <a:srgbClr val="000000"/>
                </a:solidFill>
              </a:defRPr>
            </a:lvl4pPr>
            <a:lvl5pPr lvl="4" algn="l">
              <a:lnSpc>
                <a:spcPct val="100000"/>
              </a:lnSpc>
              <a:spcBef>
                <a:spcPts val="0"/>
              </a:spcBef>
              <a:spcAft>
                <a:spcPts val="0"/>
              </a:spcAft>
              <a:buClr>
                <a:srgbClr val="000000"/>
              </a:buClr>
              <a:buSzPts val="1600"/>
              <a:buNone/>
              <a:defRPr sz="2133">
                <a:solidFill>
                  <a:srgbClr val="000000"/>
                </a:solidFill>
              </a:defRPr>
            </a:lvl5pPr>
            <a:lvl6pPr lvl="5" algn="l">
              <a:lnSpc>
                <a:spcPct val="100000"/>
              </a:lnSpc>
              <a:spcBef>
                <a:spcPts val="0"/>
              </a:spcBef>
              <a:spcAft>
                <a:spcPts val="0"/>
              </a:spcAft>
              <a:buClr>
                <a:srgbClr val="000000"/>
              </a:buClr>
              <a:buSzPts val="1600"/>
              <a:buNone/>
              <a:defRPr sz="2133">
                <a:solidFill>
                  <a:srgbClr val="000000"/>
                </a:solidFill>
              </a:defRPr>
            </a:lvl6pPr>
            <a:lvl7pPr lvl="6" algn="l">
              <a:lnSpc>
                <a:spcPct val="100000"/>
              </a:lnSpc>
              <a:spcBef>
                <a:spcPts val="0"/>
              </a:spcBef>
              <a:spcAft>
                <a:spcPts val="0"/>
              </a:spcAft>
              <a:buClr>
                <a:srgbClr val="000000"/>
              </a:buClr>
              <a:buSzPts val="1600"/>
              <a:buNone/>
              <a:defRPr sz="2133">
                <a:solidFill>
                  <a:srgbClr val="000000"/>
                </a:solidFill>
              </a:defRPr>
            </a:lvl7pPr>
            <a:lvl8pPr lvl="7" algn="l">
              <a:lnSpc>
                <a:spcPct val="100000"/>
              </a:lnSpc>
              <a:spcBef>
                <a:spcPts val="0"/>
              </a:spcBef>
              <a:spcAft>
                <a:spcPts val="0"/>
              </a:spcAft>
              <a:buClr>
                <a:srgbClr val="000000"/>
              </a:buClr>
              <a:buSzPts val="1600"/>
              <a:buNone/>
              <a:defRPr sz="2133">
                <a:solidFill>
                  <a:srgbClr val="000000"/>
                </a:solidFill>
              </a:defRPr>
            </a:lvl8pPr>
            <a:lvl9pPr lvl="8" algn="l">
              <a:lnSpc>
                <a:spcPct val="100000"/>
              </a:lnSpc>
              <a:spcBef>
                <a:spcPts val="0"/>
              </a:spcBef>
              <a:spcAft>
                <a:spcPts val="0"/>
              </a:spcAft>
              <a:buClr>
                <a:srgbClr val="000000"/>
              </a:buClr>
              <a:buSzPts val="1600"/>
              <a:buNone/>
              <a:defRPr sz="2133">
                <a:solidFill>
                  <a:srgbClr val="000000"/>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1"/>
        <p:cNvGrpSpPr/>
        <p:nvPr/>
      </p:nvGrpSpPr>
      <p:grpSpPr>
        <a:xfrm>
          <a:off x="0" y="0"/>
          <a:ext cx="0" cy="0"/>
          <a:chOff x="0" y="0"/>
          <a:chExt cx="0" cy="0"/>
        </a:xfrm>
      </p:grpSpPr>
      <p:grpSp>
        <p:nvGrpSpPr>
          <p:cNvPr id="852" name="Google Shape;852;p92"/>
          <p:cNvGrpSpPr/>
          <p:nvPr/>
        </p:nvGrpSpPr>
        <p:grpSpPr>
          <a:xfrm rot="10800000">
            <a:off x="1509356" y="354517"/>
            <a:ext cx="9410907" cy="6911127"/>
            <a:chOff x="1282756" y="26746"/>
            <a:chExt cx="6692755" cy="5156533"/>
          </a:xfrm>
        </p:grpSpPr>
        <p:sp>
          <p:nvSpPr>
            <p:cNvPr id="853" name="Google Shape;853;p9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4" name="Google Shape;854;p9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855" name="Google Shape;855;p92"/>
          <p:cNvSpPr/>
          <p:nvPr/>
        </p:nvSpPr>
        <p:spPr>
          <a:xfrm rot="10800000">
            <a:off x="16907" y="1236708"/>
            <a:ext cx="1537101" cy="1055891"/>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6" name="Google Shape;856;p92"/>
          <p:cNvSpPr/>
          <p:nvPr/>
        </p:nvSpPr>
        <p:spPr>
          <a:xfrm rot="10800000">
            <a:off x="10143591" y="6538490"/>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7" name="Google Shape;857;p92"/>
          <p:cNvSpPr/>
          <p:nvPr/>
        </p:nvSpPr>
        <p:spPr>
          <a:xfrm rot="10800000">
            <a:off x="10176187" y="563590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8" name="Google Shape;858;p92"/>
          <p:cNvSpPr/>
          <p:nvPr/>
        </p:nvSpPr>
        <p:spPr>
          <a:xfrm rot="10800000">
            <a:off x="52541" y="5894586"/>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59" name="Google Shape;859;p92"/>
          <p:cNvSpPr/>
          <p:nvPr/>
        </p:nvSpPr>
        <p:spPr>
          <a:xfrm rot="10800000">
            <a:off x="9705300" y="-34265"/>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0" name="Google Shape;860;p92"/>
          <p:cNvSpPr/>
          <p:nvPr/>
        </p:nvSpPr>
        <p:spPr>
          <a:xfrm rot="10800000">
            <a:off x="11095361" y="5872826"/>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1" name="Google Shape;861;p92"/>
          <p:cNvSpPr/>
          <p:nvPr/>
        </p:nvSpPr>
        <p:spPr>
          <a:xfrm rot="10800000">
            <a:off x="11473058" y="362808"/>
            <a:ext cx="777983" cy="1358392"/>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2" name="Google Shape;862;p92"/>
          <p:cNvSpPr/>
          <p:nvPr/>
        </p:nvSpPr>
        <p:spPr>
          <a:xfrm rot="10800000">
            <a:off x="-30234" y="911269"/>
            <a:ext cx="1252641" cy="787003"/>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3" name="Google Shape;863;p92"/>
          <p:cNvSpPr/>
          <p:nvPr/>
        </p:nvSpPr>
        <p:spPr>
          <a:xfrm rot="10800000">
            <a:off x="10413398" y="503177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4" name="Google Shape;864;p92"/>
          <p:cNvSpPr/>
          <p:nvPr/>
        </p:nvSpPr>
        <p:spPr>
          <a:xfrm rot="10800000">
            <a:off x="846968" y="4650950"/>
            <a:ext cx="1083745" cy="104933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5" name="Google Shape;865;p92"/>
          <p:cNvSpPr/>
          <p:nvPr/>
        </p:nvSpPr>
        <p:spPr>
          <a:xfrm rot="10800000">
            <a:off x="809217" y="5417446"/>
            <a:ext cx="379603" cy="346783"/>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6" name="Google Shape;866;p92"/>
          <p:cNvSpPr/>
          <p:nvPr/>
        </p:nvSpPr>
        <p:spPr>
          <a:xfrm rot="10800000">
            <a:off x="11458567" y="5197380"/>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7" name="Google Shape;867;p92"/>
          <p:cNvSpPr/>
          <p:nvPr/>
        </p:nvSpPr>
        <p:spPr>
          <a:xfrm rot="10800000">
            <a:off x="8548681" y="2103224"/>
            <a:ext cx="3291" cy="3673"/>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8" name="Google Shape;868;p92"/>
          <p:cNvSpPr/>
          <p:nvPr/>
        </p:nvSpPr>
        <p:spPr>
          <a:xfrm rot="10800000">
            <a:off x="1332654" y="395700"/>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69" name="Google Shape;869;p92"/>
          <p:cNvSpPr/>
          <p:nvPr/>
        </p:nvSpPr>
        <p:spPr>
          <a:xfrm rot="10800000">
            <a:off x="9858599" y="712578"/>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0" name="Google Shape;870;p92"/>
          <p:cNvSpPr/>
          <p:nvPr/>
        </p:nvSpPr>
        <p:spPr>
          <a:xfrm rot="10800000">
            <a:off x="7384569" y="2274563"/>
            <a:ext cx="7404" cy="25445"/>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1" name="Google Shape;871;p92"/>
          <p:cNvSpPr/>
          <p:nvPr/>
        </p:nvSpPr>
        <p:spPr>
          <a:xfrm rot="10800000">
            <a:off x="11020548" y="1450651"/>
            <a:ext cx="996859" cy="705024"/>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2" name="Google Shape;872;p92"/>
          <p:cNvSpPr/>
          <p:nvPr/>
        </p:nvSpPr>
        <p:spPr>
          <a:xfrm rot="10800000">
            <a:off x="-89279" y="5273973"/>
            <a:ext cx="814036" cy="703408"/>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3" name="Google Shape;873;p92"/>
          <p:cNvSpPr/>
          <p:nvPr/>
        </p:nvSpPr>
        <p:spPr>
          <a:xfrm rot="10800000">
            <a:off x="478424" y="1230986"/>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4" name="Google Shape;874;p92"/>
          <p:cNvSpPr/>
          <p:nvPr/>
        </p:nvSpPr>
        <p:spPr>
          <a:xfrm rot="10800000">
            <a:off x="10974653" y="1457773"/>
            <a:ext cx="1064881" cy="1043049"/>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5" name="Google Shape;875;p92"/>
          <p:cNvSpPr/>
          <p:nvPr/>
        </p:nvSpPr>
        <p:spPr>
          <a:xfrm rot="10800000">
            <a:off x="10145032" y="6066918"/>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6" name="Google Shape;876;p92"/>
          <p:cNvSpPr/>
          <p:nvPr/>
        </p:nvSpPr>
        <p:spPr>
          <a:xfrm rot="9155340">
            <a:off x="375204" y="147268"/>
            <a:ext cx="1271424" cy="88942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7"/>
        <p:cNvGrpSpPr/>
        <p:nvPr/>
      </p:nvGrpSpPr>
      <p:grpSpPr>
        <a:xfrm>
          <a:off x="0" y="0"/>
          <a:ext cx="0" cy="0"/>
          <a:chOff x="0" y="0"/>
          <a:chExt cx="0" cy="0"/>
        </a:xfrm>
      </p:grpSpPr>
      <p:sp>
        <p:nvSpPr>
          <p:cNvPr id="878" name="Google Shape;878;p93"/>
          <p:cNvSpPr/>
          <p:nvPr/>
        </p:nvSpPr>
        <p:spPr>
          <a:xfrm rot="-952867">
            <a:off x="9450739" y="6143715"/>
            <a:ext cx="1537003" cy="1055823"/>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9" name="Google Shape;879;p93"/>
          <p:cNvSpPr/>
          <p:nvPr/>
        </p:nvSpPr>
        <p:spPr>
          <a:xfrm>
            <a:off x="912478" y="1791701"/>
            <a:ext cx="1425591" cy="504188"/>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0" name="Google Shape;880;p93"/>
          <p:cNvSpPr/>
          <p:nvPr/>
        </p:nvSpPr>
        <p:spPr>
          <a:xfrm>
            <a:off x="10265769" y="5329141"/>
            <a:ext cx="738639" cy="7534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1" name="Google Shape;881;p93"/>
          <p:cNvSpPr/>
          <p:nvPr/>
        </p:nvSpPr>
        <p:spPr>
          <a:xfrm>
            <a:off x="10815934" y="2299054"/>
            <a:ext cx="1254287" cy="1275589"/>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2" name="Google Shape;882;p93"/>
          <p:cNvSpPr/>
          <p:nvPr/>
        </p:nvSpPr>
        <p:spPr>
          <a:xfrm>
            <a:off x="912459" y="926809"/>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3" name="Google Shape;883;p93"/>
          <p:cNvSpPr/>
          <p:nvPr/>
        </p:nvSpPr>
        <p:spPr>
          <a:xfrm>
            <a:off x="124524" y="748728"/>
            <a:ext cx="586961" cy="1250173"/>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4" name="Google Shape;884;p93"/>
          <p:cNvSpPr/>
          <p:nvPr/>
        </p:nvSpPr>
        <p:spPr>
          <a:xfrm>
            <a:off x="8265754" y="6144770"/>
            <a:ext cx="1069847" cy="956692"/>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5" name="Google Shape;885;p93"/>
          <p:cNvSpPr/>
          <p:nvPr/>
        </p:nvSpPr>
        <p:spPr>
          <a:xfrm>
            <a:off x="124522" y="2149347"/>
            <a:ext cx="1320516" cy="150163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6" name="Google Shape;886;p93"/>
          <p:cNvSpPr/>
          <p:nvPr/>
        </p:nvSpPr>
        <p:spPr>
          <a:xfrm>
            <a:off x="182583" y="152043"/>
            <a:ext cx="342668" cy="373844"/>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7" name="Google Shape;887;p93"/>
          <p:cNvSpPr/>
          <p:nvPr/>
        </p:nvSpPr>
        <p:spPr>
          <a:xfrm>
            <a:off x="685025" y="152040"/>
            <a:ext cx="1000972" cy="567304"/>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8" name="Google Shape;888;p93"/>
          <p:cNvSpPr/>
          <p:nvPr/>
        </p:nvSpPr>
        <p:spPr>
          <a:xfrm>
            <a:off x="11015971" y="2732890"/>
            <a:ext cx="854232" cy="127312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9" name="Google Shape;889;p93"/>
          <p:cNvSpPr/>
          <p:nvPr/>
        </p:nvSpPr>
        <p:spPr>
          <a:xfrm>
            <a:off x="10103711" y="5164760"/>
            <a:ext cx="962451" cy="54438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0" name="Google Shape;890;p93"/>
          <p:cNvSpPr/>
          <p:nvPr/>
        </p:nvSpPr>
        <p:spPr>
          <a:xfrm>
            <a:off x="9703847" y="254500"/>
            <a:ext cx="379603" cy="362355"/>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1" name="Google Shape;891;p93"/>
          <p:cNvSpPr/>
          <p:nvPr/>
        </p:nvSpPr>
        <p:spPr>
          <a:xfrm>
            <a:off x="10043540" y="433751"/>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2" name="Google Shape;892;p93"/>
          <p:cNvSpPr/>
          <p:nvPr/>
        </p:nvSpPr>
        <p:spPr>
          <a:xfrm rot="5400000">
            <a:off x="10952527" y="-434618"/>
            <a:ext cx="1273944" cy="1547151"/>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3" name="Google Shape;893;p93"/>
          <p:cNvSpPr/>
          <p:nvPr/>
        </p:nvSpPr>
        <p:spPr>
          <a:xfrm>
            <a:off x="11241037" y="1027859"/>
            <a:ext cx="577971" cy="69191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4" name="Google Shape;894;p93"/>
          <p:cNvSpPr/>
          <p:nvPr/>
        </p:nvSpPr>
        <p:spPr>
          <a:xfrm>
            <a:off x="387820" y="6020463"/>
            <a:ext cx="1368205"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5" name="Google Shape;895;p93"/>
          <p:cNvSpPr/>
          <p:nvPr/>
        </p:nvSpPr>
        <p:spPr>
          <a:xfrm>
            <a:off x="-242731" y="5802357"/>
            <a:ext cx="1250996" cy="57467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6" name="Google Shape;896;p93"/>
          <p:cNvSpPr/>
          <p:nvPr/>
        </p:nvSpPr>
        <p:spPr>
          <a:xfrm>
            <a:off x="829097" y="54424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7" name="Google Shape;897;p93"/>
          <p:cNvSpPr/>
          <p:nvPr/>
        </p:nvSpPr>
        <p:spPr>
          <a:xfrm>
            <a:off x="1985707" y="5709135"/>
            <a:ext cx="883733" cy="137896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8" name="Google Shape;898;p93"/>
          <p:cNvSpPr/>
          <p:nvPr/>
        </p:nvSpPr>
        <p:spPr>
          <a:xfrm>
            <a:off x="11066153" y="6144777"/>
            <a:ext cx="1421507" cy="745191"/>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99" name="Google Shape;899;p93"/>
          <p:cNvSpPr/>
          <p:nvPr/>
        </p:nvSpPr>
        <p:spPr>
          <a:xfrm>
            <a:off x="1330537" y="5662586"/>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0" name="Google Shape;900;p93"/>
          <p:cNvSpPr/>
          <p:nvPr/>
        </p:nvSpPr>
        <p:spPr>
          <a:xfrm rot="3660777">
            <a:off x="-17573" y="4080451"/>
            <a:ext cx="1291207" cy="115268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1" name="Google Shape;901;p93"/>
          <p:cNvSpPr/>
          <p:nvPr/>
        </p:nvSpPr>
        <p:spPr>
          <a:xfrm>
            <a:off x="11358830" y="5524676"/>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2"/>
        <p:cNvGrpSpPr/>
        <p:nvPr/>
      </p:nvGrpSpPr>
      <p:grpSpPr>
        <a:xfrm>
          <a:off x="0" y="0"/>
          <a:ext cx="0" cy="0"/>
          <a:chOff x="0" y="0"/>
          <a:chExt cx="0" cy="0"/>
        </a:xfrm>
      </p:grpSpPr>
      <p:sp>
        <p:nvSpPr>
          <p:cNvPr id="903" name="Google Shape;903;p94"/>
          <p:cNvSpPr txBox="1">
            <a:spLocks noGrp="1"/>
          </p:cNvSpPr>
          <p:nvPr>
            <p:ph type="ctrTitle"/>
          </p:nvPr>
        </p:nvSpPr>
        <p:spPr>
          <a:xfrm>
            <a:off x="960000" y="2023700"/>
            <a:ext cx="5755600" cy="196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8000"/>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904" name="Google Shape;904;p94"/>
          <p:cNvSpPr txBox="1">
            <a:spLocks noGrp="1"/>
          </p:cNvSpPr>
          <p:nvPr>
            <p:ph type="subTitle" idx="1"/>
          </p:nvPr>
        </p:nvSpPr>
        <p:spPr>
          <a:xfrm>
            <a:off x="955433" y="4232300"/>
            <a:ext cx="5764800" cy="60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33">
                <a:solidFill>
                  <a:srgbClr val="9D6ED3"/>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905" name="Google Shape;905;p94"/>
          <p:cNvSpPr/>
          <p:nvPr/>
        </p:nvSpPr>
        <p:spPr>
          <a:xfrm>
            <a:off x="5123194"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6" name="Google Shape;906;p94"/>
          <p:cNvSpPr/>
          <p:nvPr/>
        </p:nvSpPr>
        <p:spPr>
          <a:xfrm>
            <a:off x="2517078" y="56222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7" name="Google Shape;907;p94"/>
          <p:cNvSpPr/>
          <p:nvPr/>
        </p:nvSpPr>
        <p:spPr>
          <a:xfrm>
            <a:off x="976411" y="1014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8" name="Google Shape;908;p94"/>
          <p:cNvSpPr/>
          <p:nvPr/>
        </p:nvSpPr>
        <p:spPr>
          <a:xfrm>
            <a:off x="10274527" y="12339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09" name="Google Shape;909;p94"/>
          <p:cNvSpPr/>
          <p:nvPr/>
        </p:nvSpPr>
        <p:spPr>
          <a:xfrm>
            <a:off x="5776194" y="5369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0" name="Google Shape;910;p94"/>
          <p:cNvSpPr/>
          <p:nvPr/>
        </p:nvSpPr>
        <p:spPr>
          <a:xfrm>
            <a:off x="5311427" y="6011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1" name="Google Shape;911;p94"/>
          <p:cNvSpPr/>
          <p:nvPr/>
        </p:nvSpPr>
        <p:spPr>
          <a:xfrm>
            <a:off x="9047427" y="5936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2" name="Google Shape;912;p94"/>
          <p:cNvSpPr/>
          <p:nvPr/>
        </p:nvSpPr>
        <p:spPr>
          <a:xfrm rot="198691">
            <a:off x="3882141" y="5247920"/>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3" name="Google Shape;913;p94"/>
          <p:cNvSpPr/>
          <p:nvPr/>
        </p:nvSpPr>
        <p:spPr>
          <a:xfrm rot="-4032455">
            <a:off x="2878326" y="433535"/>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4" name="Google Shape;914;p94"/>
          <p:cNvSpPr/>
          <p:nvPr/>
        </p:nvSpPr>
        <p:spPr>
          <a:xfrm rot="5400000">
            <a:off x="664968" y="43169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5" name="Google Shape;915;p94"/>
          <p:cNvSpPr/>
          <p:nvPr/>
        </p:nvSpPr>
        <p:spPr>
          <a:xfrm rot="5400000">
            <a:off x="965451" y="6468043"/>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6" name="Google Shape;916;p94"/>
          <p:cNvSpPr/>
          <p:nvPr/>
        </p:nvSpPr>
        <p:spPr>
          <a:xfrm rot="5400000">
            <a:off x="8431648" y="1872177"/>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7" name="Google Shape;917;p94"/>
          <p:cNvSpPr/>
          <p:nvPr/>
        </p:nvSpPr>
        <p:spPr>
          <a:xfrm rot="684164">
            <a:off x="4251030" y="1245955"/>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8" name="Google Shape;918;p94"/>
          <p:cNvSpPr/>
          <p:nvPr/>
        </p:nvSpPr>
        <p:spPr>
          <a:xfrm rot="1746969">
            <a:off x="2349328" y="1266381"/>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9" name="Google Shape;919;p94"/>
          <p:cNvSpPr/>
          <p:nvPr/>
        </p:nvSpPr>
        <p:spPr>
          <a:xfrm rot="684164">
            <a:off x="11330063" y="680422"/>
            <a:ext cx="114013"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0" name="Google Shape;920;p94"/>
          <p:cNvSpPr/>
          <p:nvPr/>
        </p:nvSpPr>
        <p:spPr>
          <a:xfrm>
            <a:off x="10212461" y="58517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1" name="Google Shape;921;p94"/>
          <p:cNvSpPr/>
          <p:nvPr/>
        </p:nvSpPr>
        <p:spPr>
          <a:xfrm rot="5400000">
            <a:off x="10771401" y="5249971"/>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22" name="Google Shape;922;p94"/>
          <p:cNvSpPr/>
          <p:nvPr/>
        </p:nvSpPr>
        <p:spPr>
          <a:xfrm rot="198691">
            <a:off x="7363274" y="2370487"/>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p:cSld name="Two">
    <p:bg>
      <p:bgPr>
        <a:solidFill>
          <a:srgbClr val="FFCDBA"/>
        </a:solidFill>
        <a:effectLst/>
      </p:bgPr>
    </p:bg>
    <p:spTree>
      <p:nvGrpSpPr>
        <p:cNvPr id="1" name="Shape 923"/>
        <p:cNvGrpSpPr/>
        <p:nvPr/>
      </p:nvGrpSpPr>
      <p:grpSpPr>
        <a:xfrm>
          <a:off x="0" y="0"/>
          <a:ext cx="0" cy="0"/>
          <a:chOff x="0" y="0"/>
          <a:chExt cx="0" cy="0"/>
        </a:xfrm>
      </p:grpSpPr>
      <p:pic>
        <p:nvPicPr>
          <p:cNvPr id="924" name="Google Shape;924;p95"/>
          <p:cNvPicPr preferRelativeResize="0"/>
          <p:nvPr/>
        </p:nvPicPr>
        <p:blipFill rotWithShape="1">
          <a:blip r:embed="rId2">
            <a:alphaModFix/>
          </a:blip>
          <a:srcRect/>
          <a:stretch/>
        </p:blipFill>
        <p:spPr>
          <a:xfrm rot="-254630">
            <a:off x="8986697" y="695281"/>
            <a:ext cx="3041178" cy="2361386"/>
          </a:xfrm>
          <a:prstGeom prst="rect">
            <a:avLst/>
          </a:prstGeom>
          <a:noFill/>
          <a:ln>
            <a:noFill/>
          </a:ln>
        </p:spPr>
      </p:pic>
      <p:pic>
        <p:nvPicPr>
          <p:cNvPr id="925" name="Google Shape;925;p95"/>
          <p:cNvPicPr preferRelativeResize="0"/>
          <p:nvPr/>
        </p:nvPicPr>
        <p:blipFill rotWithShape="1">
          <a:blip r:embed="rId3">
            <a:alphaModFix/>
          </a:blip>
          <a:srcRect/>
          <a:stretch/>
        </p:blipFill>
        <p:spPr>
          <a:xfrm>
            <a:off x="4544291" y="4736051"/>
            <a:ext cx="3035954" cy="1974505"/>
          </a:xfrm>
          <a:prstGeom prst="rect">
            <a:avLst/>
          </a:prstGeom>
          <a:noFill/>
          <a:ln>
            <a:noFill/>
          </a:ln>
        </p:spPr>
      </p:pic>
      <p:pic>
        <p:nvPicPr>
          <p:cNvPr id="926" name="Google Shape;926;p95"/>
          <p:cNvPicPr preferRelativeResize="0"/>
          <p:nvPr/>
        </p:nvPicPr>
        <p:blipFill rotWithShape="1">
          <a:blip r:embed="rId4">
            <a:alphaModFix/>
          </a:blip>
          <a:srcRect/>
          <a:stretch/>
        </p:blipFill>
        <p:spPr>
          <a:xfrm rot="-557350">
            <a:off x="798069" y="3913118"/>
            <a:ext cx="2709423" cy="2349610"/>
          </a:xfrm>
          <a:prstGeom prst="rect">
            <a:avLst/>
          </a:prstGeom>
          <a:noFill/>
          <a:ln>
            <a:noFill/>
          </a:ln>
        </p:spPr>
      </p:pic>
      <p:pic>
        <p:nvPicPr>
          <p:cNvPr id="927" name="Google Shape;927;p95"/>
          <p:cNvPicPr preferRelativeResize="0"/>
          <p:nvPr/>
        </p:nvPicPr>
        <p:blipFill rotWithShape="1">
          <a:blip r:embed="rId5">
            <a:alphaModFix/>
          </a:blip>
          <a:srcRect/>
          <a:stretch/>
        </p:blipFill>
        <p:spPr>
          <a:xfrm rot="-708467">
            <a:off x="8504760" y="3800401"/>
            <a:ext cx="2955321" cy="2120785"/>
          </a:xfrm>
          <a:prstGeom prst="rect">
            <a:avLst/>
          </a:prstGeom>
          <a:noFill/>
          <a:ln>
            <a:noFill/>
          </a:ln>
        </p:spPr>
      </p:pic>
      <p:pic>
        <p:nvPicPr>
          <p:cNvPr id="928" name="Google Shape;928;p95"/>
          <p:cNvPicPr preferRelativeResize="0"/>
          <p:nvPr/>
        </p:nvPicPr>
        <p:blipFill rotWithShape="1">
          <a:blip r:embed="rId6">
            <a:alphaModFix/>
          </a:blip>
          <a:srcRect/>
          <a:stretch/>
        </p:blipFill>
        <p:spPr>
          <a:xfrm>
            <a:off x="3037711" y="326122"/>
            <a:ext cx="5907719" cy="4300472"/>
          </a:xfrm>
          <a:prstGeom prst="rect">
            <a:avLst/>
          </a:prstGeom>
          <a:noFill/>
          <a:ln>
            <a:noFill/>
          </a:ln>
        </p:spPr>
      </p:pic>
      <p:pic>
        <p:nvPicPr>
          <p:cNvPr id="929" name="Google Shape;929;p95"/>
          <p:cNvPicPr preferRelativeResize="0"/>
          <p:nvPr/>
        </p:nvPicPr>
        <p:blipFill rotWithShape="1">
          <a:blip r:embed="rId7">
            <a:alphaModFix/>
          </a:blip>
          <a:srcRect/>
          <a:stretch/>
        </p:blipFill>
        <p:spPr>
          <a:xfrm>
            <a:off x="3975898" y="1041022"/>
            <a:ext cx="4030267" cy="2944466"/>
          </a:xfrm>
          <a:prstGeom prst="rect">
            <a:avLst/>
          </a:prstGeom>
          <a:noFill/>
          <a:ln>
            <a:noFill/>
          </a:ln>
        </p:spPr>
      </p:pic>
      <p:pic>
        <p:nvPicPr>
          <p:cNvPr id="930" name="Google Shape;930;p95"/>
          <p:cNvPicPr preferRelativeResize="0"/>
          <p:nvPr/>
        </p:nvPicPr>
        <p:blipFill rotWithShape="1">
          <a:blip r:embed="rId8">
            <a:alphaModFix/>
          </a:blip>
          <a:srcRect/>
          <a:stretch/>
        </p:blipFill>
        <p:spPr>
          <a:xfrm rot="336419">
            <a:off x="444495" y="694006"/>
            <a:ext cx="2331114" cy="2298221"/>
          </a:xfrm>
          <a:prstGeom prst="rect">
            <a:avLst/>
          </a:prstGeom>
          <a:noFill/>
          <a:ln>
            <a:noFill/>
          </a:ln>
        </p:spPr>
      </p:pic>
      <p:pic>
        <p:nvPicPr>
          <p:cNvPr id="931" name="Google Shape;931;p95"/>
          <p:cNvPicPr preferRelativeResize="0"/>
          <p:nvPr/>
        </p:nvPicPr>
        <p:blipFill rotWithShape="1">
          <a:blip r:embed="rId9">
            <a:alphaModFix/>
          </a:blip>
          <a:srcRect/>
          <a:stretch/>
        </p:blipFill>
        <p:spPr>
          <a:xfrm rot="496944">
            <a:off x="778778" y="1726221"/>
            <a:ext cx="1662545" cy="29883"/>
          </a:xfrm>
          <a:prstGeom prst="rect">
            <a:avLst/>
          </a:prstGeom>
          <a:noFill/>
          <a:ln>
            <a:noFill/>
          </a:ln>
        </p:spPr>
      </p:pic>
      <p:pic>
        <p:nvPicPr>
          <p:cNvPr id="932" name="Google Shape;932;p95"/>
          <p:cNvPicPr preferRelativeResize="0"/>
          <p:nvPr/>
        </p:nvPicPr>
        <p:blipFill rotWithShape="1">
          <a:blip r:embed="rId9">
            <a:alphaModFix/>
          </a:blip>
          <a:srcRect/>
          <a:stretch/>
        </p:blipFill>
        <p:spPr>
          <a:xfrm rot="-465931">
            <a:off x="1271486" y="5096253"/>
            <a:ext cx="1662545" cy="29883"/>
          </a:xfrm>
          <a:prstGeom prst="rect">
            <a:avLst/>
          </a:prstGeom>
          <a:noFill/>
          <a:ln>
            <a:noFill/>
          </a:ln>
        </p:spPr>
      </p:pic>
      <p:pic>
        <p:nvPicPr>
          <p:cNvPr id="933" name="Google Shape;933;p95"/>
          <p:cNvPicPr preferRelativeResize="0"/>
          <p:nvPr/>
        </p:nvPicPr>
        <p:blipFill rotWithShape="1">
          <a:blip r:embed="rId9">
            <a:alphaModFix/>
          </a:blip>
          <a:srcRect/>
          <a:stretch/>
        </p:blipFill>
        <p:spPr>
          <a:xfrm rot="-212047">
            <a:off x="9610558" y="1669796"/>
            <a:ext cx="1662545" cy="29883"/>
          </a:xfrm>
          <a:prstGeom prst="rect">
            <a:avLst/>
          </a:prstGeom>
          <a:noFill/>
          <a:ln>
            <a:noFill/>
          </a:ln>
        </p:spPr>
      </p:pic>
      <p:sp>
        <p:nvSpPr>
          <p:cNvPr id="934" name="Google Shape;934;p95"/>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lvl1pPr lvl="0" algn="ctr">
              <a:lnSpc>
                <a:spcPct val="122714"/>
              </a:lnSpc>
              <a:spcBef>
                <a:spcPts val="0"/>
              </a:spcBef>
              <a:spcAft>
                <a:spcPts val="0"/>
              </a:spcAft>
              <a:buSzPts val="3600"/>
              <a:buNone/>
              <a:defRPr sz="3883" b="1">
                <a:solidFill>
                  <a:schemeClr val="accen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935" name="Google Shape;935;p95"/>
          <p:cNvSpPr txBox="1">
            <a:spLocks noGrp="1"/>
          </p:cNvSpPr>
          <p:nvPr>
            <p:ph type="body" idx="1"/>
          </p:nvPr>
        </p:nvSpPr>
        <p:spPr>
          <a:xfrm rot="462530">
            <a:off x="598516" y="133932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6" name="Google Shape;936;p95"/>
          <p:cNvSpPr txBox="1">
            <a:spLocks noGrp="1"/>
          </p:cNvSpPr>
          <p:nvPr>
            <p:ph type="body" idx="2"/>
          </p:nvPr>
        </p:nvSpPr>
        <p:spPr>
          <a:xfrm rot="-523743">
            <a:off x="953193" y="4703781"/>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7" name="Google Shape;937;p95"/>
          <p:cNvSpPr txBox="1">
            <a:spLocks noGrp="1"/>
          </p:cNvSpPr>
          <p:nvPr>
            <p:ph type="body" idx="3"/>
          </p:nvPr>
        </p:nvSpPr>
        <p:spPr>
          <a:xfrm>
            <a:off x="4837546" y="5091057"/>
            <a:ext cx="2493818"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8" name="Google Shape;938;p95"/>
          <p:cNvSpPr txBox="1">
            <a:spLocks noGrp="1"/>
          </p:cNvSpPr>
          <p:nvPr>
            <p:ph type="body" idx="4"/>
          </p:nvPr>
        </p:nvSpPr>
        <p:spPr>
          <a:xfrm rot="-734591">
            <a:off x="8871758" y="4352578"/>
            <a:ext cx="1706880"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39" name="Google Shape;939;p95"/>
          <p:cNvSpPr txBox="1">
            <a:spLocks noGrp="1"/>
          </p:cNvSpPr>
          <p:nvPr>
            <p:ph type="body" idx="5"/>
          </p:nvPr>
        </p:nvSpPr>
        <p:spPr>
          <a:xfrm rot="-175648">
            <a:off x="9376756" y="1294737"/>
            <a:ext cx="2116975" cy="355002"/>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0" name="Google Shape;940;p95"/>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5"/>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1" name="Google Shape;941;p95"/>
          <p:cNvSpPr txBox="1">
            <a:spLocks noGrp="1"/>
          </p:cNvSpPr>
          <p:nvPr>
            <p:ph type="body" idx="7"/>
          </p:nvPr>
        </p:nvSpPr>
        <p:spPr>
          <a:xfrm rot="-585108">
            <a:off x="1152698" y="5220148"/>
            <a:ext cx="2050473"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6"/>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2" name="Google Shape;942;p95"/>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3" name="Google Shape;943;p95"/>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accent4"/>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4" name="Google Shape;944;p95"/>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sz="2118">
                <a:solidFill>
                  <a:schemeClr val="lt2"/>
                </a:solidFill>
                <a:latin typeface="Arial"/>
                <a:ea typeface="Arial"/>
                <a:cs typeface="Arial"/>
                <a:sym typeface="Arial"/>
              </a:defRPr>
            </a:lvl1pPr>
            <a:lvl2pPr marL="914400" lvl="1" indent="-330200" algn="l">
              <a:lnSpc>
                <a:spcPct val="100000"/>
              </a:lnSpc>
              <a:spcBef>
                <a:spcPts val="0"/>
              </a:spcBef>
              <a:spcAft>
                <a:spcPts val="0"/>
              </a:spcAft>
              <a:buSzPts val="1600"/>
              <a:buChar char="○"/>
              <a:defRPr sz="2118">
                <a:latin typeface="Arial"/>
                <a:ea typeface="Arial"/>
                <a:cs typeface="Arial"/>
                <a:sym typeface="Arial"/>
              </a:defRPr>
            </a:lvl2pPr>
            <a:lvl3pPr marL="1371600" lvl="2" indent="-330200" algn="l">
              <a:lnSpc>
                <a:spcPct val="100000"/>
              </a:lnSpc>
              <a:spcBef>
                <a:spcPts val="0"/>
              </a:spcBef>
              <a:spcAft>
                <a:spcPts val="0"/>
              </a:spcAft>
              <a:buSzPts val="1600"/>
              <a:buChar char="■"/>
              <a:defRPr sz="2118">
                <a:latin typeface="Arial"/>
                <a:ea typeface="Arial"/>
                <a:cs typeface="Arial"/>
                <a:sym typeface="Arial"/>
              </a:defRPr>
            </a:lvl3pPr>
            <a:lvl4pPr marL="1828800" lvl="3" indent="-330200" algn="l">
              <a:lnSpc>
                <a:spcPct val="100000"/>
              </a:lnSpc>
              <a:spcBef>
                <a:spcPts val="0"/>
              </a:spcBef>
              <a:spcAft>
                <a:spcPts val="0"/>
              </a:spcAft>
              <a:buSzPts val="1600"/>
              <a:buChar char="●"/>
              <a:defRPr sz="2118">
                <a:latin typeface="Arial"/>
                <a:ea typeface="Arial"/>
                <a:cs typeface="Arial"/>
                <a:sym typeface="Arial"/>
              </a:defRPr>
            </a:lvl4pPr>
            <a:lvl5pPr marL="2286000" lvl="4" indent="-330200" algn="l">
              <a:lnSpc>
                <a:spcPct val="100000"/>
              </a:lnSpc>
              <a:spcBef>
                <a:spcPts val="0"/>
              </a:spcBef>
              <a:spcAft>
                <a:spcPts val="0"/>
              </a:spcAft>
              <a:buSzPts val="1600"/>
              <a:buChar char="○"/>
              <a:defRPr sz="2118">
                <a:latin typeface="Arial"/>
                <a:ea typeface="Arial"/>
                <a:cs typeface="Arial"/>
                <a:sym typeface="Arial"/>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945" name="Google Shape;945;p95"/>
          <p:cNvSpPr txBox="1">
            <a:spLocks noGrp="1"/>
          </p:cNvSpPr>
          <p:nvPr>
            <p:ph type="body" idx="14"/>
          </p:nvPr>
        </p:nvSpPr>
        <p:spPr>
          <a:xfrm>
            <a:off x="4544291" y="1621716"/>
            <a:ext cx="3103418" cy="369747"/>
          </a:xfrm>
          <a:prstGeom prst="rect">
            <a:avLst/>
          </a:prstGeom>
          <a:noFill/>
          <a:ln>
            <a:noFill/>
          </a:ln>
        </p:spPr>
        <p:txBody>
          <a:bodyPr spcFirstLastPara="1" wrap="square" lIns="91425" tIns="91425" rIns="91425" bIns="91425" anchor="t" anchorCtr="0">
            <a:normAutofit/>
          </a:bodyPr>
          <a:lstStyle>
            <a:lvl1pPr marL="457200" lvl="0" indent="-330200" algn="ctr">
              <a:lnSpc>
                <a:spcPct val="100000"/>
              </a:lnSpc>
              <a:spcBef>
                <a:spcPts val="0"/>
              </a:spcBef>
              <a:spcAft>
                <a:spcPts val="0"/>
              </a:spcAft>
              <a:buSzPts val="1600"/>
              <a:buChar char="●"/>
              <a:defRPr sz="1765"/>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pic>
        <p:nvPicPr>
          <p:cNvPr id="946" name="Google Shape;946;p95"/>
          <p:cNvPicPr preferRelativeResize="0"/>
          <p:nvPr/>
        </p:nvPicPr>
        <p:blipFill rotWithShape="1">
          <a:blip r:embed="rId9">
            <a:alphaModFix/>
          </a:blip>
          <a:srcRect/>
          <a:stretch/>
        </p:blipFill>
        <p:spPr>
          <a:xfrm>
            <a:off x="5198226" y="5412142"/>
            <a:ext cx="1662545" cy="29883"/>
          </a:xfrm>
          <a:prstGeom prst="rect">
            <a:avLst/>
          </a:prstGeom>
          <a:noFill/>
          <a:ln>
            <a:noFill/>
          </a:ln>
        </p:spPr>
      </p:pic>
      <p:pic>
        <p:nvPicPr>
          <p:cNvPr id="947" name="Google Shape;947;p95"/>
          <p:cNvPicPr preferRelativeResize="0"/>
          <p:nvPr/>
        </p:nvPicPr>
        <p:blipFill rotWithShape="1">
          <a:blip r:embed="rId9">
            <a:alphaModFix/>
          </a:blip>
          <a:srcRect/>
          <a:stretch/>
        </p:blipFill>
        <p:spPr>
          <a:xfrm rot="-771823">
            <a:off x="8964684" y="4723814"/>
            <a:ext cx="1662545" cy="298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ép so sánh"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ỉ Tiêu đề"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ội dung với Chú thích"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nh với Chú thích"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êu đề và Văn bản Dọc"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15600" y="47144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endParaRPr/>
          </a:p>
        </p:txBody>
      </p:sp>
      <p:sp>
        <p:nvSpPr>
          <p:cNvPr id="86" name="Google Shape;86;p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1pPr>
            <a:lvl2pPr marL="914400" marR="0" lvl="1"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2pPr>
            <a:lvl3pPr marL="1371600" marR="0" lvl="2"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3pPr>
            <a:lvl4pPr marL="1828800" marR="0" lvl="3"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4pPr>
            <a:lvl5pPr marL="2286000" marR="0" lvl="4"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5pPr>
            <a:lvl6pPr marL="2743200" marR="0" lvl="5"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6pPr>
            <a:lvl7pPr marL="3200400" marR="0" lvl="6"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7pPr>
            <a:lvl8pPr marL="3657600" marR="0" lvl="7"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8pPr>
            <a:lvl9pPr marL="4114800" marR="0" lvl="8"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372"/>
        <p:cNvGrpSpPr/>
        <p:nvPr/>
      </p:nvGrpSpPr>
      <p:grpSpPr>
        <a:xfrm>
          <a:off x="0" y="0"/>
          <a:ext cx="0" cy="0"/>
          <a:chOff x="0" y="0"/>
          <a:chExt cx="0" cy="0"/>
        </a:xfrm>
      </p:grpSpPr>
      <p:sp>
        <p:nvSpPr>
          <p:cNvPr id="373" name="Google Shape;373;p24"/>
          <p:cNvSpPr txBox="1">
            <a:spLocks noGrp="1"/>
          </p:cNvSpPr>
          <p:nvPr>
            <p:ph type="title"/>
          </p:nvPr>
        </p:nvSpPr>
        <p:spPr>
          <a:xfrm>
            <a:off x="415600" y="47144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endParaRPr/>
          </a:p>
        </p:txBody>
      </p:sp>
      <p:sp>
        <p:nvSpPr>
          <p:cNvPr id="374" name="Google Shape;374;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1pPr>
            <a:lvl2pPr marL="914400" marR="0" lvl="1"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2pPr>
            <a:lvl3pPr marL="1371600" marR="0" lvl="2"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3pPr>
            <a:lvl4pPr marL="1828800" marR="0" lvl="3"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4pPr>
            <a:lvl5pPr marL="2286000" marR="0" lvl="4"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5pPr>
            <a:lvl6pPr marL="2743200" marR="0" lvl="5"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6pPr>
            <a:lvl7pPr marL="3200400" marR="0" lvl="6"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7pPr>
            <a:lvl8pPr marL="3657600" marR="0" lvl="7"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8pPr>
            <a:lvl9pPr marL="4114800" marR="0" lvl="8"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60"/>
        <p:cNvGrpSpPr/>
        <p:nvPr/>
      </p:nvGrpSpPr>
      <p:grpSpPr>
        <a:xfrm>
          <a:off x="0" y="0"/>
          <a:ext cx="0" cy="0"/>
          <a:chOff x="0" y="0"/>
          <a:chExt cx="0" cy="0"/>
        </a:xfrm>
      </p:grpSpPr>
      <p:sp>
        <p:nvSpPr>
          <p:cNvPr id="661" name="Google Shape;661;p27"/>
          <p:cNvSpPr txBox="1">
            <a:spLocks noGrp="1"/>
          </p:cNvSpPr>
          <p:nvPr>
            <p:ph type="title"/>
          </p:nvPr>
        </p:nvSpPr>
        <p:spPr>
          <a:xfrm>
            <a:off x="415600" y="47144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9pPr>
          </a:lstStyle>
          <a:p>
            <a:endParaRPr/>
          </a:p>
        </p:txBody>
      </p:sp>
      <p:sp>
        <p:nvSpPr>
          <p:cNvPr id="662" name="Google Shape;662;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1pPr>
            <a:lvl2pPr marL="914400" marR="0" lvl="1"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2pPr>
            <a:lvl3pPr marL="1371600" marR="0" lvl="2"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3pPr>
            <a:lvl4pPr marL="1828800" marR="0" lvl="3"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4pPr>
            <a:lvl5pPr marL="2286000" marR="0" lvl="4"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5pPr>
            <a:lvl6pPr marL="2743200" marR="0" lvl="5"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6pPr>
            <a:lvl7pPr marL="3200400" marR="0" lvl="6"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7pPr>
            <a:lvl8pPr marL="3657600" marR="0" lvl="7"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8pPr>
            <a:lvl9pPr marL="4114800" marR="0" lvl="8" indent="-330200" algn="l" rtl="0">
              <a:lnSpc>
                <a:spcPct val="100000"/>
              </a:lnSpc>
              <a:spcBef>
                <a:spcPts val="0"/>
              </a:spcBef>
              <a:spcAft>
                <a:spcPts val="0"/>
              </a:spcAft>
              <a:buClr>
                <a:schemeClr val="dk1"/>
              </a:buClr>
              <a:buSzPts val="1600"/>
              <a:buFont typeface="Hind"/>
              <a:buChar char="■"/>
              <a:defRPr sz="16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gif"/><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pic>
        <p:nvPicPr>
          <p:cNvPr id="1281" name="Google Shape;1281;p2"/>
          <p:cNvPicPr preferRelativeResize="0"/>
          <p:nvPr/>
        </p:nvPicPr>
        <p:blipFill rotWithShape="1">
          <a:blip r:embed="rId3">
            <a:alphaModFix/>
          </a:blip>
          <a:srcRect b="25000"/>
          <a:stretch/>
        </p:blipFill>
        <p:spPr>
          <a:xfrm>
            <a:off x="1" y="0"/>
            <a:ext cx="823327" cy="6858000"/>
          </a:xfrm>
          <a:prstGeom prst="rect">
            <a:avLst/>
          </a:prstGeom>
          <a:noFill/>
          <a:ln>
            <a:noFill/>
          </a:ln>
        </p:spPr>
      </p:pic>
      <p:pic>
        <p:nvPicPr>
          <p:cNvPr id="1282" name="Google Shape;1282;p2"/>
          <p:cNvPicPr preferRelativeResize="0"/>
          <p:nvPr/>
        </p:nvPicPr>
        <p:blipFill rotWithShape="1">
          <a:blip r:embed="rId4">
            <a:alphaModFix/>
          </a:blip>
          <a:srcRect l="24342" t="22022"/>
          <a:stretch/>
        </p:blipFill>
        <p:spPr>
          <a:xfrm>
            <a:off x="-14177" y="-14177"/>
            <a:ext cx="2469537" cy="2548549"/>
          </a:xfrm>
          <a:prstGeom prst="rect">
            <a:avLst/>
          </a:prstGeom>
          <a:noFill/>
          <a:ln>
            <a:noFill/>
          </a:ln>
        </p:spPr>
      </p:pic>
      <p:sp>
        <p:nvSpPr>
          <p:cNvPr id="1283" name="Google Shape;1283;p2"/>
          <p:cNvSpPr/>
          <p:nvPr/>
        </p:nvSpPr>
        <p:spPr>
          <a:xfrm>
            <a:off x="3763656" y="3278357"/>
            <a:ext cx="584279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74296"/>
              </a:buClr>
              <a:buSzPts val="6000"/>
              <a:buFont typeface="Verdana"/>
              <a:buNone/>
            </a:pPr>
            <a:r>
              <a:rPr lang="en-US" sz="6000" b="1" i="0" u="none" strike="noStrike" cap="none">
                <a:solidFill>
                  <a:srgbClr val="874296"/>
                </a:solidFill>
                <a:latin typeface="Verdana"/>
                <a:ea typeface="Verdana"/>
                <a:cs typeface="Verdana"/>
                <a:sym typeface="Verdana"/>
              </a:rPr>
              <a:t>My hobbies</a:t>
            </a:r>
            <a:endParaRPr sz="6000" b="1" i="0" u="none" strike="noStrike" cap="none">
              <a:solidFill>
                <a:srgbClr val="874296"/>
              </a:solidFill>
              <a:latin typeface="Verdana"/>
              <a:ea typeface="Verdana"/>
              <a:cs typeface="Verdana"/>
              <a:sym typeface="Verdana"/>
            </a:endParaRPr>
          </a:p>
        </p:txBody>
      </p:sp>
      <p:pic>
        <p:nvPicPr>
          <p:cNvPr id="1284" name="Google Shape;1284;p2"/>
          <p:cNvPicPr preferRelativeResize="0"/>
          <p:nvPr/>
        </p:nvPicPr>
        <p:blipFill rotWithShape="1">
          <a:blip r:embed="rId4">
            <a:alphaModFix/>
          </a:blip>
          <a:srcRect l="24342" t="22022"/>
          <a:stretch/>
        </p:blipFill>
        <p:spPr>
          <a:xfrm>
            <a:off x="-14177" y="-14177"/>
            <a:ext cx="2469537" cy="2548549"/>
          </a:xfrm>
          <a:prstGeom prst="rect">
            <a:avLst/>
          </a:prstGeom>
          <a:noFill/>
          <a:ln>
            <a:noFill/>
          </a:ln>
        </p:spPr>
      </p:pic>
      <p:pic>
        <p:nvPicPr>
          <p:cNvPr id="1285" name="Google Shape;1285;p2"/>
          <p:cNvPicPr preferRelativeResize="0"/>
          <p:nvPr/>
        </p:nvPicPr>
        <p:blipFill rotWithShape="1">
          <a:blip r:embed="rId5">
            <a:alphaModFix/>
          </a:blip>
          <a:srcRect/>
          <a:stretch/>
        </p:blipFill>
        <p:spPr>
          <a:xfrm>
            <a:off x="411663" y="208466"/>
            <a:ext cx="943195" cy="479871"/>
          </a:xfrm>
          <a:prstGeom prst="rect">
            <a:avLst/>
          </a:prstGeom>
          <a:noFill/>
          <a:ln>
            <a:noFill/>
          </a:ln>
        </p:spPr>
      </p:pic>
      <p:sp>
        <p:nvSpPr>
          <p:cNvPr id="1286" name="Google Shape;1286;p2"/>
          <p:cNvSpPr txBox="1"/>
          <p:nvPr/>
        </p:nvSpPr>
        <p:spPr>
          <a:xfrm>
            <a:off x="521863" y="454811"/>
            <a:ext cx="922164" cy="1733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66"/>
              <a:buFont typeface="Arial"/>
              <a:buNone/>
            </a:pPr>
            <a:r>
              <a:rPr lang="en-US" sz="10666" b="1" i="0" u="none" strike="noStrike" cap="none">
                <a:solidFill>
                  <a:srgbClr val="000000"/>
                </a:solidFill>
                <a:latin typeface="Arial"/>
                <a:ea typeface="Arial"/>
                <a:cs typeface="Arial"/>
                <a:sym typeface="Arial"/>
              </a:rPr>
              <a:t>5</a:t>
            </a:r>
            <a:endParaRPr/>
          </a:p>
        </p:txBody>
      </p:sp>
      <p:pic>
        <p:nvPicPr>
          <p:cNvPr id="1287" name="Google Shape;1287;p2"/>
          <p:cNvPicPr preferRelativeResize="0"/>
          <p:nvPr/>
        </p:nvPicPr>
        <p:blipFill rotWithShape="1">
          <a:blip r:embed="rId6">
            <a:alphaModFix/>
          </a:blip>
          <a:srcRect/>
          <a:stretch/>
        </p:blipFill>
        <p:spPr>
          <a:xfrm>
            <a:off x="4073847" y="4595795"/>
            <a:ext cx="4274061" cy="1059567"/>
          </a:xfrm>
          <a:prstGeom prst="rect">
            <a:avLst/>
          </a:prstGeom>
          <a:noFill/>
          <a:ln>
            <a:noFill/>
          </a:ln>
        </p:spPr>
      </p:pic>
      <p:sp>
        <p:nvSpPr>
          <p:cNvPr id="1288" name="Google Shape;1288;p2"/>
          <p:cNvSpPr txBox="1"/>
          <p:nvPr/>
        </p:nvSpPr>
        <p:spPr>
          <a:xfrm>
            <a:off x="4705172" y="4595795"/>
            <a:ext cx="3086457" cy="6667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33"/>
              <a:buFont typeface="Comic Sans MS"/>
              <a:buNone/>
            </a:pPr>
            <a:r>
              <a:rPr lang="en-US" sz="3733" b="1" i="0" u="none" strike="noStrike" cap="none">
                <a:solidFill>
                  <a:srgbClr val="000000"/>
                </a:solidFill>
                <a:latin typeface="Comic Sans MS"/>
                <a:ea typeface="Comic Sans MS"/>
                <a:cs typeface="Comic Sans MS"/>
                <a:sym typeface="Comic Sans MS"/>
              </a:rPr>
              <a:t>LESSON 3</a:t>
            </a:r>
            <a:endParaRPr sz="3733" b="1" i="0" u="none" strike="noStrike" cap="none">
              <a:solidFill>
                <a:srgbClr val="000000"/>
              </a:solidFill>
              <a:latin typeface="Comic Sans MS"/>
              <a:ea typeface="Comic Sans MS"/>
              <a:cs typeface="Comic Sans MS"/>
              <a:sym typeface="Comic Sans MS"/>
            </a:endParaRPr>
          </a:p>
        </p:txBody>
      </p:sp>
      <p:sp>
        <p:nvSpPr>
          <p:cNvPr id="1289" name="Google Shape;1289;p2"/>
          <p:cNvSpPr txBox="1"/>
          <p:nvPr/>
        </p:nvSpPr>
        <p:spPr>
          <a:xfrm>
            <a:off x="4516040" y="5528587"/>
            <a:ext cx="34647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Verdana"/>
              <a:buNone/>
            </a:pPr>
            <a:r>
              <a:rPr lang="en-US" sz="3600" b="0" i="0" u="none" strike="noStrike" cap="none">
                <a:solidFill>
                  <a:srgbClr val="FF0000"/>
                </a:solidFill>
                <a:latin typeface="Verdana"/>
                <a:ea typeface="Verdana"/>
                <a:cs typeface="Verdana"/>
                <a:sym typeface="Verdana"/>
              </a:rPr>
              <a:t>Period 6</a:t>
            </a:r>
            <a:endParaRPr sz="3600" b="0" i="0" u="none" strike="noStrike" cap="none">
              <a:solidFill>
                <a:srgbClr val="FF0000"/>
              </a:solidFill>
              <a:latin typeface="Verdana"/>
              <a:ea typeface="Verdana"/>
              <a:cs typeface="Verdana"/>
              <a:sym typeface="Verdana"/>
            </a:endParaRPr>
          </a:p>
        </p:txBody>
      </p:sp>
      <p:pic>
        <p:nvPicPr>
          <p:cNvPr id="1290" name="Google Shape;1290;p2"/>
          <p:cNvPicPr preferRelativeResize="0"/>
          <p:nvPr/>
        </p:nvPicPr>
        <p:blipFill rotWithShape="1">
          <a:blip r:embed="rId7">
            <a:alphaModFix/>
          </a:blip>
          <a:srcRect/>
          <a:stretch/>
        </p:blipFill>
        <p:spPr>
          <a:xfrm>
            <a:off x="2776400" y="1450762"/>
            <a:ext cx="1771897" cy="1467055"/>
          </a:xfrm>
          <a:prstGeom prst="rect">
            <a:avLst/>
          </a:prstGeom>
          <a:noFill/>
          <a:ln>
            <a:noFill/>
          </a:ln>
          <a:effectLst>
            <a:outerShdw blurRad="292100" dist="139700" dir="2700000" algn="tl" rotWithShape="0">
              <a:srgbClr val="333333">
                <a:alpha val="64705"/>
              </a:srgbClr>
            </a:outerShdw>
          </a:effectLst>
        </p:spPr>
      </p:pic>
      <p:pic>
        <p:nvPicPr>
          <p:cNvPr id="1291" name="Google Shape;1291;p2"/>
          <p:cNvPicPr preferRelativeResize="0"/>
          <p:nvPr/>
        </p:nvPicPr>
        <p:blipFill rotWithShape="1">
          <a:blip r:embed="rId8">
            <a:alphaModFix/>
          </a:blip>
          <a:srcRect/>
          <a:stretch/>
        </p:blipFill>
        <p:spPr>
          <a:xfrm>
            <a:off x="7438143" y="1454963"/>
            <a:ext cx="1819529" cy="1467055"/>
          </a:xfrm>
          <a:prstGeom prst="rect">
            <a:avLst/>
          </a:prstGeom>
          <a:noFill/>
          <a:ln>
            <a:noFill/>
          </a:ln>
          <a:effectLst>
            <a:outerShdw blurRad="292100" dist="139700" dir="2700000" algn="tl" rotWithShape="0">
              <a:srgbClr val="333333">
                <a:alpha val="64705"/>
              </a:srgbClr>
            </a:outerShdw>
          </a:effectLst>
        </p:spPr>
      </p:pic>
      <p:pic>
        <p:nvPicPr>
          <p:cNvPr id="1292" name="Google Shape;1292;p2"/>
          <p:cNvPicPr preferRelativeResize="0"/>
          <p:nvPr/>
        </p:nvPicPr>
        <p:blipFill rotWithShape="1">
          <a:blip r:embed="rId9">
            <a:alphaModFix/>
          </a:blip>
          <a:srcRect/>
          <a:stretch/>
        </p:blipFill>
        <p:spPr>
          <a:xfrm>
            <a:off x="9513607" y="4178781"/>
            <a:ext cx="1781424" cy="1476581"/>
          </a:xfrm>
          <a:prstGeom prst="rect">
            <a:avLst/>
          </a:prstGeom>
          <a:noFill/>
          <a:ln>
            <a:noFill/>
          </a:ln>
          <a:effectLst>
            <a:outerShdw blurRad="292100" dist="139700" dir="2700000" algn="tl" rotWithShape="0">
              <a:srgbClr val="333333">
                <a:alpha val="64705"/>
              </a:srgbClr>
            </a:outerShdw>
          </a:effectLst>
        </p:spPr>
      </p:pic>
      <p:pic>
        <p:nvPicPr>
          <p:cNvPr id="1293" name="Google Shape;1293;p2"/>
          <p:cNvPicPr preferRelativeResize="0"/>
          <p:nvPr/>
        </p:nvPicPr>
        <p:blipFill rotWithShape="1">
          <a:blip r:embed="rId10">
            <a:alphaModFix/>
          </a:blip>
          <a:srcRect/>
          <a:stretch/>
        </p:blipFill>
        <p:spPr>
          <a:xfrm>
            <a:off x="1673157" y="3818563"/>
            <a:ext cx="1534220" cy="19042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8"/>
                                        </p:tgtEl>
                                        <p:attrNameLst>
                                          <p:attrName>style.visibility</p:attrName>
                                        </p:attrNameLst>
                                      </p:cBhvr>
                                      <p:to>
                                        <p:strVal val="visible"/>
                                      </p:to>
                                    </p:set>
                                    <p:animEffect transition="in" filter="fade">
                                      <p:cBhvr>
                                        <p:cTn id="7" dur="2000"/>
                                        <p:tgtEl>
                                          <p:spTgt spid="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pic>
        <p:nvPicPr>
          <p:cNvPr id="1362" name="Google Shape;1362;p11"/>
          <p:cNvPicPr preferRelativeResize="0"/>
          <p:nvPr/>
        </p:nvPicPr>
        <p:blipFill rotWithShape="1">
          <a:blip r:embed="rId3">
            <a:alphaModFix/>
          </a:blip>
          <a:srcRect/>
          <a:stretch/>
        </p:blipFill>
        <p:spPr>
          <a:xfrm>
            <a:off x="218401" y="805669"/>
            <a:ext cx="12192000" cy="5713118"/>
          </a:xfrm>
          <a:prstGeom prst="rect">
            <a:avLst/>
          </a:prstGeom>
          <a:noFill/>
          <a:ln>
            <a:noFill/>
          </a:ln>
        </p:spPr>
      </p:pic>
      <p:sp>
        <p:nvSpPr>
          <p:cNvPr id="1363" name="Google Shape;1363;p11"/>
          <p:cNvSpPr txBox="1"/>
          <p:nvPr/>
        </p:nvSpPr>
        <p:spPr>
          <a:xfrm>
            <a:off x="3374775" y="1722175"/>
            <a:ext cx="6446700" cy="2693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0000"/>
              <a:buFont typeface="Arial"/>
              <a:buNone/>
            </a:pPr>
            <a:r>
              <a:rPr lang="en-US" sz="6900" b="0" i="0" u="none" strike="noStrike" cap="none">
                <a:solidFill>
                  <a:srgbClr val="FF0000"/>
                </a:solidFill>
                <a:latin typeface="Arial"/>
                <a:ea typeface="Arial"/>
                <a:cs typeface="Arial"/>
                <a:sym typeface="Arial"/>
              </a:rPr>
              <a:t>HOBBIES</a:t>
            </a:r>
            <a:endParaRPr sz="100"/>
          </a:p>
          <a:p>
            <a:pPr marL="0" marR="0" lvl="0" indent="0" algn="ctr" rtl="0">
              <a:lnSpc>
                <a:spcPct val="100000"/>
              </a:lnSpc>
              <a:spcBef>
                <a:spcPts val="0"/>
              </a:spcBef>
              <a:spcAft>
                <a:spcPts val="0"/>
              </a:spcAft>
              <a:buClr>
                <a:srgbClr val="FF0000"/>
              </a:buClr>
              <a:buSzPts val="10000"/>
              <a:buFont typeface="Arial"/>
              <a:buNone/>
            </a:pPr>
            <a:r>
              <a:rPr lang="en-US" sz="10000">
                <a:solidFill>
                  <a:srgbClr val="FF0000"/>
                </a:solidFill>
                <a:latin typeface="Arial"/>
                <a:ea typeface="Arial"/>
                <a:cs typeface="Arial"/>
                <a:sym typeface="Arial"/>
              </a:rPr>
              <a:t>…</a:t>
            </a:r>
            <a:endParaRPr sz="10000" b="0" i="0" u="none" strike="noStrike" cap="none">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pic>
        <p:nvPicPr>
          <p:cNvPr id="1369" name="Google Shape;1369;p12"/>
          <p:cNvPicPr preferRelativeResize="0"/>
          <p:nvPr/>
        </p:nvPicPr>
        <p:blipFill rotWithShape="1">
          <a:blip r:embed="rId3">
            <a:alphaModFix/>
          </a:blip>
          <a:srcRect/>
          <a:stretch/>
        </p:blipFill>
        <p:spPr>
          <a:xfrm>
            <a:off x="2682565" y="1692614"/>
            <a:ext cx="6770448" cy="35019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13"/>
          <p:cNvPicPr preferRelativeResize="0"/>
          <p:nvPr/>
        </p:nvPicPr>
        <p:blipFill rotWithShape="1">
          <a:blip r:embed="rId4">
            <a:alphaModFix/>
          </a:blip>
          <a:srcRect/>
          <a:stretch/>
        </p:blipFill>
        <p:spPr>
          <a:xfrm>
            <a:off x="-822191" y="272471"/>
            <a:ext cx="13232592" cy="6200735"/>
          </a:xfrm>
          <a:prstGeom prst="rect">
            <a:avLst/>
          </a:prstGeom>
          <a:noFill/>
          <a:ln>
            <a:noFill/>
          </a:ln>
        </p:spPr>
      </p:pic>
      <p:graphicFrame>
        <p:nvGraphicFramePr>
          <p:cNvPr id="1376" name="Google Shape;1376;p13"/>
          <p:cNvGraphicFramePr/>
          <p:nvPr/>
        </p:nvGraphicFramePr>
        <p:xfrm>
          <a:off x="3679542" y="2129247"/>
          <a:ext cx="4832916" cy="2111274"/>
        </p:xfrm>
        <a:graphic>
          <a:graphicData uri="http://schemas.openxmlformats.org/presentationml/2006/ole">
            <mc:AlternateContent xmlns:mc="http://schemas.openxmlformats.org/markup-compatibility/2006">
              <mc:Choice xmlns:v="urn:schemas-microsoft-com:vml" Requires="v">
                <p:oleObj spid="_x0000_s2053" r:id="rId5" imgW="4832916" imgH="2111274" progId="PBrush">
                  <p:embed/>
                </p:oleObj>
              </mc:Choice>
              <mc:Fallback>
                <p:oleObj r:id="rId5" imgW="4832916" imgH="2111274" progId="PBrush">
                  <p:embed/>
                  <p:pic>
                    <p:nvPicPr>
                      <p:cNvPr id="1376" name="Google Shape;1376;p13"/>
                      <p:cNvPicPr preferRelativeResize="0"/>
                      <p:nvPr/>
                    </p:nvPicPr>
                    <p:blipFill rotWithShape="1">
                      <a:blip r:embed="rId6">
                        <a:alphaModFix/>
                      </a:blip>
                      <a:srcRect/>
                      <a:stretch/>
                    </p:blipFill>
                    <p:spPr>
                      <a:xfrm>
                        <a:off x="3679542" y="2129247"/>
                        <a:ext cx="4832916" cy="2111274"/>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pic>
        <p:nvPicPr>
          <p:cNvPr id="1381" name="Google Shape;1381;p14"/>
          <p:cNvPicPr preferRelativeResize="0"/>
          <p:nvPr/>
        </p:nvPicPr>
        <p:blipFill rotWithShape="1">
          <a:blip r:embed="rId3">
            <a:alphaModFix/>
          </a:blip>
          <a:srcRect/>
          <a:stretch/>
        </p:blipFill>
        <p:spPr>
          <a:xfrm flipH="1">
            <a:off x="9074083" y="1979495"/>
            <a:ext cx="3117917" cy="5164325"/>
          </a:xfrm>
          <a:prstGeom prst="rect">
            <a:avLst/>
          </a:prstGeom>
          <a:noFill/>
          <a:ln>
            <a:noFill/>
          </a:ln>
        </p:spPr>
      </p:pic>
      <p:sp>
        <p:nvSpPr>
          <p:cNvPr id="1382" name="Google Shape;1382;p14"/>
          <p:cNvSpPr txBox="1"/>
          <p:nvPr/>
        </p:nvSpPr>
        <p:spPr>
          <a:xfrm>
            <a:off x="2001328" y="-297273"/>
            <a:ext cx="7531497" cy="120430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Schoolbell"/>
                <a:ea typeface="Schoolbell"/>
                <a:cs typeface="Schoolbell"/>
                <a:sym typeface="Schoolbell"/>
              </a:rPr>
              <a:t>4</a:t>
            </a:r>
            <a:br>
              <a:rPr lang="en-US" sz="6600" b="0" i="0" u="none" strike="noStrike" cap="none">
                <a:solidFill>
                  <a:srgbClr val="FF0000"/>
                </a:solidFill>
                <a:latin typeface="Schoolbell"/>
                <a:ea typeface="Schoolbell"/>
                <a:cs typeface="Schoolbell"/>
                <a:sym typeface="Schoolbell"/>
              </a:rPr>
            </a:br>
            <a:r>
              <a:rPr lang="en-US" sz="6600" b="1" i="0" u="none" strike="noStrike" cap="none">
                <a:solidFill>
                  <a:srgbClr val="FF0000"/>
                </a:solidFill>
                <a:latin typeface="Schoolbell"/>
                <a:ea typeface="Schoolbell"/>
                <a:cs typeface="Schoolbell"/>
                <a:sym typeface="Schoolbell"/>
              </a:rPr>
              <a:t>Project</a:t>
            </a:r>
            <a:endParaRPr sz="6600" b="1" i="0" u="none" strike="noStrike" cap="none">
              <a:solidFill>
                <a:schemeClr val="accent3"/>
              </a:solidFill>
              <a:latin typeface="Schoolbell"/>
              <a:ea typeface="Schoolbell"/>
              <a:cs typeface="Schoolbell"/>
              <a:sym typeface="Schoolbe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pic>
        <p:nvPicPr>
          <p:cNvPr id="1388" name="Google Shape;1388;p15"/>
          <p:cNvPicPr preferRelativeResize="0"/>
          <p:nvPr/>
        </p:nvPicPr>
        <p:blipFill rotWithShape="1">
          <a:blip r:embed="rId3">
            <a:alphaModFix/>
          </a:blip>
          <a:srcRect/>
          <a:stretch/>
        </p:blipFill>
        <p:spPr>
          <a:xfrm>
            <a:off x="1249680" y="900348"/>
            <a:ext cx="9692640" cy="474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pic>
        <p:nvPicPr>
          <p:cNvPr id="1393" name="Google Shape;1393;p16"/>
          <p:cNvPicPr preferRelativeResize="0"/>
          <p:nvPr/>
        </p:nvPicPr>
        <p:blipFill rotWithShape="1">
          <a:blip r:embed="rId3">
            <a:alphaModFix/>
          </a:blip>
          <a:srcRect/>
          <a:stretch/>
        </p:blipFill>
        <p:spPr>
          <a:xfrm flipH="1">
            <a:off x="9074083" y="1979495"/>
            <a:ext cx="3117917" cy="5164325"/>
          </a:xfrm>
          <a:prstGeom prst="rect">
            <a:avLst/>
          </a:prstGeom>
          <a:noFill/>
          <a:ln>
            <a:noFill/>
          </a:ln>
        </p:spPr>
      </p:pic>
      <p:sp>
        <p:nvSpPr>
          <p:cNvPr id="1394" name="Google Shape;1394;p16"/>
          <p:cNvSpPr txBox="1"/>
          <p:nvPr/>
        </p:nvSpPr>
        <p:spPr>
          <a:xfrm>
            <a:off x="2330251" y="-1204306"/>
            <a:ext cx="7531497" cy="120430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4C4B4B"/>
              </a:buClr>
              <a:buSzPts val="3600"/>
              <a:buFont typeface="Fredoka One"/>
              <a:buNone/>
            </a:pP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Schoolbell"/>
                <a:ea typeface="Schoolbell"/>
                <a:cs typeface="Schoolbell"/>
                <a:sym typeface="Schoolbell"/>
              </a:rPr>
              <a:t>5</a:t>
            </a:r>
            <a:br>
              <a:rPr lang="en-US" sz="6600" b="0" i="0" u="none" strike="noStrike" cap="none">
                <a:solidFill>
                  <a:srgbClr val="FF0000"/>
                </a:solidFill>
                <a:latin typeface="Schoolbell"/>
                <a:ea typeface="Schoolbell"/>
                <a:cs typeface="Schoolbell"/>
                <a:sym typeface="Schoolbell"/>
              </a:rPr>
            </a:br>
            <a:r>
              <a:rPr lang="en-US" sz="4800" b="1" i="0" u="none" strike="noStrike" cap="none">
                <a:solidFill>
                  <a:srgbClr val="FF0000"/>
                </a:solidFill>
                <a:latin typeface="Bilbo"/>
                <a:ea typeface="Bilbo"/>
                <a:cs typeface="Bilbo"/>
                <a:sym typeface="Bilbo"/>
              </a:rPr>
              <a:t>Fun corner</a:t>
            </a:r>
            <a:br>
              <a:rPr lang="en-US" sz="4800" b="1" i="0" u="none" strike="noStrike" cap="none">
                <a:solidFill>
                  <a:srgbClr val="FF0000"/>
                </a:solidFill>
                <a:latin typeface="Bilbo"/>
                <a:ea typeface="Bilbo"/>
                <a:cs typeface="Bilbo"/>
                <a:sym typeface="Bilbo"/>
              </a:rPr>
            </a:br>
            <a:r>
              <a:rPr lang="en-US" sz="4800" b="1" i="0" u="none" strike="noStrike" cap="none">
                <a:solidFill>
                  <a:srgbClr val="FF0000"/>
                </a:solidFill>
                <a:latin typeface="Bilbo"/>
                <a:ea typeface="Bilbo"/>
                <a:cs typeface="Bilbo"/>
                <a:sym typeface="Bilbo"/>
              </a:rPr>
              <a:t>and </a:t>
            </a:r>
            <a:br>
              <a:rPr lang="en-US" sz="4800" b="1" i="0" u="none" strike="noStrike" cap="none">
                <a:solidFill>
                  <a:srgbClr val="FF0000"/>
                </a:solidFill>
                <a:latin typeface="Bilbo"/>
                <a:ea typeface="Bilbo"/>
                <a:cs typeface="Bilbo"/>
                <a:sym typeface="Bilbo"/>
              </a:rPr>
            </a:br>
            <a:r>
              <a:rPr lang="en-US" sz="4800" b="1" i="0" u="none" strike="noStrike" cap="none">
                <a:solidFill>
                  <a:srgbClr val="FF0000"/>
                </a:solidFill>
                <a:latin typeface="Bilbo"/>
                <a:ea typeface="Bilbo"/>
                <a:cs typeface="Bilbo"/>
                <a:sym typeface="Bilbo"/>
              </a:rPr>
              <a:t>Wrap-up</a:t>
            </a:r>
            <a:endParaRPr sz="5000" b="1" i="0" u="none" strike="noStrike" cap="none">
              <a:solidFill>
                <a:srgbClr val="FFD18D"/>
              </a:solidFill>
              <a:latin typeface="Bilbo"/>
              <a:ea typeface="Bilbo"/>
              <a:cs typeface="Bilbo"/>
              <a:sym typeface="Bilb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p17"/>
          <p:cNvPicPr preferRelativeResize="0"/>
          <p:nvPr/>
        </p:nvPicPr>
        <p:blipFill rotWithShape="1">
          <a:blip r:embed="rId3">
            <a:alphaModFix/>
          </a:blip>
          <a:srcRect/>
          <a:stretch/>
        </p:blipFill>
        <p:spPr>
          <a:xfrm>
            <a:off x="1560960" y="1410463"/>
            <a:ext cx="7983188" cy="4488410"/>
          </a:xfrm>
          <a:prstGeom prst="rect">
            <a:avLst/>
          </a:prstGeom>
          <a:noFill/>
          <a:ln>
            <a:noFill/>
          </a:ln>
        </p:spPr>
      </p:pic>
      <p:pic>
        <p:nvPicPr>
          <p:cNvPr id="1401" name="Google Shape;1401;p17"/>
          <p:cNvPicPr preferRelativeResize="0"/>
          <p:nvPr/>
        </p:nvPicPr>
        <p:blipFill rotWithShape="1">
          <a:blip r:embed="rId4">
            <a:alphaModFix/>
          </a:blip>
          <a:srcRect/>
          <a:stretch/>
        </p:blipFill>
        <p:spPr>
          <a:xfrm>
            <a:off x="4196003" y="2770627"/>
            <a:ext cx="680445" cy="680445"/>
          </a:xfrm>
          <a:prstGeom prst="rect">
            <a:avLst/>
          </a:prstGeom>
          <a:noFill/>
          <a:ln>
            <a:noFill/>
          </a:ln>
        </p:spPr>
      </p:pic>
      <p:pic>
        <p:nvPicPr>
          <p:cNvPr id="1402" name="Google Shape;1402;p17"/>
          <p:cNvPicPr preferRelativeResize="0"/>
          <p:nvPr/>
        </p:nvPicPr>
        <p:blipFill rotWithShape="1">
          <a:blip r:embed="rId5">
            <a:alphaModFix/>
          </a:blip>
          <a:srcRect/>
          <a:stretch/>
        </p:blipFill>
        <p:spPr>
          <a:xfrm>
            <a:off x="3714764" y="1014725"/>
            <a:ext cx="4095723" cy="6070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8"/>
          <p:cNvSpPr/>
          <p:nvPr/>
        </p:nvSpPr>
        <p:spPr>
          <a:xfrm>
            <a:off x="0" y="0"/>
            <a:ext cx="12192000" cy="6858000"/>
          </a:xfrm>
          <a:prstGeom prst="rect">
            <a:avLst/>
          </a:prstGeom>
          <a:gradFill>
            <a:gsLst>
              <a:gs pos="0">
                <a:srgbClr val="162E5A"/>
              </a:gs>
              <a:gs pos="50000">
                <a:srgbClr val="204483"/>
              </a:gs>
              <a:gs pos="100000">
                <a:srgbClr val="27519D"/>
              </a:gs>
            </a:gsLst>
            <a:lin ang="81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8" name="Google Shape;1408;p18"/>
          <p:cNvGrpSpPr/>
          <p:nvPr/>
        </p:nvGrpSpPr>
        <p:grpSpPr>
          <a:xfrm>
            <a:off x="5799858" y="462610"/>
            <a:ext cx="5042125" cy="5036855"/>
            <a:chOff x="5425622" y="292790"/>
            <a:chExt cx="5834378" cy="5828280"/>
          </a:xfrm>
        </p:grpSpPr>
        <p:pic>
          <p:nvPicPr>
            <p:cNvPr id="1409" name="Google Shape;1409;p18"/>
            <p:cNvPicPr preferRelativeResize="0"/>
            <p:nvPr/>
          </p:nvPicPr>
          <p:blipFill rotWithShape="1">
            <a:blip r:embed="rId3">
              <a:alphaModFix/>
            </a:blip>
            <a:srcRect/>
            <a:stretch/>
          </p:blipFill>
          <p:spPr>
            <a:xfrm>
              <a:off x="5425622" y="292790"/>
              <a:ext cx="5834378" cy="5828280"/>
            </a:xfrm>
            <a:prstGeom prst="rect">
              <a:avLst/>
            </a:prstGeom>
            <a:noFill/>
            <a:ln>
              <a:noFill/>
            </a:ln>
          </p:spPr>
        </p:pic>
        <p:sp>
          <p:nvSpPr>
            <p:cNvPr id="1410" name="Google Shape;1410;p18"/>
            <p:cNvSpPr txBox="1"/>
            <p:nvPr/>
          </p:nvSpPr>
          <p:spPr>
            <a:xfrm rot="-6650339">
              <a:off x="6674685" y="126928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Tahoma"/>
                <a:buNone/>
              </a:pPr>
              <a:r>
                <a:rPr lang="en-US" sz="3200" b="1" i="0" u="none" strike="noStrike" cap="none">
                  <a:solidFill>
                    <a:schemeClr val="dk1"/>
                  </a:solidFill>
                  <a:latin typeface="Tahoma"/>
                  <a:ea typeface="Tahoma"/>
                  <a:cs typeface="Tahoma"/>
                  <a:sym typeface="Tahoma"/>
                </a:rPr>
                <a:t>30</a:t>
              </a:r>
              <a:endParaRPr sz="3200" b="1" i="0" u="none" strike="noStrike" cap="none">
                <a:solidFill>
                  <a:schemeClr val="dk1"/>
                </a:solidFill>
                <a:latin typeface="Tahoma"/>
                <a:ea typeface="Tahoma"/>
                <a:cs typeface="Tahoma"/>
                <a:sym typeface="Tahoma"/>
              </a:endParaRPr>
            </a:p>
          </p:txBody>
        </p:sp>
        <p:sp>
          <p:nvSpPr>
            <p:cNvPr id="1411" name="Google Shape;1411;p18"/>
            <p:cNvSpPr txBox="1"/>
            <p:nvPr/>
          </p:nvSpPr>
          <p:spPr>
            <a:xfrm rot="-9367408">
              <a:off x="5742637" y="2184872"/>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Tahoma"/>
                <a:buNone/>
              </a:pPr>
              <a:r>
                <a:rPr lang="en-US" sz="3200" b="1" i="0" u="none" strike="noStrike" cap="none">
                  <a:solidFill>
                    <a:schemeClr val="lt1"/>
                  </a:solidFill>
                  <a:latin typeface="Tahoma"/>
                  <a:ea typeface="Tahoma"/>
                  <a:cs typeface="Tahoma"/>
                  <a:sym typeface="Tahoma"/>
                </a:rPr>
                <a:t>40</a:t>
              </a:r>
              <a:endParaRPr sz="3200" b="1" i="0" u="none" strike="noStrike" cap="none">
                <a:solidFill>
                  <a:schemeClr val="lt1"/>
                </a:solidFill>
                <a:latin typeface="Tahoma"/>
                <a:ea typeface="Tahoma"/>
                <a:cs typeface="Tahoma"/>
                <a:sym typeface="Tahoma"/>
              </a:endParaRPr>
            </a:p>
          </p:txBody>
        </p:sp>
        <p:sp>
          <p:nvSpPr>
            <p:cNvPr id="1412" name="Google Shape;1412;p18"/>
            <p:cNvSpPr txBox="1"/>
            <p:nvPr/>
          </p:nvSpPr>
          <p:spPr>
            <a:xfrm rot="-4009724">
              <a:off x="8020996" y="1266361"/>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Tahoma"/>
                <a:buNone/>
              </a:pPr>
              <a:r>
                <a:rPr lang="en-US" sz="3200" b="1" i="0" u="none" strike="noStrike" cap="none">
                  <a:solidFill>
                    <a:schemeClr val="lt1"/>
                  </a:solidFill>
                  <a:latin typeface="Tahoma"/>
                  <a:ea typeface="Tahoma"/>
                  <a:cs typeface="Tahoma"/>
                  <a:sym typeface="Tahoma"/>
                </a:rPr>
                <a:t>20</a:t>
              </a:r>
              <a:endParaRPr sz="3200" b="1" i="0" u="none" strike="noStrike" cap="none">
                <a:solidFill>
                  <a:schemeClr val="lt1"/>
                </a:solidFill>
                <a:latin typeface="Tahoma"/>
                <a:ea typeface="Tahoma"/>
                <a:cs typeface="Tahoma"/>
                <a:sym typeface="Tahoma"/>
              </a:endParaRPr>
            </a:p>
          </p:txBody>
        </p:sp>
        <p:sp>
          <p:nvSpPr>
            <p:cNvPr id="1413" name="Google Shape;1413;p18"/>
            <p:cNvSpPr txBox="1"/>
            <p:nvPr/>
          </p:nvSpPr>
          <p:spPr>
            <a:xfrm rot="-1444915">
              <a:off x="8917980" y="218947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Tahoma"/>
                <a:buNone/>
              </a:pPr>
              <a:r>
                <a:rPr lang="en-US" sz="3200" b="1" i="0" u="none" strike="noStrike" cap="none">
                  <a:solidFill>
                    <a:schemeClr val="dk1"/>
                  </a:solidFill>
                  <a:latin typeface="Tahoma"/>
                  <a:ea typeface="Tahoma"/>
                  <a:cs typeface="Tahoma"/>
                  <a:sym typeface="Tahoma"/>
                </a:rPr>
                <a:t>10</a:t>
              </a:r>
              <a:endParaRPr sz="3200" b="1" i="0" u="none" strike="noStrike" cap="none">
                <a:solidFill>
                  <a:schemeClr val="dk1"/>
                </a:solidFill>
                <a:latin typeface="Tahoma"/>
                <a:ea typeface="Tahoma"/>
                <a:cs typeface="Tahoma"/>
                <a:sym typeface="Tahoma"/>
              </a:endParaRPr>
            </a:p>
          </p:txBody>
        </p:sp>
        <p:sp>
          <p:nvSpPr>
            <p:cNvPr id="1414" name="Google Shape;1414;p18"/>
            <p:cNvSpPr txBox="1"/>
            <p:nvPr/>
          </p:nvSpPr>
          <p:spPr>
            <a:xfrm rot="9501114">
              <a:off x="5697321" y="352466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Tahoma"/>
                <a:buNone/>
              </a:pPr>
              <a:r>
                <a:rPr lang="en-US" sz="3200" b="1" i="0" u="none" strike="noStrike" cap="none">
                  <a:solidFill>
                    <a:schemeClr val="dk1"/>
                  </a:solidFill>
                  <a:latin typeface="Tahoma"/>
                  <a:ea typeface="Tahoma"/>
                  <a:cs typeface="Tahoma"/>
                  <a:sym typeface="Tahoma"/>
                </a:rPr>
                <a:t>50</a:t>
              </a:r>
              <a:endParaRPr sz="3200" b="1" i="0" u="none" strike="noStrike" cap="none">
                <a:solidFill>
                  <a:schemeClr val="dk1"/>
                </a:solidFill>
                <a:latin typeface="Tahoma"/>
                <a:ea typeface="Tahoma"/>
                <a:cs typeface="Tahoma"/>
                <a:sym typeface="Tahoma"/>
              </a:endParaRPr>
            </a:p>
          </p:txBody>
        </p:sp>
        <p:sp>
          <p:nvSpPr>
            <p:cNvPr id="1415" name="Google Shape;1415;p18"/>
            <p:cNvSpPr txBox="1"/>
            <p:nvPr/>
          </p:nvSpPr>
          <p:spPr>
            <a:xfrm rot="6703311">
              <a:off x="6660976" y="449299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Tahoma"/>
                <a:buNone/>
              </a:pPr>
              <a:r>
                <a:rPr lang="en-US" sz="3200" b="1" i="0" u="none" strike="noStrike" cap="none">
                  <a:solidFill>
                    <a:schemeClr val="lt1"/>
                  </a:solidFill>
                  <a:latin typeface="Tahoma"/>
                  <a:ea typeface="Tahoma"/>
                  <a:cs typeface="Tahoma"/>
                  <a:sym typeface="Tahoma"/>
                </a:rPr>
                <a:t>60</a:t>
              </a:r>
              <a:endParaRPr sz="3200" b="1" i="0" u="none" strike="noStrike" cap="none">
                <a:solidFill>
                  <a:schemeClr val="lt1"/>
                </a:solidFill>
                <a:latin typeface="Tahoma"/>
                <a:ea typeface="Tahoma"/>
                <a:cs typeface="Tahoma"/>
                <a:sym typeface="Tahoma"/>
              </a:endParaRPr>
            </a:p>
          </p:txBody>
        </p:sp>
        <p:sp>
          <p:nvSpPr>
            <p:cNvPr id="1416" name="Google Shape;1416;p18"/>
            <p:cNvSpPr txBox="1"/>
            <p:nvPr/>
          </p:nvSpPr>
          <p:spPr>
            <a:xfrm rot="3829829">
              <a:off x="8019634" y="450023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Tahoma"/>
                <a:buNone/>
              </a:pPr>
              <a:r>
                <a:rPr lang="en-US" sz="3200" b="1" i="0" u="none" strike="noStrike" cap="none">
                  <a:solidFill>
                    <a:schemeClr val="dk1"/>
                  </a:solidFill>
                  <a:latin typeface="Tahoma"/>
                  <a:ea typeface="Tahoma"/>
                  <a:cs typeface="Tahoma"/>
                  <a:sym typeface="Tahoma"/>
                </a:rPr>
                <a:t>70</a:t>
              </a:r>
              <a:endParaRPr sz="3200" b="1" i="0" u="none" strike="noStrike" cap="none">
                <a:solidFill>
                  <a:schemeClr val="dk1"/>
                </a:solidFill>
                <a:latin typeface="Tahoma"/>
                <a:ea typeface="Tahoma"/>
                <a:cs typeface="Tahoma"/>
                <a:sym typeface="Tahoma"/>
              </a:endParaRPr>
            </a:p>
          </p:txBody>
        </p:sp>
        <p:sp>
          <p:nvSpPr>
            <p:cNvPr id="1417" name="Google Shape;1417;p18"/>
            <p:cNvSpPr txBox="1"/>
            <p:nvPr/>
          </p:nvSpPr>
          <p:spPr>
            <a:xfrm rot="1321648">
              <a:off x="8940448" y="355617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3200"/>
                <a:buFont typeface="Tahoma"/>
                <a:buNone/>
              </a:pPr>
              <a:r>
                <a:rPr lang="en-US" sz="3200" b="1" i="0" u="none" strike="noStrike" cap="none">
                  <a:solidFill>
                    <a:schemeClr val="lt1"/>
                  </a:solidFill>
                  <a:latin typeface="Tahoma"/>
                  <a:ea typeface="Tahoma"/>
                  <a:cs typeface="Tahoma"/>
                  <a:sym typeface="Tahoma"/>
                </a:rPr>
                <a:t>80</a:t>
              </a:r>
              <a:endParaRPr sz="3200" b="1" i="0" u="none" strike="noStrike" cap="none">
                <a:solidFill>
                  <a:schemeClr val="lt1"/>
                </a:solidFill>
                <a:latin typeface="Tahoma"/>
                <a:ea typeface="Tahoma"/>
                <a:cs typeface="Tahoma"/>
                <a:sym typeface="Tahoma"/>
              </a:endParaRPr>
            </a:p>
          </p:txBody>
        </p:sp>
      </p:grpSp>
      <p:sp>
        <p:nvSpPr>
          <p:cNvPr id="1418" name="Google Shape;1418;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19" name="Google Shape;1419;p18"/>
          <p:cNvSpPr/>
          <p:nvPr/>
        </p:nvSpPr>
        <p:spPr>
          <a:xfrm>
            <a:off x="402426" y="95110"/>
            <a:ext cx="512191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6000"/>
              <a:buFont typeface="Tahoma"/>
              <a:buNone/>
            </a:pPr>
            <a:r>
              <a:rPr lang="en-US" sz="6000" b="1" i="0" u="none" strike="noStrike" cap="none">
                <a:solidFill>
                  <a:srgbClr val="FFFFFF"/>
                </a:solidFill>
                <a:latin typeface="Tahoma"/>
                <a:ea typeface="Tahoma"/>
                <a:cs typeface="Tahoma"/>
                <a:sym typeface="Tahoma"/>
              </a:rPr>
              <a:t>Spin the wheel!</a:t>
            </a:r>
            <a:endParaRPr sz="1800">
              <a:solidFill>
                <a:schemeClr val="dk1"/>
              </a:solidFill>
              <a:latin typeface="Calibri"/>
              <a:ea typeface="Calibri"/>
              <a:cs typeface="Calibri"/>
              <a:sym typeface="Calibri"/>
            </a:endParaRPr>
          </a:p>
        </p:txBody>
      </p:sp>
      <p:pic>
        <p:nvPicPr>
          <p:cNvPr id="1420" name="Google Shape;1420;p18"/>
          <p:cNvPicPr preferRelativeResize="0"/>
          <p:nvPr/>
        </p:nvPicPr>
        <p:blipFill rotWithShape="1">
          <a:blip r:embed="rId4">
            <a:alphaModFix/>
          </a:blip>
          <a:srcRect/>
          <a:stretch/>
        </p:blipFill>
        <p:spPr>
          <a:xfrm>
            <a:off x="724807" y="845531"/>
            <a:ext cx="495300" cy="438150"/>
          </a:xfrm>
          <a:prstGeom prst="rect">
            <a:avLst/>
          </a:prstGeom>
          <a:noFill/>
          <a:ln>
            <a:noFill/>
          </a:ln>
        </p:spPr>
      </p:pic>
      <p:pic>
        <p:nvPicPr>
          <p:cNvPr id="1421" name="Google Shape;1421;p18"/>
          <p:cNvPicPr preferRelativeResize="0"/>
          <p:nvPr/>
        </p:nvPicPr>
        <p:blipFill rotWithShape="1">
          <a:blip r:embed="rId4">
            <a:alphaModFix/>
          </a:blip>
          <a:srcRect/>
          <a:stretch/>
        </p:blipFill>
        <p:spPr>
          <a:xfrm>
            <a:off x="2829739" y="1207472"/>
            <a:ext cx="495300" cy="438150"/>
          </a:xfrm>
          <a:prstGeom prst="rect">
            <a:avLst/>
          </a:prstGeom>
          <a:noFill/>
          <a:ln>
            <a:noFill/>
          </a:ln>
        </p:spPr>
      </p:pic>
      <p:pic>
        <p:nvPicPr>
          <p:cNvPr id="1422" name="Google Shape;1422;p18"/>
          <p:cNvPicPr preferRelativeResize="0"/>
          <p:nvPr/>
        </p:nvPicPr>
        <p:blipFill rotWithShape="1">
          <a:blip r:embed="rId4">
            <a:alphaModFix/>
          </a:blip>
          <a:srcRect/>
          <a:stretch/>
        </p:blipFill>
        <p:spPr>
          <a:xfrm>
            <a:off x="4919150" y="680278"/>
            <a:ext cx="495300" cy="438150"/>
          </a:xfrm>
          <a:prstGeom prst="rect">
            <a:avLst/>
          </a:prstGeom>
          <a:noFill/>
          <a:ln>
            <a:noFill/>
          </a:ln>
        </p:spPr>
      </p:pic>
      <p:pic>
        <p:nvPicPr>
          <p:cNvPr id="1423" name="Google Shape;1423;p18"/>
          <p:cNvPicPr preferRelativeResize="0"/>
          <p:nvPr/>
        </p:nvPicPr>
        <p:blipFill rotWithShape="1">
          <a:blip r:embed="rId5">
            <a:alphaModFix/>
          </a:blip>
          <a:srcRect/>
          <a:stretch/>
        </p:blipFill>
        <p:spPr>
          <a:xfrm>
            <a:off x="7646194" y="2397345"/>
            <a:ext cx="1354214" cy="1155064"/>
          </a:xfrm>
          <a:prstGeom prst="rect">
            <a:avLst/>
          </a:prstGeom>
          <a:noFill/>
          <a:ln>
            <a:noFill/>
          </a:ln>
        </p:spPr>
      </p:pic>
      <p:pic>
        <p:nvPicPr>
          <p:cNvPr id="1424" name="Google Shape;1424;p18"/>
          <p:cNvPicPr preferRelativeResize="0"/>
          <p:nvPr/>
        </p:nvPicPr>
        <p:blipFill rotWithShape="1">
          <a:blip r:embed="rId6">
            <a:alphaModFix/>
          </a:blip>
          <a:srcRect/>
          <a:stretch/>
        </p:blipFill>
        <p:spPr>
          <a:xfrm>
            <a:off x="9714152" y="-693733"/>
            <a:ext cx="609600" cy="609600"/>
          </a:xfrm>
          <a:prstGeom prst="rect">
            <a:avLst/>
          </a:prstGeom>
          <a:noFill/>
          <a:ln>
            <a:noFill/>
          </a:ln>
        </p:spPr>
      </p:pic>
      <p:sp>
        <p:nvSpPr>
          <p:cNvPr id="1425" name="Google Shape;1425;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6" name="Google Shape;1426;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7" name="Google Shape;1427;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8" name="Google Shape;1428;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9" name="Google Shape;1429;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0" name="Google Shape;1430;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1" name="Google Shape;1431;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2" name="Google Shape;1432;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3" name="Google Shape;1433;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4" name="Google Shape;1434;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5" name="Google Shape;1435;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6" name="Google Shape;1436;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7" name="Google Shape;1437;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8" name="Google Shape;1438;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39" name="Google Shape;1439;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0" name="Google Shape;1440;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1" name="Google Shape;1441;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2" name="Google Shape;1442;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3" name="Google Shape;1443;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4" name="Google Shape;1444;p18"/>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45" name="Google Shape;1445;p18"/>
          <p:cNvSpPr/>
          <p:nvPr/>
        </p:nvSpPr>
        <p:spPr>
          <a:xfrm rot="5400000">
            <a:off x="11351621" y="2586449"/>
            <a:ext cx="783772" cy="783770"/>
          </a:xfrm>
          <a:prstGeom prst="hear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46" name="Google Shape;1446;p18"/>
          <p:cNvPicPr preferRelativeResize="0"/>
          <p:nvPr/>
        </p:nvPicPr>
        <p:blipFill rotWithShape="1">
          <a:blip r:embed="rId4">
            <a:alphaModFix/>
          </a:blip>
          <a:srcRect/>
          <a:stretch/>
        </p:blipFill>
        <p:spPr>
          <a:xfrm>
            <a:off x="877207" y="997931"/>
            <a:ext cx="495300" cy="438150"/>
          </a:xfrm>
          <a:prstGeom prst="rect">
            <a:avLst/>
          </a:prstGeom>
          <a:noFill/>
          <a:ln>
            <a:noFill/>
          </a:ln>
        </p:spPr>
      </p:pic>
      <p:pic>
        <p:nvPicPr>
          <p:cNvPr id="1447" name="Google Shape;1447;p18"/>
          <p:cNvPicPr preferRelativeResize="0"/>
          <p:nvPr/>
        </p:nvPicPr>
        <p:blipFill rotWithShape="1">
          <a:blip r:embed="rId4">
            <a:alphaModFix/>
          </a:blip>
          <a:srcRect/>
          <a:stretch/>
        </p:blipFill>
        <p:spPr>
          <a:xfrm>
            <a:off x="2982139" y="1359872"/>
            <a:ext cx="495300" cy="438150"/>
          </a:xfrm>
          <a:prstGeom prst="rect">
            <a:avLst/>
          </a:prstGeom>
          <a:noFill/>
          <a:ln>
            <a:noFill/>
          </a:ln>
        </p:spPr>
      </p:pic>
      <p:pic>
        <p:nvPicPr>
          <p:cNvPr id="1448" name="Google Shape;1448;p18"/>
          <p:cNvPicPr preferRelativeResize="0"/>
          <p:nvPr/>
        </p:nvPicPr>
        <p:blipFill rotWithShape="1">
          <a:blip r:embed="rId4">
            <a:alphaModFix/>
          </a:blip>
          <a:srcRect/>
          <a:stretch/>
        </p:blipFill>
        <p:spPr>
          <a:xfrm>
            <a:off x="5071550" y="832678"/>
            <a:ext cx="495300" cy="438150"/>
          </a:xfrm>
          <a:prstGeom prst="rect">
            <a:avLst/>
          </a:prstGeom>
          <a:noFill/>
          <a:ln>
            <a:noFill/>
          </a:ln>
        </p:spPr>
      </p:pic>
      <p:sp>
        <p:nvSpPr>
          <p:cNvPr id="1449" name="Google Shape;1449;p18"/>
          <p:cNvSpPr/>
          <p:nvPr/>
        </p:nvSpPr>
        <p:spPr>
          <a:xfrm>
            <a:off x="11149486" y="2602572"/>
            <a:ext cx="1042514" cy="771895"/>
          </a:xfrm>
          <a:prstGeom prst="roundRect">
            <a:avLst>
              <a:gd name="adj" fmla="val 1666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Tahoma"/>
              <a:buNone/>
            </a:pPr>
            <a:r>
              <a:rPr lang="en-US" sz="2400" b="1" i="0" u="none" strike="noStrike" cap="none">
                <a:solidFill>
                  <a:srgbClr val="000000"/>
                </a:solidFill>
                <a:latin typeface="Tahoma"/>
                <a:ea typeface="Tahoma"/>
                <a:cs typeface="Tahoma"/>
                <a:sym typeface="Tahoma"/>
              </a:rPr>
              <a:t>SPIN</a:t>
            </a:r>
            <a:endParaRPr sz="2400" b="1" i="0" u="none" strike="noStrike" cap="none">
              <a:solidFill>
                <a:srgbClr val="000000"/>
              </a:solidFill>
              <a:latin typeface="Tahoma"/>
              <a:ea typeface="Tahoma"/>
              <a:cs typeface="Tahoma"/>
              <a:sym typeface="Tahoma"/>
            </a:endParaRPr>
          </a:p>
        </p:txBody>
      </p:sp>
      <p:sp>
        <p:nvSpPr>
          <p:cNvPr id="1450" name="Google Shape;1450;p18"/>
          <p:cNvSpPr/>
          <p:nvPr/>
        </p:nvSpPr>
        <p:spPr>
          <a:xfrm>
            <a:off x="182330" y="3855334"/>
            <a:ext cx="600459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FF"/>
              </a:buClr>
              <a:buSzPts val="4000"/>
              <a:buFont typeface="Tahoma"/>
              <a:buNone/>
            </a:pPr>
            <a:r>
              <a:rPr lang="en-US" sz="4000" b="1" i="0" u="none" strike="noStrike" cap="none">
                <a:solidFill>
                  <a:srgbClr val="FFFFFF"/>
                </a:solidFill>
                <a:latin typeface="Tahoma"/>
                <a:ea typeface="Tahoma"/>
                <a:cs typeface="Tahoma"/>
                <a:sym typeface="Tahoma"/>
              </a:rPr>
              <a:t>- What’s your hobby?</a:t>
            </a:r>
            <a:endParaRPr/>
          </a:p>
          <a:p>
            <a:pPr marL="0" marR="0" lvl="0" indent="0" algn="l" rtl="0">
              <a:spcBef>
                <a:spcPts val="0"/>
              </a:spcBef>
              <a:spcAft>
                <a:spcPts val="0"/>
              </a:spcAft>
              <a:buClr>
                <a:srgbClr val="FFFFFF"/>
              </a:buClr>
              <a:buSzPts val="4000"/>
              <a:buFont typeface="Tahoma"/>
              <a:buNone/>
            </a:pPr>
            <a:r>
              <a:rPr lang="en-US" sz="4000" b="1" i="0" u="none" strike="noStrike" cap="none">
                <a:solidFill>
                  <a:srgbClr val="FFFFFF"/>
                </a:solidFill>
                <a:latin typeface="Tahoma"/>
                <a:ea typeface="Tahoma"/>
                <a:cs typeface="Tahoma"/>
                <a:sym typeface="Tahoma"/>
              </a:rPr>
              <a:t>- I like ___________.</a:t>
            </a:r>
            <a:endParaRPr/>
          </a:p>
        </p:txBody>
      </p:sp>
      <p:sp>
        <p:nvSpPr>
          <p:cNvPr id="1451" name="Google Shape;1451;p18"/>
          <p:cNvSpPr/>
          <p:nvPr/>
        </p:nvSpPr>
        <p:spPr>
          <a:xfrm>
            <a:off x="810604" y="5570075"/>
            <a:ext cx="10439557" cy="1186189"/>
          </a:xfrm>
          <a:prstGeom prst="roundRect">
            <a:avLst>
              <a:gd name="adj" fmla="val 16667"/>
            </a:avLst>
          </a:prstGeom>
          <a:solidFill>
            <a:srgbClr val="87A4D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161616"/>
              </a:solidFill>
              <a:latin typeface="Calibri"/>
              <a:ea typeface="Calibri"/>
              <a:cs typeface="Calibri"/>
              <a:sym typeface="Calibri"/>
            </a:endParaRPr>
          </a:p>
          <a:p>
            <a:pPr marL="0" marR="0" lvl="0" indent="0" algn="l" rtl="0">
              <a:spcBef>
                <a:spcPts val="0"/>
              </a:spcBef>
              <a:spcAft>
                <a:spcPts val="0"/>
              </a:spcAft>
              <a:buNone/>
            </a:pPr>
            <a:r>
              <a:rPr lang="en-US" sz="2800" b="1">
                <a:solidFill>
                  <a:srgbClr val="161616"/>
                </a:solidFill>
                <a:latin typeface="Calibri"/>
                <a:ea typeface="Calibri"/>
                <a:cs typeface="Calibri"/>
                <a:sym typeface="Calibri"/>
              </a:rPr>
              <a:t>		singing	dancing	dancing	swimming</a:t>
            </a:r>
            <a:endParaRPr/>
          </a:p>
          <a:p>
            <a:pPr marL="0" marR="0" lvl="0" indent="0" algn="l" rtl="0">
              <a:spcBef>
                <a:spcPts val="0"/>
              </a:spcBef>
              <a:spcAft>
                <a:spcPts val="0"/>
              </a:spcAft>
              <a:buNone/>
            </a:pPr>
            <a:r>
              <a:rPr lang="en-US" sz="2800" b="1">
                <a:solidFill>
                  <a:srgbClr val="161616"/>
                </a:solidFill>
                <a:latin typeface="Calibri"/>
                <a:ea typeface="Calibri"/>
                <a:cs typeface="Calibri"/>
                <a:sym typeface="Calibri"/>
              </a:rPr>
              <a:t>		running	walking	painting	cooking</a:t>
            </a:r>
            <a:endParaRPr sz="2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25"/>
                                        </p:tgtEl>
                                      </p:cBhvr>
                                    </p:animEffect>
                                    <p:set>
                                      <p:cBhvr>
                                        <p:cTn id="7" dur="1" fill="hold">
                                          <p:stCondLst>
                                            <p:cond delay="500"/>
                                          </p:stCondLst>
                                        </p:cTn>
                                        <p:tgtEl>
                                          <p:spTgt spid="14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26"/>
                                        </p:tgtEl>
                                      </p:cBhvr>
                                    </p:animEffect>
                                    <p:set>
                                      <p:cBhvr>
                                        <p:cTn id="12" dur="1" fill="hold">
                                          <p:stCondLst>
                                            <p:cond delay="500"/>
                                          </p:stCondLst>
                                        </p:cTn>
                                        <p:tgtEl>
                                          <p:spTgt spid="14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7"/>
                                        </p:tgtEl>
                                      </p:cBhvr>
                                    </p:animEffect>
                                    <p:set>
                                      <p:cBhvr>
                                        <p:cTn id="17" dur="1" fill="hold">
                                          <p:stCondLst>
                                            <p:cond delay="500"/>
                                          </p:stCondLst>
                                        </p:cTn>
                                        <p:tgtEl>
                                          <p:spTgt spid="14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8"/>
                                        </p:tgtEl>
                                      </p:cBhvr>
                                    </p:animEffect>
                                    <p:set>
                                      <p:cBhvr>
                                        <p:cTn id="22" dur="1" fill="hold">
                                          <p:stCondLst>
                                            <p:cond delay="500"/>
                                          </p:stCondLst>
                                        </p:cTn>
                                        <p:tgtEl>
                                          <p:spTgt spid="14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9"/>
                                        </p:tgtEl>
                                      </p:cBhvr>
                                    </p:animEffect>
                                    <p:set>
                                      <p:cBhvr>
                                        <p:cTn id="27" dur="1" fill="hold">
                                          <p:stCondLst>
                                            <p:cond delay="500"/>
                                          </p:stCondLst>
                                        </p:cTn>
                                        <p:tgtEl>
                                          <p:spTgt spid="14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0"/>
                                        </p:tgtEl>
                                      </p:cBhvr>
                                    </p:animEffect>
                                    <p:set>
                                      <p:cBhvr>
                                        <p:cTn id="32" dur="1" fill="hold">
                                          <p:stCondLst>
                                            <p:cond delay="500"/>
                                          </p:stCondLst>
                                        </p:cTn>
                                        <p:tgtEl>
                                          <p:spTgt spid="14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31"/>
                                        </p:tgtEl>
                                      </p:cBhvr>
                                    </p:animEffect>
                                    <p:set>
                                      <p:cBhvr>
                                        <p:cTn id="37" dur="1" fill="hold">
                                          <p:stCondLst>
                                            <p:cond delay="500"/>
                                          </p:stCondLst>
                                        </p:cTn>
                                        <p:tgtEl>
                                          <p:spTgt spid="14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32"/>
                                        </p:tgtEl>
                                      </p:cBhvr>
                                    </p:animEffect>
                                    <p:set>
                                      <p:cBhvr>
                                        <p:cTn id="42" dur="1" fill="hold">
                                          <p:stCondLst>
                                            <p:cond delay="500"/>
                                          </p:stCondLst>
                                        </p:cTn>
                                        <p:tgtEl>
                                          <p:spTgt spid="14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33"/>
                                        </p:tgtEl>
                                      </p:cBhvr>
                                    </p:animEffect>
                                    <p:set>
                                      <p:cBhvr>
                                        <p:cTn id="47" dur="1" fill="hold">
                                          <p:stCondLst>
                                            <p:cond delay="500"/>
                                          </p:stCondLst>
                                        </p:cTn>
                                        <p:tgtEl>
                                          <p:spTgt spid="143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434"/>
                                        </p:tgtEl>
                                      </p:cBhvr>
                                    </p:animEffect>
                                    <p:set>
                                      <p:cBhvr>
                                        <p:cTn id="52" dur="1" fill="hold">
                                          <p:stCondLst>
                                            <p:cond delay="500"/>
                                          </p:stCondLst>
                                        </p:cTn>
                                        <p:tgtEl>
                                          <p:spTgt spid="14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435"/>
                                        </p:tgtEl>
                                      </p:cBhvr>
                                    </p:animEffect>
                                    <p:set>
                                      <p:cBhvr>
                                        <p:cTn id="57" dur="1" fill="hold">
                                          <p:stCondLst>
                                            <p:cond delay="500"/>
                                          </p:stCondLst>
                                        </p:cTn>
                                        <p:tgtEl>
                                          <p:spTgt spid="143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36"/>
                                        </p:tgtEl>
                                      </p:cBhvr>
                                    </p:animEffect>
                                    <p:set>
                                      <p:cBhvr>
                                        <p:cTn id="62" dur="1" fill="hold">
                                          <p:stCondLst>
                                            <p:cond delay="500"/>
                                          </p:stCondLst>
                                        </p:cTn>
                                        <p:tgtEl>
                                          <p:spTgt spid="14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37"/>
                                        </p:tgtEl>
                                      </p:cBhvr>
                                    </p:animEffect>
                                    <p:set>
                                      <p:cBhvr>
                                        <p:cTn id="67" dur="1" fill="hold">
                                          <p:stCondLst>
                                            <p:cond delay="500"/>
                                          </p:stCondLst>
                                        </p:cTn>
                                        <p:tgtEl>
                                          <p:spTgt spid="14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38"/>
                                        </p:tgtEl>
                                      </p:cBhvr>
                                    </p:animEffect>
                                    <p:set>
                                      <p:cBhvr>
                                        <p:cTn id="72" dur="1" fill="hold">
                                          <p:stCondLst>
                                            <p:cond delay="500"/>
                                          </p:stCondLst>
                                        </p:cTn>
                                        <p:tgtEl>
                                          <p:spTgt spid="14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439"/>
                                        </p:tgtEl>
                                      </p:cBhvr>
                                    </p:animEffect>
                                    <p:set>
                                      <p:cBhvr>
                                        <p:cTn id="77" dur="1" fill="hold">
                                          <p:stCondLst>
                                            <p:cond delay="500"/>
                                          </p:stCondLst>
                                        </p:cTn>
                                        <p:tgtEl>
                                          <p:spTgt spid="14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40"/>
                                        </p:tgtEl>
                                      </p:cBhvr>
                                    </p:animEffect>
                                    <p:set>
                                      <p:cBhvr>
                                        <p:cTn id="82" dur="1" fill="hold">
                                          <p:stCondLst>
                                            <p:cond delay="500"/>
                                          </p:stCondLst>
                                        </p:cTn>
                                        <p:tgtEl>
                                          <p:spTgt spid="14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441"/>
                                        </p:tgtEl>
                                      </p:cBhvr>
                                    </p:animEffect>
                                    <p:set>
                                      <p:cBhvr>
                                        <p:cTn id="87" dur="1" fill="hold">
                                          <p:stCondLst>
                                            <p:cond delay="500"/>
                                          </p:stCondLst>
                                        </p:cTn>
                                        <p:tgtEl>
                                          <p:spTgt spid="144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442"/>
                                        </p:tgtEl>
                                      </p:cBhvr>
                                    </p:animEffect>
                                    <p:set>
                                      <p:cBhvr>
                                        <p:cTn id="92" dur="1" fill="hold">
                                          <p:stCondLst>
                                            <p:cond delay="500"/>
                                          </p:stCondLst>
                                        </p:cTn>
                                        <p:tgtEl>
                                          <p:spTgt spid="144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443"/>
                                        </p:tgtEl>
                                      </p:cBhvr>
                                    </p:animEffect>
                                    <p:set>
                                      <p:cBhvr>
                                        <p:cTn id="97" dur="1" fill="hold">
                                          <p:stCondLst>
                                            <p:cond delay="500"/>
                                          </p:stCondLst>
                                        </p:cTn>
                                        <p:tgtEl>
                                          <p:spTgt spid="144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44"/>
                                        </p:tgtEl>
                                      </p:cBhvr>
                                    </p:animEffect>
                                    <p:set>
                                      <p:cBhvr>
                                        <p:cTn id="102" dur="1" fill="hold">
                                          <p:stCondLst>
                                            <p:cond delay="500"/>
                                          </p:stCondLst>
                                        </p:cTn>
                                        <p:tgtEl>
                                          <p:spTgt spid="144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8" presetClass="emph" presetSubtype="0" fill="hold" nodeType="clickEffect">
                                  <p:stCondLst>
                                    <p:cond delay="0"/>
                                  </p:stCondLst>
                                  <p:childTnLst>
                                    <p:animRot by="-21600000">
                                      <p:cBhvr>
                                        <p:cTn id="106" dur="2000" fill="hold"/>
                                        <p:tgtEl>
                                          <p:spTgt spid="14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3"/>
          <p:cNvSpPr txBox="1">
            <a:spLocks noGrp="1"/>
          </p:cNvSpPr>
          <p:nvPr>
            <p:ph type="title"/>
          </p:nvPr>
        </p:nvSpPr>
        <p:spPr>
          <a:xfrm>
            <a:off x="4366953" y="2047200"/>
            <a:ext cx="3325091" cy="1298986"/>
          </a:xfrm>
          <a:prstGeom prst="rect">
            <a:avLst/>
          </a:prstGeom>
          <a:noFill/>
          <a:ln>
            <a:noFill/>
          </a:ln>
        </p:spPr>
        <p:txBody>
          <a:bodyPr spcFirstLastPara="1" wrap="square" lIns="91425" tIns="91425" rIns="91425" bIns="91425" anchor="t" anchorCtr="0">
            <a:normAutofit/>
          </a:bodyPr>
          <a:lstStyle/>
          <a:p>
            <a:pPr marL="0" lvl="0" indent="0" algn="ctr" rtl="0">
              <a:lnSpc>
                <a:spcPct val="105888"/>
              </a:lnSpc>
              <a:spcBef>
                <a:spcPts val="0"/>
              </a:spcBef>
              <a:spcAft>
                <a:spcPts val="0"/>
              </a:spcAft>
              <a:buSzPts val="3600"/>
              <a:buNone/>
            </a:pPr>
            <a:r>
              <a:rPr lang="en-US" sz="4500"/>
              <a:t>Content</a:t>
            </a:r>
            <a:endParaRPr/>
          </a:p>
        </p:txBody>
      </p:sp>
      <p:sp>
        <p:nvSpPr>
          <p:cNvPr id="1299" name="Google Shape;1299;p3"/>
          <p:cNvSpPr txBox="1">
            <a:spLocks noGrp="1"/>
          </p:cNvSpPr>
          <p:nvPr>
            <p:ph type="body" idx="1"/>
          </p:nvPr>
        </p:nvSpPr>
        <p:spPr>
          <a:xfrm rot="462530">
            <a:off x="620890" y="1091299"/>
            <a:ext cx="2116975" cy="531894"/>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1</a:t>
            </a:r>
            <a:endParaRPr/>
          </a:p>
        </p:txBody>
      </p:sp>
      <p:sp>
        <p:nvSpPr>
          <p:cNvPr id="1300" name="Google Shape;1300;p3"/>
          <p:cNvSpPr txBox="1">
            <a:spLocks noGrp="1"/>
          </p:cNvSpPr>
          <p:nvPr>
            <p:ph type="body" idx="2"/>
          </p:nvPr>
        </p:nvSpPr>
        <p:spPr>
          <a:xfrm rot="-523743">
            <a:off x="938410" y="4510091"/>
            <a:ext cx="2116975" cy="549820"/>
          </a:xfrm>
          <a:prstGeom prst="rect">
            <a:avLst/>
          </a:prstGeom>
          <a:noFill/>
          <a:ln>
            <a:noFill/>
          </a:ln>
        </p:spPr>
        <p:txBody>
          <a:bodyPr spcFirstLastPara="1" wrap="square" lIns="91425" tIns="91425" rIns="91425" bIns="91425" anchor="t" anchorCtr="0">
            <a:normAutofit fontScale="92500" lnSpcReduction="20000"/>
          </a:bodyPr>
          <a:lstStyle/>
          <a:p>
            <a:pPr marL="457200" lvl="0" indent="-330200" algn="ctr" rtl="0">
              <a:lnSpc>
                <a:spcPct val="100000"/>
              </a:lnSpc>
              <a:spcBef>
                <a:spcPts val="0"/>
              </a:spcBef>
              <a:spcAft>
                <a:spcPts val="0"/>
              </a:spcAft>
              <a:buSzPct val="57657"/>
              <a:buChar char="●"/>
            </a:pPr>
            <a:r>
              <a:rPr lang="en-US" sz="3000"/>
              <a:t>2</a:t>
            </a:r>
            <a:endParaRPr/>
          </a:p>
        </p:txBody>
      </p:sp>
      <p:sp>
        <p:nvSpPr>
          <p:cNvPr id="1301" name="Google Shape;1301;p3"/>
          <p:cNvSpPr txBox="1">
            <a:spLocks noGrp="1"/>
          </p:cNvSpPr>
          <p:nvPr>
            <p:ph type="body" idx="3"/>
          </p:nvPr>
        </p:nvSpPr>
        <p:spPr>
          <a:xfrm>
            <a:off x="4837546" y="4884525"/>
            <a:ext cx="2493818" cy="561534"/>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3</a:t>
            </a:r>
            <a:endParaRPr/>
          </a:p>
        </p:txBody>
      </p:sp>
      <p:sp>
        <p:nvSpPr>
          <p:cNvPr id="1302" name="Google Shape;1302;p3"/>
          <p:cNvSpPr txBox="1">
            <a:spLocks noGrp="1"/>
          </p:cNvSpPr>
          <p:nvPr>
            <p:ph type="body" idx="4"/>
          </p:nvPr>
        </p:nvSpPr>
        <p:spPr>
          <a:xfrm rot="-734591">
            <a:off x="8857696" y="4221461"/>
            <a:ext cx="1706880" cy="487627"/>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sz="3000"/>
              <a:t>4</a:t>
            </a:r>
            <a:endParaRPr/>
          </a:p>
        </p:txBody>
      </p:sp>
      <p:sp>
        <p:nvSpPr>
          <p:cNvPr id="1303" name="Google Shape;1303;p3"/>
          <p:cNvSpPr txBox="1">
            <a:spLocks noGrp="1"/>
          </p:cNvSpPr>
          <p:nvPr>
            <p:ph type="body" idx="5"/>
          </p:nvPr>
        </p:nvSpPr>
        <p:spPr>
          <a:xfrm rot="-175648">
            <a:off x="9371223" y="1078189"/>
            <a:ext cx="2116975" cy="571692"/>
          </a:xfrm>
          <a:prstGeom prst="rect">
            <a:avLst/>
          </a:prstGeom>
          <a:noFill/>
          <a:ln>
            <a:noFill/>
          </a:ln>
        </p:spPr>
        <p:txBody>
          <a:bodyPr spcFirstLastPara="1" wrap="square" lIns="91425" tIns="91425" rIns="91425" bIns="91425" anchor="t" anchorCtr="0">
            <a:normAutofit fontScale="92500" lnSpcReduction="10000"/>
          </a:bodyPr>
          <a:lstStyle/>
          <a:p>
            <a:pPr marL="457200" lvl="0" indent="-330200" algn="ctr" rtl="0">
              <a:lnSpc>
                <a:spcPct val="100000"/>
              </a:lnSpc>
              <a:spcBef>
                <a:spcPts val="0"/>
              </a:spcBef>
              <a:spcAft>
                <a:spcPts val="0"/>
              </a:spcAft>
              <a:buSzPct val="57657"/>
              <a:buChar char="●"/>
            </a:pPr>
            <a:r>
              <a:rPr lang="en-US" sz="3000"/>
              <a:t>5</a:t>
            </a:r>
            <a:endParaRPr/>
          </a:p>
        </p:txBody>
      </p:sp>
      <p:sp>
        <p:nvSpPr>
          <p:cNvPr id="1304" name="Google Shape;1304;p3"/>
          <p:cNvSpPr txBox="1">
            <a:spLocks noGrp="1"/>
          </p:cNvSpPr>
          <p:nvPr>
            <p:ph type="body" idx="6"/>
          </p:nvPr>
        </p:nvSpPr>
        <p:spPr>
          <a:xfrm rot="435466">
            <a:off x="377213" y="1899857"/>
            <a:ext cx="2216727"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Warm-up</a:t>
            </a:r>
            <a:endParaRPr/>
          </a:p>
        </p:txBody>
      </p:sp>
      <p:sp>
        <p:nvSpPr>
          <p:cNvPr id="1305" name="Google Shape;1305;p3"/>
          <p:cNvSpPr txBox="1">
            <a:spLocks noGrp="1"/>
          </p:cNvSpPr>
          <p:nvPr>
            <p:ph type="body" idx="7"/>
          </p:nvPr>
        </p:nvSpPr>
        <p:spPr>
          <a:xfrm rot="-585108">
            <a:off x="1150367" y="5192815"/>
            <a:ext cx="2373218"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Read and tick.</a:t>
            </a:r>
            <a:endParaRPr/>
          </a:p>
        </p:txBody>
      </p:sp>
      <p:sp>
        <p:nvSpPr>
          <p:cNvPr id="1306" name="Google Shape;1306;p3"/>
          <p:cNvSpPr txBox="1">
            <a:spLocks noGrp="1"/>
          </p:cNvSpPr>
          <p:nvPr>
            <p:ph type="body" idx="8"/>
          </p:nvPr>
        </p:nvSpPr>
        <p:spPr>
          <a:xfrm>
            <a:off x="4898967" y="5599356"/>
            <a:ext cx="2305396"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Let’s write.</a:t>
            </a:r>
            <a:endParaRPr/>
          </a:p>
        </p:txBody>
      </p:sp>
      <p:sp>
        <p:nvSpPr>
          <p:cNvPr id="1307" name="Google Shape;1307;p3"/>
          <p:cNvSpPr txBox="1">
            <a:spLocks noGrp="1"/>
          </p:cNvSpPr>
          <p:nvPr>
            <p:ph type="body" idx="9"/>
          </p:nvPr>
        </p:nvSpPr>
        <p:spPr>
          <a:xfrm rot="-665740">
            <a:off x="8871758" y="4836672"/>
            <a:ext cx="2216727"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Project</a:t>
            </a:r>
            <a:endParaRPr/>
          </a:p>
        </p:txBody>
      </p:sp>
      <p:sp>
        <p:nvSpPr>
          <p:cNvPr id="1308" name="Google Shape;1308;p3"/>
          <p:cNvSpPr txBox="1">
            <a:spLocks noGrp="1"/>
          </p:cNvSpPr>
          <p:nvPr>
            <p:ph type="body" idx="13"/>
          </p:nvPr>
        </p:nvSpPr>
        <p:spPr>
          <a:xfrm rot="-221615">
            <a:off x="9354589" y="1814076"/>
            <a:ext cx="2305396" cy="734209"/>
          </a:xfrm>
          <a:prstGeom prst="rect">
            <a:avLst/>
          </a:prstGeom>
          <a:noFill/>
          <a:ln>
            <a:noFill/>
          </a:ln>
        </p:spPr>
        <p:txBody>
          <a:bodyPr spcFirstLastPara="1" wrap="square" lIns="91425" tIns="91425" rIns="91425" bIns="91425" anchor="t" anchorCtr="0">
            <a:noAutofit/>
          </a:bodyPr>
          <a:lstStyle/>
          <a:p>
            <a:pPr marL="457200" lvl="0" indent="-330200" algn="ctr" rtl="0">
              <a:lnSpc>
                <a:spcPct val="100000"/>
              </a:lnSpc>
              <a:spcBef>
                <a:spcPts val="0"/>
              </a:spcBef>
              <a:spcAft>
                <a:spcPts val="0"/>
              </a:spcAft>
              <a:buSzPts val="1600"/>
              <a:buChar char="●"/>
            </a:pPr>
            <a:r>
              <a:rPr lang="en-US">
                <a:solidFill>
                  <a:srgbClr val="FF0000"/>
                </a:solidFill>
              </a:rPr>
              <a:t>Fun corner and Wrap-up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4"/>
          <p:cNvPicPr preferRelativeResize="0"/>
          <p:nvPr/>
        </p:nvPicPr>
        <p:blipFill rotWithShape="1">
          <a:blip r:embed="rId3">
            <a:alphaModFix/>
          </a:blip>
          <a:srcRect/>
          <a:stretch/>
        </p:blipFill>
        <p:spPr>
          <a:xfrm>
            <a:off x="258417" y="1082791"/>
            <a:ext cx="12192000" cy="5527306"/>
          </a:xfrm>
          <a:prstGeom prst="rect">
            <a:avLst/>
          </a:prstGeom>
          <a:noFill/>
          <a:ln>
            <a:noFill/>
          </a:ln>
        </p:spPr>
      </p:pic>
      <p:sp>
        <p:nvSpPr>
          <p:cNvPr id="1315" name="Google Shape;1315;p4"/>
          <p:cNvSpPr txBox="1"/>
          <p:nvPr/>
        </p:nvSpPr>
        <p:spPr>
          <a:xfrm>
            <a:off x="1063487" y="247903"/>
            <a:ext cx="62218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FF0000"/>
                </a:solidFill>
                <a:latin typeface="Calibri"/>
                <a:ea typeface="Calibri"/>
                <a:cs typeface="Calibri"/>
                <a:sym typeface="Calibri"/>
              </a:rPr>
              <a:t>What’s your hobby?</a:t>
            </a:r>
            <a:endParaRPr/>
          </a:p>
        </p:txBody>
      </p:sp>
      <p:sp>
        <p:nvSpPr>
          <p:cNvPr id="1316" name="Google Shape;1316;p4"/>
          <p:cNvSpPr txBox="1"/>
          <p:nvPr/>
        </p:nvSpPr>
        <p:spPr>
          <a:xfrm>
            <a:off x="6689035" y="247903"/>
            <a:ext cx="399638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 It’s _____________.</a:t>
            </a:r>
            <a:endParaRPr/>
          </a:p>
          <a:p>
            <a:pPr marL="0" marR="0" lvl="0" indent="0" algn="l" rtl="0">
              <a:spcBef>
                <a:spcPts val="0"/>
              </a:spcBef>
              <a:spcAft>
                <a:spcPts val="0"/>
              </a:spcAft>
              <a:buNone/>
            </a:pPr>
            <a:r>
              <a:rPr lang="en-US" sz="3200">
                <a:solidFill>
                  <a:srgbClr val="FF0000"/>
                </a:solidFill>
                <a:latin typeface="Calibri"/>
                <a:ea typeface="Calibri"/>
                <a:cs typeface="Calibri"/>
                <a:sym typeface="Calibri"/>
              </a:rPr>
              <a:t>- I like ____________.</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5"/>
                                        </p:tgtEl>
                                        <p:attrNameLst>
                                          <p:attrName>style.visibility</p:attrName>
                                        </p:attrNameLst>
                                      </p:cBhvr>
                                      <p:to>
                                        <p:strVal val="visible"/>
                                      </p:to>
                                    </p:set>
                                    <p:animEffect transition="in" filter="fade">
                                      <p:cBhvr>
                                        <p:cTn id="7" dur="500"/>
                                        <p:tgtEl>
                                          <p:spTgt spid="1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6">
                                            <p:txEl>
                                              <p:pRg st="0" end="0"/>
                                            </p:txEl>
                                          </p:spTgt>
                                        </p:tgtEl>
                                        <p:attrNameLst>
                                          <p:attrName>style.visibility</p:attrName>
                                        </p:attrNameLst>
                                      </p:cBhvr>
                                      <p:to>
                                        <p:strVal val="visible"/>
                                      </p:to>
                                    </p:set>
                                    <p:animEffect transition="in" filter="fade">
                                      <p:cBhvr>
                                        <p:cTn id="12" dur="500"/>
                                        <p:tgtEl>
                                          <p:spTgt spid="1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6">
                                            <p:txEl>
                                              <p:pRg st="1" end="1"/>
                                            </p:txEl>
                                          </p:spTgt>
                                        </p:tgtEl>
                                        <p:attrNameLst>
                                          <p:attrName>style.visibility</p:attrName>
                                        </p:attrNameLst>
                                      </p:cBhvr>
                                      <p:to>
                                        <p:strVal val="visible"/>
                                      </p:to>
                                    </p:set>
                                    <p:animEffect transition="in" filter="fade">
                                      <p:cBhvr>
                                        <p:cTn id="17" dur="500"/>
                                        <p:tgtEl>
                                          <p:spTgt spid="13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1"/>
        <p:cNvGrpSpPr/>
        <p:nvPr/>
      </p:nvGrpSpPr>
      <p:grpSpPr>
        <a:xfrm>
          <a:off x="0" y="0"/>
          <a:ext cx="0" cy="0"/>
          <a:chOff x="0" y="0"/>
          <a:chExt cx="0" cy="0"/>
        </a:xfrm>
      </p:grpSpPr>
      <p:pic>
        <p:nvPicPr>
          <p:cNvPr id="1322" name="Google Shape;1322;p5"/>
          <p:cNvPicPr preferRelativeResize="0"/>
          <p:nvPr/>
        </p:nvPicPr>
        <p:blipFill rotWithShape="1">
          <a:blip r:embed="rId3">
            <a:alphaModFix/>
          </a:blip>
          <a:srcRect/>
          <a:stretch/>
        </p:blipFill>
        <p:spPr>
          <a:xfrm>
            <a:off x="3670954" y="471490"/>
            <a:ext cx="4637023" cy="62162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pic>
        <p:nvPicPr>
          <p:cNvPr id="1327" name="Google Shape;1327;p6"/>
          <p:cNvPicPr preferRelativeResize="0"/>
          <p:nvPr/>
        </p:nvPicPr>
        <p:blipFill rotWithShape="1">
          <a:blip r:embed="rId3">
            <a:alphaModFix/>
          </a:blip>
          <a:srcRect/>
          <a:stretch/>
        </p:blipFill>
        <p:spPr>
          <a:xfrm flipH="1">
            <a:off x="9074083" y="1979495"/>
            <a:ext cx="3117917" cy="5164325"/>
          </a:xfrm>
          <a:prstGeom prst="rect">
            <a:avLst/>
          </a:prstGeom>
          <a:noFill/>
          <a:ln>
            <a:noFill/>
          </a:ln>
        </p:spPr>
      </p:pic>
      <p:sp>
        <p:nvSpPr>
          <p:cNvPr id="1328" name="Google Shape;1328;p6"/>
          <p:cNvSpPr txBox="1"/>
          <p:nvPr/>
        </p:nvSpPr>
        <p:spPr>
          <a:xfrm>
            <a:off x="2330251" y="-248169"/>
            <a:ext cx="7531497" cy="120430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Schoolbell"/>
                <a:ea typeface="Schoolbell"/>
                <a:cs typeface="Schoolbell"/>
                <a:sym typeface="Schoolbell"/>
              </a:rPr>
              <a:t>2</a:t>
            </a:r>
            <a:br>
              <a:rPr lang="en-US" sz="6600" b="0" i="0" u="none" strike="noStrike" cap="none">
                <a:solidFill>
                  <a:srgbClr val="FF0000"/>
                </a:solidFill>
                <a:latin typeface="Schoolbell"/>
                <a:ea typeface="Schoolbell"/>
                <a:cs typeface="Schoolbell"/>
                <a:sym typeface="Schoolbell"/>
              </a:rPr>
            </a:br>
            <a:r>
              <a:rPr lang="en-US" sz="6600" b="1" i="0" u="none" strike="noStrike" cap="none">
                <a:solidFill>
                  <a:srgbClr val="FF0000"/>
                </a:solidFill>
                <a:latin typeface="Bilbo"/>
                <a:ea typeface="Bilbo"/>
                <a:cs typeface="Bilbo"/>
                <a:sym typeface="Bilbo"/>
              </a:rPr>
              <a:t>Read and tick.</a:t>
            </a:r>
            <a:endParaRPr sz="6600" b="1" i="0" u="none" strike="noStrike" cap="none">
              <a:solidFill>
                <a:schemeClr val="accent3"/>
              </a:solidFill>
              <a:latin typeface="Bilbo"/>
              <a:ea typeface="Bilbo"/>
              <a:cs typeface="Bilbo"/>
              <a:sym typeface="Bilb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pic>
        <p:nvPicPr>
          <p:cNvPr id="1334" name="Google Shape;1334;p7"/>
          <p:cNvPicPr preferRelativeResize="0">
            <a:picLocks noGrp="1"/>
          </p:cNvPicPr>
          <p:nvPr>
            <p:ph type="body" idx="4294967295"/>
          </p:nvPr>
        </p:nvPicPr>
        <p:blipFill rotWithShape="1">
          <a:blip r:embed="rId3">
            <a:alphaModFix/>
          </a:blip>
          <a:srcRect/>
          <a:stretch/>
        </p:blipFill>
        <p:spPr>
          <a:xfrm>
            <a:off x="0" y="125413"/>
            <a:ext cx="11280775" cy="6667500"/>
          </a:xfrm>
          <a:prstGeom prst="rect">
            <a:avLst/>
          </a:prstGeom>
          <a:noFill/>
          <a:ln>
            <a:noFill/>
          </a:ln>
        </p:spPr>
      </p:pic>
      <p:sp>
        <p:nvSpPr>
          <p:cNvPr id="1335" name="Google Shape;1335;p7"/>
          <p:cNvSpPr txBox="1"/>
          <p:nvPr/>
        </p:nvSpPr>
        <p:spPr>
          <a:xfrm>
            <a:off x="4162336" y="4492082"/>
            <a:ext cx="1057237" cy="5099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6" name="Google Shape;1336;p7"/>
          <p:cNvSpPr txBox="1"/>
          <p:nvPr/>
        </p:nvSpPr>
        <p:spPr>
          <a:xfrm>
            <a:off x="5924626" y="5002037"/>
            <a:ext cx="751203" cy="41555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7" name="Google Shape;1337;p7"/>
          <p:cNvSpPr txBox="1"/>
          <p:nvPr/>
        </p:nvSpPr>
        <p:spPr>
          <a:xfrm>
            <a:off x="7651164" y="5528178"/>
            <a:ext cx="751203" cy="41555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
        <p:nvSpPr>
          <p:cNvPr id="1338" name="Google Shape;1338;p7"/>
          <p:cNvSpPr txBox="1"/>
          <p:nvPr/>
        </p:nvSpPr>
        <p:spPr>
          <a:xfrm>
            <a:off x="9230286" y="5943732"/>
            <a:ext cx="751203" cy="5099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Fredoka One"/>
              <a:buNone/>
            </a:pPr>
            <a:r>
              <a:rPr lang="en-US" sz="4800" b="1" i="0" u="none" strike="noStrike" cap="none">
                <a:solidFill>
                  <a:srgbClr val="FF0000"/>
                </a:solidFill>
                <a:latin typeface="Tahoma"/>
                <a:ea typeface="Tahoma"/>
                <a:cs typeface="Tahoma"/>
                <a:sym typeface="Tahoma"/>
              </a:rPr>
              <a:t>✔</a:t>
            </a:r>
            <a:endParaRPr sz="4400" b="1" i="0" u="none" strike="noStrike" cap="none">
              <a:solidFill>
                <a:srgbClr val="FF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6"/>
                                        </p:tgtEl>
                                        <p:attrNameLst>
                                          <p:attrName>style.visibility</p:attrName>
                                        </p:attrNameLst>
                                      </p:cBhvr>
                                      <p:to>
                                        <p:strVal val="visible"/>
                                      </p:to>
                                    </p:set>
                                    <p:animEffect transition="in" filter="fade">
                                      <p:cBhvr>
                                        <p:cTn id="12" dur="500"/>
                                        <p:tgtEl>
                                          <p:spTgt spid="13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7"/>
                                        </p:tgtEl>
                                        <p:attrNameLst>
                                          <p:attrName>style.visibility</p:attrName>
                                        </p:attrNameLst>
                                      </p:cBhvr>
                                      <p:to>
                                        <p:strVal val="visible"/>
                                      </p:to>
                                    </p:set>
                                    <p:animEffect transition="in" filter="fade">
                                      <p:cBhvr>
                                        <p:cTn id="17" dur="500"/>
                                        <p:tgtEl>
                                          <p:spTgt spid="1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8"/>
                                        </p:tgtEl>
                                        <p:attrNameLst>
                                          <p:attrName>style.visibility</p:attrName>
                                        </p:attrNameLst>
                                      </p:cBhvr>
                                      <p:to>
                                        <p:strVal val="visible"/>
                                      </p:to>
                                    </p:set>
                                    <p:animEffect transition="in" filter="fade">
                                      <p:cBhvr>
                                        <p:cTn id="22" dur="500"/>
                                        <p:tgtEl>
                                          <p:spTgt spid="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pic>
        <p:nvPicPr>
          <p:cNvPr id="1343" name="Google Shape;1343;p8"/>
          <p:cNvPicPr preferRelativeResize="0"/>
          <p:nvPr/>
        </p:nvPicPr>
        <p:blipFill rotWithShape="1">
          <a:blip r:embed="rId3">
            <a:alphaModFix/>
          </a:blip>
          <a:srcRect/>
          <a:stretch/>
        </p:blipFill>
        <p:spPr>
          <a:xfrm flipH="1">
            <a:off x="9074083" y="1979495"/>
            <a:ext cx="3117917" cy="5164325"/>
          </a:xfrm>
          <a:prstGeom prst="rect">
            <a:avLst/>
          </a:prstGeom>
          <a:noFill/>
          <a:ln>
            <a:noFill/>
          </a:ln>
        </p:spPr>
      </p:pic>
      <p:sp>
        <p:nvSpPr>
          <p:cNvPr id="1344" name="Google Shape;1344;p8"/>
          <p:cNvSpPr txBox="1"/>
          <p:nvPr/>
        </p:nvSpPr>
        <p:spPr>
          <a:xfrm>
            <a:off x="1725283" y="-314525"/>
            <a:ext cx="9269260" cy="120430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3600"/>
              <a:buFont typeface="Fredoka One"/>
              <a:buNone/>
            </a:pP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Schoolbell"/>
                <a:ea typeface="Schoolbell"/>
                <a:cs typeface="Schoolbell"/>
                <a:sym typeface="Schoolbell"/>
              </a:rPr>
              <a:t>3</a:t>
            </a:r>
            <a:br>
              <a:rPr lang="en-US" sz="6600" b="0" i="0" u="none" strike="noStrike" cap="none">
                <a:solidFill>
                  <a:srgbClr val="FF0000"/>
                </a:solidFill>
                <a:latin typeface="Schoolbell"/>
                <a:ea typeface="Schoolbell"/>
                <a:cs typeface="Schoolbell"/>
                <a:sym typeface="Schoolbell"/>
              </a:rPr>
            </a:br>
            <a:r>
              <a:rPr lang="en-US" sz="6600" b="1" i="0" u="none" strike="noStrike" cap="none">
                <a:solidFill>
                  <a:srgbClr val="FF0000"/>
                </a:solidFill>
                <a:latin typeface="Schoolbell"/>
                <a:ea typeface="Schoolbell"/>
                <a:cs typeface="Schoolbell"/>
                <a:sym typeface="Schoolbell"/>
              </a:rPr>
              <a:t>Let’s write.</a:t>
            </a:r>
            <a:endParaRPr sz="6600" b="1" i="0" u="none" strike="noStrike" cap="none">
              <a:solidFill>
                <a:schemeClr val="accent3"/>
              </a:solidFill>
              <a:latin typeface="Schoolbell"/>
              <a:ea typeface="Schoolbell"/>
              <a:cs typeface="Schoolbell"/>
              <a:sym typeface="Schoolbe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graphicFrame>
        <p:nvGraphicFramePr>
          <p:cNvPr id="1350" name="Google Shape;1350;p9"/>
          <p:cNvGraphicFramePr/>
          <p:nvPr/>
        </p:nvGraphicFramePr>
        <p:xfrm>
          <a:off x="1262063" y="1355725"/>
          <a:ext cx="9667875" cy="4143375"/>
        </p:xfrm>
        <a:graphic>
          <a:graphicData uri="http://schemas.openxmlformats.org/presentationml/2006/ole">
            <mc:AlternateContent xmlns:mc="http://schemas.openxmlformats.org/markup-compatibility/2006">
              <mc:Choice xmlns:v="urn:schemas-microsoft-com:vml" Requires="v">
                <p:oleObj spid="_x0000_s1029" r:id="rId4" imgW="9667875" imgH="4143375" progId="PBrush">
                  <p:embed/>
                </p:oleObj>
              </mc:Choice>
              <mc:Fallback>
                <p:oleObj r:id="rId4" imgW="9667875" imgH="4143375" progId="PBrush">
                  <p:embed/>
                  <p:pic>
                    <p:nvPicPr>
                      <p:cNvPr id="1350" name="Google Shape;1350;p9"/>
                      <p:cNvPicPr preferRelativeResize="0"/>
                      <p:nvPr/>
                    </p:nvPicPr>
                    <p:blipFill rotWithShape="1">
                      <a:blip r:embed="rId5">
                        <a:alphaModFix/>
                      </a:blip>
                      <a:srcRect/>
                      <a:stretch/>
                    </p:blipFill>
                    <p:spPr>
                      <a:xfrm>
                        <a:off x="1262063" y="1355725"/>
                        <a:ext cx="9667875" cy="4143375"/>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pic>
        <p:nvPicPr>
          <p:cNvPr id="1355" name="Google Shape;1355;p10"/>
          <p:cNvPicPr preferRelativeResize="0"/>
          <p:nvPr/>
        </p:nvPicPr>
        <p:blipFill rotWithShape="1">
          <a:blip r:embed="rId3">
            <a:alphaModFix/>
          </a:blip>
          <a:srcRect/>
          <a:stretch/>
        </p:blipFill>
        <p:spPr>
          <a:xfrm flipH="1">
            <a:off x="9074083" y="1979495"/>
            <a:ext cx="3117917" cy="5164325"/>
          </a:xfrm>
          <a:prstGeom prst="rect">
            <a:avLst/>
          </a:prstGeom>
          <a:noFill/>
          <a:ln>
            <a:noFill/>
          </a:ln>
        </p:spPr>
      </p:pic>
      <p:sp>
        <p:nvSpPr>
          <p:cNvPr id="1356" name="Google Shape;1356;p10"/>
          <p:cNvSpPr txBox="1"/>
          <p:nvPr/>
        </p:nvSpPr>
        <p:spPr>
          <a:xfrm>
            <a:off x="2545456" y="321175"/>
            <a:ext cx="7531497" cy="120430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4C4B4B"/>
              </a:buClr>
              <a:buSzPts val="3600"/>
              <a:buFont typeface="Fredoka One"/>
              <a:buNone/>
            </a:pP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Fredoka One"/>
                <a:ea typeface="Fredoka One"/>
                <a:cs typeface="Fredoka One"/>
                <a:sym typeface="Fredoka One"/>
              </a:rPr>
              <a:t/>
            </a:r>
            <a:br>
              <a:rPr lang="en-US" sz="6600" b="0" i="0" u="none" strike="noStrike" cap="none">
                <a:solidFill>
                  <a:srgbClr val="FF0000"/>
                </a:solidFill>
                <a:latin typeface="Fredoka One"/>
                <a:ea typeface="Fredoka One"/>
                <a:cs typeface="Fredoka One"/>
                <a:sym typeface="Fredoka One"/>
              </a:rPr>
            </a:br>
            <a:r>
              <a:rPr lang="en-US" sz="6600" b="0" i="0" u="none" strike="noStrike" cap="none">
                <a:solidFill>
                  <a:srgbClr val="FF0000"/>
                </a:solidFill>
                <a:latin typeface="Schoolbell"/>
                <a:ea typeface="Schoolbell"/>
                <a:cs typeface="Schoolbell"/>
                <a:sym typeface="Schoolbell"/>
              </a:rPr>
              <a:t>Game time</a:t>
            </a:r>
            <a:endParaRPr sz="5000" b="1" i="0" u="none" strike="noStrike" cap="none">
              <a:solidFill>
                <a:srgbClr val="FFD18D"/>
              </a:solidFill>
              <a:latin typeface="Bilbo"/>
              <a:ea typeface="Bilbo"/>
              <a:cs typeface="Bilbo"/>
              <a:sym typeface="Bilbo"/>
            </a:endParaRPr>
          </a:p>
        </p:txBody>
      </p:sp>
    </p:spTree>
  </p:cSld>
  <p:clrMapOvr>
    <a:masterClrMapping/>
  </p:clrMapOvr>
</p:sld>
</file>

<file path=ppt/theme/theme1.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4">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Widescreen</PresentationFormat>
  <Paragraphs>98</Paragraphs>
  <Slides>17</Slides>
  <Notes>17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0</vt:i4>
      </vt:variant>
      <vt:variant>
        <vt:lpstr>Slide Titles</vt:lpstr>
      </vt:variant>
      <vt:variant>
        <vt:i4>17</vt:i4>
      </vt:variant>
    </vt:vector>
  </HeadingPairs>
  <TitlesOfParts>
    <vt:vector size="33" baseType="lpstr">
      <vt:lpstr>Arial</vt:lpstr>
      <vt:lpstr>PT Sans</vt:lpstr>
      <vt:lpstr>Verdana</vt:lpstr>
      <vt:lpstr>Tahoma</vt:lpstr>
      <vt:lpstr>Calibri</vt:lpstr>
      <vt:lpstr>Fredoka One</vt:lpstr>
      <vt:lpstr>Fira Sans Extra Condensed Medium</vt:lpstr>
      <vt:lpstr>Hind</vt:lpstr>
      <vt:lpstr>Open Sans</vt:lpstr>
      <vt:lpstr>Schoolbell</vt:lpstr>
      <vt:lpstr>Bilbo</vt:lpstr>
      <vt:lpstr>Comic Sans MS</vt:lpstr>
      <vt:lpstr>Chủ đề Office</vt:lpstr>
      <vt:lpstr>1_Theme1</vt:lpstr>
      <vt:lpstr>Theme1</vt:lpstr>
      <vt:lpstr>Theme4</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ngan</dc:creator>
  <cp:lastModifiedBy>Microsoft account</cp:lastModifiedBy>
  <cp:revision>3</cp:revision>
  <dcterms:created xsi:type="dcterms:W3CDTF">2022-01-16T17:41:45Z</dcterms:created>
  <dcterms:modified xsi:type="dcterms:W3CDTF">2023-11-01T00:55:34Z</dcterms:modified>
</cp:coreProperties>
</file>