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3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media1.WAV" ContentType="audio/x-wav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8" r:id="rId2"/>
    <p:sldMasterId id="2147483813" r:id="rId3"/>
    <p:sldMasterId id="2147483861" r:id="rId4"/>
    <p:sldMasterId id="2147483873" r:id="rId5"/>
    <p:sldMasterId id="2147483897" r:id="rId6"/>
    <p:sldMasterId id="2147483921" r:id="rId7"/>
    <p:sldMasterId id="2147483969" r:id="rId8"/>
    <p:sldMasterId id="2147484009" r:id="rId9"/>
    <p:sldMasterId id="2147484033" r:id="rId10"/>
    <p:sldMasterId id="2147484047" r:id="rId11"/>
    <p:sldMasterId id="2147484059" r:id="rId12"/>
    <p:sldMasterId id="2147484071" r:id="rId13"/>
    <p:sldMasterId id="2147484083" r:id="rId14"/>
    <p:sldMasterId id="2147484095" r:id="rId15"/>
  </p:sldMasterIdLst>
  <p:notesMasterIdLst>
    <p:notesMasterId r:id="rId43"/>
  </p:notesMasterIdLst>
  <p:sldIdLst>
    <p:sldId id="418" r:id="rId16"/>
    <p:sldId id="363" r:id="rId17"/>
    <p:sldId id="411" r:id="rId18"/>
    <p:sldId id="413" r:id="rId19"/>
    <p:sldId id="428" r:id="rId20"/>
    <p:sldId id="453" r:id="rId21"/>
    <p:sldId id="455" r:id="rId22"/>
    <p:sldId id="429" r:id="rId23"/>
    <p:sldId id="268" r:id="rId24"/>
    <p:sldId id="398" r:id="rId25"/>
    <p:sldId id="392" r:id="rId26"/>
    <p:sldId id="446" r:id="rId27"/>
    <p:sldId id="270" r:id="rId28"/>
    <p:sldId id="448" r:id="rId29"/>
    <p:sldId id="365" r:id="rId30"/>
    <p:sldId id="488" r:id="rId31"/>
    <p:sldId id="461" r:id="rId32"/>
    <p:sldId id="472" r:id="rId33"/>
    <p:sldId id="467" r:id="rId34"/>
    <p:sldId id="475" r:id="rId35"/>
    <p:sldId id="477" r:id="rId36"/>
    <p:sldId id="479" r:id="rId37"/>
    <p:sldId id="481" r:id="rId38"/>
    <p:sldId id="483" r:id="rId39"/>
    <p:sldId id="485" r:id="rId40"/>
    <p:sldId id="487" r:id="rId41"/>
    <p:sldId id="459" r:id="rId42"/>
  </p:sldIdLst>
  <p:sldSz cx="12192000" cy="6858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#9Slide03 AmpleSoft Bold" panose="020B0604020202020204" charset="0"/>
      <p:regular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.VnHelvetInsH" panose="020B7200000000000000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Lucida Sans Unicode" panose="020B0602030504020204" pitchFamily="34" charset="0"/>
      <p:regular r:id="rId54"/>
    </p:embeddedFont>
    <p:embeddedFont>
      <p:font typeface="KaiTi" panose="02010609060101010101" pitchFamily="49" charset="-122"/>
      <p:regular r:id="rId55"/>
    </p:embeddedFont>
    <p:embeddedFont>
      <p:font typeface="Wingdings 2" panose="05020102010507070707" pitchFamily="18" charset="2"/>
      <p:regular r:id="rId56"/>
    </p:embeddedFont>
    <p:embeddedFont>
      <p:font typeface="HP001 4 hàng" panose="020B0604020202020204" charset="0"/>
      <p:regular r:id="rId57"/>
      <p:bold r:id="rId58"/>
    </p:embeddedFont>
    <p:embeddedFont>
      <p:font typeface="Wingdings 3" panose="05040102010807070707" pitchFamily="18" charset="2"/>
      <p:regular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Impact" panose="020B0806030902050204" pitchFamily="34" charset="0"/>
      <p:regular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Sigmar One" panose="020B0604020202020204" charset="0"/>
      <p:regular r:id="rId67"/>
    </p:embeddedFont>
  </p:embeddedFontLst>
  <p:custDataLst>
    <p:tags r:id="rId68"/>
  </p:custData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532"/>
    <a:srgbClr val="31C4EC"/>
    <a:srgbClr val="67D5F3"/>
    <a:srgbClr val="D9F3FA"/>
    <a:srgbClr val="FFFFCC"/>
    <a:srgbClr val="EAF9FF"/>
    <a:srgbClr val="FFFFFF"/>
    <a:srgbClr val="FF6699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276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773AC-8D42-4318-84CE-F083C18748C5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13917-9687-47F0-BE32-A09A3A042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2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13917-9687-47F0-BE32-A09A3A042B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36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0505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72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564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60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42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2615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939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466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7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50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26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131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1A11-DC52-426C-B331-99E0FD9E8ED0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86946-B00B-46BC-B380-C980277671A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2217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667F-5F99-4D99-9498-D5067FBDF8D7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661B-556E-4F28-BF64-985382C17D0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35310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3D25F-FCA0-4593-8A13-966F2B3CD4DE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9A12-2AD9-4AD4-A3A8-0D7AB89888F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474664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E432-8257-443B-AB89-1E58ABA58A96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22B8-FCCA-474A-A13A-6C46DF0EA4F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690689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6316-ABFA-4C0E-BDB1-B52B5A6FD92C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BF4C-B649-4688-9CB4-85DB2B65A3F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24335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EEC6-446A-4A53-8372-9A03BA262272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17F3-8189-4BCD-BDC1-5386144259B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7841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63659-BC55-49B2-B094-CA994A43D053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1099F-5641-42A5-9536-C9C110967A1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82383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737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58C-C7E0-404F-B2AE-BDAEDC46AD0B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CBC7-FBB9-436C-8107-6D559C345F7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100908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90ED1-D9C5-4720-A669-2FB095175010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2330-7977-434B-A9C9-A36C2E27823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21307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9010-30A8-4BC5-9706-D482E5DBF88B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2F9A-46B0-4830-B4E7-1B55FC651E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9668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D2DE5-4EBA-461B-9360-11BC95023C88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1DF64-7D3D-422E-922D-9336C7A9280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770714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CBBE6-847E-4CD3-9ED4-2AE93C078304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AE6FE-DF3D-4C4F-9180-0607432D35F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10807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9C71-C725-4C7A-88D6-544F5A0BF4F2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6EA96-66E2-445F-AC49-5AAFE8AA9FB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15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05BA-F9BA-410D-B3CA-7032033416C6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4158-7767-461F-9E5A-E9E2CEF2117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9183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3192-535B-4835-8F18-2D6113CB2F20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A8380-D39F-4AF8-9CE9-5D18BD840B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3965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3B63-CA7B-49AC-B145-81530A3EE623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D3693-F25C-4317-8960-49FA06A5C0A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655108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C3354-0B1D-4FDB-9D49-2F245BB61A0F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8C21E-E2E9-4E5A-B48A-BFBA266262A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15694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232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314FB-9E51-4E34-A853-DFD6D3086D17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65AD1-884B-4986-A828-69C338D10D6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197059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24806-7364-45EC-83D8-D51C299D70FE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A6B85-93ED-414F-A347-21509AA26C4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0570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1110F-F424-44CC-99E0-FAD9EE0DC309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77D35-F018-4300-B879-8269B405C87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44433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068C1-5D4A-42D6-A11F-A3D84BD36900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756FF-51A9-47CC-BBBD-E6B8C91C5C9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319513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C77C-EA14-43D0-9712-E57FE6062043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BC59-26C6-4F54-B148-8CEEDE1056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49748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363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39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930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159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5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502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331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95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40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810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385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607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E4D8-5B31-4E74-87A2-B07F20F0900D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455E-C1E6-4082-84BE-70277FFC8DC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842488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AB12-EEFA-4C4F-B4BC-548D4417BC68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53314-4957-480E-8773-CB621FD8D5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26844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301C-66C0-41F7-BB73-F56CCB95A3FC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8964-45DD-4144-9042-F8537E8A6A3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732727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26643-B634-4B19-A9A6-8DB032D976ED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F9CF-C35A-4F0C-B656-16B1A23472F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5851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40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61D94-CF81-4391-8010-C4D9F41256D6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08602-D85D-4999-9B47-3292F5538F8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71727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3142-4BE1-4F74-952F-B8E3DFF4B36F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D4BEB-E74C-42E8-8207-19282D12E96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29789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4B696-7A74-440C-A6EB-54CEAE6CEA93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4388-DAE9-40FF-A7BC-7CCA5002F38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307971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3F820-C3FF-4D1F-B091-3C53BDAB6468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80788-5CFE-4A4F-8EE7-15528CB3525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284262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32535-F5CE-4C58-97F5-C046B469B3A2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2EFE-CB8D-4338-B7C7-F364A6B9EDA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459478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83BE-4A1D-4FF1-A2B2-6A6445A0DE71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2B49-99D4-4C30-98EC-BCF5FF4CE25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48295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71D1-CE2C-4E39-AA3B-DC2DBA2473A0}" type="datetimeFigureOut">
              <a:rPr lang="vi-VN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C04A-E389-4F8F-B441-60655DC8F46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586436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029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365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25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410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954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173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110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427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229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825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840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2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49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0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9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4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48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7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84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95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1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46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89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4066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813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399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3067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2199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50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8884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0291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226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577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1405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08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3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90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09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7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83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00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8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05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extLst/>
          </a:lstStyle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64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60958" rIns="60958"/>
          <a:lstStyle>
            <a:lvl1pPr marL="0" marR="85342" indent="0" algn="r">
              <a:buNone/>
              <a:defRPr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121917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121917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1219170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EC89D5-8CE9-42F7-9461-9CAFE6E2F36D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6F5D7B9-F7FA-44FE-B6DD-E3240A755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35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9386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64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121917" rIns="121917" anchor="t"/>
          <a:lstStyle>
            <a:lvl1pPr marL="0" indent="0" algn="l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white"/>
                </a:solidFill>
              </a:rPr>
              <a:pPr/>
              <a:t>06-Nov-23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9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white"/>
                </a:solidFill>
              </a:rPr>
              <a:pPr/>
              <a:t>06-Nov-23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941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34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34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91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white"/>
                </a:solidFill>
              </a:rPr>
              <a:pPr/>
              <a:t>06-Nov-23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651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54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33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21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1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121917" tIns="0" rIns="121917" anchor="t"/>
          <a:lstStyle>
            <a:lvl1pPr marL="0" marR="24383" indent="0" algn="r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43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EC89D5-8CE9-42F7-9461-9CAFE6E2F36D}" type="datetimeFigureOut">
              <a:rPr lang="en-US" smtClean="0">
                <a:solidFill>
                  <a:prstClr val="white"/>
                </a:solidFill>
              </a:rPr>
              <a:pPr/>
              <a:t>06-Nov-23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6F5D7B9-F7FA-44FE-B6DD-E3240A7550E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17" tIns="60958" rIns="121917" bIns="60958" anchor="ctr" compatLnSpc="1"/>
          <a:lstStyle>
            <a:extLst/>
          </a:lstStyle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extLst/>
          </a:lstStyle>
          <a:p>
            <a:pPr defTabSz="121917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325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F5D7B9-F7FA-44FE-B6DD-E3240A7550E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80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200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55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46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97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76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98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23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52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78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09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26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4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89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839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850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45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55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080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56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28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24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044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19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0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96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38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01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721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88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0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FACBCFA-4E8C-4FCE-91E6-F82CCDB3D3DA}" type="datetimeFigureOut">
              <a:rPr lang="vi-VN"/>
              <a:pPr defTabSz="914400"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DC19DDF-E5C8-42FB-9440-222961E83631}" type="slidenum">
              <a:rPr lang="vi-VN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651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08CCA69-0DDE-4965-AF13-007F65C48283}" type="datetimeFigureOut">
              <a:rPr lang="vi-VN"/>
              <a:pPr defTabSz="914400"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CF609C-FEF3-4B43-9E20-90F631EC8434}" type="slidenum">
              <a:rPr lang="vi-VN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2740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538BEBCA-56AB-4611-8AD0-CB9BD3693AA4}" type="datetimeFigureOut">
              <a:rPr lang="vi-VN"/>
              <a:pPr defTabSz="914400">
                <a:defRPr/>
              </a:pPr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E519963-AC00-490C-8E4E-91B0FA18CD08}" type="slidenum">
              <a:rPr lang="vi-VN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423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2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3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1F54A51-D280-4FFA-98C3-089BCBA02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7A4C1669-AE22-4BEC-80DC-7E09C2156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>
            <a:extLst/>
          </a:lstStyle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anchor="t" compatLnSpc="1"/>
          <a:lstStyle>
            <a:extLst/>
          </a:lstStyle>
          <a:p>
            <a:pPr defTabSz="12191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17" tIns="60958" rIns="121917" bIns="60958" anchor="ctr" compatLnSpc="1"/>
          <a:lstStyle>
            <a:extLst/>
          </a:lstStyle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 lIns="121917" tIns="60958" rIns="121917" bIns="60958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lIns="121917" tIns="60958" rIns="121917" bIns="60958" anchor="b"/>
          <a:lstStyle>
            <a:lvl1pPr algn="l" eaLnBrk="1" latinLnBrk="0" hangingPunct="1">
              <a:defRPr kumimoji="0" sz="1300">
                <a:solidFill>
                  <a:schemeClr val="tx1"/>
                </a:solidFill>
              </a:defRPr>
            </a:lvl1pPr>
            <a:extLst/>
          </a:lstStyle>
          <a:p>
            <a:pPr defTabSz="1219170"/>
            <a:fld id="{58EC89D5-8CE9-42F7-9461-9CAFE6E2F36D}" type="datetimeFigureOut">
              <a:rPr lang="en-US" smtClean="0">
                <a:solidFill>
                  <a:prstClr val="black"/>
                </a:solidFill>
              </a:rPr>
              <a:pPr defTabSz="1219170"/>
              <a:t>06-Nov-23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lIns="121917" tIns="60958" rIns="121917" bIns="60958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</a:defRPr>
            </a:lvl1pPr>
            <a:extLst/>
          </a:lstStyle>
          <a:p>
            <a:pPr defTabSz="1219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lIns="121917" tIns="60958" rIns="121917" bIns="60958" anchor="b"/>
          <a:lstStyle>
            <a:lvl1pPr algn="r" eaLnBrk="1" latinLnBrk="0" hangingPunct="1">
              <a:defRPr kumimoji="0" sz="1300" b="0">
                <a:solidFill>
                  <a:schemeClr val="tx1"/>
                </a:solidFill>
              </a:defRPr>
            </a:lvl1pPr>
            <a:extLst/>
          </a:lstStyle>
          <a:p>
            <a:pPr defTabSz="1219170"/>
            <a:fld id="{06F5D7B9-F7FA-44FE-B6DD-E3240A7550EA}" type="slidenum">
              <a:rPr 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rtl="0" eaLnBrk="1" latinLnBrk="0" hangingPunct="1">
        <a:spcBef>
          <a:spcPct val="0"/>
        </a:spcBef>
        <a:buNone/>
        <a:defRPr kumimoji="0" sz="55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87668" indent="-341367" algn="l" rtl="0" eaLnBrk="1" latinLnBrk="0" hangingPunct="1">
        <a:spcBef>
          <a:spcPts val="533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9035" indent="-304792" algn="l" rtl="0" eaLnBrk="1" latinLnBrk="0" hangingPunct="1">
        <a:spcBef>
          <a:spcPts val="432"/>
        </a:spcBef>
        <a:buClr>
          <a:schemeClr val="accent1"/>
        </a:buClr>
        <a:buFont typeface="Verdana"/>
        <a:buChar char="◦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019" indent="-304792" algn="l" rtl="0" eaLnBrk="1" latinLnBrk="0" hangingPunct="1">
        <a:spcBef>
          <a:spcPts val="467"/>
        </a:spcBef>
        <a:buClr>
          <a:schemeClr val="accent2"/>
        </a:buClr>
        <a:buSzPct val="100000"/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62" indent="-304792" algn="l" rtl="0" eaLnBrk="1" latinLnBrk="0" hangingPunct="1">
        <a:spcBef>
          <a:spcPts val="467"/>
        </a:spcBef>
        <a:buClr>
          <a:schemeClr val="accent2"/>
        </a:buClr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67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47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131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24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8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4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5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slide" Target="slide22.xml"/><Relationship Id="rId18" Type="http://schemas.openxmlformats.org/officeDocument/2006/relationships/slide" Target="slide19.xml"/><Relationship Id="rId3" Type="http://schemas.openxmlformats.org/officeDocument/2006/relationships/audio" Target="../media/media1.WAV"/><Relationship Id="rId7" Type="http://schemas.openxmlformats.org/officeDocument/2006/relationships/image" Target="../media/image32.gif"/><Relationship Id="rId12" Type="http://schemas.openxmlformats.org/officeDocument/2006/relationships/slide" Target="slide20.xml"/><Relationship Id="rId17" Type="http://schemas.openxmlformats.org/officeDocument/2006/relationships/slide" Target="slide27.xml"/><Relationship Id="rId2" Type="http://schemas.microsoft.com/office/2007/relationships/media" Target="../media/media1.WAV"/><Relationship Id="rId16" Type="http://schemas.openxmlformats.org/officeDocument/2006/relationships/slide" Target="slide26.xml"/><Relationship Id="rId20" Type="http://schemas.openxmlformats.org/officeDocument/2006/relationships/slide" Target="slide23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11" Type="http://schemas.openxmlformats.org/officeDocument/2006/relationships/slide" Target="slide18.xml"/><Relationship Id="rId5" Type="http://schemas.openxmlformats.org/officeDocument/2006/relationships/image" Target="../media/image30.jpeg"/><Relationship Id="rId15" Type="http://schemas.openxmlformats.org/officeDocument/2006/relationships/slide" Target="slide25.xml"/><Relationship Id="rId10" Type="http://schemas.openxmlformats.org/officeDocument/2006/relationships/image" Target="../media/image35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114.xml"/><Relationship Id="rId9" Type="http://schemas.openxmlformats.org/officeDocument/2006/relationships/image" Target="../media/image34.png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141.xml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63.xml"/><Relationship Id="rId1" Type="http://schemas.openxmlformats.org/officeDocument/2006/relationships/tags" Target="../tags/tag22.xml"/><Relationship Id="rId6" Type="http://schemas.openxmlformats.org/officeDocument/2006/relationships/slide" Target="slide17.xml"/><Relationship Id="rId5" Type="http://schemas.openxmlformats.org/officeDocument/2006/relationships/image" Target="../media/image4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slide" Target="slide17.xml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7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2362200"/>
            <a:ext cx="1219199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  <a:ea typeface="Calibri"/>
                <a:cs typeface="Times New Roman"/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itchFamily="34" charset="0"/>
                <a:ea typeface="Calibri"/>
                <a:cs typeface="Times New Roman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  <a:ea typeface="Calibri"/>
                <a:cs typeface="Times New Roman"/>
              </a:rPr>
              <a:t>iệt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  <a:ea typeface="Calibri"/>
                <a:cs typeface="Times New Roman"/>
              </a:rPr>
              <a:t>:  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1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33051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4661865" y="31589"/>
            <a:ext cx="4419600" cy="729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NGƯỠNG CỬA</a:t>
            </a:r>
            <a:endParaRPr lang="en-US" sz="4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985842" y="777306"/>
            <a:ext cx="4271958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ấy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ai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quen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Ngay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tấm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bé</a:t>
            </a:r>
            <a:endParaRPr lang="en-US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bà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mẹ</a:t>
            </a:r>
            <a:endParaRPr lang="en-US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dắt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men. 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</a:rPr>
              <a:t>. </a:t>
            </a:r>
            <a:endParaRPr lang="en-US" dirty="0">
              <a:latin typeface="Times New Roman"/>
              <a:ea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4" y="785386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729515" y="802961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6" y="3666332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493314" y="372744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5562600" y="802961"/>
            <a:ext cx="4857406" cy="2962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605390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5375690" y="683295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5562600" y="3806291"/>
            <a:ext cx="4857406" cy="29625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3635775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5397322" y="369688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816282" y="3806291"/>
            <a:ext cx="4436426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 smtClean="0"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bố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mẹ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ngày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đêm</a:t>
            </a:r>
            <a:endParaRPr lang="en-US" sz="2800" b="1" dirty="0" smtClean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 smtClean="0"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latin typeface="Times New Roman"/>
                <a:ea typeface="Times New Roman"/>
              </a:rPr>
              <a:t> qua </a:t>
            </a:r>
            <a:r>
              <a:rPr lang="en-US" sz="2800" b="1" dirty="0" err="1" smtClean="0"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vội</a:t>
            </a:r>
            <a:endParaRPr lang="en-US" sz="2800" b="1" dirty="0" smtClean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 smtClean="0"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bạn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bè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chạy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tới</a:t>
            </a:r>
            <a:endParaRPr lang="en-US" sz="2800" b="1" dirty="0" smtClean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 smtClean="0">
                <a:latin typeface="Times New Roman"/>
                <a:ea typeface="Times New Roman"/>
              </a:rPr>
              <a:t>Thường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</a:rPr>
              <a:t>vui</a:t>
            </a:r>
            <a:r>
              <a:rPr lang="en-US" sz="2800" b="1" dirty="0" smtClean="0">
                <a:latin typeface="Times New Roman"/>
                <a:ea typeface="Times New Roman"/>
              </a:rPr>
              <a:t>.</a:t>
            </a:r>
            <a:endParaRPr lang="en-US" sz="2800" b="1" dirty="0"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95053" y="6117762"/>
            <a:ext cx="28969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t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5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E22BA-1147-6B37-2480-A90B3680939E}"/>
              </a:ext>
            </a:extLst>
          </p:cNvPr>
          <p:cNvSpPr txBox="1"/>
          <p:nvPr/>
        </p:nvSpPr>
        <p:spPr>
          <a:xfrm>
            <a:off x="715154" y="1216699"/>
            <a:ext cx="5195341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68905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Ngắt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nhịp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D18C0DEA-F765-E170-68DB-3474A692F2B3}"/>
              </a:ext>
            </a:extLst>
          </p:cNvPr>
          <p:cNvSpPr txBox="1"/>
          <p:nvPr/>
        </p:nvSpPr>
        <p:spPr>
          <a:xfrm>
            <a:off x="6781800" y="1216699"/>
            <a:ext cx="5195340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9E22BA-1147-6B37-2480-A90B3680939E}"/>
              </a:ext>
            </a:extLst>
          </p:cNvPr>
          <p:cNvSpPr txBox="1"/>
          <p:nvPr/>
        </p:nvSpPr>
        <p:spPr>
          <a:xfrm>
            <a:off x="3962400" y="3810000"/>
            <a:ext cx="5195341" cy="1021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213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816282" y="31589"/>
            <a:ext cx="9699317" cy="77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NGƯỠNG CỬA</a:t>
            </a:r>
            <a:endParaRPr lang="en-US" sz="4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985842" y="777306"/>
            <a:ext cx="4271958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ấy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ai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quen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Ngay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tấm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bé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bà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mẹ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dắt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men. 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</a:rPr>
              <a:t>. 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4" y="785386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729515" y="802961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6" y="3666332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493314" y="372744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5562600" y="802961"/>
            <a:ext cx="4857406" cy="2962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605390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5375690" y="683295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5562600" y="3806291"/>
            <a:ext cx="4857406" cy="29625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3635775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5397322" y="369688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816282" y="3806291"/>
            <a:ext cx="4436426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bố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mẹ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ngày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đêm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qua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vội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bè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chạy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tới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95053" y="6117762"/>
            <a:ext cx="28969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8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8A126-31B1-C7E5-FAE1-8866E0C5C3B3}"/>
              </a:ext>
            </a:extLst>
          </p:cNvPr>
          <p:cNvSpPr txBox="1"/>
          <p:nvPr/>
        </p:nvSpPr>
        <p:spPr>
          <a:xfrm>
            <a:off x="2420007" y="897811"/>
            <a:ext cx="6781800" cy="919401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816282" y="31589"/>
            <a:ext cx="9699317" cy="77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NGƯỠNG CỬA</a:t>
            </a:r>
            <a:endParaRPr lang="en-US" sz="4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985842" y="777306"/>
            <a:ext cx="4271958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ấy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ai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quen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Ngay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tấm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bé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bà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mẹ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dắt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men. 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</a:rPr>
              <a:t>. </a:t>
            </a:r>
            <a:endParaRPr lang="en-US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4" y="785386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729515" y="802961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6" y="3666332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493314" y="372744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5562600" y="802961"/>
            <a:ext cx="4857406" cy="2962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605390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5375690" y="683295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5562600" y="3806291"/>
            <a:ext cx="4857406" cy="29625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3" y="3635775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5397322" y="369688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816282" y="3806291"/>
            <a:ext cx="4436426" cy="296251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bố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mẹ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ngày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đêm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qua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vội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Nơi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bè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chạy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tới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lúc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cũng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vui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89017" y="6117762"/>
            <a:ext cx="27029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vi-VN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768" y="2044005"/>
            <a:ext cx="62632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HIỂU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11201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1: “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Nơi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”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………………………………………………………………………….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2: “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Nơi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”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chứng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sống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nhỏ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3: Theo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xa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tắp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muốn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lên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4: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nhắc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tới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nhỏ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nhớ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tới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ai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5: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nhỏ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bà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bố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bè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6: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niệm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nhỏ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/>
              </a:rPr>
              <a:t>?</a:t>
            </a:r>
            <a:endParaRPr lang="en-US" sz="14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/>
              </a:rPr>
              <a:t>…………………………………………………………………………</a:t>
            </a:r>
            <a:endParaRPr lang="en-US" sz="14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/>
          <p:cNvGrpSpPr>
            <a:grpSpLocks/>
          </p:cNvGrpSpPr>
          <p:nvPr/>
        </p:nvGrpSpPr>
        <p:grpSpPr bwMode="auto">
          <a:xfrm>
            <a:off x="5826125" y="477838"/>
            <a:ext cx="5041900" cy="5037137"/>
            <a:chOff x="5425622" y="292790"/>
            <a:chExt cx="5834378" cy="5828280"/>
          </a:xfrm>
        </p:grpSpPr>
        <p:pic>
          <p:nvPicPr>
            <p:cNvPr id="317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85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30</a:t>
              </a:r>
              <a:endParaRPr lang="vi-VN" altLang="en-US" sz="32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86" name="TextBox 9"/>
            <p:cNvSpPr txBox="1">
              <a:spLocks noChangeArrowheads="1"/>
            </p:cNvSpPr>
            <p:nvPr/>
          </p:nvSpPr>
          <p:spPr bwMode="auto"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40</a:t>
              </a:r>
              <a:endParaRPr lang="vi-VN" altLang="en-US" sz="32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87" name="TextBox 10"/>
            <p:cNvSpPr txBox="1">
              <a:spLocks noChangeArrowheads="1"/>
            </p:cNvSpPr>
            <p:nvPr/>
          </p:nvSpPr>
          <p:spPr bwMode="auto"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20</a:t>
              </a:r>
              <a:endParaRPr lang="vi-VN" altLang="en-US" sz="32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88" name="TextBox 11"/>
            <p:cNvSpPr txBox="1">
              <a:spLocks noChangeArrowheads="1"/>
            </p:cNvSpPr>
            <p:nvPr/>
          </p:nvSpPr>
          <p:spPr bwMode="auto"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10</a:t>
              </a:r>
              <a:endParaRPr lang="vi-VN" altLang="en-US" sz="32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89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50</a:t>
              </a:r>
              <a:endParaRPr lang="vi-VN" altLang="en-US" sz="32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90" name="TextBox 18"/>
            <p:cNvSpPr txBox="1">
              <a:spLocks noChangeArrowheads="1"/>
            </p:cNvSpPr>
            <p:nvPr/>
          </p:nvSpPr>
          <p:spPr bwMode="auto"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60</a:t>
              </a:r>
              <a:endParaRPr lang="vi-VN" altLang="en-US" sz="32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91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70</a:t>
              </a:r>
              <a:endParaRPr lang="vi-VN" altLang="en-US" sz="32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792" name="TextBox 20"/>
            <p:cNvSpPr txBox="1">
              <a:spLocks noChangeArrowheads="1"/>
            </p:cNvSpPr>
            <p:nvPr/>
          </p:nvSpPr>
          <p:spPr bwMode="auto"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80</a:t>
              </a:r>
              <a:endParaRPr lang="vi-VN" altLang="en-US" sz="32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8463" y="5878513"/>
            <a:ext cx="2703512" cy="84931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400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3175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8461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2080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6810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0" y="47783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397125"/>
            <a:ext cx="13541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84281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13" y="-693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" name="nút">
            <a:hlinkClick r:id="rId11" action="ppaction://hlinksldjump"/>
          </p:cNvPr>
          <p:cNvSpPr/>
          <p:nvPr/>
        </p:nvSpPr>
        <p:spPr>
          <a:xfrm>
            <a:off x="758921" y="2216974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nút">
            <a:hlinkClick r:id="rId12" action="ppaction://hlinksldjump"/>
          </p:cNvPr>
          <p:cNvSpPr/>
          <p:nvPr/>
        </p:nvSpPr>
        <p:spPr>
          <a:xfrm>
            <a:off x="2306951" y="2229792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3" name="nút">
            <a:hlinkClick r:id="rId13" action="ppaction://hlinksldjump"/>
          </p:cNvPr>
          <p:cNvSpPr/>
          <p:nvPr/>
        </p:nvSpPr>
        <p:spPr>
          <a:xfrm>
            <a:off x="3836253" y="2235171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4" name="nút">
            <a:hlinkClick r:id="rId14" action="ppaction://hlinksldjump"/>
          </p:cNvPr>
          <p:cNvSpPr/>
          <p:nvPr/>
        </p:nvSpPr>
        <p:spPr>
          <a:xfrm>
            <a:off x="758920" y="3784551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5" name="nút">
            <a:hlinkClick r:id="rId15" action="ppaction://hlinksldjump"/>
          </p:cNvPr>
          <p:cNvSpPr/>
          <p:nvPr/>
        </p:nvSpPr>
        <p:spPr>
          <a:xfrm>
            <a:off x="2306950" y="3784550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6" name="nút">
            <a:hlinkClick r:id="rId16" action="ppaction://hlinksldjump"/>
          </p:cNvPr>
          <p:cNvSpPr/>
          <p:nvPr/>
        </p:nvSpPr>
        <p:spPr>
          <a:xfrm>
            <a:off x="3866960" y="3790808"/>
            <a:ext cx="1312863" cy="123150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Heart 5">
            <a:hlinkClick r:id="rId17" action="ppaction://hlinksldjump"/>
          </p:cNvPr>
          <p:cNvSpPr/>
          <p:nvPr/>
        </p:nvSpPr>
        <p:spPr>
          <a:xfrm rot="16200000">
            <a:off x="11547475" y="2725736"/>
            <a:ext cx="606426" cy="53022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hlinkClick r:id="rId18" action="ppaction://hlinksldjump"/>
          </p:cNvPr>
          <p:cNvSpPr/>
          <p:nvPr/>
        </p:nvSpPr>
        <p:spPr>
          <a:xfrm>
            <a:off x="1066800" y="1881565"/>
            <a:ext cx="609600" cy="3482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hlinkClick r:id="rId19" action="ppaction://hlinksldjump"/>
          </p:cNvPr>
          <p:cNvSpPr/>
          <p:nvPr/>
        </p:nvSpPr>
        <p:spPr>
          <a:xfrm>
            <a:off x="2633974" y="1881565"/>
            <a:ext cx="658813" cy="33540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hlinkClick r:id="rId20" action="ppaction://hlinksldjump"/>
          </p:cNvPr>
          <p:cNvSpPr/>
          <p:nvPr/>
        </p:nvSpPr>
        <p:spPr>
          <a:xfrm>
            <a:off x="4218591" y="1881566"/>
            <a:ext cx="609600" cy="35360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0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defTabSz="914400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“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8987" y="2095500"/>
            <a:ext cx="5227637" cy="1317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3494" y="2090738"/>
            <a:ext cx="5229225" cy="13223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914400">
              <a:defRPr/>
            </a:pPr>
            <a:endParaRPr lang="en-US" sz="2400" b="1" dirty="0" smtClean="0">
              <a:solidFill>
                <a:prstClr val="black"/>
              </a:solidFill>
              <a:latin typeface="Times New Roman"/>
            </a:endParaRPr>
          </a:p>
          <a:p>
            <a:pPr lvl="0" defTabSz="914400"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vi-VN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cửa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vi-VN" sz="2800" dirty="0" smtClean="0">
                <a:solidFill>
                  <a:prstClr val="black"/>
                </a:solidFill>
              </a:rPr>
              <a:t> 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05080" y="3741110"/>
            <a:ext cx="5227637" cy="1465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914400">
              <a:defRPr/>
            </a:pPr>
            <a:r>
              <a:rPr lang="vi-VN" sz="3200" b="1" dirty="0">
                <a:solidFill>
                  <a:schemeClr val="tx1"/>
                </a:solidFill>
                <a:latin typeface="Times New Roman"/>
              </a:rPr>
              <a:t>C.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Bậc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thềm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4" y="2889037"/>
            <a:ext cx="5588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7696200" y="4473742"/>
            <a:ext cx="522043" cy="4568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554" y="2913395"/>
            <a:ext cx="5873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Back or Previous 1">
            <a:hlinkClick r:id="rId11" action="ppaction://hlinksldjump" highlightClick="1"/>
          </p:cNvPr>
          <p:cNvSpPr/>
          <p:nvPr/>
        </p:nvSpPr>
        <p:spPr>
          <a:xfrm>
            <a:off x="5490806" y="5681047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9634" y="73107"/>
            <a:ext cx="79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Ngưỡng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54" y="719438"/>
            <a:ext cx="1059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Thanh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dưới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cửa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khung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cửa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ra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vào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phần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này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phân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biệt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bên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bên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ngoài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nhà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thường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chỉ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ở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nhà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gỗ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hoặc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nhà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tranh</a:t>
            </a:r>
            <a:r>
              <a:rPr lang="en-US" altLang="vi-VN" sz="360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231F2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38" y="2514600"/>
            <a:ext cx="8763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1200" y="5604947"/>
            <a:ext cx="3499660" cy="380328"/>
          </a:xfrm>
          <a:prstGeom prst="rightArrow">
            <a:avLst>
              <a:gd name="adj1" fmla="val 50000"/>
              <a:gd name="adj2" fmla="val 144934"/>
            </a:avLst>
          </a:prstGeom>
          <a:solidFill>
            <a:srgbClr val="66FFFF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6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ction Button: Back or Previous 6">
            <a:hlinkClick r:id="rId7" action="ppaction://hlinksldjump" highlightClick="1"/>
          </p:cNvPr>
          <p:cNvSpPr/>
          <p:nvPr/>
        </p:nvSpPr>
        <p:spPr>
          <a:xfrm>
            <a:off x="291357" y="6172200"/>
            <a:ext cx="1981200" cy="685800"/>
          </a:xfrm>
          <a:prstGeom prst="actionButtonBackPrevious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851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1F22A0BB-F48A-8897-2278-819D64ABCE0D}"/>
              </a:ext>
            </a:extLst>
          </p:cNvPr>
          <p:cNvSpPr txBox="1"/>
          <p:nvPr/>
        </p:nvSpPr>
        <p:spPr>
          <a:xfrm>
            <a:off x="3048000" y="2549619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1850" y="1963738"/>
            <a:ext cx="5184775" cy="1173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54213"/>
            <a:ext cx="5229225" cy="11826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1850" y="3306763"/>
            <a:ext cx="5184775" cy="11715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294063"/>
            <a:ext cx="5264150" cy="11842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2684463"/>
            <a:ext cx="5127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017963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3978275"/>
            <a:ext cx="6238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2682875"/>
            <a:ext cx="4810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ction Button: Back or Previous 16">
            <a:hlinkClick r:id="rId13" action="ppaction://hlinksldjump" highlightClick="1"/>
          </p:cNvPr>
          <p:cNvSpPr/>
          <p:nvPr/>
        </p:nvSpPr>
        <p:spPr>
          <a:xfrm>
            <a:off x="5231499" y="5257967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89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3637"/>
            <a:ext cx="6411310" cy="543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14674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men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609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Bám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vào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vật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đó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để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đi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vững</a:t>
            </a:r>
            <a:endParaRPr lang="en-US" altLang="vi-VN" sz="3600" dirty="0">
              <a:solidFill>
                <a:srgbClr val="231F2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Action Button: Back or Previous 5">
            <a:hlinkClick r:id="rId6" action="ppaction://hlinksldjump" highlightClick="1"/>
          </p:cNvPr>
          <p:cNvSpPr/>
          <p:nvPr/>
        </p:nvSpPr>
        <p:spPr>
          <a:xfrm>
            <a:off x="1190847" y="6143563"/>
            <a:ext cx="1981200" cy="685800"/>
          </a:xfrm>
          <a:prstGeom prst="actionButtonBackPrevious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945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Theo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662" y="1949450"/>
            <a:ext cx="10250487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A.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09663" y="2946780"/>
            <a:ext cx="10250486" cy="7699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B.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58875" y="3974306"/>
            <a:ext cx="10284606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C.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2334419"/>
            <a:ext cx="396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251" y="4236624"/>
            <a:ext cx="5286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3331748"/>
            <a:ext cx="393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ction Button: Back or Previous 16">
            <a:hlinkClick r:id="rId12" action="ppaction://hlinksldjump" highlightClick="1"/>
          </p:cNvPr>
          <p:cNvSpPr/>
          <p:nvPr/>
        </p:nvSpPr>
        <p:spPr>
          <a:xfrm>
            <a:off x="4953000" y="5393449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9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4889" y="228600"/>
            <a:ext cx="79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2034" y="777306"/>
            <a:ext cx="792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23637"/>
            <a:ext cx="8534400" cy="528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Back or Previous 6">
            <a:hlinkClick r:id="rId6" action="ppaction://hlinksldjump" highlightClick="1"/>
          </p:cNvPr>
          <p:cNvSpPr/>
          <p:nvPr/>
        </p:nvSpPr>
        <p:spPr>
          <a:xfrm>
            <a:off x="457200" y="6012566"/>
            <a:ext cx="1981200" cy="685800"/>
          </a:xfrm>
          <a:prstGeom prst="actionButtonBackPrevious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928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1850" y="1963738"/>
            <a:ext cx="5184775" cy="1173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54213"/>
            <a:ext cx="5229225" cy="11826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1850" y="3306763"/>
            <a:ext cx="5184775" cy="11715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</a:t>
            </a:r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bè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294063"/>
            <a:ext cx="5264150" cy="11842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D.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2684463"/>
            <a:ext cx="5127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017963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3978275"/>
            <a:ext cx="6238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2682875"/>
            <a:ext cx="4810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ction Button: Back or Previous 16">
            <a:hlinkClick r:id="rId13" action="ppaction://hlinksldjump" highlightClick="1"/>
          </p:cNvPr>
          <p:cNvSpPr/>
          <p:nvPr/>
        </p:nvSpPr>
        <p:spPr>
          <a:xfrm>
            <a:off x="5003800" y="5414169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9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1850" y="1949450"/>
            <a:ext cx="10528299" cy="946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1849" y="2998788"/>
            <a:ext cx="10477523" cy="7699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B.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1850" y="3935958"/>
            <a:ext cx="10477522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922" y="2542797"/>
            <a:ext cx="396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74" y="4232525"/>
            <a:ext cx="5286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37" y="3383756"/>
            <a:ext cx="393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ction Button: Back or Previous 14">
            <a:hlinkClick r:id="rId12" action="ppaction://hlinksldjump" highlightClick="1"/>
          </p:cNvPr>
          <p:cNvSpPr/>
          <p:nvPr/>
        </p:nvSpPr>
        <p:spPr>
          <a:xfrm>
            <a:off x="5080010" y="5289978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6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1850" y="1949450"/>
            <a:ext cx="10528299" cy="946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A.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Kỉ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niệm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gắn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bó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ngưỡng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</a:rPr>
              <a:t>cửa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1849" y="2998788"/>
            <a:ext cx="10477523" cy="7699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1850" y="3935958"/>
            <a:ext cx="10477522" cy="11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922" y="2542797"/>
            <a:ext cx="396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74" y="4478338"/>
            <a:ext cx="5286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37" y="3383756"/>
            <a:ext cx="393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ction Button: Back or Previous 14">
            <a:hlinkClick r:id="rId12" action="ppaction://hlinksldjump" highlightClick="1"/>
          </p:cNvPr>
          <p:cNvSpPr/>
          <p:nvPr/>
        </p:nvSpPr>
        <p:spPr>
          <a:xfrm>
            <a:off x="4724400" y="5354638"/>
            <a:ext cx="1981200" cy="685800"/>
          </a:xfrm>
          <a:prstGeom prst="actionButtonBackPrevio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Quay </a:t>
            </a:r>
            <a:r>
              <a:rPr lang="en-US" sz="3600" dirty="0" err="1" smtClean="0"/>
              <a:t>về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8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962607" y="2221772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217875"/>
                </a:solidFill>
              </a:ln>
              <a:solidFill>
                <a:srgbClr val="217875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>
              <a:defRPr/>
            </a:pPr>
            <a:r>
              <a:rPr kumimoji="1" lang="en-US" altLang="zh-CN" sz="24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kumimoji="1"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TextBox 3">
            <a:hlinkClick r:id="rId3"/>
            <a:extLst>
              <a:ext uri="{FF2B5EF4-FFF2-40B4-BE49-F238E27FC236}">
                <a16:creationId xmlns="" xmlns:a16="http://schemas.microsoft.com/office/drawing/2014/main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70" y="87125"/>
            <a:ext cx="1172923" cy="1113948"/>
          </a:xfrm>
          <a:prstGeom prst="rect">
            <a:avLst/>
          </a:prstGeom>
        </p:spPr>
      </p:pic>
      <p:pic>
        <p:nvPicPr>
          <p:cNvPr id="26" name="Google Shape;131;ge99192b66e_1_104"/>
          <p:cNvPicPr preferRelativeResize="0"/>
          <p:nvPr/>
        </p:nvPicPr>
        <p:blipFill rotWithShape="1">
          <a:blip r:embed="rId7">
            <a:alphaModFix/>
          </a:blip>
          <a:srcRect t="38880" b="18145"/>
          <a:stretch/>
        </p:blipFill>
        <p:spPr>
          <a:xfrm>
            <a:off x="685800" y="1022805"/>
            <a:ext cx="9220200" cy="202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3;ge99192b66e_1_104"/>
          <p:cNvPicPr preferRelativeResize="0"/>
          <p:nvPr/>
        </p:nvPicPr>
        <p:blipFill rotWithShape="1">
          <a:blip r:embed="rId8">
            <a:alphaModFix/>
          </a:blip>
          <a:srcRect l="29122" t="11077" r="32950" b="11184"/>
          <a:stretch/>
        </p:blipFill>
        <p:spPr>
          <a:xfrm>
            <a:off x="0" y="4638312"/>
            <a:ext cx="1037608" cy="22461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1580006" y="1622096"/>
            <a:ext cx="771639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060">
            <a:off x="9050855" y="65483"/>
            <a:ext cx="3006970" cy="233570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92478" y="3352800"/>
            <a:ext cx="5213122" cy="7708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80006" y="4638312"/>
            <a:ext cx="5125594" cy="7708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WordArt 33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3" name="WordArt 34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4" name="WordArt 35"/>
          <p:cNvSpPr>
            <a:spLocks noChangeArrowheads="1" noChangeShapeType="1" noTextEdit="1"/>
          </p:cNvSpPr>
          <p:nvPr/>
        </p:nvSpPr>
        <p:spPr bwMode="auto">
          <a:xfrm>
            <a:off x="10846159" y="30814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5" name="WordArt 36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" name="WordArt 37"/>
          <p:cNvSpPr>
            <a:spLocks noChangeArrowheads="1" noChangeShapeType="1" noTextEdit="1"/>
          </p:cNvSpPr>
          <p:nvPr/>
        </p:nvSpPr>
        <p:spPr bwMode="auto">
          <a:xfrm>
            <a:off x="10889021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7" name="WordArt 38"/>
          <p:cNvSpPr>
            <a:spLocks noChangeArrowheads="1" noChangeShapeType="1" noTextEdit="1"/>
          </p:cNvSpPr>
          <p:nvPr/>
        </p:nvSpPr>
        <p:spPr bwMode="auto">
          <a:xfrm>
            <a:off x="10855684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8" name="WordArt 39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10846159" y="3095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2" name="WordArt 43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10303234" y="4224438"/>
            <a:ext cx="1752600" cy="1179513"/>
            <a:chOff x="4320" y="2928"/>
            <a:chExt cx="1104" cy="110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31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6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1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72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3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5" fill="hold">
                          <p:stCondLst>
                            <p:cond delay="0"/>
                          </p:stCondLst>
                          <p:childTnLst>
                            <p:par>
                              <p:cTn id="1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7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8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8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2" grpId="0" animBg="1"/>
          <p:bldP spid="36" grpId="0" animBg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  <p:bldP spid="58" grpId="0"/>
          <p:bldP spid="58" grpId="1"/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6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1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72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3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5" fill="hold">
                          <p:stCondLst>
                            <p:cond delay="0"/>
                          </p:stCondLst>
                          <p:childTnLst>
                            <p:par>
                              <p:cTn id="1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7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8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8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2" grpId="0" animBg="1"/>
          <p:bldP spid="36" grpId="0" animBg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  <p:bldP spid="58" grpId="0"/>
          <p:bldP spid="58" grpId="1"/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  <p:bldP spid="6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70" y="87125"/>
            <a:ext cx="1172923" cy="1113948"/>
          </a:xfrm>
          <a:prstGeom prst="rect">
            <a:avLst/>
          </a:prstGeom>
        </p:spPr>
      </p:pic>
      <p:pic>
        <p:nvPicPr>
          <p:cNvPr id="26" name="Google Shape;131;ge99192b66e_1_104"/>
          <p:cNvPicPr preferRelativeResize="0"/>
          <p:nvPr/>
        </p:nvPicPr>
        <p:blipFill rotWithShape="1">
          <a:blip r:embed="rId7">
            <a:alphaModFix/>
          </a:blip>
          <a:srcRect t="38880" b="18145"/>
          <a:stretch/>
        </p:blipFill>
        <p:spPr>
          <a:xfrm>
            <a:off x="685800" y="1022805"/>
            <a:ext cx="9220200" cy="202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3;ge99192b66e_1_104"/>
          <p:cNvPicPr preferRelativeResize="0"/>
          <p:nvPr/>
        </p:nvPicPr>
        <p:blipFill rotWithShape="1">
          <a:blip r:embed="rId8">
            <a:alphaModFix/>
          </a:blip>
          <a:srcRect l="29122" t="11077" r="32950" b="11184"/>
          <a:stretch/>
        </p:blipFill>
        <p:spPr>
          <a:xfrm>
            <a:off x="0" y="4638312"/>
            <a:ext cx="1037608" cy="22461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1371600" y="1622096"/>
            <a:ext cx="7924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ts val="8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060">
            <a:off x="9050855" y="65483"/>
            <a:ext cx="3006970" cy="233570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92478" y="3352800"/>
            <a:ext cx="5517922" cy="8716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80006" y="4638312"/>
            <a:ext cx="5430394" cy="7708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WordArt 33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3" name="WordArt 34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4" name="WordArt 35"/>
          <p:cNvSpPr>
            <a:spLocks noChangeArrowheads="1" noChangeShapeType="1" noTextEdit="1"/>
          </p:cNvSpPr>
          <p:nvPr/>
        </p:nvSpPr>
        <p:spPr bwMode="auto">
          <a:xfrm>
            <a:off x="10846159" y="30814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5" name="WordArt 36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" name="WordArt 37"/>
          <p:cNvSpPr>
            <a:spLocks noChangeArrowheads="1" noChangeShapeType="1" noTextEdit="1"/>
          </p:cNvSpPr>
          <p:nvPr/>
        </p:nvSpPr>
        <p:spPr bwMode="auto">
          <a:xfrm>
            <a:off x="10889021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7" name="WordArt 38"/>
          <p:cNvSpPr>
            <a:spLocks noChangeArrowheads="1" noChangeShapeType="1" noTextEdit="1"/>
          </p:cNvSpPr>
          <p:nvPr/>
        </p:nvSpPr>
        <p:spPr bwMode="auto">
          <a:xfrm>
            <a:off x="10855684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8" name="WordArt 39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10846159" y="3095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2" name="WordArt 43"/>
          <p:cNvSpPr>
            <a:spLocks noChangeArrowheads="1" noChangeShapeType="1" noTextEdit="1"/>
          </p:cNvSpPr>
          <p:nvPr/>
        </p:nvSpPr>
        <p:spPr bwMode="auto">
          <a:xfrm>
            <a:off x="10841396" y="3110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10303234" y="4224438"/>
            <a:ext cx="1752600" cy="1179513"/>
            <a:chOff x="4320" y="2928"/>
            <a:chExt cx="1104" cy="110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72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6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1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72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3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5" fill="hold">
                          <p:stCondLst>
                            <p:cond delay="0"/>
                          </p:stCondLst>
                          <p:childTnLst>
                            <p:par>
                              <p:cTn id="1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7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8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8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2" grpId="0" animBg="1"/>
          <p:bldP spid="36" grpId="0" animBg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  <p:bldP spid="58" grpId="0"/>
          <p:bldP spid="58" grpId="1"/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1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7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68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9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0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1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72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3" dur="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7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5" fill="hold">
                          <p:stCondLst>
                            <p:cond delay="0"/>
                          </p:stCondLst>
                          <p:childTnLst>
                            <p:par>
                              <p:cTn id="1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7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2CC"/>
                                          </p:to>
                                        </p:animClr>
                                        <p:set>
                                          <p:cBhvr>
                                            <p:cTn id="179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0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mph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8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00"/>
                                          </p:to>
                                        </p:animClr>
                                        <p:set>
                                          <p:cBhvr>
                                            <p:cTn id="18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8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2" grpId="0" animBg="1"/>
          <p:bldP spid="36" grpId="0" animBg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  <p:bldP spid="58" grpId="0"/>
          <p:bldP spid="58" grpId="1"/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  <p:bldP spid="6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846">
            <a:off x="10163089" y="908245"/>
            <a:ext cx="2179061" cy="1281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22A0BB-F48A-8897-2278-819D64ABCE0D}"/>
              </a:ext>
            </a:extLst>
          </p:cNvPr>
          <p:cNvSpPr txBox="1"/>
          <p:nvPr/>
        </p:nvSpPr>
        <p:spPr>
          <a:xfrm>
            <a:off x="1524000" y="533400"/>
            <a:ext cx="8989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NHÀ YÊU THƯƠNG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8991600" cy="523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0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1F22A0BB-F48A-8897-2278-819D64ABCE0D}"/>
              </a:ext>
            </a:extLst>
          </p:cNvPr>
          <p:cNvSpPr txBox="1"/>
          <p:nvPr/>
        </p:nvSpPr>
        <p:spPr>
          <a:xfrm>
            <a:off x="2895600" y="2536481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5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846">
            <a:off x="10163089" y="908245"/>
            <a:ext cx="2179061" cy="1281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22A0BB-F48A-8897-2278-819D64ABCE0D}"/>
              </a:ext>
            </a:extLst>
          </p:cNvPr>
          <p:cNvSpPr txBox="1"/>
          <p:nvPr/>
        </p:nvSpPr>
        <p:spPr>
          <a:xfrm>
            <a:off x="152400" y="0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8991600" cy="523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0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9601200" cy="543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1364" y="5862"/>
            <a:ext cx="8915401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noProof="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4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xmlns="" id="{F9AC805C-20B9-D478-A468-ED6319489366}"/>
              </a:ext>
            </a:extLst>
          </p:cNvPr>
          <p:cNvSpPr txBox="1"/>
          <p:nvPr/>
        </p:nvSpPr>
        <p:spPr>
          <a:xfrm>
            <a:off x="3444766" y="15240"/>
            <a:ext cx="4419600" cy="1557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NGƯỠNG CỬA</a:t>
            </a:r>
            <a:endParaRPr lang="en-US" sz="4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Trích</a:t>
            </a:r>
            <a:r>
              <a:rPr lang="en-US" sz="4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4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914400" y="1439156"/>
            <a:ext cx="5445569" cy="496401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857" indent="-34285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2858" indent="-22857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000" indent="-22857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144" indent="-2285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285" indent="-2285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430" indent="-2285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8573" indent="-2285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5715" indent="-2285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vi-VN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men.</a:t>
            </a:r>
          </a:p>
          <a:p>
            <a:pPr marL="0" indent="0" defTabSz="1219170">
              <a:buNone/>
            </a:pP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defTabSz="1219170">
              <a:buNone/>
            </a:pP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49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4933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933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1"/>
          <p:cNvSpPr/>
          <p:nvPr/>
        </p:nvSpPr>
        <p:spPr>
          <a:xfrm>
            <a:off x="6480726" y="1447800"/>
            <a:ext cx="5568619" cy="4489744"/>
          </a:xfrm>
          <a:prstGeom prst="rect">
            <a:avLst/>
          </a:prstGeom>
        </p:spPr>
        <p:txBody>
          <a:bodyPr vert="horz" lIns="121920" tIns="60960" rIns="121920" bIns="6096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4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Nay con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4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14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14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4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70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65628" y="6204759"/>
            <a:ext cx="327846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Vũ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Phương</a:t>
            </a:r>
            <a:endParaRPr lang="en-US" sz="3200" b="1" dirty="0"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6" grpId="2"/>
      <p:bldP spid="7" grpId="1"/>
      <p:bldP spid="7" grpId="2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A8BCF86-4872-4F2D-9F68-D49B4A0AF33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 3. Bai 17. Doc Nguong cu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B8DFB-67AE-4113-B692-08174C2DB57D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41CB22-5FBA-48B9-BABB-1BEB35FD1D01}:3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E32D6E-D01D-4EC8-9B7A-7F1D4A69A633}:3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3D6C85-6762-4876-8CBD-97FB1C829D5C}:4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D5E6B5-C058-46EE-BBD8-65C5F0D081F8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2C3C62-FA43-4EBB-91BE-4C7180BD50B4}:44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C61FD-4F68-4047-A0B1-4C604C4C8D50}:3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6F83C-F0E4-4C22-B9A2-7682BA8E5B67}:4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0BDB14-B5FD-4016-A4A4-B0E10600A39A}:4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E19BD3-722A-4EC3-852D-64BA7078C6B8}: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C8096A-AFF6-45CA-8CDD-069EC97E27A2}:4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960FFF-3785-49B3-84FF-61646C531726}:4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A1440F-F929-4D05-984C-D35A76AFB1AB}:4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533EBB-B679-4035-BC71-593D35C8508B}:4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A820D-CC50-4701-AEDA-E18F9C838D2B}:4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649FFC-8062-4F51-977E-BB67BBC21286}:4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DAC20E-D273-497B-B196-40ECEAEE7241}:4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F4EBA-2723-47FD-9D7D-D57EC83C5EFA}:4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033316-DF6F-483A-8040-2C4B90DAB32D}:4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29BA19-0E8D-433A-875D-5977E79EDD06}:4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32759-25EA-4169-9CAC-E81262D8A01D}:3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18AFE6-42FB-4B06-84FC-B684EBCE1CF5}:4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FF0180-B1D0-40FD-BB0E-D5D1D7FAB90F}:4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EBB009-5FDA-4E5B-8524-E9DBDDE1D3AD}: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6D23D4-CED5-4EDF-8623-C510A7ABE80F}:4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1B150-0D83-4BD9-82FD-DB76CF5A2075}:4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72E8E8-DC66-43C1-8B82-00A5134B8E1C}:429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1058</Words>
  <Application>Microsoft Office PowerPoint</Application>
  <PresentationFormat>Widescreen</PresentationFormat>
  <Paragraphs>208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27</vt:i4>
      </vt:variant>
    </vt:vector>
  </HeadingPairs>
  <TitlesOfParts>
    <vt:vector size="62" baseType="lpstr">
      <vt:lpstr>Calibri Light</vt:lpstr>
      <vt:lpstr>#9Slide03 AmpleSoft Bold</vt:lpstr>
      <vt:lpstr>微软雅黑</vt:lpstr>
      <vt:lpstr>Arial-Rounded</vt:lpstr>
      <vt:lpstr>.VnHelvetInsH</vt:lpstr>
      <vt:lpstr>义启小魏楷</vt:lpstr>
      <vt:lpstr>Calibri</vt:lpstr>
      <vt:lpstr>Lucida Sans Unicode</vt:lpstr>
      <vt:lpstr>Alibaba PuHuiTi</vt:lpstr>
      <vt:lpstr>KaiTi</vt:lpstr>
      <vt:lpstr>Times New Roman</vt:lpstr>
      <vt:lpstr>Wingdings 2</vt:lpstr>
      <vt:lpstr>Arial</vt:lpstr>
      <vt:lpstr>HP001 4 hàng</vt:lpstr>
      <vt:lpstr>Wingdings 3</vt:lpstr>
      <vt:lpstr>Tahoma</vt:lpstr>
      <vt:lpstr>Baloo 2 Medium</vt:lpstr>
      <vt:lpstr>Impact</vt:lpstr>
      <vt:lpstr>Verdana</vt:lpstr>
      <vt:lpstr>Sigmar One</vt:lpstr>
      <vt:lpstr>Office Theme</vt:lpstr>
      <vt:lpstr>3_Office Theme</vt:lpstr>
      <vt:lpstr>5_Office Theme</vt:lpstr>
      <vt:lpstr>9_Office Theme</vt:lpstr>
      <vt:lpstr>10_Office Theme</vt:lpstr>
      <vt:lpstr>Concourse</vt:lpstr>
      <vt:lpstr>1_Office Theme</vt:lpstr>
      <vt:lpstr>4_Office Theme</vt:lpstr>
      <vt:lpstr>2_Office Theme</vt:lpstr>
      <vt:lpstr>www.freeppt7.com</vt:lpstr>
      <vt:lpstr>7_Office Theme</vt:lpstr>
      <vt:lpstr>8_Office Theme</vt:lpstr>
      <vt:lpstr>12_Office Theme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3. Bai 17. Doc Nguong cua</dc:title>
  <dc:creator>Admin</dc:creator>
  <cp:lastModifiedBy>AutoBVT</cp:lastModifiedBy>
  <cp:revision>229</cp:revision>
  <dcterms:created xsi:type="dcterms:W3CDTF">2006-08-16T00:00:00Z</dcterms:created>
  <dcterms:modified xsi:type="dcterms:W3CDTF">2023-11-06T11:06:38Z</dcterms:modified>
  <dc:identifier>DAFDiO2oNAs</dc:identifier>
</cp:coreProperties>
</file>