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0"/>
  </p:notesMasterIdLst>
  <p:sldIdLst>
    <p:sldId id="821" r:id="rId2"/>
    <p:sldId id="820" r:id="rId3"/>
    <p:sldId id="817" r:id="rId4"/>
    <p:sldId id="818" r:id="rId5"/>
    <p:sldId id="816" r:id="rId6"/>
    <p:sldId id="822" r:id="rId7"/>
    <p:sldId id="819" r:id="rId8"/>
    <p:sldId id="717" r:id="rId9"/>
  </p:sldIdLst>
  <p:sldSz cx="12161838" cy="6858000"/>
  <p:notesSz cx="6858000" cy="9144000"/>
  <p:embeddedFontLst>
    <p:embeddedFont>
      <p:font typeface="Fredoka One" panose="020B0604020202020204" charset="0"/>
      <p:regular r:id="rId11"/>
    </p:embeddedFont>
    <p:embeddedFont>
      <p:font typeface="Annifont" panose="020B0604020202020204"/>
      <p:italic r:id="rId12"/>
    </p:embeddedFont>
    <p:embeddedFont>
      <p:font typeface="Short Stack" panose="020B0604020202020204" charset="0"/>
      <p:regular r:id="rId13"/>
    </p:embeddedFont>
    <p:embeddedFont>
      <p:font typeface="Arimo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452" userDrawn="1">
          <p15:clr>
            <a:srgbClr val="9AA0A6"/>
          </p15:clr>
        </p15:guide>
        <p15:guide id="2" pos="4644" userDrawn="1">
          <p15:clr>
            <a:srgbClr val="9AA0A6"/>
          </p15:clr>
        </p15:guide>
        <p15:guide id="3" pos="6209" userDrawn="1">
          <p15:clr>
            <a:srgbClr val="9AA0A6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3F5"/>
    <a:srgbClr val="E4F7FC"/>
    <a:srgbClr val="FFF6D6"/>
    <a:srgbClr val="000000"/>
    <a:srgbClr val="FFE2D5"/>
    <a:srgbClr val="FFE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D27C51C-6313-40CE-A657-C0D79118E432}">
  <a:tblStyle styleId="{AD27C51C-6313-40CE-A657-C0D79118E4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50" autoAdjust="0"/>
  </p:normalViewPr>
  <p:slideViewPr>
    <p:cSldViewPr snapToGrid="0">
      <p:cViewPr varScale="1">
        <p:scale>
          <a:sx n="66" d="100"/>
          <a:sy n="66" d="100"/>
        </p:scale>
        <p:origin x="882" y="48"/>
      </p:cViewPr>
      <p:guideLst>
        <p:guide pos="1452"/>
        <p:guide pos="4644"/>
        <p:guide pos="6209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2392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 </a:t>
            </a:r>
            <a:r>
              <a:rPr lang="vi-VN" b="0" baseline="0"/>
              <a:t>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9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 </a:t>
            </a:r>
            <a:r>
              <a:rPr lang="vi-VN" b="0" baseline="0"/>
              <a:t>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03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 </a:t>
            </a:r>
            <a:r>
              <a:rPr lang="vi-VN" b="0" baseline="0"/>
              <a:t>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56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 </a:t>
            </a:r>
            <a:r>
              <a:rPr lang="vi-VN" b="0" baseline="0"/>
              <a:t>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20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69416" y="2929733"/>
            <a:ext cx="6622775" cy="22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384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09104" y="5131395"/>
            <a:ext cx="6143564" cy="5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0343188" y="5414022"/>
            <a:ext cx="1665440" cy="1327039"/>
            <a:chOff x="7678075" y="3769149"/>
            <a:chExt cx="1602070" cy="1273387"/>
          </a:xfrm>
        </p:grpSpPr>
        <p:grpSp>
          <p:nvGrpSpPr>
            <p:cNvPr id="12" name="Google Shape;12;p2"/>
            <p:cNvGrpSpPr/>
            <p:nvPr/>
          </p:nvGrpSpPr>
          <p:grpSpPr>
            <a:xfrm rot="-3682888">
              <a:off x="8123658" y="3839366"/>
              <a:ext cx="416424" cy="432062"/>
              <a:chOff x="5960060" y="690272"/>
              <a:chExt cx="2453349" cy="254547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 rot="-5400000">
              <a:off x="7685722" y="4464584"/>
              <a:ext cx="407256" cy="422549"/>
              <a:chOff x="5960060" y="690272"/>
              <a:chExt cx="2453349" cy="254547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4" name="Google Shape;34;p2"/>
            <p:cNvGrpSpPr/>
            <p:nvPr/>
          </p:nvGrpSpPr>
          <p:grpSpPr>
            <a:xfrm rot="10800000">
              <a:off x="8573336" y="4309184"/>
              <a:ext cx="706810" cy="733352"/>
              <a:chOff x="5960060" y="690272"/>
              <a:chExt cx="2453349" cy="2545478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45" name="Google Shape;45;p2"/>
          <p:cNvGrpSpPr/>
          <p:nvPr/>
        </p:nvGrpSpPr>
        <p:grpSpPr>
          <a:xfrm>
            <a:off x="161859" y="138263"/>
            <a:ext cx="1444936" cy="1487381"/>
            <a:chOff x="-127653" y="-74106"/>
            <a:chExt cx="1432665" cy="1471101"/>
          </a:xfrm>
        </p:grpSpPr>
        <p:grpSp>
          <p:nvGrpSpPr>
            <p:cNvPr id="46" name="Google Shape;46;p2"/>
            <p:cNvGrpSpPr/>
            <p:nvPr/>
          </p:nvGrpSpPr>
          <p:grpSpPr>
            <a:xfrm rot="5400000" flipH="1">
              <a:off x="-114861" y="-86898"/>
              <a:ext cx="681295" cy="706879"/>
              <a:chOff x="5960060" y="690272"/>
              <a:chExt cx="2453349" cy="2545478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 flipH="1">
              <a:off x="882545" y="220483"/>
              <a:ext cx="422467" cy="438331"/>
              <a:chOff x="5960060" y="690272"/>
              <a:chExt cx="2453349" cy="2545478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" name="Google Shape;68;p2"/>
            <p:cNvGrpSpPr/>
            <p:nvPr/>
          </p:nvGrpSpPr>
          <p:grpSpPr>
            <a:xfrm rot="-3680139">
              <a:off x="448855" y="894762"/>
              <a:ext cx="416327" cy="431961"/>
              <a:chOff x="5960060" y="690272"/>
              <a:chExt cx="2453349" cy="2545478"/>
            </a:xfrm>
          </p:grpSpPr>
          <p:sp>
            <p:nvSpPr>
              <p:cNvPr id="69" name="Google Shape;69;p2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9" name="Google Shape;79;p2"/>
          <p:cNvGrpSpPr/>
          <p:nvPr/>
        </p:nvGrpSpPr>
        <p:grpSpPr>
          <a:xfrm rot="4500270">
            <a:off x="9790253" y="1947235"/>
            <a:ext cx="772449" cy="799475"/>
            <a:chOff x="5960060" y="690272"/>
            <a:chExt cx="2453349" cy="2545478"/>
          </a:xfrm>
        </p:grpSpPr>
        <p:sp>
          <p:nvSpPr>
            <p:cNvPr id="80" name="Google Shape;80;p2"/>
            <p:cNvSpPr/>
            <p:nvPr/>
          </p:nvSpPr>
          <p:spPr>
            <a:xfrm>
              <a:off x="5984621" y="722518"/>
              <a:ext cx="2405758" cy="2490203"/>
            </a:xfrm>
            <a:custGeom>
              <a:avLst/>
              <a:gdLst/>
              <a:ahLst/>
              <a:cxnLst/>
              <a:rect l="l" t="t" r="r" b="b"/>
              <a:pathLst>
                <a:path w="193156" h="199936" extrusionOk="0">
                  <a:moveTo>
                    <a:pt x="180582" y="193279"/>
                  </a:moveTo>
                  <a:cubicBezTo>
                    <a:pt x="178857" y="196977"/>
                    <a:pt x="175282" y="199566"/>
                    <a:pt x="171091" y="199935"/>
                  </a:cubicBezTo>
                  <a:cubicBezTo>
                    <a:pt x="170351" y="198703"/>
                    <a:pt x="169858" y="197470"/>
                    <a:pt x="169612" y="196114"/>
                  </a:cubicBezTo>
                  <a:cubicBezTo>
                    <a:pt x="167886" y="191060"/>
                    <a:pt x="165544" y="186376"/>
                    <a:pt x="162586" y="181939"/>
                  </a:cubicBezTo>
                  <a:cubicBezTo>
                    <a:pt x="158888" y="177008"/>
                    <a:pt x="155436" y="171708"/>
                    <a:pt x="151862" y="166654"/>
                  </a:cubicBezTo>
                  <a:cubicBezTo>
                    <a:pt x="150629" y="164805"/>
                    <a:pt x="149150" y="163203"/>
                    <a:pt x="147794" y="161477"/>
                  </a:cubicBezTo>
                  <a:cubicBezTo>
                    <a:pt x="147424" y="161107"/>
                    <a:pt x="147054" y="160614"/>
                    <a:pt x="146685" y="160244"/>
                  </a:cubicBezTo>
                  <a:cubicBezTo>
                    <a:pt x="144959" y="157163"/>
                    <a:pt x="142247" y="154697"/>
                    <a:pt x="139042" y="153218"/>
                  </a:cubicBezTo>
                  <a:cubicBezTo>
                    <a:pt x="138796" y="152972"/>
                    <a:pt x="138549" y="152848"/>
                    <a:pt x="138303" y="152602"/>
                  </a:cubicBezTo>
                  <a:cubicBezTo>
                    <a:pt x="136823" y="151369"/>
                    <a:pt x="136700" y="151246"/>
                    <a:pt x="135221" y="152109"/>
                  </a:cubicBezTo>
                  <a:cubicBezTo>
                    <a:pt x="131646" y="154451"/>
                    <a:pt x="128442" y="157286"/>
                    <a:pt x="125483" y="160367"/>
                  </a:cubicBezTo>
                  <a:cubicBezTo>
                    <a:pt x="123018" y="162833"/>
                    <a:pt x="120429" y="165175"/>
                    <a:pt x="117964" y="167640"/>
                  </a:cubicBezTo>
                  <a:cubicBezTo>
                    <a:pt x="117718" y="167887"/>
                    <a:pt x="117348" y="168010"/>
                    <a:pt x="117224" y="168380"/>
                  </a:cubicBezTo>
                  <a:cubicBezTo>
                    <a:pt x="115129" y="172078"/>
                    <a:pt x="111431" y="174543"/>
                    <a:pt x="108843" y="177871"/>
                  </a:cubicBezTo>
                  <a:cubicBezTo>
                    <a:pt x="107610" y="179473"/>
                    <a:pt x="106377" y="180706"/>
                    <a:pt x="105145" y="182062"/>
                  </a:cubicBezTo>
                  <a:cubicBezTo>
                    <a:pt x="104652" y="182802"/>
                    <a:pt x="104035" y="183295"/>
                    <a:pt x="103049" y="184158"/>
                  </a:cubicBezTo>
                  <a:cubicBezTo>
                    <a:pt x="102803" y="183048"/>
                    <a:pt x="102556" y="182185"/>
                    <a:pt x="102433" y="181446"/>
                  </a:cubicBezTo>
                  <a:cubicBezTo>
                    <a:pt x="101940" y="179104"/>
                    <a:pt x="101570" y="176638"/>
                    <a:pt x="100830" y="174296"/>
                  </a:cubicBezTo>
                  <a:cubicBezTo>
                    <a:pt x="99967" y="170475"/>
                    <a:pt x="97379" y="167394"/>
                    <a:pt x="93928" y="165791"/>
                  </a:cubicBezTo>
                  <a:cubicBezTo>
                    <a:pt x="91339" y="164682"/>
                    <a:pt x="88874" y="163449"/>
                    <a:pt x="86408" y="162340"/>
                  </a:cubicBezTo>
                  <a:cubicBezTo>
                    <a:pt x="84806" y="161723"/>
                    <a:pt x="83327" y="161354"/>
                    <a:pt x="81601" y="160984"/>
                  </a:cubicBezTo>
                  <a:cubicBezTo>
                    <a:pt x="74082" y="159505"/>
                    <a:pt x="66563" y="158395"/>
                    <a:pt x="58921" y="157656"/>
                  </a:cubicBezTo>
                  <a:cubicBezTo>
                    <a:pt x="54730" y="157286"/>
                    <a:pt x="50539" y="156669"/>
                    <a:pt x="46471" y="156300"/>
                  </a:cubicBezTo>
                  <a:cubicBezTo>
                    <a:pt x="38459" y="155560"/>
                    <a:pt x="30446" y="156176"/>
                    <a:pt x="22681" y="158149"/>
                  </a:cubicBezTo>
                  <a:cubicBezTo>
                    <a:pt x="22065" y="158149"/>
                    <a:pt x="21448" y="158272"/>
                    <a:pt x="20832" y="158272"/>
                  </a:cubicBezTo>
                  <a:cubicBezTo>
                    <a:pt x="21078" y="157902"/>
                    <a:pt x="21202" y="157656"/>
                    <a:pt x="21571" y="157286"/>
                  </a:cubicBezTo>
                  <a:cubicBezTo>
                    <a:pt x="23790" y="155437"/>
                    <a:pt x="25762" y="153095"/>
                    <a:pt x="27365" y="150630"/>
                  </a:cubicBezTo>
                  <a:cubicBezTo>
                    <a:pt x="27488" y="150260"/>
                    <a:pt x="27611" y="150013"/>
                    <a:pt x="27858" y="149767"/>
                  </a:cubicBezTo>
                  <a:cubicBezTo>
                    <a:pt x="30077" y="146439"/>
                    <a:pt x="30200" y="146315"/>
                    <a:pt x="27858" y="143234"/>
                  </a:cubicBezTo>
                  <a:cubicBezTo>
                    <a:pt x="21448" y="133619"/>
                    <a:pt x="12820" y="125977"/>
                    <a:pt x="2589" y="120676"/>
                  </a:cubicBezTo>
                  <a:cubicBezTo>
                    <a:pt x="1849" y="120430"/>
                    <a:pt x="1233" y="120060"/>
                    <a:pt x="493" y="119690"/>
                  </a:cubicBezTo>
                  <a:cubicBezTo>
                    <a:pt x="247" y="119567"/>
                    <a:pt x="123" y="119444"/>
                    <a:pt x="0" y="119197"/>
                  </a:cubicBezTo>
                  <a:cubicBezTo>
                    <a:pt x="123" y="118457"/>
                    <a:pt x="863" y="118581"/>
                    <a:pt x="1233" y="118581"/>
                  </a:cubicBezTo>
                  <a:cubicBezTo>
                    <a:pt x="5054" y="118088"/>
                    <a:pt x="8752" y="116855"/>
                    <a:pt x="12080" y="115006"/>
                  </a:cubicBezTo>
                  <a:cubicBezTo>
                    <a:pt x="12327" y="114759"/>
                    <a:pt x="12573" y="114636"/>
                    <a:pt x="12943" y="114513"/>
                  </a:cubicBezTo>
                  <a:cubicBezTo>
                    <a:pt x="15778" y="114143"/>
                    <a:pt x="18120" y="112294"/>
                    <a:pt x="20585" y="111062"/>
                  </a:cubicBezTo>
                  <a:cubicBezTo>
                    <a:pt x="23667" y="109706"/>
                    <a:pt x="26255" y="107610"/>
                    <a:pt x="28228" y="105022"/>
                  </a:cubicBezTo>
                  <a:cubicBezTo>
                    <a:pt x="29214" y="103666"/>
                    <a:pt x="29584" y="102063"/>
                    <a:pt x="29460" y="100461"/>
                  </a:cubicBezTo>
                  <a:cubicBezTo>
                    <a:pt x="29337" y="98858"/>
                    <a:pt x="29214" y="97379"/>
                    <a:pt x="28967" y="95777"/>
                  </a:cubicBezTo>
                  <a:cubicBezTo>
                    <a:pt x="28844" y="95160"/>
                    <a:pt x="28598" y="94544"/>
                    <a:pt x="28351" y="93928"/>
                  </a:cubicBezTo>
                  <a:cubicBezTo>
                    <a:pt x="27858" y="92572"/>
                    <a:pt x="27242" y="91093"/>
                    <a:pt x="26872" y="89860"/>
                  </a:cubicBezTo>
                  <a:cubicBezTo>
                    <a:pt x="27488" y="88997"/>
                    <a:pt x="27981" y="89613"/>
                    <a:pt x="28351" y="89737"/>
                  </a:cubicBezTo>
                  <a:cubicBezTo>
                    <a:pt x="28967" y="89737"/>
                    <a:pt x="29707" y="89860"/>
                    <a:pt x="30323" y="89983"/>
                  </a:cubicBezTo>
                  <a:cubicBezTo>
                    <a:pt x="30816" y="90107"/>
                    <a:pt x="31309" y="90353"/>
                    <a:pt x="31802" y="90600"/>
                  </a:cubicBezTo>
                  <a:cubicBezTo>
                    <a:pt x="36240" y="92449"/>
                    <a:pt x="40924" y="93681"/>
                    <a:pt x="45485" y="95284"/>
                  </a:cubicBezTo>
                  <a:cubicBezTo>
                    <a:pt x="46224" y="95407"/>
                    <a:pt x="46964" y="95777"/>
                    <a:pt x="47580" y="96147"/>
                  </a:cubicBezTo>
                  <a:cubicBezTo>
                    <a:pt x="49183" y="97009"/>
                    <a:pt x="51032" y="97626"/>
                    <a:pt x="52881" y="97872"/>
                  </a:cubicBezTo>
                  <a:cubicBezTo>
                    <a:pt x="55592" y="98242"/>
                    <a:pt x="58304" y="98489"/>
                    <a:pt x="61016" y="98365"/>
                  </a:cubicBezTo>
                  <a:cubicBezTo>
                    <a:pt x="62742" y="98242"/>
                    <a:pt x="64467" y="97379"/>
                    <a:pt x="65577" y="96023"/>
                  </a:cubicBezTo>
                  <a:cubicBezTo>
                    <a:pt x="66686" y="94914"/>
                    <a:pt x="66686" y="93311"/>
                    <a:pt x="65823" y="92079"/>
                  </a:cubicBezTo>
                  <a:cubicBezTo>
                    <a:pt x="63851" y="88997"/>
                    <a:pt x="61509" y="86039"/>
                    <a:pt x="58797" y="83574"/>
                  </a:cubicBezTo>
                  <a:cubicBezTo>
                    <a:pt x="56332" y="81108"/>
                    <a:pt x="53867" y="78643"/>
                    <a:pt x="51525" y="76054"/>
                  </a:cubicBezTo>
                  <a:cubicBezTo>
                    <a:pt x="49676" y="74082"/>
                    <a:pt x="47703" y="72110"/>
                    <a:pt x="45485" y="70507"/>
                  </a:cubicBezTo>
                  <a:cubicBezTo>
                    <a:pt x="44006" y="69521"/>
                    <a:pt x="42773" y="68289"/>
                    <a:pt x="41787" y="66810"/>
                  </a:cubicBezTo>
                  <a:cubicBezTo>
                    <a:pt x="41664" y="66686"/>
                    <a:pt x="41540" y="66440"/>
                    <a:pt x="41294" y="66316"/>
                  </a:cubicBezTo>
                  <a:cubicBezTo>
                    <a:pt x="38952" y="64221"/>
                    <a:pt x="36610" y="62002"/>
                    <a:pt x="34514" y="59660"/>
                  </a:cubicBezTo>
                  <a:cubicBezTo>
                    <a:pt x="33158" y="58428"/>
                    <a:pt x="31802" y="57195"/>
                    <a:pt x="30570" y="55716"/>
                  </a:cubicBezTo>
                  <a:cubicBezTo>
                    <a:pt x="30077" y="55099"/>
                    <a:pt x="29460" y="54483"/>
                    <a:pt x="28721" y="53990"/>
                  </a:cubicBezTo>
                  <a:lnTo>
                    <a:pt x="21695" y="48073"/>
                  </a:lnTo>
                  <a:cubicBezTo>
                    <a:pt x="21448" y="47703"/>
                    <a:pt x="21325" y="47457"/>
                    <a:pt x="21202" y="47087"/>
                  </a:cubicBezTo>
                  <a:cubicBezTo>
                    <a:pt x="23174" y="46594"/>
                    <a:pt x="25393" y="46471"/>
                    <a:pt x="27488" y="46594"/>
                  </a:cubicBezTo>
                  <a:cubicBezTo>
                    <a:pt x="29584" y="46841"/>
                    <a:pt x="31679" y="46594"/>
                    <a:pt x="33651" y="45978"/>
                  </a:cubicBezTo>
                  <a:cubicBezTo>
                    <a:pt x="34268" y="45855"/>
                    <a:pt x="34884" y="45731"/>
                    <a:pt x="35500" y="45855"/>
                  </a:cubicBezTo>
                  <a:cubicBezTo>
                    <a:pt x="38459" y="45855"/>
                    <a:pt x="41294" y="44499"/>
                    <a:pt x="43266" y="42403"/>
                  </a:cubicBezTo>
                  <a:cubicBezTo>
                    <a:pt x="44006" y="41664"/>
                    <a:pt x="44499" y="40677"/>
                    <a:pt x="44499" y="39691"/>
                  </a:cubicBezTo>
                  <a:cubicBezTo>
                    <a:pt x="44622" y="38705"/>
                    <a:pt x="44868" y="37719"/>
                    <a:pt x="44868" y="36733"/>
                  </a:cubicBezTo>
                  <a:cubicBezTo>
                    <a:pt x="45238" y="31802"/>
                    <a:pt x="45115" y="26872"/>
                    <a:pt x="44499" y="22064"/>
                  </a:cubicBezTo>
                  <a:cubicBezTo>
                    <a:pt x="44129" y="19969"/>
                    <a:pt x="44252" y="17873"/>
                    <a:pt x="43759" y="15901"/>
                  </a:cubicBezTo>
                  <a:cubicBezTo>
                    <a:pt x="43019" y="12203"/>
                    <a:pt x="42033" y="8752"/>
                    <a:pt x="41170" y="5177"/>
                  </a:cubicBezTo>
                  <a:cubicBezTo>
                    <a:pt x="41047" y="4931"/>
                    <a:pt x="41047" y="4561"/>
                    <a:pt x="40924" y="3821"/>
                  </a:cubicBezTo>
                  <a:cubicBezTo>
                    <a:pt x="41294" y="4068"/>
                    <a:pt x="41664" y="4191"/>
                    <a:pt x="42033" y="4438"/>
                  </a:cubicBezTo>
                  <a:cubicBezTo>
                    <a:pt x="43759" y="5547"/>
                    <a:pt x="45361" y="6780"/>
                    <a:pt x="47087" y="8012"/>
                  </a:cubicBezTo>
                  <a:cubicBezTo>
                    <a:pt x="47827" y="8505"/>
                    <a:pt x="48566" y="8998"/>
                    <a:pt x="49306" y="9491"/>
                  </a:cubicBezTo>
                  <a:cubicBezTo>
                    <a:pt x="55839" y="13436"/>
                    <a:pt x="62865" y="16518"/>
                    <a:pt x="70261" y="18736"/>
                  </a:cubicBezTo>
                  <a:lnTo>
                    <a:pt x="71247" y="18983"/>
                  </a:lnTo>
                  <a:cubicBezTo>
                    <a:pt x="73096" y="19599"/>
                    <a:pt x="75068" y="20092"/>
                    <a:pt x="76917" y="18983"/>
                  </a:cubicBezTo>
                  <a:cubicBezTo>
                    <a:pt x="79382" y="17750"/>
                    <a:pt x="81231" y="15778"/>
                    <a:pt x="82217" y="13313"/>
                  </a:cubicBezTo>
                  <a:cubicBezTo>
                    <a:pt x="82464" y="12573"/>
                    <a:pt x="82710" y="11833"/>
                    <a:pt x="83204" y="11217"/>
                  </a:cubicBezTo>
                  <a:cubicBezTo>
                    <a:pt x="84313" y="9738"/>
                    <a:pt x="85299" y="7889"/>
                    <a:pt x="85669" y="6040"/>
                  </a:cubicBezTo>
                  <a:cubicBezTo>
                    <a:pt x="86408" y="3945"/>
                    <a:pt x="87271" y="1849"/>
                    <a:pt x="88381" y="0"/>
                  </a:cubicBezTo>
                  <a:cubicBezTo>
                    <a:pt x="89243" y="1233"/>
                    <a:pt x="89860" y="2465"/>
                    <a:pt x="90353" y="3945"/>
                  </a:cubicBezTo>
                  <a:cubicBezTo>
                    <a:pt x="90846" y="5300"/>
                    <a:pt x="91216" y="6656"/>
                    <a:pt x="91709" y="8012"/>
                  </a:cubicBezTo>
                  <a:cubicBezTo>
                    <a:pt x="92202" y="9861"/>
                    <a:pt x="92941" y="11710"/>
                    <a:pt x="94051" y="13313"/>
                  </a:cubicBezTo>
                  <a:cubicBezTo>
                    <a:pt x="94421" y="14052"/>
                    <a:pt x="94667" y="14669"/>
                    <a:pt x="94914" y="15408"/>
                  </a:cubicBezTo>
                  <a:cubicBezTo>
                    <a:pt x="95653" y="17011"/>
                    <a:pt x="96516" y="18490"/>
                    <a:pt x="97256" y="20215"/>
                  </a:cubicBezTo>
                  <a:cubicBezTo>
                    <a:pt x="98735" y="23667"/>
                    <a:pt x="100337" y="27118"/>
                    <a:pt x="101816" y="30693"/>
                  </a:cubicBezTo>
                  <a:cubicBezTo>
                    <a:pt x="102803" y="32912"/>
                    <a:pt x="103542" y="35254"/>
                    <a:pt x="104528" y="37349"/>
                  </a:cubicBezTo>
                  <a:cubicBezTo>
                    <a:pt x="106747" y="42280"/>
                    <a:pt x="108966" y="47087"/>
                    <a:pt x="111431" y="51894"/>
                  </a:cubicBezTo>
                  <a:cubicBezTo>
                    <a:pt x="112664" y="53990"/>
                    <a:pt x="114020" y="55962"/>
                    <a:pt x="115499" y="57811"/>
                  </a:cubicBezTo>
                  <a:cubicBezTo>
                    <a:pt x="116485" y="59044"/>
                    <a:pt x="118087" y="59290"/>
                    <a:pt x="119443" y="58551"/>
                  </a:cubicBezTo>
                  <a:cubicBezTo>
                    <a:pt x="121292" y="57688"/>
                    <a:pt x="122771" y="55962"/>
                    <a:pt x="123388" y="53867"/>
                  </a:cubicBezTo>
                  <a:cubicBezTo>
                    <a:pt x="124127" y="51401"/>
                    <a:pt x="124744" y="48813"/>
                    <a:pt x="125360" y="46348"/>
                  </a:cubicBezTo>
                  <a:cubicBezTo>
                    <a:pt x="125483" y="45608"/>
                    <a:pt x="125606" y="44745"/>
                    <a:pt x="125483" y="44006"/>
                  </a:cubicBezTo>
                  <a:cubicBezTo>
                    <a:pt x="125113" y="39691"/>
                    <a:pt x="125237" y="35377"/>
                    <a:pt x="125730" y="30939"/>
                  </a:cubicBezTo>
                  <a:cubicBezTo>
                    <a:pt x="125730" y="29830"/>
                    <a:pt x="125730" y="28597"/>
                    <a:pt x="125730" y="27365"/>
                  </a:cubicBezTo>
                  <a:cubicBezTo>
                    <a:pt x="125483" y="24900"/>
                    <a:pt x="125606" y="22434"/>
                    <a:pt x="126223" y="19969"/>
                  </a:cubicBezTo>
                  <a:cubicBezTo>
                    <a:pt x="127086" y="20462"/>
                    <a:pt x="127825" y="21078"/>
                    <a:pt x="128565" y="21695"/>
                  </a:cubicBezTo>
                  <a:cubicBezTo>
                    <a:pt x="130290" y="23174"/>
                    <a:pt x="132139" y="24530"/>
                    <a:pt x="134112" y="25516"/>
                  </a:cubicBezTo>
                  <a:cubicBezTo>
                    <a:pt x="137810" y="27735"/>
                    <a:pt x="141014" y="26872"/>
                    <a:pt x="144219" y="24900"/>
                  </a:cubicBezTo>
                  <a:cubicBezTo>
                    <a:pt x="146438" y="23913"/>
                    <a:pt x="148287" y="22311"/>
                    <a:pt x="149766" y="20339"/>
                  </a:cubicBezTo>
                  <a:cubicBezTo>
                    <a:pt x="153218" y="17873"/>
                    <a:pt x="155436" y="14299"/>
                    <a:pt x="158518" y="11464"/>
                  </a:cubicBezTo>
                  <a:cubicBezTo>
                    <a:pt x="159874" y="10108"/>
                    <a:pt x="160860" y="8629"/>
                    <a:pt x="161846" y="7026"/>
                  </a:cubicBezTo>
                  <a:cubicBezTo>
                    <a:pt x="162216" y="6287"/>
                    <a:pt x="162709" y="5547"/>
                    <a:pt x="163079" y="4807"/>
                  </a:cubicBezTo>
                  <a:cubicBezTo>
                    <a:pt x="163818" y="5054"/>
                    <a:pt x="163695" y="5547"/>
                    <a:pt x="163818" y="5917"/>
                  </a:cubicBezTo>
                  <a:cubicBezTo>
                    <a:pt x="164558" y="16518"/>
                    <a:pt x="168502" y="26132"/>
                    <a:pt x="173679" y="35254"/>
                  </a:cubicBezTo>
                  <a:cubicBezTo>
                    <a:pt x="174789" y="37226"/>
                    <a:pt x="176145" y="38952"/>
                    <a:pt x="177377" y="40677"/>
                  </a:cubicBezTo>
                  <a:cubicBezTo>
                    <a:pt x="178117" y="42033"/>
                    <a:pt x="179719" y="42526"/>
                    <a:pt x="181075" y="41910"/>
                  </a:cubicBezTo>
                  <a:cubicBezTo>
                    <a:pt x="183048" y="41294"/>
                    <a:pt x="185143" y="40924"/>
                    <a:pt x="187115" y="40308"/>
                  </a:cubicBezTo>
                  <a:cubicBezTo>
                    <a:pt x="189087" y="39691"/>
                    <a:pt x="190813" y="38828"/>
                    <a:pt x="193155" y="37842"/>
                  </a:cubicBezTo>
                  <a:cubicBezTo>
                    <a:pt x="192909" y="38459"/>
                    <a:pt x="192539" y="38952"/>
                    <a:pt x="192292" y="39568"/>
                  </a:cubicBezTo>
                  <a:cubicBezTo>
                    <a:pt x="187362" y="46717"/>
                    <a:pt x="183787" y="54730"/>
                    <a:pt x="181938" y="63235"/>
                  </a:cubicBezTo>
                  <a:cubicBezTo>
                    <a:pt x="179473" y="72849"/>
                    <a:pt x="176761" y="82587"/>
                    <a:pt x="175282" y="92449"/>
                  </a:cubicBezTo>
                  <a:cubicBezTo>
                    <a:pt x="174419" y="96393"/>
                    <a:pt x="174173" y="100461"/>
                    <a:pt x="174542" y="104529"/>
                  </a:cubicBezTo>
                  <a:cubicBezTo>
                    <a:pt x="174666" y="105761"/>
                    <a:pt x="174789" y="107117"/>
                    <a:pt x="174789" y="108473"/>
                  </a:cubicBezTo>
                  <a:cubicBezTo>
                    <a:pt x="174789" y="111185"/>
                    <a:pt x="175775" y="113897"/>
                    <a:pt x="177624" y="115992"/>
                  </a:cubicBezTo>
                  <a:cubicBezTo>
                    <a:pt x="178363" y="116855"/>
                    <a:pt x="179103" y="117595"/>
                    <a:pt x="179966" y="118211"/>
                  </a:cubicBezTo>
                  <a:cubicBezTo>
                    <a:pt x="182185" y="119813"/>
                    <a:pt x="184403" y="121046"/>
                    <a:pt x="186622" y="122402"/>
                  </a:cubicBezTo>
                  <a:cubicBezTo>
                    <a:pt x="187362" y="122895"/>
                    <a:pt x="188348" y="123018"/>
                    <a:pt x="188594" y="124128"/>
                  </a:cubicBezTo>
                  <a:cubicBezTo>
                    <a:pt x="187978" y="124867"/>
                    <a:pt x="186992" y="125360"/>
                    <a:pt x="186006" y="125607"/>
                  </a:cubicBezTo>
                  <a:cubicBezTo>
                    <a:pt x="181815" y="127086"/>
                    <a:pt x="177624" y="128812"/>
                    <a:pt x="173556" y="130661"/>
                  </a:cubicBezTo>
                  <a:cubicBezTo>
                    <a:pt x="173186" y="130907"/>
                    <a:pt x="172817" y="131154"/>
                    <a:pt x="172447" y="131277"/>
                  </a:cubicBezTo>
                  <a:cubicBezTo>
                    <a:pt x="169488" y="132017"/>
                    <a:pt x="166530" y="133126"/>
                    <a:pt x="163942" y="134728"/>
                  </a:cubicBezTo>
                  <a:cubicBezTo>
                    <a:pt x="161230" y="135961"/>
                    <a:pt x="158518" y="137563"/>
                    <a:pt x="155683" y="138673"/>
                  </a:cubicBezTo>
                  <a:cubicBezTo>
                    <a:pt x="152848" y="140029"/>
                    <a:pt x="150259" y="141631"/>
                    <a:pt x="147794" y="143480"/>
                  </a:cubicBezTo>
                  <a:cubicBezTo>
                    <a:pt x="146561" y="144343"/>
                    <a:pt x="146561" y="144713"/>
                    <a:pt x="147054" y="146192"/>
                  </a:cubicBezTo>
                  <a:cubicBezTo>
                    <a:pt x="147301" y="146932"/>
                    <a:pt x="147547" y="147794"/>
                    <a:pt x="147671" y="148657"/>
                  </a:cubicBezTo>
                  <a:cubicBezTo>
                    <a:pt x="148164" y="151123"/>
                    <a:pt x="149150" y="153465"/>
                    <a:pt x="150629" y="155560"/>
                  </a:cubicBezTo>
                  <a:cubicBezTo>
                    <a:pt x="150876" y="156053"/>
                    <a:pt x="151245" y="156423"/>
                    <a:pt x="151492" y="156916"/>
                  </a:cubicBezTo>
                  <a:cubicBezTo>
                    <a:pt x="154697" y="163079"/>
                    <a:pt x="159258" y="168380"/>
                    <a:pt x="163079" y="174173"/>
                  </a:cubicBezTo>
                  <a:cubicBezTo>
                    <a:pt x="164435" y="176269"/>
                    <a:pt x="165791" y="178364"/>
                    <a:pt x="167270" y="180460"/>
                  </a:cubicBezTo>
                  <a:cubicBezTo>
                    <a:pt x="167640" y="181199"/>
                    <a:pt x="168133" y="181939"/>
                    <a:pt x="168749" y="182555"/>
                  </a:cubicBezTo>
                  <a:cubicBezTo>
                    <a:pt x="171830" y="185513"/>
                    <a:pt x="174542" y="188842"/>
                    <a:pt x="178117" y="191184"/>
                  </a:cubicBezTo>
                  <a:cubicBezTo>
                    <a:pt x="178980" y="191800"/>
                    <a:pt x="179719" y="192416"/>
                    <a:pt x="180582" y="193279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960060" y="690272"/>
              <a:ext cx="2453349" cy="2545478"/>
            </a:xfrm>
            <a:custGeom>
              <a:avLst/>
              <a:gdLst/>
              <a:ahLst/>
              <a:cxnLst/>
              <a:rect l="l" t="t" r="r" b="b"/>
              <a:pathLst>
                <a:path w="196977" h="204374" extrusionOk="0">
                  <a:moveTo>
                    <a:pt x="125606" y="19476"/>
                  </a:moveTo>
                  <a:cubicBezTo>
                    <a:pt x="127209" y="19846"/>
                    <a:pt x="128688" y="20586"/>
                    <a:pt x="129797" y="21818"/>
                  </a:cubicBezTo>
                  <a:cubicBezTo>
                    <a:pt x="130167" y="22188"/>
                    <a:pt x="130537" y="22558"/>
                    <a:pt x="130907" y="22928"/>
                  </a:cubicBezTo>
                  <a:cubicBezTo>
                    <a:pt x="133125" y="24777"/>
                    <a:pt x="135714" y="26009"/>
                    <a:pt x="138426" y="26872"/>
                  </a:cubicBezTo>
                  <a:cubicBezTo>
                    <a:pt x="140644" y="27858"/>
                    <a:pt x="143233" y="27612"/>
                    <a:pt x="145205" y="26133"/>
                  </a:cubicBezTo>
                  <a:cubicBezTo>
                    <a:pt x="148780" y="23667"/>
                    <a:pt x="151985" y="20709"/>
                    <a:pt x="154820" y="17381"/>
                  </a:cubicBezTo>
                  <a:cubicBezTo>
                    <a:pt x="155066" y="17011"/>
                    <a:pt x="155436" y="16764"/>
                    <a:pt x="155683" y="16395"/>
                  </a:cubicBezTo>
                  <a:cubicBezTo>
                    <a:pt x="158394" y="14176"/>
                    <a:pt x="160736" y="11464"/>
                    <a:pt x="162709" y="8506"/>
                  </a:cubicBezTo>
                  <a:cubicBezTo>
                    <a:pt x="163448" y="7273"/>
                    <a:pt x="164681" y="6287"/>
                    <a:pt x="166160" y="5794"/>
                  </a:cubicBezTo>
                  <a:cubicBezTo>
                    <a:pt x="167023" y="6657"/>
                    <a:pt x="166900" y="7889"/>
                    <a:pt x="167023" y="8876"/>
                  </a:cubicBezTo>
                  <a:cubicBezTo>
                    <a:pt x="167763" y="14546"/>
                    <a:pt x="169118" y="19969"/>
                    <a:pt x="171337" y="25023"/>
                  </a:cubicBezTo>
                  <a:cubicBezTo>
                    <a:pt x="173433" y="30077"/>
                    <a:pt x="175898" y="34761"/>
                    <a:pt x="178856" y="39322"/>
                  </a:cubicBezTo>
                  <a:cubicBezTo>
                    <a:pt x="179226" y="39938"/>
                    <a:pt x="179719" y="40555"/>
                    <a:pt x="180089" y="41294"/>
                  </a:cubicBezTo>
                  <a:cubicBezTo>
                    <a:pt x="180952" y="42527"/>
                    <a:pt x="182431" y="43143"/>
                    <a:pt x="183787" y="42773"/>
                  </a:cubicBezTo>
                  <a:cubicBezTo>
                    <a:pt x="187115" y="42280"/>
                    <a:pt x="190197" y="41294"/>
                    <a:pt x="193032" y="39692"/>
                  </a:cubicBezTo>
                  <a:cubicBezTo>
                    <a:pt x="194264" y="38952"/>
                    <a:pt x="195497" y="38459"/>
                    <a:pt x="196976" y="38336"/>
                  </a:cubicBezTo>
                  <a:cubicBezTo>
                    <a:pt x="196976" y="38952"/>
                    <a:pt x="196976" y="39568"/>
                    <a:pt x="196976" y="40185"/>
                  </a:cubicBezTo>
                  <a:cubicBezTo>
                    <a:pt x="196483" y="41294"/>
                    <a:pt x="195867" y="42404"/>
                    <a:pt x="195250" y="43390"/>
                  </a:cubicBezTo>
                  <a:cubicBezTo>
                    <a:pt x="190690" y="50416"/>
                    <a:pt x="187485" y="58181"/>
                    <a:pt x="185513" y="66317"/>
                  </a:cubicBezTo>
                  <a:cubicBezTo>
                    <a:pt x="183047" y="76178"/>
                    <a:pt x="180335" y="86039"/>
                    <a:pt x="178856" y="96147"/>
                  </a:cubicBezTo>
                  <a:cubicBezTo>
                    <a:pt x="178117" y="99352"/>
                    <a:pt x="177993" y="102680"/>
                    <a:pt x="178240" y="106008"/>
                  </a:cubicBezTo>
                  <a:cubicBezTo>
                    <a:pt x="178487" y="107857"/>
                    <a:pt x="178610" y="109706"/>
                    <a:pt x="178610" y="111555"/>
                  </a:cubicBezTo>
                  <a:cubicBezTo>
                    <a:pt x="178856" y="114760"/>
                    <a:pt x="180582" y="117718"/>
                    <a:pt x="183294" y="119444"/>
                  </a:cubicBezTo>
                  <a:cubicBezTo>
                    <a:pt x="185266" y="120923"/>
                    <a:pt x="187362" y="122033"/>
                    <a:pt x="189457" y="123265"/>
                  </a:cubicBezTo>
                  <a:cubicBezTo>
                    <a:pt x="190690" y="124128"/>
                    <a:pt x="192046" y="124991"/>
                    <a:pt x="193155" y="125854"/>
                  </a:cubicBezTo>
                  <a:cubicBezTo>
                    <a:pt x="193525" y="126224"/>
                    <a:pt x="193771" y="126840"/>
                    <a:pt x="194141" y="127456"/>
                  </a:cubicBezTo>
                  <a:cubicBezTo>
                    <a:pt x="193278" y="127703"/>
                    <a:pt x="192662" y="127949"/>
                    <a:pt x="192046" y="128196"/>
                  </a:cubicBezTo>
                  <a:cubicBezTo>
                    <a:pt x="189211" y="129305"/>
                    <a:pt x="186252" y="130661"/>
                    <a:pt x="183294" y="131770"/>
                  </a:cubicBezTo>
                  <a:cubicBezTo>
                    <a:pt x="180705" y="133003"/>
                    <a:pt x="177993" y="133866"/>
                    <a:pt x="175282" y="134606"/>
                  </a:cubicBezTo>
                  <a:cubicBezTo>
                    <a:pt x="173063" y="135099"/>
                    <a:pt x="170844" y="135961"/>
                    <a:pt x="168872" y="137071"/>
                  </a:cubicBezTo>
                  <a:cubicBezTo>
                    <a:pt x="164681" y="139166"/>
                    <a:pt x="160367" y="141139"/>
                    <a:pt x="156299" y="143481"/>
                  </a:cubicBezTo>
                  <a:cubicBezTo>
                    <a:pt x="154203" y="144713"/>
                    <a:pt x="152231" y="146069"/>
                    <a:pt x="150259" y="147548"/>
                  </a:cubicBezTo>
                  <a:cubicBezTo>
                    <a:pt x="150506" y="148288"/>
                    <a:pt x="150752" y="148904"/>
                    <a:pt x="150875" y="149521"/>
                  </a:cubicBezTo>
                  <a:cubicBezTo>
                    <a:pt x="151492" y="154205"/>
                    <a:pt x="153834" y="158149"/>
                    <a:pt x="156299" y="162094"/>
                  </a:cubicBezTo>
                  <a:cubicBezTo>
                    <a:pt x="158764" y="165915"/>
                    <a:pt x="160983" y="169489"/>
                    <a:pt x="163572" y="173064"/>
                  </a:cubicBezTo>
                  <a:cubicBezTo>
                    <a:pt x="166653" y="177255"/>
                    <a:pt x="169858" y="181446"/>
                    <a:pt x="173063" y="185637"/>
                  </a:cubicBezTo>
                  <a:cubicBezTo>
                    <a:pt x="173186" y="185760"/>
                    <a:pt x="173309" y="186007"/>
                    <a:pt x="173433" y="186130"/>
                  </a:cubicBezTo>
                  <a:cubicBezTo>
                    <a:pt x="176391" y="187486"/>
                    <a:pt x="177993" y="190568"/>
                    <a:pt x="180829" y="192170"/>
                  </a:cubicBezTo>
                  <a:cubicBezTo>
                    <a:pt x="182308" y="192910"/>
                    <a:pt x="183540" y="194142"/>
                    <a:pt x="184157" y="195745"/>
                  </a:cubicBezTo>
                  <a:cubicBezTo>
                    <a:pt x="183047" y="197964"/>
                    <a:pt x="182061" y="200059"/>
                    <a:pt x="179719" y="201292"/>
                  </a:cubicBezTo>
                  <a:cubicBezTo>
                    <a:pt x="177131" y="202524"/>
                    <a:pt x="174665" y="204373"/>
                    <a:pt x="171460" y="204004"/>
                  </a:cubicBezTo>
                  <a:cubicBezTo>
                    <a:pt x="170844" y="201908"/>
                    <a:pt x="170228" y="199813"/>
                    <a:pt x="169488" y="197717"/>
                  </a:cubicBezTo>
                  <a:cubicBezTo>
                    <a:pt x="169118" y="196731"/>
                    <a:pt x="168749" y="195622"/>
                    <a:pt x="168256" y="194635"/>
                  </a:cubicBezTo>
                  <a:cubicBezTo>
                    <a:pt x="168009" y="194019"/>
                    <a:pt x="167393" y="193526"/>
                    <a:pt x="167393" y="192910"/>
                  </a:cubicBezTo>
                  <a:cubicBezTo>
                    <a:pt x="167393" y="190691"/>
                    <a:pt x="166037" y="189212"/>
                    <a:pt x="164927" y="187609"/>
                  </a:cubicBezTo>
                  <a:cubicBezTo>
                    <a:pt x="163325" y="185514"/>
                    <a:pt x="161969" y="183295"/>
                    <a:pt x="160613" y="181076"/>
                  </a:cubicBezTo>
                  <a:cubicBezTo>
                    <a:pt x="158888" y="177871"/>
                    <a:pt x="156792" y="174667"/>
                    <a:pt x="154450" y="171831"/>
                  </a:cubicBezTo>
                  <a:cubicBezTo>
                    <a:pt x="151492" y="168010"/>
                    <a:pt x="148410" y="164312"/>
                    <a:pt x="145328" y="160614"/>
                  </a:cubicBezTo>
                  <a:cubicBezTo>
                    <a:pt x="144219" y="159505"/>
                    <a:pt x="143110" y="158642"/>
                    <a:pt x="141754" y="157779"/>
                  </a:cubicBezTo>
                  <a:cubicBezTo>
                    <a:pt x="140891" y="157163"/>
                    <a:pt x="139905" y="156547"/>
                    <a:pt x="138795" y="155930"/>
                  </a:cubicBezTo>
                  <a:cubicBezTo>
                    <a:pt x="136453" y="157040"/>
                    <a:pt x="134111" y="158642"/>
                    <a:pt x="132262" y="160491"/>
                  </a:cubicBezTo>
                  <a:cubicBezTo>
                    <a:pt x="129427" y="163080"/>
                    <a:pt x="126716" y="165792"/>
                    <a:pt x="123881" y="168380"/>
                  </a:cubicBezTo>
                  <a:cubicBezTo>
                    <a:pt x="121292" y="170599"/>
                    <a:pt x="119073" y="173187"/>
                    <a:pt x="117101" y="176146"/>
                  </a:cubicBezTo>
                  <a:cubicBezTo>
                    <a:pt x="115868" y="177871"/>
                    <a:pt x="114389" y="179597"/>
                    <a:pt x="112787" y="181076"/>
                  </a:cubicBezTo>
                  <a:cubicBezTo>
                    <a:pt x="110198" y="183665"/>
                    <a:pt x="107733" y="186500"/>
                    <a:pt x="105391" y="189335"/>
                  </a:cubicBezTo>
                  <a:cubicBezTo>
                    <a:pt x="105268" y="189582"/>
                    <a:pt x="105021" y="189582"/>
                    <a:pt x="104651" y="189705"/>
                  </a:cubicBezTo>
                  <a:cubicBezTo>
                    <a:pt x="104405" y="189458"/>
                    <a:pt x="104035" y="189212"/>
                    <a:pt x="103912" y="188842"/>
                  </a:cubicBezTo>
                  <a:cubicBezTo>
                    <a:pt x="103295" y="187363"/>
                    <a:pt x="102926" y="185760"/>
                    <a:pt x="102556" y="184158"/>
                  </a:cubicBezTo>
                  <a:cubicBezTo>
                    <a:pt x="102063" y="182062"/>
                    <a:pt x="101693" y="179844"/>
                    <a:pt x="101200" y="177748"/>
                  </a:cubicBezTo>
                  <a:cubicBezTo>
                    <a:pt x="100584" y="174050"/>
                    <a:pt x="97995" y="171092"/>
                    <a:pt x="94544" y="169736"/>
                  </a:cubicBezTo>
                  <a:cubicBezTo>
                    <a:pt x="92325" y="168873"/>
                    <a:pt x="90106" y="167640"/>
                    <a:pt x="87887" y="166778"/>
                  </a:cubicBezTo>
                  <a:cubicBezTo>
                    <a:pt x="86408" y="166161"/>
                    <a:pt x="84806" y="165668"/>
                    <a:pt x="83203" y="165422"/>
                  </a:cubicBezTo>
                  <a:cubicBezTo>
                    <a:pt x="75684" y="163819"/>
                    <a:pt x="68042" y="162710"/>
                    <a:pt x="60399" y="162094"/>
                  </a:cubicBezTo>
                  <a:cubicBezTo>
                    <a:pt x="56825" y="161847"/>
                    <a:pt x="53250" y="161231"/>
                    <a:pt x="49675" y="160861"/>
                  </a:cubicBezTo>
                  <a:cubicBezTo>
                    <a:pt x="41540" y="159998"/>
                    <a:pt x="33405" y="160491"/>
                    <a:pt x="25392" y="162217"/>
                  </a:cubicBezTo>
                  <a:cubicBezTo>
                    <a:pt x="24160" y="162463"/>
                    <a:pt x="22804" y="162710"/>
                    <a:pt x="21571" y="162710"/>
                  </a:cubicBezTo>
                  <a:cubicBezTo>
                    <a:pt x="21078" y="162710"/>
                    <a:pt x="20585" y="162340"/>
                    <a:pt x="20092" y="162094"/>
                  </a:cubicBezTo>
                  <a:cubicBezTo>
                    <a:pt x="20708" y="160861"/>
                    <a:pt x="21571" y="159752"/>
                    <a:pt x="22681" y="159012"/>
                  </a:cubicBezTo>
                  <a:cubicBezTo>
                    <a:pt x="25023" y="156916"/>
                    <a:pt x="26995" y="154574"/>
                    <a:pt x="28474" y="151863"/>
                  </a:cubicBezTo>
                  <a:cubicBezTo>
                    <a:pt x="29460" y="150383"/>
                    <a:pt x="29460" y="148411"/>
                    <a:pt x="28351" y="147055"/>
                  </a:cubicBezTo>
                  <a:cubicBezTo>
                    <a:pt x="25023" y="142371"/>
                    <a:pt x="21201" y="138057"/>
                    <a:pt x="17134" y="134236"/>
                  </a:cubicBezTo>
                  <a:cubicBezTo>
                    <a:pt x="12819" y="130045"/>
                    <a:pt x="8012" y="126593"/>
                    <a:pt x="2712" y="123882"/>
                  </a:cubicBezTo>
                  <a:cubicBezTo>
                    <a:pt x="1972" y="123512"/>
                    <a:pt x="1109" y="123019"/>
                    <a:pt x="370" y="122649"/>
                  </a:cubicBezTo>
                  <a:cubicBezTo>
                    <a:pt x="247" y="122402"/>
                    <a:pt x="123" y="122156"/>
                    <a:pt x="0" y="122033"/>
                  </a:cubicBezTo>
                  <a:cubicBezTo>
                    <a:pt x="863" y="120923"/>
                    <a:pt x="2095" y="120060"/>
                    <a:pt x="3451" y="119814"/>
                  </a:cubicBezTo>
                  <a:cubicBezTo>
                    <a:pt x="7026" y="118704"/>
                    <a:pt x="10477" y="117472"/>
                    <a:pt x="13929" y="115869"/>
                  </a:cubicBezTo>
                  <a:cubicBezTo>
                    <a:pt x="16517" y="114637"/>
                    <a:pt x="19106" y="113527"/>
                    <a:pt x="21571" y="112171"/>
                  </a:cubicBezTo>
                  <a:cubicBezTo>
                    <a:pt x="23667" y="111062"/>
                    <a:pt x="25762" y="109706"/>
                    <a:pt x="27734" y="108227"/>
                  </a:cubicBezTo>
                  <a:cubicBezTo>
                    <a:pt x="28104" y="107980"/>
                    <a:pt x="28351" y="107611"/>
                    <a:pt x="28474" y="107241"/>
                  </a:cubicBezTo>
                  <a:cubicBezTo>
                    <a:pt x="29090" y="105515"/>
                    <a:pt x="29460" y="103666"/>
                    <a:pt x="29460" y="101817"/>
                  </a:cubicBezTo>
                  <a:cubicBezTo>
                    <a:pt x="29337" y="98489"/>
                    <a:pt x="28597" y="95284"/>
                    <a:pt x="27365" y="92326"/>
                  </a:cubicBezTo>
                  <a:cubicBezTo>
                    <a:pt x="26625" y="91216"/>
                    <a:pt x="26502" y="89860"/>
                    <a:pt x="26995" y="88628"/>
                  </a:cubicBezTo>
                  <a:cubicBezTo>
                    <a:pt x="29460" y="89367"/>
                    <a:pt x="31925" y="89984"/>
                    <a:pt x="34391" y="90970"/>
                  </a:cubicBezTo>
                  <a:cubicBezTo>
                    <a:pt x="38951" y="92942"/>
                    <a:pt x="43759" y="94421"/>
                    <a:pt x="48566" y="95777"/>
                  </a:cubicBezTo>
                  <a:cubicBezTo>
                    <a:pt x="49429" y="96024"/>
                    <a:pt x="50169" y="96393"/>
                    <a:pt x="51031" y="96887"/>
                  </a:cubicBezTo>
                  <a:cubicBezTo>
                    <a:pt x="53004" y="97996"/>
                    <a:pt x="55222" y="98612"/>
                    <a:pt x="57564" y="98612"/>
                  </a:cubicBezTo>
                  <a:cubicBezTo>
                    <a:pt x="59413" y="98612"/>
                    <a:pt x="61262" y="98736"/>
                    <a:pt x="63111" y="98736"/>
                  </a:cubicBezTo>
                  <a:cubicBezTo>
                    <a:pt x="64714" y="98736"/>
                    <a:pt x="66070" y="97626"/>
                    <a:pt x="66193" y="96024"/>
                  </a:cubicBezTo>
                  <a:cubicBezTo>
                    <a:pt x="64960" y="93805"/>
                    <a:pt x="63481" y="91709"/>
                    <a:pt x="61632" y="89860"/>
                  </a:cubicBezTo>
                  <a:cubicBezTo>
                    <a:pt x="60153" y="88505"/>
                    <a:pt x="58674" y="86902"/>
                    <a:pt x="57318" y="85423"/>
                  </a:cubicBezTo>
                  <a:cubicBezTo>
                    <a:pt x="56208" y="84190"/>
                    <a:pt x="55099" y="83081"/>
                    <a:pt x="53990" y="81848"/>
                  </a:cubicBezTo>
                  <a:cubicBezTo>
                    <a:pt x="52264" y="80123"/>
                    <a:pt x="50538" y="78397"/>
                    <a:pt x="48936" y="76671"/>
                  </a:cubicBezTo>
                  <a:cubicBezTo>
                    <a:pt x="48320" y="76178"/>
                    <a:pt x="47703" y="75685"/>
                    <a:pt x="47087" y="75192"/>
                  </a:cubicBezTo>
                  <a:cubicBezTo>
                    <a:pt x="45238" y="73959"/>
                    <a:pt x="43512" y="72357"/>
                    <a:pt x="42156" y="70508"/>
                  </a:cubicBezTo>
                  <a:cubicBezTo>
                    <a:pt x="41787" y="70015"/>
                    <a:pt x="41417" y="69645"/>
                    <a:pt x="41047" y="69275"/>
                  </a:cubicBezTo>
                  <a:cubicBezTo>
                    <a:pt x="39445" y="68166"/>
                    <a:pt x="37965" y="66687"/>
                    <a:pt x="36856" y="65084"/>
                  </a:cubicBezTo>
                  <a:cubicBezTo>
                    <a:pt x="36240" y="64468"/>
                    <a:pt x="35623" y="63975"/>
                    <a:pt x="34884" y="63482"/>
                  </a:cubicBezTo>
                  <a:cubicBezTo>
                    <a:pt x="33651" y="62126"/>
                    <a:pt x="32542" y="60770"/>
                    <a:pt x="31309" y="59661"/>
                  </a:cubicBezTo>
                  <a:cubicBezTo>
                    <a:pt x="28967" y="57565"/>
                    <a:pt x="26625" y="55593"/>
                    <a:pt x="24160" y="53744"/>
                  </a:cubicBezTo>
                  <a:cubicBezTo>
                    <a:pt x="22927" y="52881"/>
                    <a:pt x="21818" y="51772"/>
                    <a:pt x="20955" y="50539"/>
                  </a:cubicBezTo>
                  <a:cubicBezTo>
                    <a:pt x="20832" y="50292"/>
                    <a:pt x="20708" y="49923"/>
                    <a:pt x="20585" y="49676"/>
                  </a:cubicBezTo>
                  <a:cubicBezTo>
                    <a:pt x="20955" y="48320"/>
                    <a:pt x="22188" y="48197"/>
                    <a:pt x="23174" y="47950"/>
                  </a:cubicBezTo>
                  <a:cubicBezTo>
                    <a:pt x="24899" y="47581"/>
                    <a:pt x="26625" y="47457"/>
                    <a:pt x="28474" y="47581"/>
                  </a:cubicBezTo>
                  <a:cubicBezTo>
                    <a:pt x="32295" y="47950"/>
                    <a:pt x="35993" y="46718"/>
                    <a:pt x="39691" y="45978"/>
                  </a:cubicBezTo>
                  <a:cubicBezTo>
                    <a:pt x="40924" y="45608"/>
                    <a:pt x="42156" y="45115"/>
                    <a:pt x="43266" y="44499"/>
                  </a:cubicBezTo>
                  <a:cubicBezTo>
                    <a:pt x="43882" y="42650"/>
                    <a:pt x="44498" y="40801"/>
                    <a:pt x="45115" y="38829"/>
                  </a:cubicBezTo>
                  <a:cubicBezTo>
                    <a:pt x="45238" y="38459"/>
                    <a:pt x="45238" y="37966"/>
                    <a:pt x="45238" y="37596"/>
                  </a:cubicBezTo>
                  <a:cubicBezTo>
                    <a:pt x="45115" y="31556"/>
                    <a:pt x="44622" y="25516"/>
                    <a:pt x="44005" y="19600"/>
                  </a:cubicBezTo>
                  <a:cubicBezTo>
                    <a:pt x="43389" y="15162"/>
                    <a:pt x="42403" y="10971"/>
                    <a:pt x="40924" y="6780"/>
                  </a:cubicBezTo>
                  <a:cubicBezTo>
                    <a:pt x="40307" y="5671"/>
                    <a:pt x="40061" y="4438"/>
                    <a:pt x="40184" y="3205"/>
                  </a:cubicBezTo>
                  <a:cubicBezTo>
                    <a:pt x="41787" y="3575"/>
                    <a:pt x="43266" y="4315"/>
                    <a:pt x="44745" y="5301"/>
                  </a:cubicBezTo>
                  <a:cubicBezTo>
                    <a:pt x="46840" y="6780"/>
                    <a:pt x="48936" y="8382"/>
                    <a:pt x="51155" y="9862"/>
                  </a:cubicBezTo>
                  <a:cubicBezTo>
                    <a:pt x="51771" y="10355"/>
                    <a:pt x="52387" y="10725"/>
                    <a:pt x="53127" y="11094"/>
                  </a:cubicBezTo>
                  <a:cubicBezTo>
                    <a:pt x="57688" y="13190"/>
                    <a:pt x="62248" y="15778"/>
                    <a:pt x="67056" y="17504"/>
                  </a:cubicBezTo>
                  <a:cubicBezTo>
                    <a:pt x="68165" y="17751"/>
                    <a:pt x="69151" y="18244"/>
                    <a:pt x="70137" y="18737"/>
                  </a:cubicBezTo>
                  <a:cubicBezTo>
                    <a:pt x="71493" y="19476"/>
                    <a:pt x="73096" y="19723"/>
                    <a:pt x="74575" y="19600"/>
                  </a:cubicBezTo>
                  <a:cubicBezTo>
                    <a:pt x="75807" y="19600"/>
                    <a:pt x="77040" y="19723"/>
                    <a:pt x="78149" y="20093"/>
                  </a:cubicBezTo>
                  <a:cubicBezTo>
                    <a:pt x="80245" y="18613"/>
                    <a:pt x="81847" y="16518"/>
                    <a:pt x="82834" y="14299"/>
                  </a:cubicBezTo>
                  <a:cubicBezTo>
                    <a:pt x="85299" y="11711"/>
                    <a:pt x="85915" y="8259"/>
                    <a:pt x="87271" y="5178"/>
                  </a:cubicBezTo>
                  <a:cubicBezTo>
                    <a:pt x="87764" y="3945"/>
                    <a:pt x="88380" y="2712"/>
                    <a:pt x="88997" y="1603"/>
                  </a:cubicBezTo>
                  <a:cubicBezTo>
                    <a:pt x="89243" y="1233"/>
                    <a:pt x="89736" y="740"/>
                    <a:pt x="90106" y="494"/>
                  </a:cubicBezTo>
                  <a:cubicBezTo>
                    <a:pt x="90599" y="0"/>
                    <a:pt x="91339" y="124"/>
                    <a:pt x="91709" y="617"/>
                  </a:cubicBezTo>
                  <a:cubicBezTo>
                    <a:pt x="92448" y="1849"/>
                    <a:pt x="93064" y="3082"/>
                    <a:pt x="93681" y="4438"/>
                  </a:cubicBezTo>
                  <a:cubicBezTo>
                    <a:pt x="94297" y="6164"/>
                    <a:pt x="94790" y="8013"/>
                    <a:pt x="95406" y="9738"/>
                  </a:cubicBezTo>
                  <a:cubicBezTo>
                    <a:pt x="95900" y="11587"/>
                    <a:pt x="96762" y="13436"/>
                    <a:pt x="97872" y="15162"/>
                  </a:cubicBezTo>
                  <a:cubicBezTo>
                    <a:pt x="98242" y="16025"/>
                    <a:pt x="98735" y="16888"/>
                    <a:pt x="99104" y="17874"/>
                  </a:cubicBezTo>
                  <a:cubicBezTo>
                    <a:pt x="99597" y="19107"/>
                    <a:pt x="100214" y="20339"/>
                    <a:pt x="100953" y="21695"/>
                  </a:cubicBezTo>
                  <a:cubicBezTo>
                    <a:pt x="100953" y="21818"/>
                    <a:pt x="101200" y="21942"/>
                    <a:pt x="101200" y="22188"/>
                  </a:cubicBezTo>
                  <a:cubicBezTo>
                    <a:pt x="102802" y="25270"/>
                    <a:pt x="104281" y="28475"/>
                    <a:pt x="105514" y="31803"/>
                  </a:cubicBezTo>
                  <a:cubicBezTo>
                    <a:pt x="106993" y="35624"/>
                    <a:pt x="108596" y="39445"/>
                    <a:pt x="110445" y="43143"/>
                  </a:cubicBezTo>
                  <a:cubicBezTo>
                    <a:pt x="112170" y="46595"/>
                    <a:pt x="113650" y="50169"/>
                    <a:pt x="115499" y="53497"/>
                  </a:cubicBezTo>
                  <a:cubicBezTo>
                    <a:pt x="116485" y="55346"/>
                    <a:pt x="117594" y="57072"/>
                    <a:pt x="118950" y="58674"/>
                  </a:cubicBezTo>
                  <a:cubicBezTo>
                    <a:pt x="119443" y="59168"/>
                    <a:pt x="120183" y="59291"/>
                    <a:pt x="120799" y="59044"/>
                  </a:cubicBezTo>
                  <a:cubicBezTo>
                    <a:pt x="121662" y="58674"/>
                    <a:pt x="122401" y="57935"/>
                    <a:pt x="122771" y="56949"/>
                  </a:cubicBezTo>
                  <a:cubicBezTo>
                    <a:pt x="124127" y="52881"/>
                    <a:pt x="126223" y="48813"/>
                    <a:pt x="125113" y="44253"/>
                  </a:cubicBezTo>
                  <a:cubicBezTo>
                    <a:pt x="124990" y="43759"/>
                    <a:pt x="124990" y="43143"/>
                    <a:pt x="125113" y="42650"/>
                  </a:cubicBezTo>
                  <a:cubicBezTo>
                    <a:pt x="125483" y="37473"/>
                    <a:pt x="125606" y="32173"/>
                    <a:pt x="125483" y="26872"/>
                  </a:cubicBezTo>
                  <a:cubicBezTo>
                    <a:pt x="125236" y="24530"/>
                    <a:pt x="125483" y="22188"/>
                    <a:pt x="125606" y="19476"/>
                  </a:cubicBezTo>
                  <a:close/>
                  <a:moveTo>
                    <a:pt x="182554" y="195868"/>
                  </a:moveTo>
                  <a:cubicBezTo>
                    <a:pt x="181691" y="195005"/>
                    <a:pt x="181075" y="194389"/>
                    <a:pt x="180212" y="193773"/>
                  </a:cubicBezTo>
                  <a:cubicBezTo>
                    <a:pt x="176638" y="191431"/>
                    <a:pt x="173926" y="188102"/>
                    <a:pt x="170844" y="185144"/>
                  </a:cubicBezTo>
                  <a:cubicBezTo>
                    <a:pt x="170228" y="184528"/>
                    <a:pt x="169735" y="183788"/>
                    <a:pt x="169242" y="183049"/>
                  </a:cubicBezTo>
                  <a:cubicBezTo>
                    <a:pt x="167886" y="180953"/>
                    <a:pt x="166530" y="178858"/>
                    <a:pt x="165051" y="176762"/>
                  </a:cubicBezTo>
                  <a:cubicBezTo>
                    <a:pt x="161230" y="170969"/>
                    <a:pt x="156792" y="165668"/>
                    <a:pt x="153587" y="159505"/>
                  </a:cubicBezTo>
                  <a:cubicBezTo>
                    <a:pt x="153217" y="159012"/>
                    <a:pt x="152971" y="158642"/>
                    <a:pt x="152601" y="158149"/>
                  </a:cubicBezTo>
                  <a:cubicBezTo>
                    <a:pt x="151122" y="156054"/>
                    <a:pt x="150136" y="153712"/>
                    <a:pt x="149643" y="151246"/>
                  </a:cubicBezTo>
                  <a:cubicBezTo>
                    <a:pt x="149519" y="150383"/>
                    <a:pt x="149273" y="149521"/>
                    <a:pt x="149026" y="148781"/>
                  </a:cubicBezTo>
                  <a:cubicBezTo>
                    <a:pt x="148533" y="147302"/>
                    <a:pt x="148533" y="146809"/>
                    <a:pt x="149889" y="145946"/>
                  </a:cubicBezTo>
                  <a:cubicBezTo>
                    <a:pt x="152231" y="144097"/>
                    <a:pt x="154943" y="142494"/>
                    <a:pt x="157655" y="141262"/>
                  </a:cubicBezTo>
                  <a:cubicBezTo>
                    <a:pt x="160490" y="140029"/>
                    <a:pt x="163202" y="138550"/>
                    <a:pt x="165914" y="137194"/>
                  </a:cubicBezTo>
                  <a:cubicBezTo>
                    <a:pt x="168625" y="135715"/>
                    <a:pt x="171460" y="134606"/>
                    <a:pt x="174419" y="133866"/>
                  </a:cubicBezTo>
                  <a:cubicBezTo>
                    <a:pt x="174789" y="133743"/>
                    <a:pt x="175158" y="133496"/>
                    <a:pt x="175528" y="133250"/>
                  </a:cubicBezTo>
                  <a:cubicBezTo>
                    <a:pt x="179596" y="131277"/>
                    <a:pt x="183787" y="129552"/>
                    <a:pt x="187978" y="128196"/>
                  </a:cubicBezTo>
                  <a:cubicBezTo>
                    <a:pt x="188964" y="127949"/>
                    <a:pt x="189827" y="127456"/>
                    <a:pt x="190566" y="126840"/>
                  </a:cubicBezTo>
                  <a:cubicBezTo>
                    <a:pt x="190197" y="125854"/>
                    <a:pt x="189211" y="125607"/>
                    <a:pt x="188471" y="125114"/>
                  </a:cubicBezTo>
                  <a:cubicBezTo>
                    <a:pt x="186252" y="123758"/>
                    <a:pt x="184033" y="122526"/>
                    <a:pt x="181815" y="121046"/>
                  </a:cubicBezTo>
                  <a:cubicBezTo>
                    <a:pt x="180952" y="120307"/>
                    <a:pt x="180212" y="119567"/>
                    <a:pt x="179473" y="118704"/>
                  </a:cubicBezTo>
                  <a:cubicBezTo>
                    <a:pt x="177747" y="116609"/>
                    <a:pt x="176638" y="113897"/>
                    <a:pt x="176638" y="111185"/>
                  </a:cubicBezTo>
                  <a:cubicBezTo>
                    <a:pt x="176638" y="109829"/>
                    <a:pt x="176514" y="108473"/>
                    <a:pt x="176391" y="107241"/>
                  </a:cubicBezTo>
                  <a:cubicBezTo>
                    <a:pt x="176021" y="103173"/>
                    <a:pt x="176268" y="99105"/>
                    <a:pt x="177131" y="95161"/>
                  </a:cubicBezTo>
                  <a:cubicBezTo>
                    <a:pt x="178610" y="85300"/>
                    <a:pt x="181322" y="75685"/>
                    <a:pt x="183787" y="65947"/>
                  </a:cubicBezTo>
                  <a:cubicBezTo>
                    <a:pt x="185759" y="57442"/>
                    <a:pt x="189211" y="49430"/>
                    <a:pt x="194141" y="42157"/>
                  </a:cubicBezTo>
                  <a:cubicBezTo>
                    <a:pt x="194511" y="41664"/>
                    <a:pt x="194757" y="41048"/>
                    <a:pt x="195004" y="40431"/>
                  </a:cubicBezTo>
                  <a:cubicBezTo>
                    <a:pt x="192785" y="41417"/>
                    <a:pt x="190936" y="42404"/>
                    <a:pt x="189087" y="43020"/>
                  </a:cubicBezTo>
                  <a:cubicBezTo>
                    <a:pt x="187115" y="43636"/>
                    <a:pt x="185020" y="44006"/>
                    <a:pt x="183047" y="44499"/>
                  </a:cubicBezTo>
                  <a:cubicBezTo>
                    <a:pt x="181691" y="45115"/>
                    <a:pt x="180089" y="44622"/>
                    <a:pt x="179226" y="43390"/>
                  </a:cubicBezTo>
                  <a:cubicBezTo>
                    <a:pt x="177993" y="41541"/>
                    <a:pt x="176638" y="39815"/>
                    <a:pt x="175528" y="37966"/>
                  </a:cubicBezTo>
                  <a:cubicBezTo>
                    <a:pt x="170474" y="28721"/>
                    <a:pt x="166407" y="19230"/>
                    <a:pt x="165667" y="8506"/>
                  </a:cubicBezTo>
                  <a:cubicBezTo>
                    <a:pt x="165667" y="8136"/>
                    <a:pt x="165667" y="7643"/>
                    <a:pt x="164927" y="7520"/>
                  </a:cubicBezTo>
                  <a:cubicBezTo>
                    <a:pt x="164558" y="8136"/>
                    <a:pt x="164188" y="8999"/>
                    <a:pt x="163695" y="9615"/>
                  </a:cubicBezTo>
                  <a:cubicBezTo>
                    <a:pt x="162832" y="11341"/>
                    <a:pt x="161723" y="12820"/>
                    <a:pt x="160490" y="14176"/>
                  </a:cubicBezTo>
                  <a:cubicBezTo>
                    <a:pt x="157408" y="17011"/>
                    <a:pt x="155190" y="20586"/>
                    <a:pt x="151738" y="22928"/>
                  </a:cubicBezTo>
                  <a:cubicBezTo>
                    <a:pt x="150259" y="24900"/>
                    <a:pt x="148287" y="26502"/>
                    <a:pt x="146191" y="27612"/>
                  </a:cubicBezTo>
                  <a:cubicBezTo>
                    <a:pt x="142986" y="29584"/>
                    <a:pt x="139658" y="30324"/>
                    <a:pt x="136084" y="28105"/>
                  </a:cubicBezTo>
                  <a:cubicBezTo>
                    <a:pt x="133988" y="27119"/>
                    <a:pt x="132139" y="25886"/>
                    <a:pt x="130414" y="24407"/>
                  </a:cubicBezTo>
                  <a:cubicBezTo>
                    <a:pt x="129674" y="23791"/>
                    <a:pt x="128934" y="23174"/>
                    <a:pt x="128195" y="22681"/>
                  </a:cubicBezTo>
                  <a:cubicBezTo>
                    <a:pt x="127578" y="25023"/>
                    <a:pt x="127332" y="27612"/>
                    <a:pt x="127578" y="30077"/>
                  </a:cubicBezTo>
                  <a:cubicBezTo>
                    <a:pt x="127702" y="31186"/>
                    <a:pt x="127702" y="32419"/>
                    <a:pt x="127578" y="33652"/>
                  </a:cubicBezTo>
                  <a:cubicBezTo>
                    <a:pt x="127085" y="37966"/>
                    <a:pt x="127085" y="42280"/>
                    <a:pt x="127455" y="46718"/>
                  </a:cubicBezTo>
                  <a:cubicBezTo>
                    <a:pt x="127455" y="47457"/>
                    <a:pt x="127455" y="48197"/>
                    <a:pt x="127332" y="48937"/>
                  </a:cubicBezTo>
                  <a:cubicBezTo>
                    <a:pt x="126716" y="51525"/>
                    <a:pt x="126099" y="54114"/>
                    <a:pt x="125236" y="56579"/>
                  </a:cubicBezTo>
                  <a:cubicBezTo>
                    <a:pt x="124743" y="58674"/>
                    <a:pt x="123264" y="60277"/>
                    <a:pt x="121292" y="61263"/>
                  </a:cubicBezTo>
                  <a:cubicBezTo>
                    <a:pt x="120059" y="61879"/>
                    <a:pt x="118334" y="61633"/>
                    <a:pt x="117471" y="60523"/>
                  </a:cubicBezTo>
                  <a:cubicBezTo>
                    <a:pt x="115868" y="58674"/>
                    <a:pt x="114512" y="56579"/>
                    <a:pt x="113403" y="54483"/>
                  </a:cubicBezTo>
                  <a:cubicBezTo>
                    <a:pt x="110938" y="49799"/>
                    <a:pt x="108719" y="44869"/>
                    <a:pt x="106377" y="40062"/>
                  </a:cubicBezTo>
                  <a:cubicBezTo>
                    <a:pt x="105391" y="37843"/>
                    <a:pt x="104651" y="35501"/>
                    <a:pt x="103788" y="33405"/>
                  </a:cubicBezTo>
                  <a:cubicBezTo>
                    <a:pt x="102186" y="29831"/>
                    <a:pt x="100707" y="26379"/>
                    <a:pt x="99104" y="22804"/>
                  </a:cubicBezTo>
                  <a:cubicBezTo>
                    <a:pt x="98365" y="21325"/>
                    <a:pt x="97625" y="19723"/>
                    <a:pt x="96886" y="18120"/>
                  </a:cubicBezTo>
                  <a:cubicBezTo>
                    <a:pt x="96639" y="17381"/>
                    <a:pt x="96269" y="16641"/>
                    <a:pt x="95900" y="16025"/>
                  </a:cubicBezTo>
                  <a:cubicBezTo>
                    <a:pt x="94913" y="14299"/>
                    <a:pt x="94051" y="12573"/>
                    <a:pt x="93558" y="10601"/>
                  </a:cubicBezTo>
                  <a:cubicBezTo>
                    <a:pt x="93188" y="9245"/>
                    <a:pt x="92695" y="7889"/>
                    <a:pt x="92202" y="6534"/>
                  </a:cubicBezTo>
                  <a:cubicBezTo>
                    <a:pt x="91832" y="5178"/>
                    <a:pt x="91215" y="3822"/>
                    <a:pt x="90353" y="2589"/>
                  </a:cubicBezTo>
                  <a:cubicBezTo>
                    <a:pt x="89243" y="4438"/>
                    <a:pt x="88380" y="6534"/>
                    <a:pt x="87641" y="8629"/>
                  </a:cubicBezTo>
                  <a:cubicBezTo>
                    <a:pt x="87271" y="10478"/>
                    <a:pt x="86285" y="12327"/>
                    <a:pt x="85176" y="13806"/>
                  </a:cubicBezTo>
                  <a:cubicBezTo>
                    <a:pt x="84682" y="14422"/>
                    <a:pt x="84436" y="15162"/>
                    <a:pt x="84189" y="15902"/>
                  </a:cubicBezTo>
                  <a:cubicBezTo>
                    <a:pt x="83203" y="18367"/>
                    <a:pt x="81354" y="20339"/>
                    <a:pt x="78889" y="21572"/>
                  </a:cubicBezTo>
                  <a:cubicBezTo>
                    <a:pt x="77040" y="22681"/>
                    <a:pt x="75068" y="22188"/>
                    <a:pt x="73219" y="21572"/>
                  </a:cubicBezTo>
                  <a:lnTo>
                    <a:pt x="72233" y="21325"/>
                  </a:lnTo>
                  <a:cubicBezTo>
                    <a:pt x="64837" y="19107"/>
                    <a:pt x="57811" y="16025"/>
                    <a:pt x="51278" y="12080"/>
                  </a:cubicBezTo>
                  <a:cubicBezTo>
                    <a:pt x="50538" y="11587"/>
                    <a:pt x="49799" y="11094"/>
                    <a:pt x="49059" y="10601"/>
                  </a:cubicBezTo>
                  <a:cubicBezTo>
                    <a:pt x="47333" y="9369"/>
                    <a:pt x="45731" y="8136"/>
                    <a:pt x="44005" y="7027"/>
                  </a:cubicBezTo>
                  <a:cubicBezTo>
                    <a:pt x="43636" y="6780"/>
                    <a:pt x="43266" y="6534"/>
                    <a:pt x="42896" y="6410"/>
                  </a:cubicBezTo>
                  <a:cubicBezTo>
                    <a:pt x="43019" y="7150"/>
                    <a:pt x="43019" y="7520"/>
                    <a:pt x="43142" y="7766"/>
                  </a:cubicBezTo>
                  <a:cubicBezTo>
                    <a:pt x="44005" y="11218"/>
                    <a:pt x="44991" y="14792"/>
                    <a:pt x="45731" y="18244"/>
                  </a:cubicBezTo>
                  <a:cubicBezTo>
                    <a:pt x="46224" y="20339"/>
                    <a:pt x="46101" y="22435"/>
                    <a:pt x="46471" y="24407"/>
                  </a:cubicBezTo>
                  <a:cubicBezTo>
                    <a:pt x="47087" y="29337"/>
                    <a:pt x="47210" y="34268"/>
                    <a:pt x="46840" y="39199"/>
                  </a:cubicBezTo>
                  <a:cubicBezTo>
                    <a:pt x="46840" y="40185"/>
                    <a:pt x="46594" y="41171"/>
                    <a:pt x="46471" y="42157"/>
                  </a:cubicBezTo>
                  <a:cubicBezTo>
                    <a:pt x="46471" y="43143"/>
                    <a:pt x="45978" y="44129"/>
                    <a:pt x="45238" y="44746"/>
                  </a:cubicBezTo>
                  <a:cubicBezTo>
                    <a:pt x="43266" y="46964"/>
                    <a:pt x="40431" y="48320"/>
                    <a:pt x="37472" y="48320"/>
                  </a:cubicBezTo>
                  <a:cubicBezTo>
                    <a:pt x="36856" y="48320"/>
                    <a:pt x="36116" y="48320"/>
                    <a:pt x="35500" y="48444"/>
                  </a:cubicBezTo>
                  <a:cubicBezTo>
                    <a:pt x="33528" y="49183"/>
                    <a:pt x="31432" y="49306"/>
                    <a:pt x="29337" y="49060"/>
                  </a:cubicBezTo>
                  <a:cubicBezTo>
                    <a:pt x="27241" y="48937"/>
                    <a:pt x="25146" y="49183"/>
                    <a:pt x="23050" y="49676"/>
                  </a:cubicBezTo>
                  <a:cubicBezTo>
                    <a:pt x="23297" y="49923"/>
                    <a:pt x="23420" y="50292"/>
                    <a:pt x="23667" y="50539"/>
                  </a:cubicBezTo>
                  <a:lnTo>
                    <a:pt x="30693" y="56456"/>
                  </a:lnTo>
                  <a:cubicBezTo>
                    <a:pt x="31432" y="56949"/>
                    <a:pt x="32049" y="57565"/>
                    <a:pt x="32665" y="58181"/>
                  </a:cubicBezTo>
                  <a:cubicBezTo>
                    <a:pt x="33774" y="59661"/>
                    <a:pt x="35130" y="61017"/>
                    <a:pt x="36609" y="62126"/>
                  </a:cubicBezTo>
                  <a:cubicBezTo>
                    <a:pt x="38705" y="64591"/>
                    <a:pt x="40924" y="66810"/>
                    <a:pt x="43389" y="68782"/>
                  </a:cubicBezTo>
                  <a:cubicBezTo>
                    <a:pt x="43512" y="69029"/>
                    <a:pt x="43636" y="69152"/>
                    <a:pt x="43759" y="69399"/>
                  </a:cubicBezTo>
                  <a:cubicBezTo>
                    <a:pt x="44745" y="70754"/>
                    <a:pt x="46101" y="71987"/>
                    <a:pt x="47457" y="72973"/>
                  </a:cubicBezTo>
                  <a:cubicBezTo>
                    <a:pt x="49675" y="74699"/>
                    <a:pt x="51648" y="76548"/>
                    <a:pt x="53497" y="78520"/>
                  </a:cubicBezTo>
                  <a:cubicBezTo>
                    <a:pt x="55839" y="81109"/>
                    <a:pt x="58304" y="83574"/>
                    <a:pt x="60769" y="86039"/>
                  </a:cubicBezTo>
                  <a:cubicBezTo>
                    <a:pt x="63481" y="88628"/>
                    <a:pt x="65946" y="91463"/>
                    <a:pt x="67919" y="94668"/>
                  </a:cubicBezTo>
                  <a:cubicBezTo>
                    <a:pt x="68781" y="95777"/>
                    <a:pt x="68658" y="97503"/>
                    <a:pt x="67672" y="98489"/>
                  </a:cubicBezTo>
                  <a:cubicBezTo>
                    <a:pt x="66439" y="99845"/>
                    <a:pt x="64837" y="100708"/>
                    <a:pt x="62988" y="100831"/>
                  </a:cubicBezTo>
                  <a:cubicBezTo>
                    <a:pt x="60276" y="100954"/>
                    <a:pt x="57564" y="100831"/>
                    <a:pt x="54853" y="100461"/>
                  </a:cubicBezTo>
                  <a:cubicBezTo>
                    <a:pt x="53004" y="100215"/>
                    <a:pt x="51155" y="99598"/>
                    <a:pt x="49552" y="98612"/>
                  </a:cubicBezTo>
                  <a:cubicBezTo>
                    <a:pt x="48936" y="98242"/>
                    <a:pt x="48196" y="97996"/>
                    <a:pt x="47457" y="97749"/>
                  </a:cubicBezTo>
                  <a:cubicBezTo>
                    <a:pt x="42896" y="96270"/>
                    <a:pt x="38212" y="95038"/>
                    <a:pt x="33898" y="93065"/>
                  </a:cubicBezTo>
                  <a:cubicBezTo>
                    <a:pt x="33405" y="92819"/>
                    <a:pt x="32788" y="92696"/>
                    <a:pt x="32295" y="92449"/>
                  </a:cubicBezTo>
                  <a:cubicBezTo>
                    <a:pt x="31679" y="92326"/>
                    <a:pt x="31063" y="92202"/>
                    <a:pt x="30323" y="92202"/>
                  </a:cubicBezTo>
                  <a:cubicBezTo>
                    <a:pt x="29953" y="92202"/>
                    <a:pt x="29460" y="91463"/>
                    <a:pt x="28844" y="92326"/>
                  </a:cubicBezTo>
                  <a:cubicBezTo>
                    <a:pt x="29337" y="93682"/>
                    <a:pt x="29830" y="95038"/>
                    <a:pt x="30323" y="96393"/>
                  </a:cubicBezTo>
                  <a:cubicBezTo>
                    <a:pt x="30693" y="97010"/>
                    <a:pt x="30816" y="97626"/>
                    <a:pt x="30939" y="98242"/>
                  </a:cubicBezTo>
                  <a:cubicBezTo>
                    <a:pt x="31186" y="99845"/>
                    <a:pt x="31309" y="101324"/>
                    <a:pt x="31432" y="102927"/>
                  </a:cubicBezTo>
                  <a:cubicBezTo>
                    <a:pt x="31679" y="104529"/>
                    <a:pt x="31186" y="106131"/>
                    <a:pt x="30200" y="107487"/>
                  </a:cubicBezTo>
                  <a:cubicBezTo>
                    <a:pt x="28227" y="110199"/>
                    <a:pt x="25639" y="112295"/>
                    <a:pt x="22681" y="113651"/>
                  </a:cubicBezTo>
                  <a:cubicBezTo>
                    <a:pt x="20092" y="114760"/>
                    <a:pt x="17750" y="116609"/>
                    <a:pt x="14915" y="116979"/>
                  </a:cubicBezTo>
                  <a:cubicBezTo>
                    <a:pt x="14668" y="117102"/>
                    <a:pt x="14299" y="117225"/>
                    <a:pt x="14052" y="117472"/>
                  </a:cubicBezTo>
                  <a:cubicBezTo>
                    <a:pt x="10724" y="119321"/>
                    <a:pt x="7149" y="120553"/>
                    <a:pt x="3328" y="121046"/>
                  </a:cubicBezTo>
                  <a:cubicBezTo>
                    <a:pt x="2835" y="121046"/>
                    <a:pt x="2095" y="121046"/>
                    <a:pt x="1972" y="121786"/>
                  </a:cubicBezTo>
                  <a:cubicBezTo>
                    <a:pt x="2095" y="121909"/>
                    <a:pt x="2342" y="122033"/>
                    <a:pt x="2465" y="122156"/>
                  </a:cubicBezTo>
                  <a:cubicBezTo>
                    <a:pt x="3205" y="122526"/>
                    <a:pt x="3821" y="122895"/>
                    <a:pt x="4561" y="123265"/>
                  </a:cubicBezTo>
                  <a:cubicBezTo>
                    <a:pt x="14792" y="128442"/>
                    <a:pt x="23420" y="136208"/>
                    <a:pt x="29830" y="145823"/>
                  </a:cubicBezTo>
                  <a:cubicBezTo>
                    <a:pt x="32049" y="148904"/>
                    <a:pt x="31925" y="149028"/>
                    <a:pt x="29707" y="152356"/>
                  </a:cubicBezTo>
                  <a:cubicBezTo>
                    <a:pt x="29583" y="152602"/>
                    <a:pt x="29337" y="152849"/>
                    <a:pt x="29214" y="153219"/>
                  </a:cubicBezTo>
                  <a:cubicBezTo>
                    <a:pt x="27734" y="155684"/>
                    <a:pt x="25762" y="158026"/>
                    <a:pt x="23543" y="159875"/>
                  </a:cubicBezTo>
                  <a:cubicBezTo>
                    <a:pt x="23174" y="160245"/>
                    <a:pt x="23050" y="160491"/>
                    <a:pt x="22804" y="160861"/>
                  </a:cubicBezTo>
                  <a:cubicBezTo>
                    <a:pt x="23420" y="160861"/>
                    <a:pt x="24037" y="160738"/>
                    <a:pt x="24653" y="160738"/>
                  </a:cubicBezTo>
                  <a:cubicBezTo>
                    <a:pt x="32418" y="158765"/>
                    <a:pt x="40554" y="158149"/>
                    <a:pt x="48443" y="159012"/>
                  </a:cubicBezTo>
                  <a:cubicBezTo>
                    <a:pt x="52634" y="159258"/>
                    <a:pt x="56702" y="159998"/>
                    <a:pt x="60893" y="160245"/>
                  </a:cubicBezTo>
                  <a:cubicBezTo>
                    <a:pt x="68535" y="160984"/>
                    <a:pt x="76177" y="162094"/>
                    <a:pt x="83696" y="163573"/>
                  </a:cubicBezTo>
                  <a:cubicBezTo>
                    <a:pt x="85299" y="163819"/>
                    <a:pt x="86901" y="164312"/>
                    <a:pt x="88380" y="164929"/>
                  </a:cubicBezTo>
                  <a:cubicBezTo>
                    <a:pt x="90969" y="166038"/>
                    <a:pt x="93434" y="167271"/>
                    <a:pt x="95900" y="168380"/>
                  </a:cubicBezTo>
                  <a:cubicBezTo>
                    <a:pt x="99474" y="169859"/>
                    <a:pt x="102063" y="173064"/>
                    <a:pt x="102926" y="176885"/>
                  </a:cubicBezTo>
                  <a:cubicBezTo>
                    <a:pt x="103542" y="179227"/>
                    <a:pt x="103912" y="181693"/>
                    <a:pt x="104405" y="184035"/>
                  </a:cubicBezTo>
                  <a:cubicBezTo>
                    <a:pt x="104651" y="184774"/>
                    <a:pt x="104775" y="185514"/>
                    <a:pt x="105144" y="186747"/>
                  </a:cubicBezTo>
                  <a:cubicBezTo>
                    <a:pt x="106007" y="185884"/>
                    <a:pt x="106624" y="185391"/>
                    <a:pt x="107240" y="184651"/>
                  </a:cubicBezTo>
                  <a:cubicBezTo>
                    <a:pt x="108472" y="183295"/>
                    <a:pt x="109705" y="181939"/>
                    <a:pt x="110815" y="180460"/>
                  </a:cubicBezTo>
                  <a:cubicBezTo>
                    <a:pt x="113526" y="177132"/>
                    <a:pt x="117101" y="174667"/>
                    <a:pt x="119320" y="170969"/>
                  </a:cubicBezTo>
                  <a:cubicBezTo>
                    <a:pt x="119443" y="170599"/>
                    <a:pt x="119813" y="170476"/>
                    <a:pt x="120059" y="170229"/>
                  </a:cubicBezTo>
                  <a:cubicBezTo>
                    <a:pt x="122525" y="167764"/>
                    <a:pt x="125113" y="165422"/>
                    <a:pt x="127455" y="162956"/>
                  </a:cubicBezTo>
                  <a:cubicBezTo>
                    <a:pt x="130414" y="159752"/>
                    <a:pt x="133742" y="157040"/>
                    <a:pt x="137316" y="154698"/>
                  </a:cubicBezTo>
                  <a:cubicBezTo>
                    <a:pt x="138672" y="153835"/>
                    <a:pt x="138795" y="153958"/>
                    <a:pt x="140398" y="155191"/>
                  </a:cubicBezTo>
                  <a:cubicBezTo>
                    <a:pt x="140644" y="155437"/>
                    <a:pt x="140891" y="155561"/>
                    <a:pt x="141137" y="155807"/>
                  </a:cubicBezTo>
                  <a:cubicBezTo>
                    <a:pt x="144342" y="157286"/>
                    <a:pt x="147054" y="159752"/>
                    <a:pt x="148780" y="162833"/>
                  </a:cubicBezTo>
                  <a:cubicBezTo>
                    <a:pt x="149150" y="163203"/>
                    <a:pt x="149519" y="163696"/>
                    <a:pt x="149889" y="164066"/>
                  </a:cubicBezTo>
                  <a:cubicBezTo>
                    <a:pt x="151245" y="165792"/>
                    <a:pt x="152601" y="167394"/>
                    <a:pt x="153834" y="169243"/>
                  </a:cubicBezTo>
                  <a:cubicBezTo>
                    <a:pt x="157532" y="174297"/>
                    <a:pt x="160983" y="179597"/>
                    <a:pt x="164681" y="184528"/>
                  </a:cubicBezTo>
                  <a:cubicBezTo>
                    <a:pt x="167639" y="188842"/>
                    <a:pt x="169981" y="193649"/>
                    <a:pt x="171584" y="198703"/>
                  </a:cubicBezTo>
                  <a:cubicBezTo>
                    <a:pt x="171830" y="200059"/>
                    <a:pt x="172323" y="201292"/>
                    <a:pt x="173186" y="202524"/>
                  </a:cubicBezTo>
                  <a:cubicBezTo>
                    <a:pt x="177254" y="202031"/>
                    <a:pt x="180829" y="199566"/>
                    <a:pt x="182554" y="19586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968167" y="1867817"/>
              <a:ext cx="47603" cy="55288"/>
            </a:xfrm>
            <a:custGeom>
              <a:avLst/>
              <a:gdLst/>
              <a:ahLst/>
              <a:cxnLst/>
              <a:rect l="l" t="t" r="r" b="b"/>
              <a:pathLst>
                <a:path w="3822" h="4439" extrusionOk="0">
                  <a:moveTo>
                    <a:pt x="617" y="370"/>
                  </a:moveTo>
                  <a:cubicBezTo>
                    <a:pt x="124" y="740"/>
                    <a:pt x="1" y="1356"/>
                    <a:pt x="370" y="1849"/>
                  </a:cubicBezTo>
                  <a:cubicBezTo>
                    <a:pt x="740" y="2589"/>
                    <a:pt x="1356" y="3452"/>
                    <a:pt x="2096" y="4068"/>
                  </a:cubicBezTo>
                  <a:cubicBezTo>
                    <a:pt x="2712" y="4438"/>
                    <a:pt x="3452" y="4192"/>
                    <a:pt x="3698" y="3452"/>
                  </a:cubicBezTo>
                  <a:cubicBezTo>
                    <a:pt x="3822" y="2343"/>
                    <a:pt x="2712" y="1356"/>
                    <a:pt x="1973" y="617"/>
                  </a:cubicBezTo>
                  <a:cubicBezTo>
                    <a:pt x="1603" y="124"/>
                    <a:pt x="987" y="1"/>
                    <a:pt x="617" y="37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8018834" y="1806402"/>
              <a:ext cx="24574" cy="30726"/>
            </a:xfrm>
            <a:custGeom>
              <a:avLst/>
              <a:gdLst/>
              <a:ahLst/>
              <a:cxnLst/>
              <a:rect l="l" t="t" r="r" b="b"/>
              <a:pathLst>
                <a:path w="1973" h="2467" extrusionOk="0">
                  <a:moveTo>
                    <a:pt x="370" y="1234"/>
                  </a:moveTo>
                  <a:lnTo>
                    <a:pt x="493" y="1727"/>
                  </a:lnTo>
                  <a:cubicBezTo>
                    <a:pt x="863" y="2466"/>
                    <a:pt x="1972" y="2096"/>
                    <a:pt x="1726" y="1357"/>
                  </a:cubicBezTo>
                  <a:lnTo>
                    <a:pt x="1479" y="741"/>
                  </a:lnTo>
                  <a:cubicBezTo>
                    <a:pt x="1110" y="1"/>
                    <a:pt x="0" y="371"/>
                    <a:pt x="370" y="123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743031" y="2560216"/>
              <a:ext cx="59896" cy="30726"/>
            </a:xfrm>
            <a:custGeom>
              <a:avLst/>
              <a:gdLst/>
              <a:ahLst/>
              <a:cxnLst/>
              <a:rect l="l" t="t" r="r" b="b"/>
              <a:pathLst>
                <a:path w="4809" h="2467" extrusionOk="0">
                  <a:moveTo>
                    <a:pt x="2959" y="987"/>
                  </a:moveTo>
                  <a:cubicBezTo>
                    <a:pt x="2343" y="740"/>
                    <a:pt x="1726" y="617"/>
                    <a:pt x="1110" y="371"/>
                  </a:cubicBezTo>
                  <a:cubicBezTo>
                    <a:pt x="494" y="1"/>
                    <a:pt x="1" y="1110"/>
                    <a:pt x="740" y="1357"/>
                  </a:cubicBezTo>
                  <a:cubicBezTo>
                    <a:pt x="1357" y="1603"/>
                    <a:pt x="1850" y="1850"/>
                    <a:pt x="2466" y="1973"/>
                  </a:cubicBezTo>
                  <a:cubicBezTo>
                    <a:pt x="3082" y="2220"/>
                    <a:pt x="3699" y="2343"/>
                    <a:pt x="4192" y="2466"/>
                  </a:cubicBezTo>
                  <a:cubicBezTo>
                    <a:pt x="4685" y="2466"/>
                    <a:pt x="4808" y="1973"/>
                    <a:pt x="4562" y="1727"/>
                  </a:cubicBezTo>
                  <a:cubicBezTo>
                    <a:pt x="4068" y="1357"/>
                    <a:pt x="3575" y="1110"/>
                    <a:pt x="2959" y="98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778341" y="2549479"/>
              <a:ext cx="61428" cy="23029"/>
            </a:xfrm>
            <a:custGeom>
              <a:avLst/>
              <a:gdLst/>
              <a:ahLst/>
              <a:cxnLst/>
              <a:rect l="l" t="t" r="r" b="b"/>
              <a:pathLst>
                <a:path w="4932" h="1849" extrusionOk="0">
                  <a:moveTo>
                    <a:pt x="3945" y="493"/>
                  </a:moveTo>
                  <a:cubicBezTo>
                    <a:pt x="2836" y="493"/>
                    <a:pt x="1727" y="370"/>
                    <a:pt x="617" y="0"/>
                  </a:cubicBezTo>
                  <a:cubicBezTo>
                    <a:pt x="247" y="0"/>
                    <a:pt x="1" y="493"/>
                    <a:pt x="247" y="616"/>
                  </a:cubicBezTo>
                  <a:cubicBezTo>
                    <a:pt x="1357" y="1479"/>
                    <a:pt x="2836" y="1849"/>
                    <a:pt x="4192" y="1726"/>
                  </a:cubicBezTo>
                  <a:cubicBezTo>
                    <a:pt x="4931" y="1479"/>
                    <a:pt x="4685" y="493"/>
                    <a:pt x="3945" y="49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832084" y="2484987"/>
              <a:ext cx="29182" cy="23042"/>
            </a:xfrm>
            <a:custGeom>
              <a:avLst/>
              <a:gdLst/>
              <a:ahLst/>
              <a:cxnLst/>
              <a:rect l="l" t="t" r="r" b="b"/>
              <a:pathLst>
                <a:path w="2343" h="1850" extrusionOk="0">
                  <a:moveTo>
                    <a:pt x="986" y="124"/>
                  </a:moveTo>
                  <a:cubicBezTo>
                    <a:pt x="370" y="1"/>
                    <a:pt x="0" y="864"/>
                    <a:pt x="493" y="1234"/>
                  </a:cubicBezTo>
                  <a:cubicBezTo>
                    <a:pt x="986" y="1357"/>
                    <a:pt x="1726" y="1850"/>
                    <a:pt x="2219" y="1480"/>
                  </a:cubicBezTo>
                  <a:cubicBezTo>
                    <a:pt x="2342" y="1480"/>
                    <a:pt x="2342" y="1357"/>
                    <a:pt x="2342" y="1110"/>
                  </a:cubicBezTo>
                  <a:cubicBezTo>
                    <a:pt x="2219" y="494"/>
                    <a:pt x="1479" y="371"/>
                    <a:pt x="986" y="12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269628" y="1559232"/>
              <a:ext cx="42995" cy="36854"/>
            </a:xfrm>
            <a:custGeom>
              <a:avLst/>
              <a:gdLst/>
              <a:ahLst/>
              <a:cxnLst/>
              <a:rect l="l" t="t" r="r" b="b"/>
              <a:pathLst>
                <a:path w="3452" h="2959" extrusionOk="0">
                  <a:moveTo>
                    <a:pt x="740" y="124"/>
                  </a:moveTo>
                  <a:cubicBezTo>
                    <a:pt x="0" y="124"/>
                    <a:pt x="0" y="1233"/>
                    <a:pt x="740" y="1356"/>
                  </a:cubicBezTo>
                  <a:lnTo>
                    <a:pt x="740" y="1356"/>
                  </a:lnTo>
                  <a:lnTo>
                    <a:pt x="740" y="1356"/>
                  </a:lnTo>
                  <a:cubicBezTo>
                    <a:pt x="863" y="1479"/>
                    <a:pt x="863" y="1603"/>
                    <a:pt x="986" y="1603"/>
                  </a:cubicBezTo>
                  <a:cubicBezTo>
                    <a:pt x="1110" y="1973"/>
                    <a:pt x="1356" y="2219"/>
                    <a:pt x="1603" y="2466"/>
                  </a:cubicBezTo>
                  <a:cubicBezTo>
                    <a:pt x="1849" y="2589"/>
                    <a:pt x="2096" y="2835"/>
                    <a:pt x="2466" y="2835"/>
                  </a:cubicBezTo>
                  <a:cubicBezTo>
                    <a:pt x="2835" y="2959"/>
                    <a:pt x="3328" y="2589"/>
                    <a:pt x="3452" y="2219"/>
                  </a:cubicBezTo>
                  <a:cubicBezTo>
                    <a:pt x="3452" y="1479"/>
                    <a:pt x="2835" y="1110"/>
                    <a:pt x="2342" y="617"/>
                  </a:cubicBezTo>
                  <a:cubicBezTo>
                    <a:pt x="1973" y="247"/>
                    <a:pt x="1356" y="0"/>
                    <a:pt x="740" y="12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77301" y="1576121"/>
              <a:ext cx="12" cy="1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289581" y="1507033"/>
              <a:ext cx="32258" cy="33790"/>
            </a:xfrm>
            <a:custGeom>
              <a:avLst/>
              <a:gdLst/>
              <a:ahLst/>
              <a:cxnLst/>
              <a:rect l="l" t="t" r="r" b="b"/>
              <a:pathLst>
                <a:path w="2590" h="2713" extrusionOk="0">
                  <a:moveTo>
                    <a:pt x="124" y="986"/>
                  </a:moveTo>
                  <a:cubicBezTo>
                    <a:pt x="371" y="1849"/>
                    <a:pt x="864" y="2712"/>
                    <a:pt x="1850" y="2589"/>
                  </a:cubicBezTo>
                  <a:cubicBezTo>
                    <a:pt x="2343" y="2466"/>
                    <a:pt x="2589" y="1973"/>
                    <a:pt x="2343" y="1479"/>
                  </a:cubicBezTo>
                  <a:cubicBezTo>
                    <a:pt x="1973" y="1110"/>
                    <a:pt x="1603" y="986"/>
                    <a:pt x="1233" y="493"/>
                  </a:cubicBezTo>
                  <a:cubicBezTo>
                    <a:pt x="987" y="0"/>
                    <a:pt x="1" y="247"/>
                    <a:pt x="124" y="98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1854668" y="3750429"/>
            <a:ext cx="655871" cy="682188"/>
            <a:chOff x="5960060" y="690272"/>
            <a:chExt cx="2453349" cy="2545478"/>
          </a:xfrm>
        </p:grpSpPr>
        <p:sp>
          <p:nvSpPr>
            <p:cNvPr id="91" name="Google Shape;91;p2"/>
            <p:cNvSpPr/>
            <p:nvPr/>
          </p:nvSpPr>
          <p:spPr>
            <a:xfrm>
              <a:off x="5984621" y="722518"/>
              <a:ext cx="2405758" cy="2490203"/>
            </a:xfrm>
            <a:custGeom>
              <a:avLst/>
              <a:gdLst/>
              <a:ahLst/>
              <a:cxnLst/>
              <a:rect l="l" t="t" r="r" b="b"/>
              <a:pathLst>
                <a:path w="193156" h="199936" extrusionOk="0">
                  <a:moveTo>
                    <a:pt x="180582" y="193279"/>
                  </a:moveTo>
                  <a:cubicBezTo>
                    <a:pt x="178857" y="196977"/>
                    <a:pt x="175282" y="199566"/>
                    <a:pt x="171091" y="199935"/>
                  </a:cubicBezTo>
                  <a:cubicBezTo>
                    <a:pt x="170351" y="198703"/>
                    <a:pt x="169858" y="197470"/>
                    <a:pt x="169612" y="196114"/>
                  </a:cubicBezTo>
                  <a:cubicBezTo>
                    <a:pt x="167886" y="191060"/>
                    <a:pt x="165544" y="186376"/>
                    <a:pt x="162586" y="181939"/>
                  </a:cubicBezTo>
                  <a:cubicBezTo>
                    <a:pt x="158888" y="177008"/>
                    <a:pt x="155436" y="171708"/>
                    <a:pt x="151862" y="166654"/>
                  </a:cubicBezTo>
                  <a:cubicBezTo>
                    <a:pt x="150629" y="164805"/>
                    <a:pt x="149150" y="163203"/>
                    <a:pt x="147794" y="161477"/>
                  </a:cubicBezTo>
                  <a:cubicBezTo>
                    <a:pt x="147424" y="161107"/>
                    <a:pt x="147054" y="160614"/>
                    <a:pt x="146685" y="160244"/>
                  </a:cubicBezTo>
                  <a:cubicBezTo>
                    <a:pt x="144959" y="157163"/>
                    <a:pt x="142247" y="154697"/>
                    <a:pt x="139042" y="153218"/>
                  </a:cubicBezTo>
                  <a:cubicBezTo>
                    <a:pt x="138796" y="152972"/>
                    <a:pt x="138549" y="152848"/>
                    <a:pt x="138303" y="152602"/>
                  </a:cubicBezTo>
                  <a:cubicBezTo>
                    <a:pt x="136823" y="151369"/>
                    <a:pt x="136700" y="151246"/>
                    <a:pt x="135221" y="152109"/>
                  </a:cubicBezTo>
                  <a:cubicBezTo>
                    <a:pt x="131646" y="154451"/>
                    <a:pt x="128442" y="157286"/>
                    <a:pt x="125483" y="160367"/>
                  </a:cubicBezTo>
                  <a:cubicBezTo>
                    <a:pt x="123018" y="162833"/>
                    <a:pt x="120429" y="165175"/>
                    <a:pt x="117964" y="167640"/>
                  </a:cubicBezTo>
                  <a:cubicBezTo>
                    <a:pt x="117718" y="167887"/>
                    <a:pt x="117348" y="168010"/>
                    <a:pt x="117224" y="168380"/>
                  </a:cubicBezTo>
                  <a:cubicBezTo>
                    <a:pt x="115129" y="172078"/>
                    <a:pt x="111431" y="174543"/>
                    <a:pt x="108843" y="177871"/>
                  </a:cubicBezTo>
                  <a:cubicBezTo>
                    <a:pt x="107610" y="179473"/>
                    <a:pt x="106377" y="180706"/>
                    <a:pt x="105145" y="182062"/>
                  </a:cubicBezTo>
                  <a:cubicBezTo>
                    <a:pt x="104652" y="182802"/>
                    <a:pt x="104035" y="183295"/>
                    <a:pt x="103049" y="184158"/>
                  </a:cubicBezTo>
                  <a:cubicBezTo>
                    <a:pt x="102803" y="183048"/>
                    <a:pt x="102556" y="182185"/>
                    <a:pt x="102433" y="181446"/>
                  </a:cubicBezTo>
                  <a:cubicBezTo>
                    <a:pt x="101940" y="179104"/>
                    <a:pt x="101570" y="176638"/>
                    <a:pt x="100830" y="174296"/>
                  </a:cubicBezTo>
                  <a:cubicBezTo>
                    <a:pt x="99967" y="170475"/>
                    <a:pt x="97379" y="167394"/>
                    <a:pt x="93928" y="165791"/>
                  </a:cubicBezTo>
                  <a:cubicBezTo>
                    <a:pt x="91339" y="164682"/>
                    <a:pt x="88874" y="163449"/>
                    <a:pt x="86408" y="162340"/>
                  </a:cubicBezTo>
                  <a:cubicBezTo>
                    <a:pt x="84806" y="161723"/>
                    <a:pt x="83327" y="161354"/>
                    <a:pt x="81601" y="160984"/>
                  </a:cubicBezTo>
                  <a:cubicBezTo>
                    <a:pt x="74082" y="159505"/>
                    <a:pt x="66563" y="158395"/>
                    <a:pt x="58921" y="157656"/>
                  </a:cubicBezTo>
                  <a:cubicBezTo>
                    <a:pt x="54730" y="157286"/>
                    <a:pt x="50539" y="156669"/>
                    <a:pt x="46471" y="156300"/>
                  </a:cubicBezTo>
                  <a:cubicBezTo>
                    <a:pt x="38459" y="155560"/>
                    <a:pt x="30446" y="156176"/>
                    <a:pt x="22681" y="158149"/>
                  </a:cubicBezTo>
                  <a:cubicBezTo>
                    <a:pt x="22065" y="158149"/>
                    <a:pt x="21448" y="158272"/>
                    <a:pt x="20832" y="158272"/>
                  </a:cubicBezTo>
                  <a:cubicBezTo>
                    <a:pt x="21078" y="157902"/>
                    <a:pt x="21202" y="157656"/>
                    <a:pt x="21571" y="157286"/>
                  </a:cubicBezTo>
                  <a:cubicBezTo>
                    <a:pt x="23790" y="155437"/>
                    <a:pt x="25762" y="153095"/>
                    <a:pt x="27365" y="150630"/>
                  </a:cubicBezTo>
                  <a:cubicBezTo>
                    <a:pt x="27488" y="150260"/>
                    <a:pt x="27611" y="150013"/>
                    <a:pt x="27858" y="149767"/>
                  </a:cubicBezTo>
                  <a:cubicBezTo>
                    <a:pt x="30077" y="146439"/>
                    <a:pt x="30200" y="146315"/>
                    <a:pt x="27858" y="143234"/>
                  </a:cubicBezTo>
                  <a:cubicBezTo>
                    <a:pt x="21448" y="133619"/>
                    <a:pt x="12820" y="125977"/>
                    <a:pt x="2589" y="120676"/>
                  </a:cubicBezTo>
                  <a:cubicBezTo>
                    <a:pt x="1849" y="120430"/>
                    <a:pt x="1233" y="120060"/>
                    <a:pt x="493" y="119690"/>
                  </a:cubicBezTo>
                  <a:cubicBezTo>
                    <a:pt x="247" y="119567"/>
                    <a:pt x="123" y="119444"/>
                    <a:pt x="0" y="119197"/>
                  </a:cubicBezTo>
                  <a:cubicBezTo>
                    <a:pt x="123" y="118457"/>
                    <a:pt x="863" y="118581"/>
                    <a:pt x="1233" y="118581"/>
                  </a:cubicBezTo>
                  <a:cubicBezTo>
                    <a:pt x="5054" y="118088"/>
                    <a:pt x="8752" y="116855"/>
                    <a:pt x="12080" y="115006"/>
                  </a:cubicBezTo>
                  <a:cubicBezTo>
                    <a:pt x="12327" y="114759"/>
                    <a:pt x="12573" y="114636"/>
                    <a:pt x="12943" y="114513"/>
                  </a:cubicBezTo>
                  <a:cubicBezTo>
                    <a:pt x="15778" y="114143"/>
                    <a:pt x="18120" y="112294"/>
                    <a:pt x="20585" y="111062"/>
                  </a:cubicBezTo>
                  <a:cubicBezTo>
                    <a:pt x="23667" y="109706"/>
                    <a:pt x="26255" y="107610"/>
                    <a:pt x="28228" y="105022"/>
                  </a:cubicBezTo>
                  <a:cubicBezTo>
                    <a:pt x="29214" y="103666"/>
                    <a:pt x="29584" y="102063"/>
                    <a:pt x="29460" y="100461"/>
                  </a:cubicBezTo>
                  <a:cubicBezTo>
                    <a:pt x="29337" y="98858"/>
                    <a:pt x="29214" y="97379"/>
                    <a:pt x="28967" y="95777"/>
                  </a:cubicBezTo>
                  <a:cubicBezTo>
                    <a:pt x="28844" y="95160"/>
                    <a:pt x="28598" y="94544"/>
                    <a:pt x="28351" y="93928"/>
                  </a:cubicBezTo>
                  <a:cubicBezTo>
                    <a:pt x="27858" y="92572"/>
                    <a:pt x="27242" y="91093"/>
                    <a:pt x="26872" y="89860"/>
                  </a:cubicBezTo>
                  <a:cubicBezTo>
                    <a:pt x="27488" y="88997"/>
                    <a:pt x="27981" y="89613"/>
                    <a:pt x="28351" y="89737"/>
                  </a:cubicBezTo>
                  <a:cubicBezTo>
                    <a:pt x="28967" y="89737"/>
                    <a:pt x="29707" y="89860"/>
                    <a:pt x="30323" y="89983"/>
                  </a:cubicBezTo>
                  <a:cubicBezTo>
                    <a:pt x="30816" y="90107"/>
                    <a:pt x="31309" y="90353"/>
                    <a:pt x="31802" y="90600"/>
                  </a:cubicBezTo>
                  <a:cubicBezTo>
                    <a:pt x="36240" y="92449"/>
                    <a:pt x="40924" y="93681"/>
                    <a:pt x="45485" y="95284"/>
                  </a:cubicBezTo>
                  <a:cubicBezTo>
                    <a:pt x="46224" y="95407"/>
                    <a:pt x="46964" y="95777"/>
                    <a:pt x="47580" y="96147"/>
                  </a:cubicBezTo>
                  <a:cubicBezTo>
                    <a:pt x="49183" y="97009"/>
                    <a:pt x="51032" y="97626"/>
                    <a:pt x="52881" y="97872"/>
                  </a:cubicBezTo>
                  <a:cubicBezTo>
                    <a:pt x="55592" y="98242"/>
                    <a:pt x="58304" y="98489"/>
                    <a:pt x="61016" y="98365"/>
                  </a:cubicBezTo>
                  <a:cubicBezTo>
                    <a:pt x="62742" y="98242"/>
                    <a:pt x="64467" y="97379"/>
                    <a:pt x="65577" y="96023"/>
                  </a:cubicBezTo>
                  <a:cubicBezTo>
                    <a:pt x="66686" y="94914"/>
                    <a:pt x="66686" y="93311"/>
                    <a:pt x="65823" y="92079"/>
                  </a:cubicBezTo>
                  <a:cubicBezTo>
                    <a:pt x="63851" y="88997"/>
                    <a:pt x="61509" y="86039"/>
                    <a:pt x="58797" y="83574"/>
                  </a:cubicBezTo>
                  <a:cubicBezTo>
                    <a:pt x="56332" y="81108"/>
                    <a:pt x="53867" y="78643"/>
                    <a:pt x="51525" y="76054"/>
                  </a:cubicBezTo>
                  <a:cubicBezTo>
                    <a:pt x="49676" y="74082"/>
                    <a:pt x="47703" y="72110"/>
                    <a:pt x="45485" y="70507"/>
                  </a:cubicBezTo>
                  <a:cubicBezTo>
                    <a:pt x="44006" y="69521"/>
                    <a:pt x="42773" y="68289"/>
                    <a:pt x="41787" y="66810"/>
                  </a:cubicBezTo>
                  <a:cubicBezTo>
                    <a:pt x="41664" y="66686"/>
                    <a:pt x="41540" y="66440"/>
                    <a:pt x="41294" y="66316"/>
                  </a:cubicBezTo>
                  <a:cubicBezTo>
                    <a:pt x="38952" y="64221"/>
                    <a:pt x="36610" y="62002"/>
                    <a:pt x="34514" y="59660"/>
                  </a:cubicBezTo>
                  <a:cubicBezTo>
                    <a:pt x="33158" y="58428"/>
                    <a:pt x="31802" y="57195"/>
                    <a:pt x="30570" y="55716"/>
                  </a:cubicBezTo>
                  <a:cubicBezTo>
                    <a:pt x="30077" y="55099"/>
                    <a:pt x="29460" y="54483"/>
                    <a:pt x="28721" y="53990"/>
                  </a:cubicBezTo>
                  <a:lnTo>
                    <a:pt x="21695" y="48073"/>
                  </a:lnTo>
                  <a:cubicBezTo>
                    <a:pt x="21448" y="47703"/>
                    <a:pt x="21325" y="47457"/>
                    <a:pt x="21202" y="47087"/>
                  </a:cubicBezTo>
                  <a:cubicBezTo>
                    <a:pt x="23174" y="46594"/>
                    <a:pt x="25393" y="46471"/>
                    <a:pt x="27488" y="46594"/>
                  </a:cubicBezTo>
                  <a:cubicBezTo>
                    <a:pt x="29584" y="46841"/>
                    <a:pt x="31679" y="46594"/>
                    <a:pt x="33651" y="45978"/>
                  </a:cubicBezTo>
                  <a:cubicBezTo>
                    <a:pt x="34268" y="45855"/>
                    <a:pt x="34884" y="45731"/>
                    <a:pt x="35500" y="45855"/>
                  </a:cubicBezTo>
                  <a:cubicBezTo>
                    <a:pt x="38459" y="45855"/>
                    <a:pt x="41294" y="44499"/>
                    <a:pt x="43266" y="42403"/>
                  </a:cubicBezTo>
                  <a:cubicBezTo>
                    <a:pt x="44006" y="41664"/>
                    <a:pt x="44499" y="40677"/>
                    <a:pt x="44499" y="39691"/>
                  </a:cubicBezTo>
                  <a:cubicBezTo>
                    <a:pt x="44622" y="38705"/>
                    <a:pt x="44868" y="37719"/>
                    <a:pt x="44868" y="36733"/>
                  </a:cubicBezTo>
                  <a:cubicBezTo>
                    <a:pt x="45238" y="31802"/>
                    <a:pt x="45115" y="26872"/>
                    <a:pt x="44499" y="22064"/>
                  </a:cubicBezTo>
                  <a:cubicBezTo>
                    <a:pt x="44129" y="19969"/>
                    <a:pt x="44252" y="17873"/>
                    <a:pt x="43759" y="15901"/>
                  </a:cubicBezTo>
                  <a:cubicBezTo>
                    <a:pt x="43019" y="12203"/>
                    <a:pt x="42033" y="8752"/>
                    <a:pt x="41170" y="5177"/>
                  </a:cubicBezTo>
                  <a:cubicBezTo>
                    <a:pt x="41047" y="4931"/>
                    <a:pt x="41047" y="4561"/>
                    <a:pt x="40924" y="3821"/>
                  </a:cubicBezTo>
                  <a:cubicBezTo>
                    <a:pt x="41294" y="4068"/>
                    <a:pt x="41664" y="4191"/>
                    <a:pt x="42033" y="4438"/>
                  </a:cubicBezTo>
                  <a:cubicBezTo>
                    <a:pt x="43759" y="5547"/>
                    <a:pt x="45361" y="6780"/>
                    <a:pt x="47087" y="8012"/>
                  </a:cubicBezTo>
                  <a:cubicBezTo>
                    <a:pt x="47827" y="8505"/>
                    <a:pt x="48566" y="8998"/>
                    <a:pt x="49306" y="9491"/>
                  </a:cubicBezTo>
                  <a:cubicBezTo>
                    <a:pt x="55839" y="13436"/>
                    <a:pt x="62865" y="16518"/>
                    <a:pt x="70261" y="18736"/>
                  </a:cubicBezTo>
                  <a:lnTo>
                    <a:pt x="71247" y="18983"/>
                  </a:lnTo>
                  <a:cubicBezTo>
                    <a:pt x="73096" y="19599"/>
                    <a:pt x="75068" y="20092"/>
                    <a:pt x="76917" y="18983"/>
                  </a:cubicBezTo>
                  <a:cubicBezTo>
                    <a:pt x="79382" y="17750"/>
                    <a:pt x="81231" y="15778"/>
                    <a:pt x="82217" y="13313"/>
                  </a:cubicBezTo>
                  <a:cubicBezTo>
                    <a:pt x="82464" y="12573"/>
                    <a:pt x="82710" y="11833"/>
                    <a:pt x="83204" y="11217"/>
                  </a:cubicBezTo>
                  <a:cubicBezTo>
                    <a:pt x="84313" y="9738"/>
                    <a:pt x="85299" y="7889"/>
                    <a:pt x="85669" y="6040"/>
                  </a:cubicBezTo>
                  <a:cubicBezTo>
                    <a:pt x="86408" y="3945"/>
                    <a:pt x="87271" y="1849"/>
                    <a:pt x="88381" y="0"/>
                  </a:cubicBezTo>
                  <a:cubicBezTo>
                    <a:pt x="89243" y="1233"/>
                    <a:pt x="89860" y="2465"/>
                    <a:pt x="90353" y="3945"/>
                  </a:cubicBezTo>
                  <a:cubicBezTo>
                    <a:pt x="90846" y="5300"/>
                    <a:pt x="91216" y="6656"/>
                    <a:pt x="91709" y="8012"/>
                  </a:cubicBezTo>
                  <a:cubicBezTo>
                    <a:pt x="92202" y="9861"/>
                    <a:pt x="92941" y="11710"/>
                    <a:pt x="94051" y="13313"/>
                  </a:cubicBezTo>
                  <a:cubicBezTo>
                    <a:pt x="94421" y="14052"/>
                    <a:pt x="94667" y="14669"/>
                    <a:pt x="94914" y="15408"/>
                  </a:cubicBezTo>
                  <a:cubicBezTo>
                    <a:pt x="95653" y="17011"/>
                    <a:pt x="96516" y="18490"/>
                    <a:pt x="97256" y="20215"/>
                  </a:cubicBezTo>
                  <a:cubicBezTo>
                    <a:pt x="98735" y="23667"/>
                    <a:pt x="100337" y="27118"/>
                    <a:pt x="101816" y="30693"/>
                  </a:cubicBezTo>
                  <a:cubicBezTo>
                    <a:pt x="102803" y="32912"/>
                    <a:pt x="103542" y="35254"/>
                    <a:pt x="104528" y="37349"/>
                  </a:cubicBezTo>
                  <a:cubicBezTo>
                    <a:pt x="106747" y="42280"/>
                    <a:pt x="108966" y="47087"/>
                    <a:pt x="111431" y="51894"/>
                  </a:cubicBezTo>
                  <a:cubicBezTo>
                    <a:pt x="112664" y="53990"/>
                    <a:pt x="114020" y="55962"/>
                    <a:pt x="115499" y="57811"/>
                  </a:cubicBezTo>
                  <a:cubicBezTo>
                    <a:pt x="116485" y="59044"/>
                    <a:pt x="118087" y="59290"/>
                    <a:pt x="119443" y="58551"/>
                  </a:cubicBezTo>
                  <a:cubicBezTo>
                    <a:pt x="121292" y="57688"/>
                    <a:pt x="122771" y="55962"/>
                    <a:pt x="123388" y="53867"/>
                  </a:cubicBezTo>
                  <a:cubicBezTo>
                    <a:pt x="124127" y="51401"/>
                    <a:pt x="124744" y="48813"/>
                    <a:pt x="125360" y="46348"/>
                  </a:cubicBezTo>
                  <a:cubicBezTo>
                    <a:pt x="125483" y="45608"/>
                    <a:pt x="125606" y="44745"/>
                    <a:pt x="125483" y="44006"/>
                  </a:cubicBezTo>
                  <a:cubicBezTo>
                    <a:pt x="125113" y="39691"/>
                    <a:pt x="125237" y="35377"/>
                    <a:pt x="125730" y="30939"/>
                  </a:cubicBezTo>
                  <a:cubicBezTo>
                    <a:pt x="125730" y="29830"/>
                    <a:pt x="125730" y="28597"/>
                    <a:pt x="125730" y="27365"/>
                  </a:cubicBezTo>
                  <a:cubicBezTo>
                    <a:pt x="125483" y="24900"/>
                    <a:pt x="125606" y="22434"/>
                    <a:pt x="126223" y="19969"/>
                  </a:cubicBezTo>
                  <a:cubicBezTo>
                    <a:pt x="127086" y="20462"/>
                    <a:pt x="127825" y="21078"/>
                    <a:pt x="128565" y="21695"/>
                  </a:cubicBezTo>
                  <a:cubicBezTo>
                    <a:pt x="130290" y="23174"/>
                    <a:pt x="132139" y="24530"/>
                    <a:pt x="134112" y="25516"/>
                  </a:cubicBezTo>
                  <a:cubicBezTo>
                    <a:pt x="137810" y="27735"/>
                    <a:pt x="141014" y="26872"/>
                    <a:pt x="144219" y="24900"/>
                  </a:cubicBezTo>
                  <a:cubicBezTo>
                    <a:pt x="146438" y="23913"/>
                    <a:pt x="148287" y="22311"/>
                    <a:pt x="149766" y="20339"/>
                  </a:cubicBezTo>
                  <a:cubicBezTo>
                    <a:pt x="153218" y="17873"/>
                    <a:pt x="155436" y="14299"/>
                    <a:pt x="158518" y="11464"/>
                  </a:cubicBezTo>
                  <a:cubicBezTo>
                    <a:pt x="159874" y="10108"/>
                    <a:pt x="160860" y="8629"/>
                    <a:pt x="161846" y="7026"/>
                  </a:cubicBezTo>
                  <a:cubicBezTo>
                    <a:pt x="162216" y="6287"/>
                    <a:pt x="162709" y="5547"/>
                    <a:pt x="163079" y="4807"/>
                  </a:cubicBezTo>
                  <a:cubicBezTo>
                    <a:pt x="163818" y="5054"/>
                    <a:pt x="163695" y="5547"/>
                    <a:pt x="163818" y="5917"/>
                  </a:cubicBezTo>
                  <a:cubicBezTo>
                    <a:pt x="164558" y="16518"/>
                    <a:pt x="168502" y="26132"/>
                    <a:pt x="173679" y="35254"/>
                  </a:cubicBezTo>
                  <a:cubicBezTo>
                    <a:pt x="174789" y="37226"/>
                    <a:pt x="176145" y="38952"/>
                    <a:pt x="177377" y="40677"/>
                  </a:cubicBezTo>
                  <a:cubicBezTo>
                    <a:pt x="178117" y="42033"/>
                    <a:pt x="179719" y="42526"/>
                    <a:pt x="181075" y="41910"/>
                  </a:cubicBezTo>
                  <a:cubicBezTo>
                    <a:pt x="183048" y="41294"/>
                    <a:pt x="185143" y="40924"/>
                    <a:pt x="187115" y="40308"/>
                  </a:cubicBezTo>
                  <a:cubicBezTo>
                    <a:pt x="189087" y="39691"/>
                    <a:pt x="190813" y="38828"/>
                    <a:pt x="193155" y="37842"/>
                  </a:cubicBezTo>
                  <a:cubicBezTo>
                    <a:pt x="192909" y="38459"/>
                    <a:pt x="192539" y="38952"/>
                    <a:pt x="192292" y="39568"/>
                  </a:cubicBezTo>
                  <a:cubicBezTo>
                    <a:pt x="187362" y="46717"/>
                    <a:pt x="183787" y="54730"/>
                    <a:pt x="181938" y="63235"/>
                  </a:cubicBezTo>
                  <a:cubicBezTo>
                    <a:pt x="179473" y="72849"/>
                    <a:pt x="176761" y="82587"/>
                    <a:pt x="175282" y="92449"/>
                  </a:cubicBezTo>
                  <a:cubicBezTo>
                    <a:pt x="174419" y="96393"/>
                    <a:pt x="174173" y="100461"/>
                    <a:pt x="174542" y="104529"/>
                  </a:cubicBezTo>
                  <a:cubicBezTo>
                    <a:pt x="174666" y="105761"/>
                    <a:pt x="174789" y="107117"/>
                    <a:pt x="174789" y="108473"/>
                  </a:cubicBezTo>
                  <a:cubicBezTo>
                    <a:pt x="174789" y="111185"/>
                    <a:pt x="175775" y="113897"/>
                    <a:pt x="177624" y="115992"/>
                  </a:cubicBezTo>
                  <a:cubicBezTo>
                    <a:pt x="178363" y="116855"/>
                    <a:pt x="179103" y="117595"/>
                    <a:pt x="179966" y="118211"/>
                  </a:cubicBezTo>
                  <a:cubicBezTo>
                    <a:pt x="182185" y="119813"/>
                    <a:pt x="184403" y="121046"/>
                    <a:pt x="186622" y="122402"/>
                  </a:cubicBezTo>
                  <a:cubicBezTo>
                    <a:pt x="187362" y="122895"/>
                    <a:pt x="188348" y="123018"/>
                    <a:pt x="188594" y="124128"/>
                  </a:cubicBezTo>
                  <a:cubicBezTo>
                    <a:pt x="187978" y="124867"/>
                    <a:pt x="186992" y="125360"/>
                    <a:pt x="186006" y="125607"/>
                  </a:cubicBezTo>
                  <a:cubicBezTo>
                    <a:pt x="181815" y="127086"/>
                    <a:pt x="177624" y="128812"/>
                    <a:pt x="173556" y="130661"/>
                  </a:cubicBezTo>
                  <a:cubicBezTo>
                    <a:pt x="173186" y="130907"/>
                    <a:pt x="172817" y="131154"/>
                    <a:pt x="172447" y="131277"/>
                  </a:cubicBezTo>
                  <a:cubicBezTo>
                    <a:pt x="169488" y="132017"/>
                    <a:pt x="166530" y="133126"/>
                    <a:pt x="163942" y="134728"/>
                  </a:cubicBezTo>
                  <a:cubicBezTo>
                    <a:pt x="161230" y="135961"/>
                    <a:pt x="158518" y="137563"/>
                    <a:pt x="155683" y="138673"/>
                  </a:cubicBezTo>
                  <a:cubicBezTo>
                    <a:pt x="152848" y="140029"/>
                    <a:pt x="150259" y="141631"/>
                    <a:pt x="147794" y="143480"/>
                  </a:cubicBezTo>
                  <a:cubicBezTo>
                    <a:pt x="146561" y="144343"/>
                    <a:pt x="146561" y="144713"/>
                    <a:pt x="147054" y="146192"/>
                  </a:cubicBezTo>
                  <a:cubicBezTo>
                    <a:pt x="147301" y="146932"/>
                    <a:pt x="147547" y="147794"/>
                    <a:pt x="147671" y="148657"/>
                  </a:cubicBezTo>
                  <a:cubicBezTo>
                    <a:pt x="148164" y="151123"/>
                    <a:pt x="149150" y="153465"/>
                    <a:pt x="150629" y="155560"/>
                  </a:cubicBezTo>
                  <a:cubicBezTo>
                    <a:pt x="150876" y="156053"/>
                    <a:pt x="151245" y="156423"/>
                    <a:pt x="151492" y="156916"/>
                  </a:cubicBezTo>
                  <a:cubicBezTo>
                    <a:pt x="154697" y="163079"/>
                    <a:pt x="159258" y="168380"/>
                    <a:pt x="163079" y="174173"/>
                  </a:cubicBezTo>
                  <a:cubicBezTo>
                    <a:pt x="164435" y="176269"/>
                    <a:pt x="165791" y="178364"/>
                    <a:pt x="167270" y="180460"/>
                  </a:cubicBezTo>
                  <a:cubicBezTo>
                    <a:pt x="167640" y="181199"/>
                    <a:pt x="168133" y="181939"/>
                    <a:pt x="168749" y="182555"/>
                  </a:cubicBezTo>
                  <a:cubicBezTo>
                    <a:pt x="171830" y="185513"/>
                    <a:pt x="174542" y="188842"/>
                    <a:pt x="178117" y="191184"/>
                  </a:cubicBezTo>
                  <a:cubicBezTo>
                    <a:pt x="178980" y="191800"/>
                    <a:pt x="179719" y="192416"/>
                    <a:pt x="180582" y="19327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960060" y="690272"/>
              <a:ext cx="2453349" cy="2545478"/>
            </a:xfrm>
            <a:custGeom>
              <a:avLst/>
              <a:gdLst/>
              <a:ahLst/>
              <a:cxnLst/>
              <a:rect l="l" t="t" r="r" b="b"/>
              <a:pathLst>
                <a:path w="196977" h="204374" extrusionOk="0">
                  <a:moveTo>
                    <a:pt x="125606" y="19476"/>
                  </a:moveTo>
                  <a:cubicBezTo>
                    <a:pt x="127209" y="19846"/>
                    <a:pt x="128688" y="20586"/>
                    <a:pt x="129797" y="21818"/>
                  </a:cubicBezTo>
                  <a:cubicBezTo>
                    <a:pt x="130167" y="22188"/>
                    <a:pt x="130537" y="22558"/>
                    <a:pt x="130907" y="22928"/>
                  </a:cubicBezTo>
                  <a:cubicBezTo>
                    <a:pt x="133125" y="24777"/>
                    <a:pt x="135714" y="26009"/>
                    <a:pt x="138426" y="26872"/>
                  </a:cubicBezTo>
                  <a:cubicBezTo>
                    <a:pt x="140644" y="27858"/>
                    <a:pt x="143233" y="27612"/>
                    <a:pt x="145205" y="26133"/>
                  </a:cubicBezTo>
                  <a:cubicBezTo>
                    <a:pt x="148780" y="23667"/>
                    <a:pt x="151985" y="20709"/>
                    <a:pt x="154820" y="17381"/>
                  </a:cubicBezTo>
                  <a:cubicBezTo>
                    <a:pt x="155066" y="17011"/>
                    <a:pt x="155436" y="16764"/>
                    <a:pt x="155683" y="16395"/>
                  </a:cubicBezTo>
                  <a:cubicBezTo>
                    <a:pt x="158394" y="14176"/>
                    <a:pt x="160736" y="11464"/>
                    <a:pt x="162709" y="8506"/>
                  </a:cubicBezTo>
                  <a:cubicBezTo>
                    <a:pt x="163448" y="7273"/>
                    <a:pt x="164681" y="6287"/>
                    <a:pt x="166160" y="5794"/>
                  </a:cubicBezTo>
                  <a:cubicBezTo>
                    <a:pt x="167023" y="6657"/>
                    <a:pt x="166900" y="7889"/>
                    <a:pt x="167023" y="8876"/>
                  </a:cubicBezTo>
                  <a:cubicBezTo>
                    <a:pt x="167763" y="14546"/>
                    <a:pt x="169118" y="19969"/>
                    <a:pt x="171337" y="25023"/>
                  </a:cubicBezTo>
                  <a:cubicBezTo>
                    <a:pt x="173433" y="30077"/>
                    <a:pt x="175898" y="34761"/>
                    <a:pt x="178856" y="39322"/>
                  </a:cubicBezTo>
                  <a:cubicBezTo>
                    <a:pt x="179226" y="39938"/>
                    <a:pt x="179719" y="40555"/>
                    <a:pt x="180089" y="41294"/>
                  </a:cubicBezTo>
                  <a:cubicBezTo>
                    <a:pt x="180952" y="42527"/>
                    <a:pt x="182431" y="43143"/>
                    <a:pt x="183787" y="42773"/>
                  </a:cubicBezTo>
                  <a:cubicBezTo>
                    <a:pt x="187115" y="42280"/>
                    <a:pt x="190197" y="41294"/>
                    <a:pt x="193032" y="39692"/>
                  </a:cubicBezTo>
                  <a:cubicBezTo>
                    <a:pt x="194264" y="38952"/>
                    <a:pt x="195497" y="38459"/>
                    <a:pt x="196976" y="38336"/>
                  </a:cubicBezTo>
                  <a:cubicBezTo>
                    <a:pt x="196976" y="38952"/>
                    <a:pt x="196976" y="39568"/>
                    <a:pt x="196976" y="40185"/>
                  </a:cubicBezTo>
                  <a:cubicBezTo>
                    <a:pt x="196483" y="41294"/>
                    <a:pt x="195867" y="42404"/>
                    <a:pt x="195250" y="43390"/>
                  </a:cubicBezTo>
                  <a:cubicBezTo>
                    <a:pt x="190690" y="50416"/>
                    <a:pt x="187485" y="58181"/>
                    <a:pt x="185513" y="66317"/>
                  </a:cubicBezTo>
                  <a:cubicBezTo>
                    <a:pt x="183047" y="76178"/>
                    <a:pt x="180335" y="86039"/>
                    <a:pt x="178856" y="96147"/>
                  </a:cubicBezTo>
                  <a:cubicBezTo>
                    <a:pt x="178117" y="99352"/>
                    <a:pt x="177993" y="102680"/>
                    <a:pt x="178240" y="106008"/>
                  </a:cubicBezTo>
                  <a:cubicBezTo>
                    <a:pt x="178487" y="107857"/>
                    <a:pt x="178610" y="109706"/>
                    <a:pt x="178610" y="111555"/>
                  </a:cubicBezTo>
                  <a:cubicBezTo>
                    <a:pt x="178856" y="114760"/>
                    <a:pt x="180582" y="117718"/>
                    <a:pt x="183294" y="119444"/>
                  </a:cubicBezTo>
                  <a:cubicBezTo>
                    <a:pt x="185266" y="120923"/>
                    <a:pt x="187362" y="122033"/>
                    <a:pt x="189457" y="123265"/>
                  </a:cubicBezTo>
                  <a:cubicBezTo>
                    <a:pt x="190690" y="124128"/>
                    <a:pt x="192046" y="124991"/>
                    <a:pt x="193155" y="125854"/>
                  </a:cubicBezTo>
                  <a:cubicBezTo>
                    <a:pt x="193525" y="126224"/>
                    <a:pt x="193771" y="126840"/>
                    <a:pt x="194141" y="127456"/>
                  </a:cubicBezTo>
                  <a:cubicBezTo>
                    <a:pt x="193278" y="127703"/>
                    <a:pt x="192662" y="127949"/>
                    <a:pt x="192046" y="128196"/>
                  </a:cubicBezTo>
                  <a:cubicBezTo>
                    <a:pt x="189211" y="129305"/>
                    <a:pt x="186252" y="130661"/>
                    <a:pt x="183294" y="131770"/>
                  </a:cubicBezTo>
                  <a:cubicBezTo>
                    <a:pt x="180705" y="133003"/>
                    <a:pt x="177993" y="133866"/>
                    <a:pt x="175282" y="134606"/>
                  </a:cubicBezTo>
                  <a:cubicBezTo>
                    <a:pt x="173063" y="135099"/>
                    <a:pt x="170844" y="135961"/>
                    <a:pt x="168872" y="137071"/>
                  </a:cubicBezTo>
                  <a:cubicBezTo>
                    <a:pt x="164681" y="139166"/>
                    <a:pt x="160367" y="141139"/>
                    <a:pt x="156299" y="143481"/>
                  </a:cubicBezTo>
                  <a:cubicBezTo>
                    <a:pt x="154203" y="144713"/>
                    <a:pt x="152231" y="146069"/>
                    <a:pt x="150259" y="147548"/>
                  </a:cubicBezTo>
                  <a:cubicBezTo>
                    <a:pt x="150506" y="148288"/>
                    <a:pt x="150752" y="148904"/>
                    <a:pt x="150875" y="149521"/>
                  </a:cubicBezTo>
                  <a:cubicBezTo>
                    <a:pt x="151492" y="154205"/>
                    <a:pt x="153834" y="158149"/>
                    <a:pt x="156299" y="162094"/>
                  </a:cubicBezTo>
                  <a:cubicBezTo>
                    <a:pt x="158764" y="165915"/>
                    <a:pt x="160983" y="169489"/>
                    <a:pt x="163572" y="173064"/>
                  </a:cubicBezTo>
                  <a:cubicBezTo>
                    <a:pt x="166653" y="177255"/>
                    <a:pt x="169858" y="181446"/>
                    <a:pt x="173063" y="185637"/>
                  </a:cubicBezTo>
                  <a:cubicBezTo>
                    <a:pt x="173186" y="185760"/>
                    <a:pt x="173309" y="186007"/>
                    <a:pt x="173433" y="186130"/>
                  </a:cubicBezTo>
                  <a:cubicBezTo>
                    <a:pt x="176391" y="187486"/>
                    <a:pt x="177993" y="190568"/>
                    <a:pt x="180829" y="192170"/>
                  </a:cubicBezTo>
                  <a:cubicBezTo>
                    <a:pt x="182308" y="192910"/>
                    <a:pt x="183540" y="194142"/>
                    <a:pt x="184157" y="195745"/>
                  </a:cubicBezTo>
                  <a:cubicBezTo>
                    <a:pt x="183047" y="197964"/>
                    <a:pt x="182061" y="200059"/>
                    <a:pt x="179719" y="201292"/>
                  </a:cubicBezTo>
                  <a:cubicBezTo>
                    <a:pt x="177131" y="202524"/>
                    <a:pt x="174665" y="204373"/>
                    <a:pt x="171460" y="204004"/>
                  </a:cubicBezTo>
                  <a:cubicBezTo>
                    <a:pt x="170844" y="201908"/>
                    <a:pt x="170228" y="199813"/>
                    <a:pt x="169488" y="197717"/>
                  </a:cubicBezTo>
                  <a:cubicBezTo>
                    <a:pt x="169118" y="196731"/>
                    <a:pt x="168749" y="195622"/>
                    <a:pt x="168256" y="194635"/>
                  </a:cubicBezTo>
                  <a:cubicBezTo>
                    <a:pt x="168009" y="194019"/>
                    <a:pt x="167393" y="193526"/>
                    <a:pt x="167393" y="192910"/>
                  </a:cubicBezTo>
                  <a:cubicBezTo>
                    <a:pt x="167393" y="190691"/>
                    <a:pt x="166037" y="189212"/>
                    <a:pt x="164927" y="187609"/>
                  </a:cubicBezTo>
                  <a:cubicBezTo>
                    <a:pt x="163325" y="185514"/>
                    <a:pt x="161969" y="183295"/>
                    <a:pt x="160613" y="181076"/>
                  </a:cubicBezTo>
                  <a:cubicBezTo>
                    <a:pt x="158888" y="177871"/>
                    <a:pt x="156792" y="174667"/>
                    <a:pt x="154450" y="171831"/>
                  </a:cubicBezTo>
                  <a:cubicBezTo>
                    <a:pt x="151492" y="168010"/>
                    <a:pt x="148410" y="164312"/>
                    <a:pt x="145328" y="160614"/>
                  </a:cubicBezTo>
                  <a:cubicBezTo>
                    <a:pt x="144219" y="159505"/>
                    <a:pt x="143110" y="158642"/>
                    <a:pt x="141754" y="157779"/>
                  </a:cubicBezTo>
                  <a:cubicBezTo>
                    <a:pt x="140891" y="157163"/>
                    <a:pt x="139905" y="156547"/>
                    <a:pt x="138795" y="155930"/>
                  </a:cubicBezTo>
                  <a:cubicBezTo>
                    <a:pt x="136453" y="157040"/>
                    <a:pt x="134111" y="158642"/>
                    <a:pt x="132262" y="160491"/>
                  </a:cubicBezTo>
                  <a:cubicBezTo>
                    <a:pt x="129427" y="163080"/>
                    <a:pt x="126716" y="165792"/>
                    <a:pt x="123881" y="168380"/>
                  </a:cubicBezTo>
                  <a:cubicBezTo>
                    <a:pt x="121292" y="170599"/>
                    <a:pt x="119073" y="173187"/>
                    <a:pt x="117101" y="176146"/>
                  </a:cubicBezTo>
                  <a:cubicBezTo>
                    <a:pt x="115868" y="177871"/>
                    <a:pt x="114389" y="179597"/>
                    <a:pt x="112787" y="181076"/>
                  </a:cubicBezTo>
                  <a:cubicBezTo>
                    <a:pt x="110198" y="183665"/>
                    <a:pt x="107733" y="186500"/>
                    <a:pt x="105391" y="189335"/>
                  </a:cubicBezTo>
                  <a:cubicBezTo>
                    <a:pt x="105268" y="189582"/>
                    <a:pt x="105021" y="189582"/>
                    <a:pt x="104651" y="189705"/>
                  </a:cubicBezTo>
                  <a:cubicBezTo>
                    <a:pt x="104405" y="189458"/>
                    <a:pt x="104035" y="189212"/>
                    <a:pt x="103912" y="188842"/>
                  </a:cubicBezTo>
                  <a:cubicBezTo>
                    <a:pt x="103295" y="187363"/>
                    <a:pt x="102926" y="185760"/>
                    <a:pt x="102556" y="184158"/>
                  </a:cubicBezTo>
                  <a:cubicBezTo>
                    <a:pt x="102063" y="182062"/>
                    <a:pt x="101693" y="179844"/>
                    <a:pt x="101200" y="177748"/>
                  </a:cubicBezTo>
                  <a:cubicBezTo>
                    <a:pt x="100584" y="174050"/>
                    <a:pt x="97995" y="171092"/>
                    <a:pt x="94544" y="169736"/>
                  </a:cubicBezTo>
                  <a:cubicBezTo>
                    <a:pt x="92325" y="168873"/>
                    <a:pt x="90106" y="167640"/>
                    <a:pt x="87887" y="166778"/>
                  </a:cubicBezTo>
                  <a:cubicBezTo>
                    <a:pt x="86408" y="166161"/>
                    <a:pt x="84806" y="165668"/>
                    <a:pt x="83203" y="165422"/>
                  </a:cubicBezTo>
                  <a:cubicBezTo>
                    <a:pt x="75684" y="163819"/>
                    <a:pt x="68042" y="162710"/>
                    <a:pt x="60399" y="162094"/>
                  </a:cubicBezTo>
                  <a:cubicBezTo>
                    <a:pt x="56825" y="161847"/>
                    <a:pt x="53250" y="161231"/>
                    <a:pt x="49675" y="160861"/>
                  </a:cubicBezTo>
                  <a:cubicBezTo>
                    <a:pt x="41540" y="159998"/>
                    <a:pt x="33405" y="160491"/>
                    <a:pt x="25392" y="162217"/>
                  </a:cubicBezTo>
                  <a:cubicBezTo>
                    <a:pt x="24160" y="162463"/>
                    <a:pt x="22804" y="162710"/>
                    <a:pt x="21571" y="162710"/>
                  </a:cubicBezTo>
                  <a:cubicBezTo>
                    <a:pt x="21078" y="162710"/>
                    <a:pt x="20585" y="162340"/>
                    <a:pt x="20092" y="162094"/>
                  </a:cubicBezTo>
                  <a:cubicBezTo>
                    <a:pt x="20708" y="160861"/>
                    <a:pt x="21571" y="159752"/>
                    <a:pt x="22681" y="159012"/>
                  </a:cubicBezTo>
                  <a:cubicBezTo>
                    <a:pt x="25023" y="156916"/>
                    <a:pt x="26995" y="154574"/>
                    <a:pt x="28474" y="151863"/>
                  </a:cubicBezTo>
                  <a:cubicBezTo>
                    <a:pt x="29460" y="150383"/>
                    <a:pt x="29460" y="148411"/>
                    <a:pt x="28351" y="147055"/>
                  </a:cubicBezTo>
                  <a:cubicBezTo>
                    <a:pt x="25023" y="142371"/>
                    <a:pt x="21201" y="138057"/>
                    <a:pt x="17134" y="134236"/>
                  </a:cubicBezTo>
                  <a:cubicBezTo>
                    <a:pt x="12819" y="130045"/>
                    <a:pt x="8012" y="126593"/>
                    <a:pt x="2712" y="123882"/>
                  </a:cubicBezTo>
                  <a:cubicBezTo>
                    <a:pt x="1972" y="123512"/>
                    <a:pt x="1109" y="123019"/>
                    <a:pt x="370" y="122649"/>
                  </a:cubicBezTo>
                  <a:cubicBezTo>
                    <a:pt x="247" y="122402"/>
                    <a:pt x="123" y="122156"/>
                    <a:pt x="0" y="122033"/>
                  </a:cubicBezTo>
                  <a:cubicBezTo>
                    <a:pt x="863" y="120923"/>
                    <a:pt x="2095" y="120060"/>
                    <a:pt x="3451" y="119814"/>
                  </a:cubicBezTo>
                  <a:cubicBezTo>
                    <a:pt x="7026" y="118704"/>
                    <a:pt x="10477" y="117472"/>
                    <a:pt x="13929" y="115869"/>
                  </a:cubicBezTo>
                  <a:cubicBezTo>
                    <a:pt x="16517" y="114637"/>
                    <a:pt x="19106" y="113527"/>
                    <a:pt x="21571" y="112171"/>
                  </a:cubicBezTo>
                  <a:cubicBezTo>
                    <a:pt x="23667" y="111062"/>
                    <a:pt x="25762" y="109706"/>
                    <a:pt x="27734" y="108227"/>
                  </a:cubicBezTo>
                  <a:cubicBezTo>
                    <a:pt x="28104" y="107980"/>
                    <a:pt x="28351" y="107611"/>
                    <a:pt x="28474" y="107241"/>
                  </a:cubicBezTo>
                  <a:cubicBezTo>
                    <a:pt x="29090" y="105515"/>
                    <a:pt x="29460" y="103666"/>
                    <a:pt x="29460" y="101817"/>
                  </a:cubicBezTo>
                  <a:cubicBezTo>
                    <a:pt x="29337" y="98489"/>
                    <a:pt x="28597" y="95284"/>
                    <a:pt x="27365" y="92326"/>
                  </a:cubicBezTo>
                  <a:cubicBezTo>
                    <a:pt x="26625" y="91216"/>
                    <a:pt x="26502" y="89860"/>
                    <a:pt x="26995" y="88628"/>
                  </a:cubicBezTo>
                  <a:cubicBezTo>
                    <a:pt x="29460" y="89367"/>
                    <a:pt x="31925" y="89984"/>
                    <a:pt x="34391" y="90970"/>
                  </a:cubicBezTo>
                  <a:cubicBezTo>
                    <a:pt x="38951" y="92942"/>
                    <a:pt x="43759" y="94421"/>
                    <a:pt x="48566" y="95777"/>
                  </a:cubicBezTo>
                  <a:cubicBezTo>
                    <a:pt x="49429" y="96024"/>
                    <a:pt x="50169" y="96393"/>
                    <a:pt x="51031" y="96887"/>
                  </a:cubicBezTo>
                  <a:cubicBezTo>
                    <a:pt x="53004" y="97996"/>
                    <a:pt x="55222" y="98612"/>
                    <a:pt x="57564" y="98612"/>
                  </a:cubicBezTo>
                  <a:cubicBezTo>
                    <a:pt x="59413" y="98612"/>
                    <a:pt x="61262" y="98736"/>
                    <a:pt x="63111" y="98736"/>
                  </a:cubicBezTo>
                  <a:cubicBezTo>
                    <a:pt x="64714" y="98736"/>
                    <a:pt x="66070" y="97626"/>
                    <a:pt x="66193" y="96024"/>
                  </a:cubicBezTo>
                  <a:cubicBezTo>
                    <a:pt x="64960" y="93805"/>
                    <a:pt x="63481" y="91709"/>
                    <a:pt x="61632" y="89860"/>
                  </a:cubicBezTo>
                  <a:cubicBezTo>
                    <a:pt x="60153" y="88505"/>
                    <a:pt x="58674" y="86902"/>
                    <a:pt x="57318" y="85423"/>
                  </a:cubicBezTo>
                  <a:cubicBezTo>
                    <a:pt x="56208" y="84190"/>
                    <a:pt x="55099" y="83081"/>
                    <a:pt x="53990" y="81848"/>
                  </a:cubicBezTo>
                  <a:cubicBezTo>
                    <a:pt x="52264" y="80123"/>
                    <a:pt x="50538" y="78397"/>
                    <a:pt x="48936" y="76671"/>
                  </a:cubicBezTo>
                  <a:cubicBezTo>
                    <a:pt x="48320" y="76178"/>
                    <a:pt x="47703" y="75685"/>
                    <a:pt x="47087" y="75192"/>
                  </a:cubicBezTo>
                  <a:cubicBezTo>
                    <a:pt x="45238" y="73959"/>
                    <a:pt x="43512" y="72357"/>
                    <a:pt x="42156" y="70508"/>
                  </a:cubicBezTo>
                  <a:cubicBezTo>
                    <a:pt x="41787" y="70015"/>
                    <a:pt x="41417" y="69645"/>
                    <a:pt x="41047" y="69275"/>
                  </a:cubicBezTo>
                  <a:cubicBezTo>
                    <a:pt x="39445" y="68166"/>
                    <a:pt x="37965" y="66687"/>
                    <a:pt x="36856" y="65084"/>
                  </a:cubicBezTo>
                  <a:cubicBezTo>
                    <a:pt x="36240" y="64468"/>
                    <a:pt x="35623" y="63975"/>
                    <a:pt x="34884" y="63482"/>
                  </a:cubicBezTo>
                  <a:cubicBezTo>
                    <a:pt x="33651" y="62126"/>
                    <a:pt x="32542" y="60770"/>
                    <a:pt x="31309" y="59661"/>
                  </a:cubicBezTo>
                  <a:cubicBezTo>
                    <a:pt x="28967" y="57565"/>
                    <a:pt x="26625" y="55593"/>
                    <a:pt x="24160" y="53744"/>
                  </a:cubicBezTo>
                  <a:cubicBezTo>
                    <a:pt x="22927" y="52881"/>
                    <a:pt x="21818" y="51772"/>
                    <a:pt x="20955" y="50539"/>
                  </a:cubicBezTo>
                  <a:cubicBezTo>
                    <a:pt x="20832" y="50292"/>
                    <a:pt x="20708" y="49923"/>
                    <a:pt x="20585" y="49676"/>
                  </a:cubicBezTo>
                  <a:cubicBezTo>
                    <a:pt x="20955" y="48320"/>
                    <a:pt x="22188" y="48197"/>
                    <a:pt x="23174" y="47950"/>
                  </a:cubicBezTo>
                  <a:cubicBezTo>
                    <a:pt x="24899" y="47581"/>
                    <a:pt x="26625" y="47457"/>
                    <a:pt x="28474" y="47581"/>
                  </a:cubicBezTo>
                  <a:cubicBezTo>
                    <a:pt x="32295" y="47950"/>
                    <a:pt x="35993" y="46718"/>
                    <a:pt x="39691" y="45978"/>
                  </a:cubicBezTo>
                  <a:cubicBezTo>
                    <a:pt x="40924" y="45608"/>
                    <a:pt x="42156" y="45115"/>
                    <a:pt x="43266" y="44499"/>
                  </a:cubicBezTo>
                  <a:cubicBezTo>
                    <a:pt x="43882" y="42650"/>
                    <a:pt x="44498" y="40801"/>
                    <a:pt x="45115" y="38829"/>
                  </a:cubicBezTo>
                  <a:cubicBezTo>
                    <a:pt x="45238" y="38459"/>
                    <a:pt x="45238" y="37966"/>
                    <a:pt x="45238" y="37596"/>
                  </a:cubicBezTo>
                  <a:cubicBezTo>
                    <a:pt x="45115" y="31556"/>
                    <a:pt x="44622" y="25516"/>
                    <a:pt x="44005" y="19600"/>
                  </a:cubicBezTo>
                  <a:cubicBezTo>
                    <a:pt x="43389" y="15162"/>
                    <a:pt x="42403" y="10971"/>
                    <a:pt x="40924" y="6780"/>
                  </a:cubicBezTo>
                  <a:cubicBezTo>
                    <a:pt x="40307" y="5671"/>
                    <a:pt x="40061" y="4438"/>
                    <a:pt x="40184" y="3205"/>
                  </a:cubicBezTo>
                  <a:cubicBezTo>
                    <a:pt x="41787" y="3575"/>
                    <a:pt x="43266" y="4315"/>
                    <a:pt x="44745" y="5301"/>
                  </a:cubicBezTo>
                  <a:cubicBezTo>
                    <a:pt x="46840" y="6780"/>
                    <a:pt x="48936" y="8382"/>
                    <a:pt x="51155" y="9862"/>
                  </a:cubicBezTo>
                  <a:cubicBezTo>
                    <a:pt x="51771" y="10355"/>
                    <a:pt x="52387" y="10725"/>
                    <a:pt x="53127" y="11094"/>
                  </a:cubicBezTo>
                  <a:cubicBezTo>
                    <a:pt x="57688" y="13190"/>
                    <a:pt x="62248" y="15778"/>
                    <a:pt x="67056" y="17504"/>
                  </a:cubicBezTo>
                  <a:cubicBezTo>
                    <a:pt x="68165" y="17751"/>
                    <a:pt x="69151" y="18244"/>
                    <a:pt x="70137" y="18737"/>
                  </a:cubicBezTo>
                  <a:cubicBezTo>
                    <a:pt x="71493" y="19476"/>
                    <a:pt x="73096" y="19723"/>
                    <a:pt x="74575" y="19600"/>
                  </a:cubicBezTo>
                  <a:cubicBezTo>
                    <a:pt x="75807" y="19600"/>
                    <a:pt x="77040" y="19723"/>
                    <a:pt x="78149" y="20093"/>
                  </a:cubicBezTo>
                  <a:cubicBezTo>
                    <a:pt x="80245" y="18613"/>
                    <a:pt x="81847" y="16518"/>
                    <a:pt x="82834" y="14299"/>
                  </a:cubicBezTo>
                  <a:cubicBezTo>
                    <a:pt x="85299" y="11711"/>
                    <a:pt x="85915" y="8259"/>
                    <a:pt x="87271" y="5178"/>
                  </a:cubicBezTo>
                  <a:cubicBezTo>
                    <a:pt x="87764" y="3945"/>
                    <a:pt x="88380" y="2712"/>
                    <a:pt x="88997" y="1603"/>
                  </a:cubicBezTo>
                  <a:cubicBezTo>
                    <a:pt x="89243" y="1233"/>
                    <a:pt x="89736" y="740"/>
                    <a:pt x="90106" y="494"/>
                  </a:cubicBezTo>
                  <a:cubicBezTo>
                    <a:pt x="90599" y="0"/>
                    <a:pt x="91339" y="124"/>
                    <a:pt x="91709" y="617"/>
                  </a:cubicBezTo>
                  <a:cubicBezTo>
                    <a:pt x="92448" y="1849"/>
                    <a:pt x="93064" y="3082"/>
                    <a:pt x="93681" y="4438"/>
                  </a:cubicBezTo>
                  <a:cubicBezTo>
                    <a:pt x="94297" y="6164"/>
                    <a:pt x="94790" y="8013"/>
                    <a:pt x="95406" y="9738"/>
                  </a:cubicBezTo>
                  <a:cubicBezTo>
                    <a:pt x="95900" y="11587"/>
                    <a:pt x="96762" y="13436"/>
                    <a:pt x="97872" y="15162"/>
                  </a:cubicBezTo>
                  <a:cubicBezTo>
                    <a:pt x="98242" y="16025"/>
                    <a:pt x="98735" y="16888"/>
                    <a:pt x="99104" y="17874"/>
                  </a:cubicBezTo>
                  <a:cubicBezTo>
                    <a:pt x="99597" y="19107"/>
                    <a:pt x="100214" y="20339"/>
                    <a:pt x="100953" y="21695"/>
                  </a:cubicBezTo>
                  <a:cubicBezTo>
                    <a:pt x="100953" y="21818"/>
                    <a:pt x="101200" y="21942"/>
                    <a:pt x="101200" y="22188"/>
                  </a:cubicBezTo>
                  <a:cubicBezTo>
                    <a:pt x="102802" y="25270"/>
                    <a:pt x="104281" y="28475"/>
                    <a:pt x="105514" y="31803"/>
                  </a:cubicBezTo>
                  <a:cubicBezTo>
                    <a:pt x="106993" y="35624"/>
                    <a:pt x="108596" y="39445"/>
                    <a:pt x="110445" y="43143"/>
                  </a:cubicBezTo>
                  <a:cubicBezTo>
                    <a:pt x="112170" y="46595"/>
                    <a:pt x="113650" y="50169"/>
                    <a:pt x="115499" y="53497"/>
                  </a:cubicBezTo>
                  <a:cubicBezTo>
                    <a:pt x="116485" y="55346"/>
                    <a:pt x="117594" y="57072"/>
                    <a:pt x="118950" y="58674"/>
                  </a:cubicBezTo>
                  <a:cubicBezTo>
                    <a:pt x="119443" y="59168"/>
                    <a:pt x="120183" y="59291"/>
                    <a:pt x="120799" y="59044"/>
                  </a:cubicBezTo>
                  <a:cubicBezTo>
                    <a:pt x="121662" y="58674"/>
                    <a:pt x="122401" y="57935"/>
                    <a:pt x="122771" y="56949"/>
                  </a:cubicBezTo>
                  <a:cubicBezTo>
                    <a:pt x="124127" y="52881"/>
                    <a:pt x="126223" y="48813"/>
                    <a:pt x="125113" y="44253"/>
                  </a:cubicBezTo>
                  <a:cubicBezTo>
                    <a:pt x="124990" y="43759"/>
                    <a:pt x="124990" y="43143"/>
                    <a:pt x="125113" y="42650"/>
                  </a:cubicBezTo>
                  <a:cubicBezTo>
                    <a:pt x="125483" y="37473"/>
                    <a:pt x="125606" y="32173"/>
                    <a:pt x="125483" y="26872"/>
                  </a:cubicBezTo>
                  <a:cubicBezTo>
                    <a:pt x="125236" y="24530"/>
                    <a:pt x="125483" y="22188"/>
                    <a:pt x="125606" y="19476"/>
                  </a:cubicBezTo>
                  <a:close/>
                  <a:moveTo>
                    <a:pt x="182554" y="195868"/>
                  </a:moveTo>
                  <a:cubicBezTo>
                    <a:pt x="181691" y="195005"/>
                    <a:pt x="181075" y="194389"/>
                    <a:pt x="180212" y="193773"/>
                  </a:cubicBezTo>
                  <a:cubicBezTo>
                    <a:pt x="176638" y="191431"/>
                    <a:pt x="173926" y="188102"/>
                    <a:pt x="170844" y="185144"/>
                  </a:cubicBezTo>
                  <a:cubicBezTo>
                    <a:pt x="170228" y="184528"/>
                    <a:pt x="169735" y="183788"/>
                    <a:pt x="169242" y="183049"/>
                  </a:cubicBezTo>
                  <a:cubicBezTo>
                    <a:pt x="167886" y="180953"/>
                    <a:pt x="166530" y="178858"/>
                    <a:pt x="165051" y="176762"/>
                  </a:cubicBezTo>
                  <a:cubicBezTo>
                    <a:pt x="161230" y="170969"/>
                    <a:pt x="156792" y="165668"/>
                    <a:pt x="153587" y="159505"/>
                  </a:cubicBezTo>
                  <a:cubicBezTo>
                    <a:pt x="153217" y="159012"/>
                    <a:pt x="152971" y="158642"/>
                    <a:pt x="152601" y="158149"/>
                  </a:cubicBezTo>
                  <a:cubicBezTo>
                    <a:pt x="151122" y="156054"/>
                    <a:pt x="150136" y="153712"/>
                    <a:pt x="149643" y="151246"/>
                  </a:cubicBezTo>
                  <a:cubicBezTo>
                    <a:pt x="149519" y="150383"/>
                    <a:pt x="149273" y="149521"/>
                    <a:pt x="149026" y="148781"/>
                  </a:cubicBezTo>
                  <a:cubicBezTo>
                    <a:pt x="148533" y="147302"/>
                    <a:pt x="148533" y="146809"/>
                    <a:pt x="149889" y="145946"/>
                  </a:cubicBezTo>
                  <a:cubicBezTo>
                    <a:pt x="152231" y="144097"/>
                    <a:pt x="154943" y="142494"/>
                    <a:pt x="157655" y="141262"/>
                  </a:cubicBezTo>
                  <a:cubicBezTo>
                    <a:pt x="160490" y="140029"/>
                    <a:pt x="163202" y="138550"/>
                    <a:pt x="165914" y="137194"/>
                  </a:cubicBezTo>
                  <a:cubicBezTo>
                    <a:pt x="168625" y="135715"/>
                    <a:pt x="171460" y="134606"/>
                    <a:pt x="174419" y="133866"/>
                  </a:cubicBezTo>
                  <a:cubicBezTo>
                    <a:pt x="174789" y="133743"/>
                    <a:pt x="175158" y="133496"/>
                    <a:pt x="175528" y="133250"/>
                  </a:cubicBezTo>
                  <a:cubicBezTo>
                    <a:pt x="179596" y="131277"/>
                    <a:pt x="183787" y="129552"/>
                    <a:pt x="187978" y="128196"/>
                  </a:cubicBezTo>
                  <a:cubicBezTo>
                    <a:pt x="188964" y="127949"/>
                    <a:pt x="189827" y="127456"/>
                    <a:pt x="190566" y="126840"/>
                  </a:cubicBezTo>
                  <a:cubicBezTo>
                    <a:pt x="190197" y="125854"/>
                    <a:pt x="189211" y="125607"/>
                    <a:pt x="188471" y="125114"/>
                  </a:cubicBezTo>
                  <a:cubicBezTo>
                    <a:pt x="186252" y="123758"/>
                    <a:pt x="184033" y="122526"/>
                    <a:pt x="181815" y="121046"/>
                  </a:cubicBezTo>
                  <a:cubicBezTo>
                    <a:pt x="180952" y="120307"/>
                    <a:pt x="180212" y="119567"/>
                    <a:pt x="179473" y="118704"/>
                  </a:cubicBezTo>
                  <a:cubicBezTo>
                    <a:pt x="177747" y="116609"/>
                    <a:pt x="176638" y="113897"/>
                    <a:pt x="176638" y="111185"/>
                  </a:cubicBezTo>
                  <a:cubicBezTo>
                    <a:pt x="176638" y="109829"/>
                    <a:pt x="176514" y="108473"/>
                    <a:pt x="176391" y="107241"/>
                  </a:cubicBezTo>
                  <a:cubicBezTo>
                    <a:pt x="176021" y="103173"/>
                    <a:pt x="176268" y="99105"/>
                    <a:pt x="177131" y="95161"/>
                  </a:cubicBezTo>
                  <a:cubicBezTo>
                    <a:pt x="178610" y="85300"/>
                    <a:pt x="181322" y="75685"/>
                    <a:pt x="183787" y="65947"/>
                  </a:cubicBezTo>
                  <a:cubicBezTo>
                    <a:pt x="185759" y="57442"/>
                    <a:pt x="189211" y="49430"/>
                    <a:pt x="194141" y="42157"/>
                  </a:cubicBezTo>
                  <a:cubicBezTo>
                    <a:pt x="194511" y="41664"/>
                    <a:pt x="194757" y="41048"/>
                    <a:pt x="195004" y="40431"/>
                  </a:cubicBezTo>
                  <a:cubicBezTo>
                    <a:pt x="192785" y="41417"/>
                    <a:pt x="190936" y="42404"/>
                    <a:pt x="189087" y="43020"/>
                  </a:cubicBezTo>
                  <a:cubicBezTo>
                    <a:pt x="187115" y="43636"/>
                    <a:pt x="185020" y="44006"/>
                    <a:pt x="183047" y="44499"/>
                  </a:cubicBezTo>
                  <a:cubicBezTo>
                    <a:pt x="181691" y="45115"/>
                    <a:pt x="180089" y="44622"/>
                    <a:pt x="179226" y="43390"/>
                  </a:cubicBezTo>
                  <a:cubicBezTo>
                    <a:pt x="177993" y="41541"/>
                    <a:pt x="176638" y="39815"/>
                    <a:pt x="175528" y="37966"/>
                  </a:cubicBezTo>
                  <a:cubicBezTo>
                    <a:pt x="170474" y="28721"/>
                    <a:pt x="166407" y="19230"/>
                    <a:pt x="165667" y="8506"/>
                  </a:cubicBezTo>
                  <a:cubicBezTo>
                    <a:pt x="165667" y="8136"/>
                    <a:pt x="165667" y="7643"/>
                    <a:pt x="164927" y="7520"/>
                  </a:cubicBezTo>
                  <a:cubicBezTo>
                    <a:pt x="164558" y="8136"/>
                    <a:pt x="164188" y="8999"/>
                    <a:pt x="163695" y="9615"/>
                  </a:cubicBezTo>
                  <a:cubicBezTo>
                    <a:pt x="162832" y="11341"/>
                    <a:pt x="161723" y="12820"/>
                    <a:pt x="160490" y="14176"/>
                  </a:cubicBezTo>
                  <a:cubicBezTo>
                    <a:pt x="157408" y="17011"/>
                    <a:pt x="155190" y="20586"/>
                    <a:pt x="151738" y="22928"/>
                  </a:cubicBezTo>
                  <a:cubicBezTo>
                    <a:pt x="150259" y="24900"/>
                    <a:pt x="148287" y="26502"/>
                    <a:pt x="146191" y="27612"/>
                  </a:cubicBezTo>
                  <a:cubicBezTo>
                    <a:pt x="142986" y="29584"/>
                    <a:pt x="139658" y="30324"/>
                    <a:pt x="136084" y="28105"/>
                  </a:cubicBezTo>
                  <a:cubicBezTo>
                    <a:pt x="133988" y="27119"/>
                    <a:pt x="132139" y="25886"/>
                    <a:pt x="130414" y="24407"/>
                  </a:cubicBezTo>
                  <a:cubicBezTo>
                    <a:pt x="129674" y="23791"/>
                    <a:pt x="128934" y="23174"/>
                    <a:pt x="128195" y="22681"/>
                  </a:cubicBezTo>
                  <a:cubicBezTo>
                    <a:pt x="127578" y="25023"/>
                    <a:pt x="127332" y="27612"/>
                    <a:pt x="127578" y="30077"/>
                  </a:cubicBezTo>
                  <a:cubicBezTo>
                    <a:pt x="127702" y="31186"/>
                    <a:pt x="127702" y="32419"/>
                    <a:pt x="127578" y="33652"/>
                  </a:cubicBezTo>
                  <a:cubicBezTo>
                    <a:pt x="127085" y="37966"/>
                    <a:pt x="127085" y="42280"/>
                    <a:pt x="127455" y="46718"/>
                  </a:cubicBezTo>
                  <a:cubicBezTo>
                    <a:pt x="127455" y="47457"/>
                    <a:pt x="127455" y="48197"/>
                    <a:pt x="127332" y="48937"/>
                  </a:cubicBezTo>
                  <a:cubicBezTo>
                    <a:pt x="126716" y="51525"/>
                    <a:pt x="126099" y="54114"/>
                    <a:pt x="125236" y="56579"/>
                  </a:cubicBezTo>
                  <a:cubicBezTo>
                    <a:pt x="124743" y="58674"/>
                    <a:pt x="123264" y="60277"/>
                    <a:pt x="121292" y="61263"/>
                  </a:cubicBezTo>
                  <a:cubicBezTo>
                    <a:pt x="120059" y="61879"/>
                    <a:pt x="118334" y="61633"/>
                    <a:pt x="117471" y="60523"/>
                  </a:cubicBezTo>
                  <a:cubicBezTo>
                    <a:pt x="115868" y="58674"/>
                    <a:pt x="114512" y="56579"/>
                    <a:pt x="113403" y="54483"/>
                  </a:cubicBezTo>
                  <a:cubicBezTo>
                    <a:pt x="110938" y="49799"/>
                    <a:pt x="108719" y="44869"/>
                    <a:pt x="106377" y="40062"/>
                  </a:cubicBezTo>
                  <a:cubicBezTo>
                    <a:pt x="105391" y="37843"/>
                    <a:pt x="104651" y="35501"/>
                    <a:pt x="103788" y="33405"/>
                  </a:cubicBezTo>
                  <a:cubicBezTo>
                    <a:pt x="102186" y="29831"/>
                    <a:pt x="100707" y="26379"/>
                    <a:pt x="99104" y="22804"/>
                  </a:cubicBezTo>
                  <a:cubicBezTo>
                    <a:pt x="98365" y="21325"/>
                    <a:pt x="97625" y="19723"/>
                    <a:pt x="96886" y="18120"/>
                  </a:cubicBezTo>
                  <a:cubicBezTo>
                    <a:pt x="96639" y="17381"/>
                    <a:pt x="96269" y="16641"/>
                    <a:pt x="95900" y="16025"/>
                  </a:cubicBezTo>
                  <a:cubicBezTo>
                    <a:pt x="94913" y="14299"/>
                    <a:pt x="94051" y="12573"/>
                    <a:pt x="93558" y="10601"/>
                  </a:cubicBezTo>
                  <a:cubicBezTo>
                    <a:pt x="93188" y="9245"/>
                    <a:pt x="92695" y="7889"/>
                    <a:pt x="92202" y="6534"/>
                  </a:cubicBezTo>
                  <a:cubicBezTo>
                    <a:pt x="91832" y="5178"/>
                    <a:pt x="91215" y="3822"/>
                    <a:pt x="90353" y="2589"/>
                  </a:cubicBezTo>
                  <a:cubicBezTo>
                    <a:pt x="89243" y="4438"/>
                    <a:pt x="88380" y="6534"/>
                    <a:pt x="87641" y="8629"/>
                  </a:cubicBezTo>
                  <a:cubicBezTo>
                    <a:pt x="87271" y="10478"/>
                    <a:pt x="86285" y="12327"/>
                    <a:pt x="85176" y="13806"/>
                  </a:cubicBezTo>
                  <a:cubicBezTo>
                    <a:pt x="84682" y="14422"/>
                    <a:pt x="84436" y="15162"/>
                    <a:pt x="84189" y="15902"/>
                  </a:cubicBezTo>
                  <a:cubicBezTo>
                    <a:pt x="83203" y="18367"/>
                    <a:pt x="81354" y="20339"/>
                    <a:pt x="78889" y="21572"/>
                  </a:cubicBezTo>
                  <a:cubicBezTo>
                    <a:pt x="77040" y="22681"/>
                    <a:pt x="75068" y="22188"/>
                    <a:pt x="73219" y="21572"/>
                  </a:cubicBezTo>
                  <a:lnTo>
                    <a:pt x="72233" y="21325"/>
                  </a:lnTo>
                  <a:cubicBezTo>
                    <a:pt x="64837" y="19107"/>
                    <a:pt x="57811" y="16025"/>
                    <a:pt x="51278" y="12080"/>
                  </a:cubicBezTo>
                  <a:cubicBezTo>
                    <a:pt x="50538" y="11587"/>
                    <a:pt x="49799" y="11094"/>
                    <a:pt x="49059" y="10601"/>
                  </a:cubicBezTo>
                  <a:cubicBezTo>
                    <a:pt x="47333" y="9369"/>
                    <a:pt x="45731" y="8136"/>
                    <a:pt x="44005" y="7027"/>
                  </a:cubicBezTo>
                  <a:cubicBezTo>
                    <a:pt x="43636" y="6780"/>
                    <a:pt x="43266" y="6534"/>
                    <a:pt x="42896" y="6410"/>
                  </a:cubicBezTo>
                  <a:cubicBezTo>
                    <a:pt x="43019" y="7150"/>
                    <a:pt x="43019" y="7520"/>
                    <a:pt x="43142" y="7766"/>
                  </a:cubicBezTo>
                  <a:cubicBezTo>
                    <a:pt x="44005" y="11218"/>
                    <a:pt x="44991" y="14792"/>
                    <a:pt x="45731" y="18244"/>
                  </a:cubicBezTo>
                  <a:cubicBezTo>
                    <a:pt x="46224" y="20339"/>
                    <a:pt x="46101" y="22435"/>
                    <a:pt x="46471" y="24407"/>
                  </a:cubicBezTo>
                  <a:cubicBezTo>
                    <a:pt x="47087" y="29337"/>
                    <a:pt x="47210" y="34268"/>
                    <a:pt x="46840" y="39199"/>
                  </a:cubicBezTo>
                  <a:cubicBezTo>
                    <a:pt x="46840" y="40185"/>
                    <a:pt x="46594" y="41171"/>
                    <a:pt x="46471" y="42157"/>
                  </a:cubicBezTo>
                  <a:cubicBezTo>
                    <a:pt x="46471" y="43143"/>
                    <a:pt x="45978" y="44129"/>
                    <a:pt x="45238" y="44746"/>
                  </a:cubicBezTo>
                  <a:cubicBezTo>
                    <a:pt x="43266" y="46964"/>
                    <a:pt x="40431" y="48320"/>
                    <a:pt x="37472" y="48320"/>
                  </a:cubicBezTo>
                  <a:cubicBezTo>
                    <a:pt x="36856" y="48320"/>
                    <a:pt x="36116" y="48320"/>
                    <a:pt x="35500" y="48444"/>
                  </a:cubicBezTo>
                  <a:cubicBezTo>
                    <a:pt x="33528" y="49183"/>
                    <a:pt x="31432" y="49306"/>
                    <a:pt x="29337" y="49060"/>
                  </a:cubicBezTo>
                  <a:cubicBezTo>
                    <a:pt x="27241" y="48937"/>
                    <a:pt x="25146" y="49183"/>
                    <a:pt x="23050" y="49676"/>
                  </a:cubicBezTo>
                  <a:cubicBezTo>
                    <a:pt x="23297" y="49923"/>
                    <a:pt x="23420" y="50292"/>
                    <a:pt x="23667" y="50539"/>
                  </a:cubicBezTo>
                  <a:lnTo>
                    <a:pt x="30693" y="56456"/>
                  </a:lnTo>
                  <a:cubicBezTo>
                    <a:pt x="31432" y="56949"/>
                    <a:pt x="32049" y="57565"/>
                    <a:pt x="32665" y="58181"/>
                  </a:cubicBezTo>
                  <a:cubicBezTo>
                    <a:pt x="33774" y="59661"/>
                    <a:pt x="35130" y="61017"/>
                    <a:pt x="36609" y="62126"/>
                  </a:cubicBezTo>
                  <a:cubicBezTo>
                    <a:pt x="38705" y="64591"/>
                    <a:pt x="40924" y="66810"/>
                    <a:pt x="43389" y="68782"/>
                  </a:cubicBezTo>
                  <a:cubicBezTo>
                    <a:pt x="43512" y="69029"/>
                    <a:pt x="43636" y="69152"/>
                    <a:pt x="43759" y="69399"/>
                  </a:cubicBezTo>
                  <a:cubicBezTo>
                    <a:pt x="44745" y="70754"/>
                    <a:pt x="46101" y="71987"/>
                    <a:pt x="47457" y="72973"/>
                  </a:cubicBezTo>
                  <a:cubicBezTo>
                    <a:pt x="49675" y="74699"/>
                    <a:pt x="51648" y="76548"/>
                    <a:pt x="53497" y="78520"/>
                  </a:cubicBezTo>
                  <a:cubicBezTo>
                    <a:pt x="55839" y="81109"/>
                    <a:pt x="58304" y="83574"/>
                    <a:pt x="60769" y="86039"/>
                  </a:cubicBezTo>
                  <a:cubicBezTo>
                    <a:pt x="63481" y="88628"/>
                    <a:pt x="65946" y="91463"/>
                    <a:pt x="67919" y="94668"/>
                  </a:cubicBezTo>
                  <a:cubicBezTo>
                    <a:pt x="68781" y="95777"/>
                    <a:pt x="68658" y="97503"/>
                    <a:pt x="67672" y="98489"/>
                  </a:cubicBezTo>
                  <a:cubicBezTo>
                    <a:pt x="66439" y="99845"/>
                    <a:pt x="64837" y="100708"/>
                    <a:pt x="62988" y="100831"/>
                  </a:cubicBezTo>
                  <a:cubicBezTo>
                    <a:pt x="60276" y="100954"/>
                    <a:pt x="57564" y="100831"/>
                    <a:pt x="54853" y="100461"/>
                  </a:cubicBezTo>
                  <a:cubicBezTo>
                    <a:pt x="53004" y="100215"/>
                    <a:pt x="51155" y="99598"/>
                    <a:pt x="49552" y="98612"/>
                  </a:cubicBezTo>
                  <a:cubicBezTo>
                    <a:pt x="48936" y="98242"/>
                    <a:pt x="48196" y="97996"/>
                    <a:pt x="47457" y="97749"/>
                  </a:cubicBezTo>
                  <a:cubicBezTo>
                    <a:pt x="42896" y="96270"/>
                    <a:pt x="38212" y="95038"/>
                    <a:pt x="33898" y="93065"/>
                  </a:cubicBezTo>
                  <a:cubicBezTo>
                    <a:pt x="33405" y="92819"/>
                    <a:pt x="32788" y="92696"/>
                    <a:pt x="32295" y="92449"/>
                  </a:cubicBezTo>
                  <a:cubicBezTo>
                    <a:pt x="31679" y="92326"/>
                    <a:pt x="31063" y="92202"/>
                    <a:pt x="30323" y="92202"/>
                  </a:cubicBezTo>
                  <a:cubicBezTo>
                    <a:pt x="29953" y="92202"/>
                    <a:pt x="29460" y="91463"/>
                    <a:pt x="28844" y="92326"/>
                  </a:cubicBezTo>
                  <a:cubicBezTo>
                    <a:pt x="29337" y="93682"/>
                    <a:pt x="29830" y="95038"/>
                    <a:pt x="30323" y="96393"/>
                  </a:cubicBezTo>
                  <a:cubicBezTo>
                    <a:pt x="30693" y="97010"/>
                    <a:pt x="30816" y="97626"/>
                    <a:pt x="30939" y="98242"/>
                  </a:cubicBezTo>
                  <a:cubicBezTo>
                    <a:pt x="31186" y="99845"/>
                    <a:pt x="31309" y="101324"/>
                    <a:pt x="31432" y="102927"/>
                  </a:cubicBezTo>
                  <a:cubicBezTo>
                    <a:pt x="31679" y="104529"/>
                    <a:pt x="31186" y="106131"/>
                    <a:pt x="30200" y="107487"/>
                  </a:cubicBezTo>
                  <a:cubicBezTo>
                    <a:pt x="28227" y="110199"/>
                    <a:pt x="25639" y="112295"/>
                    <a:pt x="22681" y="113651"/>
                  </a:cubicBezTo>
                  <a:cubicBezTo>
                    <a:pt x="20092" y="114760"/>
                    <a:pt x="17750" y="116609"/>
                    <a:pt x="14915" y="116979"/>
                  </a:cubicBezTo>
                  <a:cubicBezTo>
                    <a:pt x="14668" y="117102"/>
                    <a:pt x="14299" y="117225"/>
                    <a:pt x="14052" y="117472"/>
                  </a:cubicBezTo>
                  <a:cubicBezTo>
                    <a:pt x="10724" y="119321"/>
                    <a:pt x="7149" y="120553"/>
                    <a:pt x="3328" y="121046"/>
                  </a:cubicBezTo>
                  <a:cubicBezTo>
                    <a:pt x="2835" y="121046"/>
                    <a:pt x="2095" y="121046"/>
                    <a:pt x="1972" y="121786"/>
                  </a:cubicBezTo>
                  <a:cubicBezTo>
                    <a:pt x="2095" y="121909"/>
                    <a:pt x="2342" y="122033"/>
                    <a:pt x="2465" y="122156"/>
                  </a:cubicBezTo>
                  <a:cubicBezTo>
                    <a:pt x="3205" y="122526"/>
                    <a:pt x="3821" y="122895"/>
                    <a:pt x="4561" y="123265"/>
                  </a:cubicBezTo>
                  <a:cubicBezTo>
                    <a:pt x="14792" y="128442"/>
                    <a:pt x="23420" y="136208"/>
                    <a:pt x="29830" y="145823"/>
                  </a:cubicBezTo>
                  <a:cubicBezTo>
                    <a:pt x="32049" y="148904"/>
                    <a:pt x="31925" y="149028"/>
                    <a:pt x="29707" y="152356"/>
                  </a:cubicBezTo>
                  <a:cubicBezTo>
                    <a:pt x="29583" y="152602"/>
                    <a:pt x="29337" y="152849"/>
                    <a:pt x="29214" y="153219"/>
                  </a:cubicBezTo>
                  <a:cubicBezTo>
                    <a:pt x="27734" y="155684"/>
                    <a:pt x="25762" y="158026"/>
                    <a:pt x="23543" y="159875"/>
                  </a:cubicBezTo>
                  <a:cubicBezTo>
                    <a:pt x="23174" y="160245"/>
                    <a:pt x="23050" y="160491"/>
                    <a:pt x="22804" y="160861"/>
                  </a:cubicBezTo>
                  <a:cubicBezTo>
                    <a:pt x="23420" y="160861"/>
                    <a:pt x="24037" y="160738"/>
                    <a:pt x="24653" y="160738"/>
                  </a:cubicBezTo>
                  <a:cubicBezTo>
                    <a:pt x="32418" y="158765"/>
                    <a:pt x="40554" y="158149"/>
                    <a:pt x="48443" y="159012"/>
                  </a:cubicBezTo>
                  <a:cubicBezTo>
                    <a:pt x="52634" y="159258"/>
                    <a:pt x="56702" y="159998"/>
                    <a:pt x="60893" y="160245"/>
                  </a:cubicBezTo>
                  <a:cubicBezTo>
                    <a:pt x="68535" y="160984"/>
                    <a:pt x="76177" y="162094"/>
                    <a:pt x="83696" y="163573"/>
                  </a:cubicBezTo>
                  <a:cubicBezTo>
                    <a:pt x="85299" y="163819"/>
                    <a:pt x="86901" y="164312"/>
                    <a:pt x="88380" y="164929"/>
                  </a:cubicBezTo>
                  <a:cubicBezTo>
                    <a:pt x="90969" y="166038"/>
                    <a:pt x="93434" y="167271"/>
                    <a:pt x="95900" y="168380"/>
                  </a:cubicBezTo>
                  <a:cubicBezTo>
                    <a:pt x="99474" y="169859"/>
                    <a:pt x="102063" y="173064"/>
                    <a:pt x="102926" y="176885"/>
                  </a:cubicBezTo>
                  <a:cubicBezTo>
                    <a:pt x="103542" y="179227"/>
                    <a:pt x="103912" y="181693"/>
                    <a:pt x="104405" y="184035"/>
                  </a:cubicBezTo>
                  <a:cubicBezTo>
                    <a:pt x="104651" y="184774"/>
                    <a:pt x="104775" y="185514"/>
                    <a:pt x="105144" y="186747"/>
                  </a:cubicBezTo>
                  <a:cubicBezTo>
                    <a:pt x="106007" y="185884"/>
                    <a:pt x="106624" y="185391"/>
                    <a:pt x="107240" y="184651"/>
                  </a:cubicBezTo>
                  <a:cubicBezTo>
                    <a:pt x="108472" y="183295"/>
                    <a:pt x="109705" y="181939"/>
                    <a:pt x="110815" y="180460"/>
                  </a:cubicBezTo>
                  <a:cubicBezTo>
                    <a:pt x="113526" y="177132"/>
                    <a:pt x="117101" y="174667"/>
                    <a:pt x="119320" y="170969"/>
                  </a:cubicBezTo>
                  <a:cubicBezTo>
                    <a:pt x="119443" y="170599"/>
                    <a:pt x="119813" y="170476"/>
                    <a:pt x="120059" y="170229"/>
                  </a:cubicBezTo>
                  <a:cubicBezTo>
                    <a:pt x="122525" y="167764"/>
                    <a:pt x="125113" y="165422"/>
                    <a:pt x="127455" y="162956"/>
                  </a:cubicBezTo>
                  <a:cubicBezTo>
                    <a:pt x="130414" y="159752"/>
                    <a:pt x="133742" y="157040"/>
                    <a:pt x="137316" y="154698"/>
                  </a:cubicBezTo>
                  <a:cubicBezTo>
                    <a:pt x="138672" y="153835"/>
                    <a:pt x="138795" y="153958"/>
                    <a:pt x="140398" y="155191"/>
                  </a:cubicBezTo>
                  <a:cubicBezTo>
                    <a:pt x="140644" y="155437"/>
                    <a:pt x="140891" y="155561"/>
                    <a:pt x="141137" y="155807"/>
                  </a:cubicBezTo>
                  <a:cubicBezTo>
                    <a:pt x="144342" y="157286"/>
                    <a:pt x="147054" y="159752"/>
                    <a:pt x="148780" y="162833"/>
                  </a:cubicBezTo>
                  <a:cubicBezTo>
                    <a:pt x="149150" y="163203"/>
                    <a:pt x="149519" y="163696"/>
                    <a:pt x="149889" y="164066"/>
                  </a:cubicBezTo>
                  <a:cubicBezTo>
                    <a:pt x="151245" y="165792"/>
                    <a:pt x="152601" y="167394"/>
                    <a:pt x="153834" y="169243"/>
                  </a:cubicBezTo>
                  <a:cubicBezTo>
                    <a:pt x="157532" y="174297"/>
                    <a:pt x="160983" y="179597"/>
                    <a:pt x="164681" y="184528"/>
                  </a:cubicBezTo>
                  <a:cubicBezTo>
                    <a:pt x="167639" y="188842"/>
                    <a:pt x="169981" y="193649"/>
                    <a:pt x="171584" y="198703"/>
                  </a:cubicBezTo>
                  <a:cubicBezTo>
                    <a:pt x="171830" y="200059"/>
                    <a:pt x="172323" y="201292"/>
                    <a:pt x="173186" y="202524"/>
                  </a:cubicBezTo>
                  <a:cubicBezTo>
                    <a:pt x="177254" y="202031"/>
                    <a:pt x="180829" y="199566"/>
                    <a:pt x="182554" y="19586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968167" y="1867817"/>
              <a:ext cx="47603" cy="55288"/>
            </a:xfrm>
            <a:custGeom>
              <a:avLst/>
              <a:gdLst/>
              <a:ahLst/>
              <a:cxnLst/>
              <a:rect l="l" t="t" r="r" b="b"/>
              <a:pathLst>
                <a:path w="3822" h="4439" extrusionOk="0">
                  <a:moveTo>
                    <a:pt x="617" y="370"/>
                  </a:moveTo>
                  <a:cubicBezTo>
                    <a:pt x="124" y="740"/>
                    <a:pt x="1" y="1356"/>
                    <a:pt x="370" y="1849"/>
                  </a:cubicBezTo>
                  <a:cubicBezTo>
                    <a:pt x="740" y="2589"/>
                    <a:pt x="1356" y="3452"/>
                    <a:pt x="2096" y="4068"/>
                  </a:cubicBezTo>
                  <a:cubicBezTo>
                    <a:pt x="2712" y="4438"/>
                    <a:pt x="3452" y="4192"/>
                    <a:pt x="3698" y="3452"/>
                  </a:cubicBezTo>
                  <a:cubicBezTo>
                    <a:pt x="3822" y="2343"/>
                    <a:pt x="2712" y="1356"/>
                    <a:pt x="1973" y="617"/>
                  </a:cubicBezTo>
                  <a:cubicBezTo>
                    <a:pt x="1603" y="124"/>
                    <a:pt x="987" y="1"/>
                    <a:pt x="617" y="37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018834" y="1806402"/>
              <a:ext cx="24574" cy="30726"/>
            </a:xfrm>
            <a:custGeom>
              <a:avLst/>
              <a:gdLst/>
              <a:ahLst/>
              <a:cxnLst/>
              <a:rect l="l" t="t" r="r" b="b"/>
              <a:pathLst>
                <a:path w="1973" h="2467" extrusionOk="0">
                  <a:moveTo>
                    <a:pt x="370" y="1234"/>
                  </a:moveTo>
                  <a:lnTo>
                    <a:pt x="493" y="1727"/>
                  </a:lnTo>
                  <a:cubicBezTo>
                    <a:pt x="863" y="2466"/>
                    <a:pt x="1972" y="2096"/>
                    <a:pt x="1726" y="1357"/>
                  </a:cubicBezTo>
                  <a:lnTo>
                    <a:pt x="1479" y="741"/>
                  </a:lnTo>
                  <a:cubicBezTo>
                    <a:pt x="1110" y="1"/>
                    <a:pt x="0" y="371"/>
                    <a:pt x="370" y="123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743031" y="2560216"/>
              <a:ext cx="59896" cy="30726"/>
            </a:xfrm>
            <a:custGeom>
              <a:avLst/>
              <a:gdLst/>
              <a:ahLst/>
              <a:cxnLst/>
              <a:rect l="l" t="t" r="r" b="b"/>
              <a:pathLst>
                <a:path w="4809" h="2467" extrusionOk="0">
                  <a:moveTo>
                    <a:pt x="2959" y="987"/>
                  </a:moveTo>
                  <a:cubicBezTo>
                    <a:pt x="2343" y="740"/>
                    <a:pt x="1726" y="617"/>
                    <a:pt x="1110" y="371"/>
                  </a:cubicBezTo>
                  <a:cubicBezTo>
                    <a:pt x="494" y="1"/>
                    <a:pt x="1" y="1110"/>
                    <a:pt x="740" y="1357"/>
                  </a:cubicBezTo>
                  <a:cubicBezTo>
                    <a:pt x="1357" y="1603"/>
                    <a:pt x="1850" y="1850"/>
                    <a:pt x="2466" y="1973"/>
                  </a:cubicBezTo>
                  <a:cubicBezTo>
                    <a:pt x="3082" y="2220"/>
                    <a:pt x="3699" y="2343"/>
                    <a:pt x="4192" y="2466"/>
                  </a:cubicBezTo>
                  <a:cubicBezTo>
                    <a:pt x="4685" y="2466"/>
                    <a:pt x="4808" y="1973"/>
                    <a:pt x="4562" y="1727"/>
                  </a:cubicBezTo>
                  <a:cubicBezTo>
                    <a:pt x="4068" y="1357"/>
                    <a:pt x="3575" y="1110"/>
                    <a:pt x="2959" y="98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778341" y="2549479"/>
              <a:ext cx="61428" cy="23029"/>
            </a:xfrm>
            <a:custGeom>
              <a:avLst/>
              <a:gdLst/>
              <a:ahLst/>
              <a:cxnLst/>
              <a:rect l="l" t="t" r="r" b="b"/>
              <a:pathLst>
                <a:path w="4932" h="1849" extrusionOk="0">
                  <a:moveTo>
                    <a:pt x="3945" y="493"/>
                  </a:moveTo>
                  <a:cubicBezTo>
                    <a:pt x="2836" y="493"/>
                    <a:pt x="1727" y="370"/>
                    <a:pt x="617" y="0"/>
                  </a:cubicBezTo>
                  <a:cubicBezTo>
                    <a:pt x="247" y="0"/>
                    <a:pt x="1" y="493"/>
                    <a:pt x="247" y="616"/>
                  </a:cubicBezTo>
                  <a:cubicBezTo>
                    <a:pt x="1357" y="1479"/>
                    <a:pt x="2836" y="1849"/>
                    <a:pt x="4192" y="1726"/>
                  </a:cubicBezTo>
                  <a:cubicBezTo>
                    <a:pt x="4931" y="1479"/>
                    <a:pt x="4685" y="493"/>
                    <a:pt x="3945" y="49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832084" y="2484987"/>
              <a:ext cx="29182" cy="23042"/>
            </a:xfrm>
            <a:custGeom>
              <a:avLst/>
              <a:gdLst/>
              <a:ahLst/>
              <a:cxnLst/>
              <a:rect l="l" t="t" r="r" b="b"/>
              <a:pathLst>
                <a:path w="2343" h="1850" extrusionOk="0">
                  <a:moveTo>
                    <a:pt x="986" y="124"/>
                  </a:moveTo>
                  <a:cubicBezTo>
                    <a:pt x="370" y="1"/>
                    <a:pt x="0" y="864"/>
                    <a:pt x="493" y="1234"/>
                  </a:cubicBezTo>
                  <a:cubicBezTo>
                    <a:pt x="986" y="1357"/>
                    <a:pt x="1726" y="1850"/>
                    <a:pt x="2219" y="1480"/>
                  </a:cubicBezTo>
                  <a:cubicBezTo>
                    <a:pt x="2342" y="1480"/>
                    <a:pt x="2342" y="1357"/>
                    <a:pt x="2342" y="1110"/>
                  </a:cubicBezTo>
                  <a:cubicBezTo>
                    <a:pt x="2219" y="494"/>
                    <a:pt x="1479" y="371"/>
                    <a:pt x="986" y="12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269628" y="1559232"/>
              <a:ext cx="42995" cy="36854"/>
            </a:xfrm>
            <a:custGeom>
              <a:avLst/>
              <a:gdLst/>
              <a:ahLst/>
              <a:cxnLst/>
              <a:rect l="l" t="t" r="r" b="b"/>
              <a:pathLst>
                <a:path w="3452" h="2959" extrusionOk="0">
                  <a:moveTo>
                    <a:pt x="740" y="124"/>
                  </a:moveTo>
                  <a:cubicBezTo>
                    <a:pt x="0" y="124"/>
                    <a:pt x="0" y="1233"/>
                    <a:pt x="740" y="1356"/>
                  </a:cubicBezTo>
                  <a:lnTo>
                    <a:pt x="740" y="1356"/>
                  </a:lnTo>
                  <a:lnTo>
                    <a:pt x="740" y="1356"/>
                  </a:lnTo>
                  <a:cubicBezTo>
                    <a:pt x="863" y="1479"/>
                    <a:pt x="863" y="1603"/>
                    <a:pt x="986" y="1603"/>
                  </a:cubicBezTo>
                  <a:cubicBezTo>
                    <a:pt x="1110" y="1973"/>
                    <a:pt x="1356" y="2219"/>
                    <a:pt x="1603" y="2466"/>
                  </a:cubicBezTo>
                  <a:cubicBezTo>
                    <a:pt x="1849" y="2589"/>
                    <a:pt x="2096" y="2835"/>
                    <a:pt x="2466" y="2835"/>
                  </a:cubicBezTo>
                  <a:cubicBezTo>
                    <a:pt x="2835" y="2959"/>
                    <a:pt x="3328" y="2589"/>
                    <a:pt x="3452" y="2219"/>
                  </a:cubicBezTo>
                  <a:cubicBezTo>
                    <a:pt x="3452" y="1479"/>
                    <a:pt x="2835" y="1110"/>
                    <a:pt x="2342" y="617"/>
                  </a:cubicBezTo>
                  <a:cubicBezTo>
                    <a:pt x="1973" y="247"/>
                    <a:pt x="1356" y="0"/>
                    <a:pt x="740" y="12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277301" y="1576121"/>
              <a:ext cx="12" cy="1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289581" y="1507033"/>
              <a:ext cx="32258" cy="33790"/>
            </a:xfrm>
            <a:custGeom>
              <a:avLst/>
              <a:gdLst/>
              <a:ahLst/>
              <a:cxnLst/>
              <a:rect l="l" t="t" r="r" b="b"/>
              <a:pathLst>
                <a:path w="2590" h="2713" extrusionOk="0">
                  <a:moveTo>
                    <a:pt x="124" y="986"/>
                  </a:moveTo>
                  <a:cubicBezTo>
                    <a:pt x="371" y="1849"/>
                    <a:pt x="864" y="2712"/>
                    <a:pt x="1850" y="2589"/>
                  </a:cubicBezTo>
                  <a:cubicBezTo>
                    <a:pt x="2343" y="2466"/>
                    <a:pt x="2589" y="1973"/>
                    <a:pt x="2343" y="1479"/>
                  </a:cubicBezTo>
                  <a:cubicBezTo>
                    <a:pt x="1973" y="1110"/>
                    <a:pt x="1603" y="986"/>
                    <a:pt x="1233" y="493"/>
                  </a:cubicBezTo>
                  <a:cubicBezTo>
                    <a:pt x="987" y="0"/>
                    <a:pt x="1" y="247"/>
                    <a:pt x="124" y="98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40" name="Google Shape;340;p6"/>
          <p:cNvGrpSpPr/>
          <p:nvPr/>
        </p:nvGrpSpPr>
        <p:grpSpPr>
          <a:xfrm rot="-5400000" flipH="1">
            <a:off x="122894" y="5671524"/>
            <a:ext cx="1069375" cy="1085267"/>
            <a:chOff x="7669859" y="-86358"/>
            <a:chExt cx="1358224" cy="1381827"/>
          </a:xfrm>
        </p:grpSpPr>
        <p:grpSp>
          <p:nvGrpSpPr>
            <p:cNvPr id="341" name="Google Shape;341;p6"/>
            <p:cNvGrpSpPr/>
            <p:nvPr/>
          </p:nvGrpSpPr>
          <p:grpSpPr>
            <a:xfrm rot="5400000" flipH="1">
              <a:off x="8376893" y="816831"/>
              <a:ext cx="469816" cy="487459"/>
              <a:chOff x="5960060" y="690272"/>
              <a:chExt cx="2453349" cy="2545478"/>
            </a:xfrm>
          </p:grpSpPr>
          <p:sp>
            <p:nvSpPr>
              <p:cNvPr id="342" name="Google Shape;342;p6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52" name="Google Shape;352;p6"/>
            <p:cNvGrpSpPr/>
            <p:nvPr/>
          </p:nvGrpSpPr>
          <p:grpSpPr>
            <a:xfrm rot="-5400000" flipH="1">
              <a:off x="8326748" y="-99284"/>
              <a:ext cx="688410" cy="714261"/>
              <a:chOff x="5960060" y="690272"/>
              <a:chExt cx="2453349" cy="2545478"/>
            </a:xfrm>
          </p:grpSpPr>
          <p:sp>
            <p:nvSpPr>
              <p:cNvPr id="353" name="Google Shape;353;p6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63" name="Google Shape;363;p6"/>
            <p:cNvGrpSpPr/>
            <p:nvPr/>
          </p:nvGrpSpPr>
          <p:grpSpPr>
            <a:xfrm flipH="1">
              <a:off x="7669859" y="239068"/>
              <a:ext cx="349848" cy="362985"/>
              <a:chOff x="5960060" y="690272"/>
              <a:chExt cx="2453349" cy="2545478"/>
            </a:xfrm>
          </p:grpSpPr>
          <p:sp>
            <p:nvSpPr>
              <p:cNvPr id="364" name="Google Shape;364;p6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8" name="Google Shape;368;p6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9" name="Google Shape;369;p6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0" name="Google Shape;370;p6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1" name="Google Shape;371;p6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2" name="Google Shape;372;p6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3" name="Google Shape;373;p6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374" name="Google Shape;374;p6"/>
          <p:cNvGrpSpPr/>
          <p:nvPr/>
        </p:nvGrpSpPr>
        <p:grpSpPr>
          <a:xfrm rot="-5400000" flipH="1">
            <a:off x="11032055" y="135567"/>
            <a:ext cx="1039369" cy="1060168"/>
            <a:chOff x="-106186" y="3779169"/>
            <a:chExt cx="1291250" cy="1320354"/>
          </a:xfrm>
        </p:grpSpPr>
        <p:grpSp>
          <p:nvGrpSpPr>
            <p:cNvPr id="375" name="Google Shape;375;p6"/>
            <p:cNvGrpSpPr/>
            <p:nvPr/>
          </p:nvGrpSpPr>
          <p:grpSpPr>
            <a:xfrm rot="-5400000" flipH="1">
              <a:off x="815150" y="4494558"/>
              <a:ext cx="363096" cy="376731"/>
              <a:chOff x="5960060" y="690272"/>
              <a:chExt cx="2453349" cy="2545478"/>
            </a:xfrm>
          </p:grpSpPr>
          <p:sp>
            <p:nvSpPr>
              <p:cNvPr id="376" name="Google Shape;376;p6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7" name="Google Shape;377;p6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8" name="Google Shape;378;p6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9" name="Google Shape;379;p6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0" name="Google Shape;380;p6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1" name="Google Shape;381;p6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2" name="Google Shape;382;p6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3" name="Google Shape;383;p6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4" name="Google Shape;384;p6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5" name="Google Shape;385;p6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86" name="Google Shape;386;p6"/>
            <p:cNvGrpSpPr/>
            <p:nvPr/>
          </p:nvGrpSpPr>
          <p:grpSpPr>
            <a:xfrm rot="5400000" flipH="1">
              <a:off x="329690" y="3770347"/>
              <a:ext cx="469816" cy="487459"/>
              <a:chOff x="5960060" y="690272"/>
              <a:chExt cx="2453349" cy="2545478"/>
            </a:xfrm>
          </p:grpSpPr>
          <p:sp>
            <p:nvSpPr>
              <p:cNvPr id="387" name="Google Shape;387;p6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8" name="Google Shape;388;p6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9" name="Google Shape;389;p6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0" name="Google Shape;390;p6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1" name="Google Shape;391;p6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2" name="Google Shape;392;p6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3" name="Google Shape;393;p6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4" name="Google Shape;394;p6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5" name="Google Shape;395;p6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" name="Google Shape;396;p6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97" name="Google Shape;397;p6"/>
            <p:cNvGrpSpPr/>
            <p:nvPr/>
          </p:nvGrpSpPr>
          <p:grpSpPr>
            <a:xfrm rot="10800000" flipH="1">
              <a:off x="-106186" y="4411226"/>
              <a:ext cx="663385" cy="688297"/>
              <a:chOff x="5960060" y="690272"/>
              <a:chExt cx="2453349" cy="2545478"/>
            </a:xfrm>
          </p:grpSpPr>
          <p:sp>
            <p:nvSpPr>
              <p:cNvPr id="398" name="Google Shape;398;p6"/>
              <p:cNvSpPr/>
              <p:nvPr/>
            </p:nvSpPr>
            <p:spPr>
              <a:xfrm>
                <a:off x="5984621" y="722518"/>
                <a:ext cx="2405758" cy="2490203"/>
              </a:xfrm>
              <a:custGeom>
                <a:avLst/>
                <a:gdLst/>
                <a:ahLst/>
                <a:cxnLst/>
                <a:rect l="l" t="t" r="r" b="b"/>
                <a:pathLst>
                  <a:path w="193156" h="199936" extrusionOk="0">
                    <a:moveTo>
                      <a:pt x="180582" y="193279"/>
                    </a:moveTo>
                    <a:cubicBezTo>
                      <a:pt x="178857" y="196977"/>
                      <a:pt x="175282" y="199566"/>
                      <a:pt x="171091" y="199935"/>
                    </a:cubicBezTo>
                    <a:cubicBezTo>
                      <a:pt x="170351" y="198703"/>
                      <a:pt x="169858" y="197470"/>
                      <a:pt x="169612" y="196114"/>
                    </a:cubicBezTo>
                    <a:cubicBezTo>
                      <a:pt x="167886" y="191060"/>
                      <a:pt x="165544" y="186376"/>
                      <a:pt x="162586" y="181939"/>
                    </a:cubicBezTo>
                    <a:cubicBezTo>
                      <a:pt x="158888" y="177008"/>
                      <a:pt x="155436" y="171708"/>
                      <a:pt x="151862" y="166654"/>
                    </a:cubicBezTo>
                    <a:cubicBezTo>
                      <a:pt x="150629" y="164805"/>
                      <a:pt x="149150" y="163203"/>
                      <a:pt x="147794" y="161477"/>
                    </a:cubicBezTo>
                    <a:cubicBezTo>
                      <a:pt x="147424" y="161107"/>
                      <a:pt x="147054" y="160614"/>
                      <a:pt x="146685" y="160244"/>
                    </a:cubicBezTo>
                    <a:cubicBezTo>
                      <a:pt x="144959" y="157163"/>
                      <a:pt x="142247" y="154697"/>
                      <a:pt x="139042" y="153218"/>
                    </a:cubicBezTo>
                    <a:cubicBezTo>
                      <a:pt x="138796" y="152972"/>
                      <a:pt x="138549" y="152848"/>
                      <a:pt x="138303" y="152602"/>
                    </a:cubicBezTo>
                    <a:cubicBezTo>
                      <a:pt x="136823" y="151369"/>
                      <a:pt x="136700" y="151246"/>
                      <a:pt x="135221" y="152109"/>
                    </a:cubicBezTo>
                    <a:cubicBezTo>
                      <a:pt x="131646" y="154451"/>
                      <a:pt x="128442" y="157286"/>
                      <a:pt x="125483" y="160367"/>
                    </a:cubicBezTo>
                    <a:cubicBezTo>
                      <a:pt x="123018" y="162833"/>
                      <a:pt x="120429" y="165175"/>
                      <a:pt x="117964" y="167640"/>
                    </a:cubicBezTo>
                    <a:cubicBezTo>
                      <a:pt x="117718" y="167887"/>
                      <a:pt x="117348" y="168010"/>
                      <a:pt x="117224" y="168380"/>
                    </a:cubicBezTo>
                    <a:cubicBezTo>
                      <a:pt x="115129" y="172078"/>
                      <a:pt x="111431" y="174543"/>
                      <a:pt x="108843" y="177871"/>
                    </a:cubicBezTo>
                    <a:cubicBezTo>
                      <a:pt x="107610" y="179473"/>
                      <a:pt x="106377" y="180706"/>
                      <a:pt x="105145" y="182062"/>
                    </a:cubicBezTo>
                    <a:cubicBezTo>
                      <a:pt x="104652" y="182802"/>
                      <a:pt x="104035" y="183295"/>
                      <a:pt x="103049" y="184158"/>
                    </a:cubicBezTo>
                    <a:cubicBezTo>
                      <a:pt x="102803" y="183048"/>
                      <a:pt x="102556" y="182185"/>
                      <a:pt x="102433" y="181446"/>
                    </a:cubicBezTo>
                    <a:cubicBezTo>
                      <a:pt x="101940" y="179104"/>
                      <a:pt x="101570" y="176638"/>
                      <a:pt x="100830" y="174296"/>
                    </a:cubicBezTo>
                    <a:cubicBezTo>
                      <a:pt x="99967" y="170475"/>
                      <a:pt x="97379" y="167394"/>
                      <a:pt x="93928" y="165791"/>
                    </a:cubicBezTo>
                    <a:cubicBezTo>
                      <a:pt x="91339" y="164682"/>
                      <a:pt x="88874" y="163449"/>
                      <a:pt x="86408" y="162340"/>
                    </a:cubicBezTo>
                    <a:cubicBezTo>
                      <a:pt x="84806" y="161723"/>
                      <a:pt x="83327" y="161354"/>
                      <a:pt x="81601" y="160984"/>
                    </a:cubicBezTo>
                    <a:cubicBezTo>
                      <a:pt x="74082" y="159505"/>
                      <a:pt x="66563" y="158395"/>
                      <a:pt x="58921" y="157656"/>
                    </a:cubicBezTo>
                    <a:cubicBezTo>
                      <a:pt x="54730" y="157286"/>
                      <a:pt x="50539" y="156669"/>
                      <a:pt x="46471" y="156300"/>
                    </a:cubicBezTo>
                    <a:cubicBezTo>
                      <a:pt x="38459" y="155560"/>
                      <a:pt x="30446" y="156176"/>
                      <a:pt x="22681" y="158149"/>
                    </a:cubicBezTo>
                    <a:cubicBezTo>
                      <a:pt x="22065" y="158149"/>
                      <a:pt x="21448" y="158272"/>
                      <a:pt x="20832" y="158272"/>
                    </a:cubicBezTo>
                    <a:cubicBezTo>
                      <a:pt x="21078" y="157902"/>
                      <a:pt x="21202" y="157656"/>
                      <a:pt x="21571" y="157286"/>
                    </a:cubicBezTo>
                    <a:cubicBezTo>
                      <a:pt x="23790" y="155437"/>
                      <a:pt x="25762" y="153095"/>
                      <a:pt x="27365" y="150630"/>
                    </a:cubicBezTo>
                    <a:cubicBezTo>
                      <a:pt x="27488" y="150260"/>
                      <a:pt x="27611" y="150013"/>
                      <a:pt x="27858" y="149767"/>
                    </a:cubicBezTo>
                    <a:cubicBezTo>
                      <a:pt x="30077" y="146439"/>
                      <a:pt x="30200" y="146315"/>
                      <a:pt x="27858" y="143234"/>
                    </a:cubicBezTo>
                    <a:cubicBezTo>
                      <a:pt x="21448" y="133619"/>
                      <a:pt x="12820" y="125977"/>
                      <a:pt x="2589" y="120676"/>
                    </a:cubicBezTo>
                    <a:cubicBezTo>
                      <a:pt x="1849" y="120430"/>
                      <a:pt x="1233" y="120060"/>
                      <a:pt x="493" y="119690"/>
                    </a:cubicBezTo>
                    <a:cubicBezTo>
                      <a:pt x="247" y="119567"/>
                      <a:pt x="123" y="119444"/>
                      <a:pt x="0" y="119197"/>
                    </a:cubicBezTo>
                    <a:cubicBezTo>
                      <a:pt x="123" y="118457"/>
                      <a:pt x="863" y="118581"/>
                      <a:pt x="1233" y="118581"/>
                    </a:cubicBezTo>
                    <a:cubicBezTo>
                      <a:pt x="5054" y="118088"/>
                      <a:pt x="8752" y="116855"/>
                      <a:pt x="12080" y="115006"/>
                    </a:cubicBezTo>
                    <a:cubicBezTo>
                      <a:pt x="12327" y="114759"/>
                      <a:pt x="12573" y="114636"/>
                      <a:pt x="12943" y="114513"/>
                    </a:cubicBezTo>
                    <a:cubicBezTo>
                      <a:pt x="15778" y="114143"/>
                      <a:pt x="18120" y="112294"/>
                      <a:pt x="20585" y="111062"/>
                    </a:cubicBezTo>
                    <a:cubicBezTo>
                      <a:pt x="23667" y="109706"/>
                      <a:pt x="26255" y="107610"/>
                      <a:pt x="28228" y="105022"/>
                    </a:cubicBezTo>
                    <a:cubicBezTo>
                      <a:pt x="29214" y="103666"/>
                      <a:pt x="29584" y="102063"/>
                      <a:pt x="29460" y="100461"/>
                    </a:cubicBezTo>
                    <a:cubicBezTo>
                      <a:pt x="29337" y="98858"/>
                      <a:pt x="29214" y="97379"/>
                      <a:pt x="28967" y="95777"/>
                    </a:cubicBezTo>
                    <a:cubicBezTo>
                      <a:pt x="28844" y="95160"/>
                      <a:pt x="28598" y="94544"/>
                      <a:pt x="28351" y="93928"/>
                    </a:cubicBezTo>
                    <a:cubicBezTo>
                      <a:pt x="27858" y="92572"/>
                      <a:pt x="27242" y="91093"/>
                      <a:pt x="26872" y="89860"/>
                    </a:cubicBezTo>
                    <a:cubicBezTo>
                      <a:pt x="27488" y="88997"/>
                      <a:pt x="27981" y="89613"/>
                      <a:pt x="28351" y="89737"/>
                    </a:cubicBezTo>
                    <a:cubicBezTo>
                      <a:pt x="28967" y="89737"/>
                      <a:pt x="29707" y="89860"/>
                      <a:pt x="30323" y="89983"/>
                    </a:cubicBezTo>
                    <a:cubicBezTo>
                      <a:pt x="30816" y="90107"/>
                      <a:pt x="31309" y="90353"/>
                      <a:pt x="31802" y="90600"/>
                    </a:cubicBezTo>
                    <a:cubicBezTo>
                      <a:pt x="36240" y="92449"/>
                      <a:pt x="40924" y="93681"/>
                      <a:pt x="45485" y="95284"/>
                    </a:cubicBezTo>
                    <a:cubicBezTo>
                      <a:pt x="46224" y="95407"/>
                      <a:pt x="46964" y="95777"/>
                      <a:pt x="47580" y="96147"/>
                    </a:cubicBezTo>
                    <a:cubicBezTo>
                      <a:pt x="49183" y="97009"/>
                      <a:pt x="51032" y="97626"/>
                      <a:pt x="52881" y="97872"/>
                    </a:cubicBezTo>
                    <a:cubicBezTo>
                      <a:pt x="55592" y="98242"/>
                      <a:pt x="58304" y="98489"/>
                      <a:pt x="61016" y="98365"/>
                    </a:cubicBezTo>
                    <a:cubicBezTo>
                      <a:pt x="62742" y="98242"/>
                      <a:pt x="64467" y="97379"/>
                      <a:pt x="65577" y="96023"/>
                    </a:cubicBezTo>
                    <a:cubicBezTo>
                      <a:pt x="66686" y="94914"/>
                      <a:pt x="66686" y="93311"/>
                      <a:pt x="65823" y="92079"/>
                    </a:cubicBezTo>
                    <a:cubicBezTo>
                      <a:pt x="63851" y="88997"/>
                      <a:pt x="61509" y="86039"/>
                      <a:pt x="58797" y="83574"/>
                    </a:cubicBezTo>
                    <a:cubicBezTo>
                      <a:pt x="56332" y="81108"/>
                      <a:pt x="53867" y="78643"/>
                      <a:pt x="51525" y="76054"/>
                    </a:cubicBezTo>
                    <a:cubicBezTo>
                      <a:pt x="49676" y="74082"/>
                      <a:pt x="47703" y="72110"/>
                      <a:pt x="45485" y="70507"/>
                    </a:cubicBezTo>
                    <a:cubicBezTo>
                      <a:pt x="44006" y="69521"/>
                      <a:pt x="42773" y="68289"/>
                      <a:pt x="41787" y="66810"/>
                    </a:cubicBezTo>
                    <a:cubicBezTo>
                      <a:pt x="41664" y="66686"/>
                      <a:pt x="41540" y="66440"/>
                      <a:pt x="41294" y="66316"/>
                    </a:cubicBezTo>
                    <a:cubicBezTo>
                      <a:pt x="38952" y="64221"/>
                      <a:pt x="36610" y="62002"/>
                      <a:pt x="34514" y="59660"/>
                    </a:cubicBezTo>
                    <a:cubicBezTo>
                      <a:pt x="33158" y="58428"/>
                      <a:pt x="31802" y="57195"/>
                      <a:pt x="30570" y="55716"/>
                    </a:cubicBezTo>
                    <a:cubicBezTo>
                      <a:pt x="30077" y="55099"/>
                      <a:pt x="29460" y="54483"/>
                      <a:pt x="28721" y="53990"/>
                    </a:cubicBezTo>
                    <a:lnTo>
                      <a:pt x="21695" y="48073"/>
                    </a:lnTo>
                    <a:cubicBezTo>
                      <a:pt x="21448" y="47703"/>
                      <a:pt x="21325" y="47457"/>
                      <a:pt x="21202" y="47087"/>
                    </a:cubicBezTo>
                    <a:cubicBezTo>
                      <a:pt x="23174" y="46594"/>
                      <a:pt x="25393" y="46471"/>
                      <a:pt x="27488" y="46594"/>
                    </a:cubicBezTo>
                    <a:cubicBezTo>
                      <a:pt x="29584" y="46841"/>
                      <a:pt x="31679" y="46594"/>
                      <a:pt x="33651" y="45978"/>
                    </a:cubicBezTo>
                    <a:cubicBezTo>
                      <a:pt x="34268" y="45855"/>
                      <a:pt x="34884" y="45731"/>
                      <a:pt x="35500" y="45855"/>
                    </a:cubicBezTo>
                    <a:cubicBezTo>
                      <a:pt x="38459" y="45855"/>
                      <a:pt x="41294" y="44499"/>
                      <a:pt x="43266" y="42403"/>
                    </a:cubicBezTo>
                    <a:cubicBezTo>
                      <a:pt x="44006" y="41664"/>
                      <a:pt x="44499" y="40677"/>
                      <a:pt x="44499" y="39691"/>
                    </a:cubicBezTo>
                    <a:cubicBezTo>
                      <a:pt x="44622" y="38705"/>
                      <a:pt x="44868" y="37719"/>
                      <a:pt x="44868" y="36733"/>
                    </a:cubicBezTo>
                    <a:cubicBezTo>
                      <a:pt x="45238" y="31802"/>
                      <a:pt x="45115" y="26872"/>
                      <a:pt x="44499" y="22064"/>
                    </a:cubicBezTo>
                    <a:cubicBezTo>
                      <a:pt x="44129" y="19969"/>
                      <a:pt x="44252" y="17873"/>
                      <a:pt x="43759" y="15901"/>
                    </a:cubicBezTo>
                    <a:cubicBezTo>
                      <a:pt x="43019" y="12203"/>
                      <a:pt x="42033" y="8752"/>
                      <a:pt x="41170" y="5177"/>
                    </a:cubicBezTo>
                    <a:cubicBezTo>
                      <a:pt x="41047" y="4931"/>
                      <a:pt x="41047" y="4561"/>
                      <a:pt x="40924" y="3821"/>
                    </a:cubicBezTo>
                    <a:cubicBezTo>
                      <a:pt x="41294" y="4068"/>
                      <a:pt x="41664" y="4191"/>
                      <a:pt x="42033" y="4438"/>
                    </a:cubicBezTo>
                    <a:cubicBezTo>
                      <a:pt x="43759" y="5547"/>
                      <a:pt x="45361" y="6780"/>
                      <a:pt x="47087" y="8012"/>
                    </a:cubicBezTo>
                    <a:cubicBezTo>
                      <a:pt x="47827" y="8505"/>
                      <a:pt x="48566" y="8998"/>
                      <a:pt x="49306" y="9491"/>
                    </a:cubicBezTo>
                    <a:cubicBezTo>
                      <a:pt x="55839" y="13436"/>
                      <a:pt x="62865" y="16518"/>
                      <a:pt x="70261" y="18736"/>
                    </a:cubicBezTo>
                    <a:lnTo>
                      <a:pt x="71247" y="18983"/>
                    </a:lnTo>
                    <a:cubicBezTo>
                      <a:pt x="73096" y="19599"/>
                      <a:pt x="75068" y="20092"/>
                      <a:pt x="76917" y="18983"/>
                    </a:cubicBezTo>
                    <a:cubicBezTo>
                      <a:pt x="79382" y="17750"/>
                      <a:pt x="81231" y="15778"/>
                      <a:pt x="82217" y="13313"/>
                    </a:cubicBezTo>
                    <a:cubicBezTo>
                      <a:pt x="82464" y="12573"/>
                      <a:pt x="82710" y="11833"/>
                      <a:pt x="83204" y="11217"/>
                    </a:cubicBezTo>
                    <a:cubicBezTo>
                      <a:pt x="84313" y="9738"/>
                      <a:pt x="85299" y="7889"/>
                      <a:pt x="85669" y="6040"/>
                    </a:cubicBezTo>
                    <a:cubicBezTo>
                      <a:pt x="86408" y="3945"/>
                      <a:pt x="87271" y="1849"/>
                      <a:pt x="88381" y="0"/>
                    </a:cubicBezTo>
                    <a:cubicBezTo>
                      <a:pt x="89243" y="1233"/>
                      <a:pt x="89860" y="2465"/>
                      <a:pt x="90353" y="3945"/>
                    </a:cubicBezTo>
                    <a:cubicBezTo>
                      <a:pt x="90846" y="5300"/>
                      <a:pt x="91216" y="6656"/>
                      <a:pt x="91709" y="8012"/>
                    </a:cubicBezTo>
                    <a:cubicBezTo>
                      <a:pt x="92202" y="9861"/>
                      <a:pt x="92941" y="11710"/>
                      <a:pt x="94051" y="13313"/>
                    </a:cubicBezTo>
                    <a:cubicBezTo>
                      <a:pt x="94421" y="14052"/>
                      <a:pt x="94667" y="14669"/>
                      <a:pt x="94914" y="15408"/>
                    </a:cubicBezTo>
                    <a:cubicBezTo>
                      <a:pt x="95653" y="17011"/>
                      <a:pt x="96516" y="18490"/>
                      <a:pt x="97256" y="20215"/>
                    </a:cubicBezTo>
                    <a:cubicBezTo>
                      <a:pt x="98735" y="23667"/>
                      <a:pt x="100337" y="27118"/>
                      <a:pt x="101816" y="30693"/>
                    </a:cubicBezTo>
                    <a:cubicBezTo>
                      <a:pt x="102803" y="32912"/>
                      <a:pt x="103542" y="35254"/>
                      <a:pt x="104528" y="37349"/>
                    </a:cubicBezTo>
                    <a:cubicBezTo>
                      <a:pt x="106747" y="42280"/>
                      <a:pt x="108966" y="47087"/>
                      <a:pt x="111431" y="51894"/>
                    </a:cubicBezTo>
                    <a:cubicBezTo>
                      <a:pt x="112664" y="53990"/>
                      <a:pt x="114020" y="55962"/>
                      <a:pt x="115499" y="57811"/>
                    </a:cubicBezTo>
                    <a:cubicBezTo>
                      <a:pt x="116485" y="59044"/>
                      <a:pt x="118087" y="59290"/>
                      <a:pt x="119443" y="58551"/>
                    </a:cubicBezTo>
                    <a:cubicBezTo>
                      <a:pt x="121292" y="57688"/>
                      <a:pt x="122771" y="55962"/>
                      <a:pt x="123388" y="53867"/>
                    </a:cubicBezTo>
                    <a:cubicBezTo>
                      <a:pt x="124127" y="51401"/>
                      <a:pt x="124744" y="48813"/>
                      <a:pt x="125360" y="46348"/>
                    </a:cubicBezTo>
                    <a:cubicBezTo>
                      <a:pt x="125483" y="45608"/>
                      <a:pt x="125606" y="44745"/>
                      <a:pt x="125483" y="44006"/>
                    </a:cubicBezTo>
                    <a:cubicBezTo>
                      <a:pt x="125113" y="39691"/>
                      <a:pt x="125237" y="35377"/>
                      <a:pt x="125730" y="30939"/>
                    </a:cubicBezTo>
                    <a:cubicBezTo>
                      <a:pt x="125730" y="29830"/>
                      <a:pt x="125730" y="28597"/>
                      <a:pt x="125730" y="27365"/>
                    </a:cubicBezTo>
                    <a:cubicBezTo>
                      <a:pt x="125483" y="24900"/>
                      <a:pt x="125606" y="22434"/>
                      <a:pt x="126223" y="19969"/>
                    </a:cubicBezTo>
                    <a:cubicBezTo>
                      <a:pt x="127086" y="20462"/>
                      <a:pt x="127825" y="21078"/>
                      <a:pt x="128565" y="21695"/>
                    </a:cubicBezTo>
                    <a:cubicBezTo>
                      <a:pt x="130290" y="23174"/>
                      <a:pt x="132139" y="24530"/>
                      <a:pt x="134112" y="25516"/>
                    </a:cubicBezTo>
                    <a:cubicBezTo>
                      <a:pt x="137810" y="27735"/>
                      <a:pt x="141014" y="26872"/>
                      <a:pt x="144219" y="24900"/>
                    </a:cubicBezTo>
                    <a:cubicBezTo>
                      <a:pt x="146438" y="23913"/>
                      <a:pt x="148287" y="22311"/>
                      <a:pt x="149766" y="20339"/>
                    </a:cubicBezTo>
                    <a:cubicBezTo>
                      <a:pt x="153218" y="17873"/>
                      <a:pt x="155436" y="14299"/>
                      <a:pt x="158518" y="11464"/>
                    </a:cubicBezTo>
                    <a:cubicBezTo>
                      <a:pt x="159874" y="10108"/>
                      <a:pt x="160860" y="8629"/>
                      <a:pt x="161846" y="7026"/>
                    </a:cubicBezTo>
                    <a:cubicBezTo>
                      <a:pt x="162216" y="6287"/>
                      <a:pt x="162709" y="5547"/>
                      <a:pt x="163079" y="4807"/>
                    </a:cubicBezTo>
                    <a:cubicBezTo>
                      <a:pt x="163818" y="5054"/>
                      <a:pt x="163695" y="5547"/>
                      <a:pt x="163818" y="5917"/>
                    </a:cubicBezTo>
                    <a:cubicBezTo>
                      <a:pt x="164558" y="16518"/>
                      <a:pt x="168502" y="26132"/>
                      <a:pt x="173679" y="35254"/>
                    </a:cubicBezTo>
                    <a:cubicBezTo>
                      <a:pt x="174789" y="37226"/>
                      <a:pt x="176145" y="38952"/>
                      <a:pt x="177377" y="40677"/>
                    </a:cubicBezTo>
                    <a:cubicBezTo>
                      <a:pt x="178117" y="42033"/>
                      <a:pt x="179719" y="42526"/>
                      <a:pt x="181075" y="41910"/>
                    </a:cubicBezTo>
                    <a:cubicBezTo>
                      <a:pt x="183048" y="41294"/>
                      <a:pt x="185143" y="40924"/>
                      <a:pt x="187115" y="40308"/>
                    </a:cubicBezTo>
                    <a:cubicBezTo>
                      <a:pt x="189087" y="39691"/>
                      <a:pt x="190813" y="38828"/>
                      <a:pt x="193155" y="37842"/>
                    </a:cubicBezTo>
                    <a:cubicBezTo>
                      <a:pt x="192909" y="38459"/>
                      <a:pt x="192539" y="38952"/>
                      <a:pt x="192292" y="39568"/>
                    </a:cubicBezTo>
                    <a:cubicBezTo>
                      <a:pt x="187362" y="46717"/>
                      <a:pt x="183787" y="54730"/>
                      <a:pt x="181938" y="63235"/>
                    </a:cubicBezTo>
                    <a:cubicBezTo>
                      <a:pt x="179473" y="72849"/>
                      <a:pt x="176761" y="82587"/>
                      <a:pt x="175282" y="92449"/>
                    </a:cubicBezTo>
                    <a:cubicBezTo>
                      <a:pt x="174419" y="96393"/>
                      <a:pt x="174173" y="100461"/>
                      <a:pt x="174542" y="104529"/>
                    </a:cubicBezTo>
                    <a:cubicBezTo>
                      <a:pt x="174666" y="105761"/>
                      <a:pt x="174789" y="107117"/>
                      <a:pt x="174789" y="108473"/>
                    </a:cubicBezTo>
                    <a:cubicBezTo>
                      <a:pt x="174789" y="111185"/>
                      <a:pt x="175775" y="113897"/>
                      <a:pt x="177624" y="115992"/>
                    </a:cubicBezTo>
                    <a:cubicBezTo>
                      <a:pt x="178363" y="116855"/>
                      <a:pt x="179103" y="117595"/>
                      <a:pt x="179966" y="118211"/>
                    </a:cubicBezTo>
                    <a:cubicBezTo>
                      <a:pt x="182185" y="119813"/>
                      <a:pt x="184403" y="121046"/>
                      <a:pt x="186622" y="122402"/>
                    </a:cubicBezTo>
                    <a:cubicBezTo>
                      <a:pt x="187362" y="122895"/>
                      <a:pt x="188348" y="123018"/>
                      <a:pt x="188594" y="124128"/>
                    </a:cubicBezTo>
                    <a:cubicBezTo>
                      <a:pt x="187978" y="124867"/>
                      <a:pt x="186992" y="125360"/>
                      <a:pt x="186006" y="125607"/>
                    </a:cubicBezTo>
                    <a:cubicBezTo>
                      <a:pt x="181815" y="127086"/>
                      <a:pt x="177624" y="128812"/>
                      <a:pt x="173556" y="130661"/>
                    </a:cubicBezTo>
                    <a:cubicBezTo>
                      <a:pt x="173186" y="130907"/>
                      <a:pt x="172817" y="131154"/>
                      <a:pt x="172447" y="131277"/>
                    </a:cubicBezTo>
                    <a:cubicBezTo>
                      <a:pt x="169488" y="132017"/>
                      <a:pt x="166530" y="133126"/>
                      <a:pt x="163942" y="134728"/>
                    </a:cubicBezTo>
                    <a:cubicBezTo>
                      <a:pt x="161230" y="135961"/>
                      <a:pt x="158518" y="137563"/>
                      <a:pt x="155683" y="138673"/>
                    </a:cubicBezTo>
                    <a:cubicBezTo>
                      <a:pt x="152848" y="140029"/>
                      <a:pt x="150259" y="141631"/>
                      <a:pt x="147794" y="143480"/>
                    </a:cubicBezTo>
                    <a:cubicBezTo>
                      <a:pt x="146561" y="144343"/>
                      <a:pt x="146561" y="144713"/>
                      <a:pt x="147054" y="146192"/>
                    </a:cubicBezTo>
                    <a:cubicBezTo>
                      <a:pt x="147301" y="146932"/>
                      <a:pt x="147547" y="147794"/>
                      <a:pt x="147671" y="148657"/>
                    </a:cubicBezTo>
                    <a:cubicBezTo>
                      <a:pt x="148164" y="151123"/>
                      <a:pt x="149150" y="153465"/>
                      <a:pt x="150629" y="155560"/>
                    </a:cubicBezTo>
                    <a:cubicBezTo>
                      <a:pt x="150876" y="156053"/>
                      <a:pt x="151245" y="156423"/>
                      <a:pt x="151492" y="156916"/>
                    </a:cubicBezTo>
                    <a:cubicBezTo>
                      <a:pt x="154697" y="163079"/>
                      <a:pt x="159258" y="168380"/>
                      <a:pt x="163079" y="174173"/>
                    </a:cubicBezTo>
                    <a:cubicBezTo>
                      <a:pt x="164435" y="176269"/>
                      <a:pt x="165791" y="178364"/>
                      <a:pt x="167270" y="180460"/>
                    </a:cubicBezTo>
                    <a:cubicBezTo>
                      <a:pt x="167640" y="181199"/>
                      <a:pt x="168133" y="181939"/>
                      <a:pt x="168749" y="182555"/>
                    </a:cubicBezTo>
                    <a:cubicBezTo>
                      <a:pt x="171830" y="185513"/>
                      <a:pt x="174542" y="188842"/>
                      <a:pt x="178117" y="191184"/>
                    </a:cubicBezTo>
                    <a:cubicBezTo>
                      <a:pt x="178980" y="191800"/>
                      <a:pt x="179719" y="192416"/>
                      <a:pt x="180582" y="193279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" name="Google Shape;399;p6"/>
              <p:cNvSpPr/>
              <p:nvPr/>
            </p:nvSpPr>
            <p:spPr>
              <a:xfrm>
                <a:off x="5960060" y="690272"/>
                <a:ext cx="2453349" cy="2545478"/>
              </a:xfrm>
              <a:custGeom>
                <a:avLst/>
                <a:gdLst/>
                <a:ahLst/>
                <a:cxnLst/>
                <a:rect l="l" t="t" r="r" b="b"/>
                <a:pathLst>
                  <a:path w="196977" h="204374" extrusionOk="0">
                    <a:moveTo>
                      <a:pt x="125606" y="19476"/>
                    </a:moveTo>
                    <a:cubicBezTo>
                      <a:pt x="127209" y="19846"/>
                      <a:pt x="128688" y="20586"/>
                      <a:pt x="129797" y="21818"/>
                    </a:cubicBezTo>
                    <a:cubicBezTo>
                      <a:pt x="130167" y="22188"/>
                      <a:pt x="130537" y="22558"/>
                      <a:pt x="130907" y="22928"/>
                    </a:cubicBezTo>
                    <a:cubicBezTo>
                      <a:pt x="133125" y="24777"/>
                      <a:pt x="135714" y="26009"/>
                      <a:pt x="138426" y="26872"/>
                    </a:cubicBezTo>
                    <a:cubicBezTo>
                      <a:pt x="140644" y="27858"/>
                      <a:pt x="143233" y="27612"/>
                      <a:pt x="145205" y="26133"/>
                    </a:cubicBezTo>
                    <a:cubicBezTo>
                      <a:pt x="148780" y="23667"/>
                      <a:pt x="151985" y="20709"/>
                      <a:pt x="154820" y="17381"/>
                    </a:cubicBezTo>
                    <a:cubicBezTo>
                      <a:pt x="155066" y="17011"/>
                      <a:pt x="155436" y="16764"/>
                      <a:pt x="155683" y="16395"/>
                    </a:cubicBezTo>
                    <a:cubicBezTo>
                      <a:pt x="158394" y="14176"/>
                      <a:pt x="160736" y="11464"/>
                      <a:pt x="162709" y="8506"/>
                    </a:cubicBezTo>
                    <a:cubicBezTo>
                      <a:pt x="163448" y="7273"/>
                      <a:pt x="164681" y="6287"/>
                      <a:pt x="166160" y="5794"/>
                    </a:cubicBezTo>
                    <a:cubicBezTo>
                      <a:pt x="167023" y="6657"/>
                      <a:pt x="166900" y="7889"/>
                      <a:pt x="167023" y="8876"/>
                    </a:cubicBezTo>
                    <a:cubicBezTo>
                      <a:pt x="167763" y="14546"/>
                      <a:pt x="169118" y="19969"/>
                      <a:pt x="171337" y="25023"/>
                    </a:cubicBezTo>
                    <a:cubicBezTo>
                      <a:pt x="173433" y="30077"/>
                      <a:pt x="175898" y="34761"/>
                      <a:pt x="178856" y="39322"/>
                    </a:cubicBezTo>
                    <a:cubicBezTo>
                      <a:pt x="179226" y="39938"/>
                      <a:pt x="179719" y="40555"/>
                      <a:pt x="180089" y="41294"/>
                    </a:cubicBezTo>
                    <a:cubicBezTo>
                      <a:pt x="180952" y="42527"/>
                      <a:pt x="182431" y="43143"/>
                      <a:pt x="183787" y="42773"/>
                    </a:cubicBezTo>
                    <a:cubicBezTo>
                      <a:pt x="187115" y="42280"/>
                      <a:pt x="190197" y="41294"/>
                      <a:pt x="193032" y="39692"/>
                    </a:cubicBezTo>
                    <a:cubicBezTo>
                      <a:pt x="194264" y="38952"/>
                      <a:pt x="195497" y="38459"/>
                      <a:pt x="196976" y="38336"/>
                    </a:cubicBezTo>
                    <a:cubicBezTo>
                      <a:pt x="196976" y="38952"/>
                      <a:pt x="196976" y="39568"/>
                      <a:pt x="196976" y="40185"/>
                    </a:cubicBezTo>
                    <a:cubicBezTo>
                      <a:pt x="196483" y="41294"/>
                      <a:pt x="195867" y="42404"/>
                      <a:pt x="195250" y="43390"/>
                    </a:cubicBezTo>
                    <a:cubicBezTo>
                      <a:pt x="190690" y="50416"/>
                      <a:pt x="187485" y="58181"/>
                      <a:pt x="185513" y="66317"/>
                    </a:cubicBezTo>
                    <a:cubicBezTo>
                      <a:pt x="183047" y="76178"/>
                      <a:pt x="180335" y="86039"/>
                      <a:pt x="178856" y="96147"/>
                    </a:cubicBezTo>
                    <a:cubicBezTo>
                      <a:pt x="178117" y="99352"/>
                      <a:pt x="177993" y="102680"/>
                      <a:pt x="178240" y="106008"/>
                    </a:cubicBezTo>
                    <a:cubicBezTo>
                      <a:pt x="178487" y="107857"/>
                      <a:pt x="178610" y="109706"/>
                      <a:pt x="178610" y="111555"/>
                    </a:cubicBezTo>
                    <a:cubicBezTo>
                      <a:pt x="178856" y="114760"/>
                      <a:pt x="180582" y="117718"/>
                      <a:pt x="183294" y="119444"/>
                    </a:cubicBezTo>
                    <a:cubicBezTo>
                      <a:pt x="185266" y="120923"/>
                      <a:pt x="187362" y="122033"/>
                      <a:pt x="189457" y="123265"/>
                    </a:cubicBezTo>
                    <a:cubicBezTo>
                      <a:pt x="190690" y="124128"/>
                      <a:pt x="192046" y="124991"/>
                      <a:pt x="193155" y="125854"/>
                    </a:cubicBezTo>
                    <a:cubicBezTo>
                      <a:pt x="193525" y="126224"/>
                      <a:pt x="193771" y="126840"/>
                      <a:pt x="194141" y="127456"/>
                    </a:cubicBezTo>
                    <a:cubicBezTo>
                      <a:pt x="193278" y="127703"/>
                      <a:pt x="192662" y="127949"/>
                      <a:pt x="192046" y="128196"/>
                    </a:cubicBezTo>
                    <a:cubicBezTo>
                      <a:pt x="189211" y="129305"/>
                      <a:pt x="186252" y="130661"/>
                      <a:pt x="183294" y="131770"/>
                    </a:cubicBezTo>
                    <a:cubicBezTo>
                      <a:pt x="180705" y="133003"/>
                      <a:pt x="177993" y="133866"/>
                      <a:pt x="175282" y="134606"/>
                    </a:cubicBezTo>
                    <a:cubicBezTo>
                      <a:pt x="173063" y="135099"/>
                      <a:pt x="170844" y="135961"/>
                      <a:pt x="168872" y="137071"/>
                    </a:cubicBezTo>
                    <a:cubicBezTo>
                      <a:pt x="164681" y="139166"/>
                      <a:pt x="160367" y="141139"/>
                      <a:pt x="156299" y="143481"/>
                    </a:cubicBezTo>
                    <a:cubicBezTo>
                      <a:pt x="154203" y="144713"/>
                      <a:pt x="152231" y="146069"/>
                      <a:pt x="150259" y="147548"/>
                    </a:cubicBezTo>
                    <a:cubicBezTo>
                      <a:pt x="150506" y="148288"/>
                      <a:pt x="150752" y="148904"/>
                      <a:pt x="150875" y="149521"/>
                    </a:cubicBezTo>
                    <a:cubicBezTo>
                      <a:pt x="151492" y="154205"/>
                      <a:pt x="153834" y="158149"/>
                      <a:pt x="156299" y="162094"/>
                    </a:cubicBezTo>
                    <a:cubicBezTo>
                      <a:pt x="158764" y="165915"/>
                      <a:pt x="160983" y="169489"/>
                      <a:pt x="163572" y="173064"/>
                    </a:cubicBezTo>
                    <a:cubicBezTo>
                      <a:pt x="166653" y="177255"/>
                      <a:pt x="169858" y="181446"/>
                      <a:pt x="173063" y="185637"/>
                    </a:cubicBezTo>
                    <a:cubicBezTo>
                      <a:pt x="173186" y="185760"/>
                      <a:pt x="173309" y="186007"/>
                      <a:pt x="173433" y="186130"/>
                    </a:cubicBezTo>
                    <a:cubicBezTo>
                      <a:pt x="176391" y="187486"/>
                      <a:pt x="177993" y="190568"/>
                      <a:pt x="180829" y="192170"/>
                    </a:cubicBezTo>
                    <a:cubicBezTo>
                      <a:pt x="182308" y="192910"/>
                      <a:pt x="183540" y="194142"/>
                      <a:pt x="184157" y="195745"/>
                    </a:cubicBezTo>
                    <a:cubicBezTo>
                      <a:pt x="183047" y="197964"/>
                      <a:pt x="182061" y="200059"/>
                      <a:pt x="179719" y="201292"/>
                    </a:cubicBezTo>
                    <a:cubicBezTo>
                      <a:pt x="177131" y="202524"/>
                      <a:pt x="174665" y="204373"/>
                      <a:pt x="171460" y="204004"/>
                    </a:cubicBezTo>
                    <a:cubicBezTo>
                      <a:pt x="170844" y="201908"/>
                      <a:pt x="170228" y="199813"/>
                      <a:pt x="169488" y="197717"/>
                    </a:cubicBezTo>
                    <a:cubicBezTo>
                      <a:pt x="169118" y="196731"/>
                      <a:pt x="168749" y="195622"/>
                      <a:pt x="168256" y="194635"/>
                    </a:cubicBezTo>
                    <a:cubicBezTo>
                      <a:pt x="168009" y="194019"/>
                      <a:pt x="167393" y="193526"/>
                      <a:pt x="167393" y="192910"/>
                    </a:cubicBezTo>
                    <a:cubicBezTo>
                      <a:pt x="167393" y="190691"/>
                      <a:pt x="166037" y="189212"/>
                      <a:pt x="164927" y="187609"/>
                    </a:cubicBezTo>
                    <a:cubicBezTo>
                      <a:pt x="163325" y="185514"/>
                      <a:pt x="161969" y="183295"/>
                      <a:pt x="160613" y="181076"/>
                    </a:cubicBezTo>
                    <a:cubicBezTo>
                      <a:pt x="158888" y="177871"/>
                      <a:pt x="156792" y="174667"/>
                      <a:pt x="154450" y="171831"/>
                    </a:cubicBezTo>
                    <a:cubicBezTo>
                      <a:pt x="151492" y="168010"/>
                      <a:pt x="148410" y="164312"/>
                      <a:pt x="145328" y="160614"/>
                    </a:cubicBezTo>
                    <a:cubicBezTo>
                      <a:pt x="144219" y="159505"/>
                      <a:pt x="143110" y="158642"/>
                      <a:pt x="141754" y="157779"/>
                    </a:cubicBezTo>
                    <a:cubicBezTo>
                      <a:pt x="140891" y="157163"/>
                      <a:pt x="139905" y="156547"/>
                      <a:pt x="138795" y="155930"/>
                    </a:cubicBezTo>
                    <a:cubicBezTo>
                      <a:pt x="136453" y="157040"/>
                      <a:pt x="134111" y="158642"/>
                      <a:pt x="132262" y="160491"/>
                    </a:cubicBezTo>
                    <a:cubicBezTo>
                      <a:pt x="129427" y="163080"/>
                      <a:pt x="126716" y="165792"/>
                      <a:pt x="123881" y="168380"/>
                    </a:cubicBezTo>
                    <a:cubicBezTo>
                      <a:pt x="121292" y="170599"/>
                      <a:pt x="119073" y="173187"/>
                      <a:pt x="117101" y="176146"/>
                    </a:cubicBezTo>
                    <a:cubicBezTo>
                      <a:pt x="115868" y="177871"/>
                      <a:pt x="114389" y="179597"/>
                      <a:pt x="112787" y="181076"/>
                    </a:cubicBezTo>
                    <a:cubicBezTo>
                      <a:pt x="110198" y="183665"/>
                      <a:pt x="107733" y="186500"/>
                      <a:pt x="105391" y="189335"/>
                    </a:cubicBezTo>
                    <a:cubicBezTo>
                      <a:pt x="105268" y="189582"/>
                      <a:pt x="105021" y="189582"/>
                      <a:pt x="104651" y="189705"/>
                    </a:cubicBezTo>
                    <a:cubicBezTo>
                      <a:pt x="104405" y="189458"/>
                      <a:pt x="104035" y="189212"/>
                      <a:pt x="103912" y="188842"/>
                    </a:cubicBezTo>
                    <a:cubicBezTo>
                      <a:pt x="103295" y="187363"/>
                      <a:pt x="102926" y="185760"/>
                      <a:pt x="102556" y="184158"/>
                    </a:cubicBezTo>
                    <a:cubicBezTo>
                      <a:pt x="102063" y="182062"/>
                      <a:pt x="101693" y="179844"/>
                      <a:pt x="101200" y="177748"/>
                    </a:cubicBezTo>
                    <a:cubicBezTo>
                      <a:pt x="100584" y="174050"/>
                      <a:pt x="97995" y="171092"/>
                      <a:pt x="94544" y="169736"/>
                    </a:cubicBezTo>
                    <a:cubicBezTo>
                      <a:pt x="92325" y="168873"/>
                      <a:pt x="90106" y="167640"/>
                      <a:pt x="87887" y="166778"/>
                    </a:cubicBezTo>
                    <a:cubicBezTo>
                      <a:pt x="86408" y="166161"/>
                      <a:pt x="84806" y="165668"/>
                      <a:pt x="83203" y="165422"/>
                    </a:cubicBezTo>
                    <a:cubicBezTo>
                      <a:pt x="75684" y="163819"/>
                      <a:pt x="68042" y="162710"/>
                      <a:pt x="60399" y="162094"/>
                    </a:cubicBezTo>
                    <a:cubicBezTo>
                      <a:pt x="56825" y="161847"/>
                      <a:pt x="53250" y="161231"/>
                      <a:pt x="49675" y="160861"/>
                    </a:cubicBezTo>
                    <a:cubicBezTo>
                      <a:pt x="41540" y="159998"/>
                      <a:pt x="33405" y="160491"/>
                      <a:pt x="25392" y="162217"/>
                    </a:cubicBezTo>
                    <a:cubicBezTo>
                      <a:pt x="24160" y="162463"/>
                      <a:pt x="22804" y="162710"/>
                      <a:pt x="21571" y="162710"/>
                    </a:cubicBezTo>
                    <a:cubicBezTo>
                      <a:pt x="21078" y="162710"/>
                      <a:pt x="20585" y="162340"/>
                      <a:pt x="20092" y="162094"/>
                    </a:cubicBezTo>
                    <a:cubicBezTo>
                      <a:pt x="20708" y="160861"/>
                      <a:pt x="21571" y="159752"/>
                      <a:pt x="22681" y="159012"/>
                    </a:cubicBezTo>
                    <a:cubicBezTo>
                      <a:pt x="25023" y="156916"/>
                      <a:pt x="26995" y="154574"/>
                      <a:pt x="28474" y="151863"/>
                    </a:cubicBezTo>
                    <a:cubicBezTo>
                      <a:pt x="29460" y="150383"/>
                      <a:pt x="29460" y="148411"/>
                      <a:pt x="28351" y="147055"/>
                    </a:cubicBezTo>
                    <a:cubicBezTo>
                      <a:pt x="25023" y="142371"/>
                      <a:pt x="21201" y="138057"/>
                      <a:pt x="17134" y="134236"/>
                    </a:cubicBezTo>
                    <a:cubicBezTo>
                      <a:pt x="12819" y="130045"/>
                      <a:pt x="8012" y="126593"/>
                      <a:pt x="2712" y="123882"/>
                    </a:cubicBezTo>
                    <a:cubicBezTo>
                      <a:pt x="1972" y="123512"/>
                      <a:pt x="1109" y="123019"/>
                      <a:pt x="370" y="122649"/>
                    </a:cubicBezTo>
                    <a:cubicBezTo>
                      <a:pt x="247" y="122402"/>
                      <a:pt x="123" y="122156"/>
                      <a:pt x="0" y="122033"/>
                    </a:cubicBezTo>
                    <a:cubicBezTo>
                      <a:pt x="863" y="120923"/>
                      <a:pt x="2095" y="120060"/>
                      <a:pt x="3451" y="119814"/>
                    </a:cubicBezTo>
                    <a:cubicBezTo>
                      <a:pt x="7026" y="118704"/>
                      <a:pt x="10477" y="117472"/>
                      <a:pt x="13929" y="115869"/>
                    </a:cubicBezTo>
                    <a:cubicBezTo>
                      <a:pt x="16517" y="114637"/>
                      <a:pt x="19106" y="113527"/>
                      <a:pt x="21571" y="112171"/>
                    </a:cubicBezTo>
                    <a:cubicBezTo>
                      <a:pt x="23667" y="111062"/>
                      <a:pt x="25762" y="109706"/>
                      <a:pt x="27734" y="108227"/>
                    </a:cubicBezTo>
                    <a:cubicBezTo>
                      <a:pt x="28104" y="107980"/>
                      <a:pt x="28351" y="107611"/>
                      <a:pt x="28474" y="107241"/>
                    </a:cubicBezTo>
                    <a:cubicBezTo>
                      <a:pt x="29090" y="105515"/>
                      <a:pt x="29460" y="103666"/>
                      <a:pt x="29460" y="101817"/>
                    </a:cubicBezTo>
                    <a:cubicBezTo>
                      <a:pt x="29337" y="98489"/>
                      <a:pt x="28597" y="95284"/>
                      <a:pt x="27365" y="92326"/>
                    </a:cubicBezTo>
                    <a:cubicBezTo>
                      <a:pt x="26625" y="91216"/>
                      <a:pt x="26502" y="89860"/>
                      <a:pt x="26995" y="88628"/>
                    </a:cubicBezTo>
                    <a:cubicBezTo>
                      <a:pt x="29460" y="89367"/>
                      <a:pt x="31925" y="89984"/>
                      <a:pt x="34391" y="90970"/>
                    </a:cubicBezTo>
                    <a:cubicBezTo>
                      <a:pt x="38951" y="92942"/>
                      <a:pt x="43759" y="94421"/>
                      <a:pt x="48566" y="95777"/>
                    </a:cubicBezTo>
                    <a:cubicBezTo>
                      <a:pt x="49429" y="96024"/>
                      <a:pt x="50169" y="96393"/>
                      <a:pt x="51031" y="96887"/>
                    </a:cubicBezTo>
                    <a:cubicBezTo>
                      <a:pt x="53004" y="97996"/>
                      <a:pt x="55222" y="98612"/>
                      <a:pt x="57564" y="98612"/>
                    </a:cubicBezTo>
                    <a:cubicBezTo>
                      <a:pt x="59413" y="98612"/>
                      <a:pt x="61262" y="98736"/>
                      <a:pt x="63111" y="98736"/>
                    </a:cubicBezTo>
                    <a:cubicBezTo>
                      <a:pt x="64714" y="98736"/>
                      <a:pt x="66070" y="97626"/>
                      <a:pt x="66193" y="96024"/>
                    </a:cubicBezTo>
                    <a:cubicBezTo>
                      <a:pt x="64960" y="93805"/>
                      <a:pt x="63481" y="91709"/>
                      <a:pt x="61632" y="89860"/>
                    </a:cubicBezTo>
                    <a:cubicBezTo>
                      <a:pt x="60153" y="88505"/>
                      <a:pt x="58674" y="86902"/>
                      <a:pt x="57318" y="85423"/>
                    </a:cubicBezTo>
                    <a:cubicBezTo>
                      <a:pt x="56208" y="84190"/>
                      <a:pt x="55099" y="83081"/>
                      <a:pt x="53990" y="81848"/>
                    </a:cubicBezTo>
                    <a:cubicBezTo>
                      <a:pt x="52264" y="80123"/>
                      <a:pt x="50538" y="78397"/>
                      <a:pt x="48936" y="76671"/>
                    </a:cubicBezTo>
                    <a:cubicBezTo>
                      <a:pt x="48320" y="76178"/>
                      <a:pt x="47703" y="75685"/>
                      <a:pt x="47087" y="75192"/>
                    </a:cubicBezTo>
                    <a:cubicBezTo>
                      <a:pt x="45238" y="73959"/>
                      <a:pt x="43512" y="72357"/>
                      <a:pt x="42156" y="70508"/>
                    </a:cubicBezTo>
                    <a:cubicBezTo>
                      <a:pt x="41787" y="70015"/>
                      <a:pt x="41417" y="69645"/>
                      <a:pt x="41047" y="69275"/>
                    </a:cubicBezTo>
                    <a:cubicBezTo>
                      <a:pt x="39445" y="68166"/>
                      <a:pt x="37965" y="66687"/>
                      <a:pt x="36856" y="65084"/>
                    </a:cubicBezTo>
                    <a:cubicBezTo>
                      <a:pt x="36240" y="64468"/>
                      <a:pt x="35623" y="63975"/>
                      <a:pt x="34884" y="63482"/>
                    </a:cubicBezTo>
                    <a:cubicBezTo>
                      <a:pt x="33651" y="62126"/>
                      <a:pt x="32542" y="60770"/>
                      <a:pt x="31309" y="59661"/>
                    </a:cubicBezTo>
                    <a:cubicBezTo>
                      <a:pt x="28967" y="57565"/>
                      <a:pt x="26625" y="55593"/>
                      <a:pt x="24160" y="53744"/>
                    </a:cubicBezTo>
                    <a:cubicBezTo>
                      <a:pt x="22927" y="52881"/>
                      <a:pt x="21818" y="51772"/>
                      <a:pt x="20955" y="50539"/>
                    </a:cubicBezTo>
                    <a:cubicBezTo>
                      <a:pt x="20832" y="50292"/>
                      <a:pt x="20708" y="49923"/>
                      <a:pt x="20585" y="49676"/>
                    </a:cubicBezTo>
                    <a:cubicBezTo>
                      <a:pt x="20955" y="48320"/>
                      <a:pt x="22188" y="48197"/>
                      <a:pt x="23174" y="47950"/>
                    </a:cubicBezTo>
                    <a:cubicBezTo>
                      <a:pt x="24899" y="47581"/>
                      <a:pt x="26625" y="47457"/>
                      <a:pt x="28474" y="47581"/>
                    </a:cubicBezTo>
                    <a:cubicBezTo>
                      <a:pt x="32295" y="47950"/>
                      <a:pt x="35993" y="46718"/>
                      <a:pt x="39691" y="45978"/>
                    </a:cubicBezTo>
                    <a:cubicBezTo>
                      <a:pt x="40924" y="45608"/>
                      <a:pt x="42156" y="45115"/>
                      <a:pt x="43266" y="44499"/>
                    </a:cubicBezTo>
                    <a:cubicBezTo>
                      <a:pt x="43882" y="42650"/>
                      <a:pt x="44498" y="40801"/>
                      <a:pt x="45115" y="38829"/>
                    </a:cubicBezTo>
                    <a:cubicBezTo>
                      <a:pt x="45238" y="38459"/>
                      <a:pt x="45238" y="37966"/>
                      <a:pt x="45238" y="37596"/>
                    </a:cubicBezTo>
                    <a:cubicBezTo>
                      <a:pt x="45115" y="31556"/>
                      <a:pt x="44622" y="25516"/>
                      <a:pt x="44005" y="19600"/>
                    </a:cubicBezTo>
                    <a:cubicBezTo>
                      <a:pt x="43389" y="15162"/>
                      <a:pt x="42403" y="10971"/>
                      <a:pt x="40924" y="6780"/>
                    </a:cubicBezTo>
                    <a:cubicBezTo>
                      <a:pt x="40307" y="5671"/>
                      <a:pt x="40061" y="4438"/>
                      <a:pt x="40184" y="3205"/>
                    </a:cubicBezTo>
                    <a:cubicBezTo>
                      <a:pt x="41787" y="3575"/>
                      <a:pt x="43266" y="4315"/>
                      <a:pt x="44745" y="5301"/>
                    </a:cubicBezTo>
                    <a:cubicBezTo>
                      <a:pt x="46840" y="6780"/>
                      <a:pt x="48936" y="8382"/>
                      <a:pt x="51155" y="9862"/>
                    </a:cubicBezTo>
                    <a:cubicBezTo>
                      <a:pt x="51771" y="10355"/>
                      <a:pt x="52387" y="10725"/>
                      <a:pt x="53127" y="11094"/>
                    </a:cubicBezTo>
                    <a:cubicBezTo>
                      <a:pt x="57688" y="13190"/>
                      <a:pt x="62248" y="15778"/>
                      <a:pt x="67056" y="17504"/>
                    </a:cubicBezTo>
                    <a:cubicBezTo>
                      <a:pt x="68165" y="17751"/>
                      <a:pt x="69151" y="18244"/>
                      <a:pt x="70137" y="18737"/>
                    </a:cubicBezTo>
                    <a:cubicBezTo>
                      <a:pt x="71493" y="19476"/>
                      <a:pt x="73096" y="19723"/>
                      <a:pt x="74575" y="19600"/>
                    </a:cubicBezTo>
                    <a:cubicBezTo>
                      <a:pt x="75807" y="19600"/>
                      <a:pt x="77040" y="19723"/>
                      <a:pt x="78149" y="20093"/>
                    </a:cubicBezTo>
                    <a:cubicBezTo>
                      <a:pt x="80245" y="18613"/>
                      <a:pt x="81847" y="16518"/>
                      <a:pt x="82834" y="14299"/>
                    </a:cubicBezTo>
                    <a:cubicBezTo>
                      <a:pt x="85299" y="11711"/>
                      <a:pt x="85915" y="8259"/>
                      <a:pt x="87271" y="5178"/>
                    </a:cubicBezTo>
                    <a:cubicBezTo>
                      <a:pt x="87764" y="3945"/>
                      <a:pt x="88380" y="2712"/>
                      <a:pt x="88997" y="1603"/>
                    </a:cubicBezTo>
                    <a:cubicBezTo>
                      <a:pt x="89243" y="1233"/>
                      <a:pt x="89736" y="740"/>
                      <a:pt x="90106" y="494"/>
                    </a:cubicBezTo>
                    <a:cubicBezTo>
                      <a:pt x="90599" y="0"/>
                      <a:pt x="91339" y="124"/>
                      <a:pt x="91709" y="617"/>
                    </a:cubicBezTo>
                    <a:cubicBezTo>
                      <a:pt x="92448" y="1849"/>
                      <a:pt x="93064" y="3082"/>
                      <a:pt x="93681" y="4438"/>
                    </a:cubicBezTo>
                    <a:cubicBezTo>
                      <a:pt x="94297" y="6164"/>
                      <a:pt x="94790" y="8013"/>
                      <a:pt x="95406" y="9738"/>
                    </a:cubicBezTo>
                    <a:cubicBezTo>
                      <a:pt x="95900" y="11587"/>
                      <a:pt x="96762" y="13436"/>
                      <a:pt x="97872" y="15162"/>
                    </a:cubicBezTo>
                    <a:cubicBezTo>
                      <a:pt x="98242" y="16025"/>
                      <a:pt x="98735" y="16888"/>
                      <a:pt x="99104" y="17874"/>
                    </a:cubicBezTo>
                    <a:cubicBezTo>
                      <a:pt x="99597" y="19107"/>
                      <a:pt x="100214" y="20339"/>
                      <a:pt x="100953" y="21695"/>
                    </a:cubicBezTo>
                    <a:cubicBezTo>
                      <a:pt x="100953" y="21818"/>
                      <a:pt x="101200" y="21942"/>
                      <a:pt x="101200" y="22188"/>
                    </a:cubicBezTo>
                    <a:cubicBezTo>
                      <a:pt x="102802" y="25270"/>
                      <a:pt x="104281" y="28475"/>
                      <a:pt x="105514" y="31803"/>
                    </a:cubicBezTo>
                    <a:cubicBezTo>
                      <a:pt x="106993" y="35624"/>
                      <a:pt x="108596" y="39445"/>
                      <a:pt x="110445" y="43143"/>
                    </a:cubicBezTo>
                    <a:cubicBezTo>
                      <a:pt x="112170" y="46595"/>
                      <a:pt x="113650" y="50169"/>
                      <a:pt x="115499" y="53497"/>
                    </a:cubicBezTo>
                    <a:cubicBezTo>
                      <a:pt x="116485" y="55346"/>
                      <a:pt x="117594" y="57072"/>
                      <a:pt x="118950" y="58674"/>
                    </a:cubicBezTo>
                    <a:cubicBezTo>
                      <a:pt x="119443" y="59168"/>
                      <a:pt x="120183" y="59291"/>
                      <a:pt x="120799" y="59044"/>
                    </a:cubicBezTo>
                    <a:cubicBezTo>
                      <a:pt x="121662" y="58674"/>
                      <a:pt x="122401" y="57935"/>
                      <a:pt x="122771" y="56949"/>
                    </a:cubicBezTo>
                    <a:cubicBezTo>
                      <a:pt x="124127" y="52881"/>
                      <a:pt x="126223" y="48813"/>
                      <a:pt x="125113" y="44253"/>
                    </a:cubicBezTo>
                    <a:cubicBezTo>
                      <a:pt x="124990" y="43759"/>
                      <a:pt x="124990" y="43143"/>
                      <a:pt x="125113" y="42650"/>
                    </a:cubicBezTo>
                    <a:cubicBezTo>
                      <a:pt x="125483" y="37473"/>
                      <a:pt x="125606" y="32173"/>
                      <a:pt x="125483" y="26872"/>
                    </a:cubicBezTo>
                    <a:cubicBezTo>
                      <a:pt x="125236" y="24530"/>
                      <a:pt x="125483" y="22188"/>
                      <a:pt x="125606" y="19476"/>
                    </a:cubicBezTo>
                    <a:close/>
                    <a:moveTo>
                      <a:pt x="182554" y="195868"/>
                    </a:moveTo>
                    <a:cubicBezTo>
                      <a:pt x="181691" y="195005"/>
                      <a:pt x="181075" y="194389"/>
                      <a:pt x="180212" y="193773"/>
                    </a:cubicBezTo>
                    <a:cubicBezTo>
                      <a:pt x="176638" y="191431"/>
                      <a:pt x="173926" y="188102"/>
                      <a:pt x="170844" y="185144"/>
                    </a:cubicBezTo>
                    <a:cubicBezTo>
                      <a:pt x="170228" y="184528"/>
                      <a:pt x="169735" y="183788"/>
                      <a:pt x="169242" y="183049"/>
                    </a:cubicBezTo>
                    <a:cubicBezTo>
                      <a:pt x="167886" y="180953"/>
                      <a:pt x="166530" y="178858"/>
                      <a:pt x="165051" y="176762"/>
                    </a:cubicBezTo>
                    <a:cubicBezTo>
                      <a:pt x="161230" y="170969"/>
                      <a:pt x="156792" y="165668"/>
                      <a:pt x="153587" y="159505"/>
                    </a:cubicBezTo>
                    <a:cubicBezTo>
                      <a:pt x="153217" y="159012"/>
                      <a:pt x="152971" y="158642"/>
                      <a:pt x="152601" y="158149"/>
                    </a:cubicBezTo>
                    <a:cubicBezTo>
                      <a:pt x="151122" y="156054"/>
                      <a:pt x="150136" y="153712"/>
                      <a:pt x="149643" y="151246"/>
                    </a:cubicBezTo>
                    <a:cubicBezTo>
                      <a:pt x="149519" y="150383"/>
                      <a:pt x="149273" y="149521"/>
                      <a:pt x="149026" y="148781"/>
                    </a:cubicBezTo>
                    <a:cubicBezTo>
                      <a:pt x="148533" y="147302"/>
                      <a:pt x="148533" y="146809"/>
                      <a:pt x="149889" y="145946"/>
                    </a:cubicBezTo>
                    <a:cubicBezTo>
                      <a:pt x="152231" y="144097"/>
                      <a:pt x="154943" y="142494"/>
                      <a:pt x="157655" y="141262"/>
                    </a:cubicBezTo>
                    <a:cubicBezTo>
                      <a:pt x="160490" y="140029"/>
                      <a:pt x="163202" y="138550"/>
                      <a:pt x="165914" y="137194"/>
                    </a:cubicBezTo>
                    <a:cubicBezTo>
                      <a:pt x="168625" y="135715"/>
                      <a:pt x="171460" y="134606"/>
                      <a:pt x="174419" y="133866"/>
                    </a:cubicBezTo>
                    <a:cubicBezTo>
                      <a:pt x="174789" y="133743"/>
                      <a:pt x="175158" y="133496"/>
                      <a:pt x="175528" y="133250"/>
                    </a:cubicBezTo>
                    <a:cubicBezTo>
                      <a:pt x="179596" y="131277"/>
                      <a:pt x="183787" y="129552"/>
                      <a:pt x="187978" y="128196"/>
                    </a:cubicBezTo>
                    <a:cubicBezTo>
                      <a:pt x="188964" y="127949"/>
                      <a:pt x="189827" y="127456"/>
                      <a:pt x="190566" y="126840"/>
                    </a:cubicBezTo>
                    <a:cubicBezTo>
                      <a:pt x="190197" y="125854"/>
                      <a:pt x="189211" y="125607"/>
                      <a:pt x="188471" y="125114"/>
                    </a:cubicBezTo>
                    <a:cubicBezTo>
                      <a:pt x="186252" y="123758"/>
                      <a:pt x="184033" y="122526"/>
                      <a:pt x="181815" y="121046"/>
                    </a:cubicBezTo>
                    <a:cubicBezTo>
                      <a:pt x="180952" y="120307"/>
                      <a:pt x="180212" y="119567"/>
                      <a:pt x="179473" y="118704"/>
                    </a:cubicBezTo>
                    <a:cubicBezTo>
                      <a:pt x="177747" y="116609"/>
                      <a:pt x="176638" y="113897"/>
                      <a:pt x="176638" y="111185"/>
                    </a:cubicBezTo>
                    <a:cubicBezTo>
                      <a:pt x="176638" y="109829"/>
                      <a:pt x="176514" y="108473"/>
                      <a:pt x="176391" y="107241"/>
                    </a:cubicBezTo>
                    <a:cubicBezTo>
                      <a:pt x="176021" y="103173"/>
                      <a:pt x="176268" y="99105"/>
                      <a:pt x="177131" y="95161"/>
                    </a:cubicBezTo>
                    <a:cubicBezTo>
                      <a:pt x="178610" y="85300"/>
                      <a:pt x="181322" y="75685"/>
                      <a:pt x="183787" y="65947"/>
                    </a:cubicBezTo>
                    <a:cubicBezTo>
                      <a:pt x="185759" y="57442"/>
                      <a:pt x="189211" y="49430"/>
                      <a:pt x="194141" y="42157"/>
                    </a:cubicBezTo>
                    <a:cubicBezTo>
                      <a:pt x="194511" y="41664"/>
                      <a:pt x="194757" y="41048"/>
                      <a:pt x="195004" y="40431"/>
                    </a:cubicBezTo>
                    <a:cubicBezTo>
                      <a:pt x="192785" y="41417"/>
                      <a:pt x="190936" y="42404"/>
                      <a:pt x="189087" y="43020"/>
                    </a:cubicBezTo>
                    <a:cubicBezTo>
                      <a:pt x="187115" y="43636"/>
                      <a:pt x="185020" y="44006"/>
                      <a:pt x="183047" y="44499"/>
                    </a:cubicBezTo>
                    <a:cubicBezTo>
                      <a:pt x="181691" y="45115"/>
                      <a:pt x="180089" y="44622"/>
                      <a:pt x="179226" y="43390"/>
                    </a:cubicBezTo>
                    <a:cubicBezTo>
                      <a:pt x="177993" y="41541"/>
                      <a:pt x="176638" y="39815"/>
                      <a:pt x="175528" y="37966"/>
                    </a:cubicBezTo>
                    <a:cubicBezTo>
                      <a:pt x="170474" y="28721"/>
                      <a:pt x="166407" y="19230"/>
                      <a:pt x="165667" y="8506"/>
                    </a:cubicBezTo>
                    <a:cubicBezTo>
                      <a:pt x="165667" y="8136"/>
                      <a:pt x="165667" y="7643"/>
                      <a:pt x="164927" y="7520"/>
                    </a:cubicBezTo>
                    <a:cubicBezTo>
                      <a:pt x="164558" y="8136"/>
                      <a:pt x="164188" y="8999"/>
                      <a:pt x="163695" y="9615"/>
                    </a:cubicBezTo>
                    <a:cubicBezTo>
                      <a:pt x="162832" y="11341"/>
                      <a:pt x="161723" y="12820"/>
                      <a:pt x="160490" y="14176"/>
                    </a:cubicBezTo>
                    <a:cubicBezTo>
                      <a:pt x="157408" y="17011"/>
                      <a:pt x="155190" y="20586"/>
                      <a:pt x="151738" y="22928"/>
                    </a:cubicBezTo>
                    <a:cubicBezTo>
                      <a:pt x="150259" y="24900"/>
                      <a:pt x="148287" y="26502"/>
                      <a:pt x="146191" y="27612"/>
                    </a:cubicBezTo>
                    <a:cubicBezTo>
                      <a:pt x="142986" y="29584"/>
                      <a:pt x="139658" y="30324"/>
                      <a:pt x="136084" y="28105"/>
                    </a:cubicBezTo>
                    <a:cubicBezTo>
                      <a:pt x="133988" y="27119"/>
                      <a:pt x="132139" y="25886"/>
                      <a:pt x="130414" y="24407"/>
                    </a:cubicBezTo>
                    <a:cubicBezTo>
                      <a:pt x="129674" y="23791"/>
                      <a:pt x="128934" y="23174"/>
                      <a:pt x="128195" y="22681"/>
                    </a:cubicBezTo>
                    <a:cubicBezTo>
                      <a:pt x="127578" y="25023"/>
                      <a:pt x="127332" y="27612"/>
                      <a:pt x="127578" y="30077"/>
                    </a:cubicBezTo>
                    <a:cubicBezTo>
                      <a:pt x="127702" y="31186"/>
                      <a:pt x="127702" y="32419"/>
                      <a:pt x="127578" y="33652"/>
                    </a:cubicBezTo>
                    <a:cubicBezTo>
                      <a:pt x="127085" y="37966"/>
                      <a:pt x="127085" y="42280"/>
                      <a:pt x="127455" y="46718"/>
                    </a:cubicBezTo>
                    <a:cubicBezTo>
                      <a:pt x="127455" y="47457"/>
                      <a:pt x="127455" y="48197"/>
                      <a:pt x="127332" y="48937"/>
                    </a:cubicBezTo>
                    <a:cubicBezTo>
                      <a:pt x="126716" y="51525"/>
                      <a:pt x="126099" y="54114"/>
                      <a:pt x="125236" y="56579"/>
                    </a:cubicBezTo>
                    <a:cubicBezTo>
                      <a:pt x="124743" y="58674"/>
                      <a:pt x="123264" y="60277"/>
                      <a:pt x="121292" y="61263"/>
                    </a:cubicBezTo>
                    <a:cubicBezTo>
                      <a:pt x="120059" y="61879"/>
                      <a:pt x="118334" y="61633"/>
                      <a:pt x="117471" y="60523"/>
                    </a:cubicBezTo>
                    <a:cubicBezTo>
                      <a:pt x="115868" y="58674"/>
                      <a:pt x="114512" y="56579"/>
                      <a:pt x="113403" y="54483"/>
                    </a:cubicBezTo>
                    <a:cubicBezTo>
                      <a:pt x="110938" y="49799"/>
                      <a:pt x="108719" y="44869"/>
                      <a:pt x="106377" y="40062"/>
                    </a:cubicBezTo>
                    <a:cubicBezTo>
                      <a:pt x="105391" y="37843"/>
                      <a:pt x="104651" y="35501"/>
                      <a:pt x="103788" y="33405"/>
                    </a:cubicBezTo>
                    <a:cubicBezTo>
                      <a:pt x="102186" y="29831"/>
                      <a:pt x="100707" y="26379"/>
                      <a:pt x="99104" y="22804"/>
                    </a:cubicBezTo>
                    <a:cubicBezTo>
                      <a:pt x="98365" y="21325"/>
                      <a:pt x="97625" y="19723"/>
                      <a:pt x="96886" y="18120"/>
                    </a:cubicBezTo>
                    <a:cubicBezTo>
                      <a:pt x="96639" y="17381"/>
                      <a:pt x="96269" y="16641"/>
                      <a:pt x="95900" y="16025"/>
                    </a:cubicBezTo>
                    <a:cubicBezTo>
                      <a:pt x="94913" y="14299"/>
                      <a:pt x="94051" y="12573"/>
                      <a:pt x="93558" y="10601"/>
                    </a:cubicBezTo>
                    <a:cubicBezTo>
                      <a:pt x="93188" y="9245"/>
                      <a:pt x="92695" y="7889"/>
                      <a:pt x="92202" y="6534"/>
                    </a:cubicBezTo>
                    <a:cubicBezTo>
                      <a:pt x="91832" y="5178"/>
                      <a:pt x="91215" y="3822"/>
                      <a:pt x="90353" y="2589"/>
                    </a:cubicBezTo>
                    <a:cubicBezTo>
                      <a:pt x="89243" y="4438"/>
                      <a:pt x="88380" y="6534"/>
                      <a:pt x="87641" y="8629"/>
                    </a:cubicBezTo>
                    <a:cubicBezTo>
                      <a:pt x="87271" y="10478"/>
                      <a:pt x="86285" y="12327"/>
                      <a:pt x="85176" y="13806"/>
                    </a:cubicBezTo>
                    <a:cubicBezTo>
                      <a:pt x="84682" y="14422"/>
                      <a:pt x="84436" y="15162"/>
                      <a:pt x="84189" y="15902"/>
                    </a:cubicBezTo>
                    <a:cubicBezTo>
                      <a:pt x="83203" y="18367"/>
                      <a:pt x="81354" y="20339"/>
                      <a:pt x="78889" y="21572"/>
                    </a:cubicBezTo>
                    <a:cubicBezTo>
                      <a:pt x="77040" y="22681"/>
                      <a:pt x="75068" y="22188"/>
                      <a:pt x="73219" y="21572"/>
                    </a:cubicBezTo>
                    <a:lnTo>
                      <a:pt x="72233" y="21325"/>
                    </a:lnTo>
                    <a:cubicBezTo>
                      <a:pt x="64837" y="19107"/>
                      <a:pt x="57811" y="16025"/>
                      <a:pt x="51278" y="12080"/>
                    </a:cubicBezTo>
                    <a:cubicBezTo>
                      <a:pt x="50538" y="11587"/>
                      <a:pt x="49799" y="11094"/>
                      <a:pt x="49059" y="10601"/>
                    </a:cubicBezTo>
                    <a:cubicBezTo>
                      <a:pt x="47333" y="9369"/>
                      <a:pt x="45731" y="8136"/>
                      <a:pt x="44005" y="7027"/>
                    </a:cubicBezTo>
                    <a:cubicBezTo>
                      <a:pt x="43636" y="6780"/>
                      <a:pt x="43266" y="6534"/>
                      <a:pt x="42896" y="6410"/>
                    </a:cubicBezTo>
                    <a:cubicBezTo>
                      <a:pt x="43019" y="7150"/>
                      <a:pt x="43019" y="7520"/>
                      <a:pt x="43142" y="7766"/>
                    </a:cubicBezTo>
                    <a:cubicBezTo>
                      <a:pt x="44005" y="11218"/>
                      <a:pt x="44991" y="14792"/>
                      <a:pt x="45731" y="18244"/>
                    </a:cubicBezTo>
                    <a:cubicBezTo>
                      <a:pt x="46224" y="20339"/>
                      <a:pt x="46101" y="22435"/>
                      <a:pt x="46471" y="24407"/>
                    </a:cubicBezTo>
                    <a:cubicBezTo>
                      <a:pt x="47087" y="29337"/>
                      <a:pt x="47210" y="34268"/>
                      <a:pt x="46840" y="39199"/>
                    </a:cubicBezTo>
                    <a:cubicBezTo>
                      <a:pt x="46840" y="40185"/>
                      <a:pt x="46594" y="41171"/>
                      <a:pt x="46471" y="42157"/>
                    </a:cubicBezTo>
                    <a:cubicBezTo>
                      <a:pt x="46471" y="43143"/>
                      <a:pt x="45978" y="44129"/>
                      <a:pt x="45238" y="44746"/>
                    </a:cubicBezTo>
                    <a:cubicBezTo>
                      <a:pt x="43266" y="46964"/>
                      <a:pt x="40431" y="48320"/>
                      <a:pt x="37472" y="48320"/>
                    </a:cubicBezTo>
                    <a:cubicBezTo>
                      <a:pt x="36856" y="48320"/>
                      <a:pt x="36116" y="48320"/>
                      <a:pt x="35500" y="48444"/>
                    </a:cubicBezTo>
                    <a:cubicBezTo>
                      <a:pt x="33528" y="49183"/>
                      <a:pt x="31432" y="49306"/>
                      <a:pt x="29337" y="49060"/>
                    </a:cubicBezTo>
                    <a:cubicBezTo>
                      <a:pt x="27241" y="48937"/>
                      <a:pt x="25146" y="49183"/>
                      <a:pt x="23050" y="49676"/>
                    </a:cubicBezTo>
                    <a:cubicBezTo>
                      <a:pt x="23297" y="49923"/>
                      <a:pt x="23420" y="50292"/>
                      <a:pt x="23667" y="50539"/>
                    </a:cubicBezTo>
                    <a:lnTo>
                      <a:pt x="30693" y="56456"/>
                    </a:lnTo>
                    <a:cubicBezTo>
                      <a:pt x="31432" y="56949"/>
                      <a:pt x="32049" y="57565"/>
                      <a:pt x="32665" y="58181"/>
                    </a:cubicBezTo>
                    <a:cubicBezTo>
                      <a:pt x="33774" y="59661"/>
                      <a:pt x="35130" y="61017"/>
                      <a:pt x="36609" y="62126"/>
                    </a:cubicBezTo>
                    <a:cubicBezTo>
                      <a:pt x="38705" y="64591"/>
                      <a:pt x="40924" y="66810"/>
                      <a:pt x="43389" y="68782"/>
                    </a:cubicBezTo>
                    <a:cubicBezTo>
                      <a:pt x="43512" y="69029"/>
                      <a:pt x="43636" y="69152"/>
                      <a:pt x="43759" y="69399"/>
                    </a:cubicBezTo>
                    <a:cubicBezTo>
                      <a:pt x="44745" y="70754"/>
                      <a:pt x="46101" y="71987"/>
                      <a:pt x="47457" y="72973"/>
                    </a:cubicBezTo>
                    <a:cubicBezTo>
                      <a:pt x="49675" y="74699"/>
                      <a:pt x="51648" y="76548"/>
                      <a:pt x="53497" y="78520"/>
                    </a:cubicBezTo>
                    <a:cubicBezTo>
                      <a:pt x="55839" y="81109"/>
                      <a:pt x="58304" y="83574"/>
                      <a:pt x="60769" y="86039"/>
                    </a:cubicBezTo>
                    <a:cubicBezTo>
                      <a:pt x="63481" y="88628"/>
                      <a:pt x="65946" y="91463"/>
                      <a:pt x="67919" y="94668"/>
                    </a:cubicBezTo>
                    <a:cubicBezTo>
                      <a:pt x="68781" y="95777"/>
                      <a:pt x="68658" y="97503"/>
                      <a:pt x="67672" y="98489"/>
                    </a:cubicBezTo>
                    <a:cubicBezTo>
                      <a:pt x="66439" y="99845"/>
                      <a:pt x="64837" y="100708"/>
                      <a:pt x="62988" y="100831"/>
                    </a:cubicBezTo>
                    <a:cubicBezTo>
                      <a:pt x="60276" y="100954"/>
                      <a:pt x="57564" y="100831"/>
                      <a:pt x="54853" y="100461"/>
                    </a:cubicBezTo>
                    <a:cubicBezTo>
                      <a:pt x="53004" y="100215"/>
                      <a:pt x="51155" y="99598"/>
                      <a:pt x="49552" y="98612"/>
                    </a:cubicBezTo>
                    <a:cubicBezTo>
                      <a:pt x="48936" y="98242"/>
                      <a:pt x="48196" y="97996"/>
                      <a:pt x="47457" y="97749"/>
                    </a:cubicBezTo>
                    <a:cubicBezTo>
                      <a:pt x="42896" y="96270"/>
                      <a:pt x="38212" y="95038"/>
                      <a:pt x="33898" y="93065"/>
                    </a:cubicBezTo>
                    <a:cubicBezTo>
                      <a:pt x="33405" y="92819"/>
                      <a:pt x="32788" y="92696"/>
                      <a:pt x="32295" y="92449"/>
                    </a:cubicBezTo>
                    <a:cubicBezTo>
                      <a:pt x="31679" y="92326"/>
                      <a:pt x="31063" y="92202"/>
                      <a:pt x="30323" y="92202"/>
                    </a:cubicBezTo>
                    <a:cubicBezTo>
                      <a:pt x="29953" y="92202"/>
                      <a:pt x="29460" y="91463"/>
                      <a:pt x="28844" y="92326"/>
                    </a:cubicBezTo>
                    <a:cubicBezTo>
                      <a:pt x="29337" y="93682"/>
                      <a:pt x="29830" y="95038"/>
                      <a:pt x="30323" y="96393"/>
                    </a:cubicBezTo>
                    <a:cubicBezTo>
                      <a:pt x="30693" y="97010"/>
                      <a:pt x="30816" y="97626"/>
                      <a:pt x="30939" y="98242"/>
                    </a:cubicBezTo>
                    <a:cubicBezTo>
                      <a:pt x="31186" y="99845"/>
                      <a:pt x="31309" y="101324"/>
                      <a:pt x="31432" y="102927"/>
                    </a:cubicBezTo>
                    <a:cubicBezTo>
                      <a:pt x="31679" y="104529"/>
                      <a:pt x="31186" y="106131"/>
                      <a:pt x="30200" y="107487"/>
                    </a:cubicBezTo>
                    <a:cubicBezTo>
                      <a:pt x="28227" y="110199"/>
                      <a:pt x="25639" y="112295"/>
                      <a:pt x="22681" y="113651"/>
                    </a:cubicBezTo>
                    <a:cubicBezTo>
                      <a:pt x="20092" y="114760"/>
                      <a:pt x="17750" y="116609"/>
                      <a:pt x="14915" y="116979"/>
                    </a:cubicBezTo>
                    <a:cubicBezTo>
                      <a:pt x="14668" y="117102"/>
                      <a:pt x="14299" y="117225"/>
                      <a:pt x="14052" y="117472"/>
                    </a:cubicBezTo>
                    <a:cubicBezTo>
                      <a:pt x="10724" y="119321"/>
                      <a:pt x="7149" y="120553"/>
                      <a:pt x="3328" y="121046"/>
                    </a:cubicBezTo>
                    <a:cubicBezTo>
                      <a:pt x="2835" y="121046"/>
                      <a:pt x="2095" y="121046"/>
                      <a:pt x="1972" y="121786"/>
                    </a:cubicBezTo>
                    <a:cubicBezTo>
                      <a:pt x="2095" y="121909"/>
                      <a:pt x="2342" y="122033"/>
                      <a:pt x="2465" y="122156"/>
                    </a:cubicBezTo>
                    <a:cubicBezTo>
                      <a:pt x="3205" y="122526"/>
                      <a:pt x="3821" y="122895"/>
                      <a:pt x="4561" y="123265"/>
                    </a:cubicBezTo>
                    <a:cubicBezTo>
                      <a:pt x="14792" y="128442"/>
                      <a:pt x="23420" y="136208"/>
                      <a:pt x="29830" y="145823"/>
                    </a:cubicBezTo>
                    <a:cubicBezTo>
                      <a:pt x="32049" y="148904"/>
                      <a:pt x="31925" y="149028"/>
                      <a:pt x="29707" y="152356"/>
                    </a:cubicBezTo>
                    <a:cubicBezTo>
                      <a:pt x="29583" y="152602"/>
                      <a:pt x="29337" y="152849"/>
                      <a:pt x="29214" y="153219"/>
                    </a:cubicBezTo>
                    <a:cubicBezTo>
                      <a:pt x="27734" y="155684"/>
                      <a:pt x="25762" y="158026"/>
                      <a:pt x="23543" y="159875"/>
                    </a:cubicBezTo>
                    <a:cubicBezTo>
                      <a:pt x="23174" y="160245"/>
                      <a:pt x="23050" y="160491"/>
                      <a:pt x="22804" y="160861"/>
                    </a:cubicBezTo>
                    <a:cubicBezTo>
                      <a:pt x="23420" y="160861"/>
                      <a:pt x="24037" y="160738"/>
                      <a:pt x="24653" y="160738"/>
                    </a:cubicBezTo>
                    <a:cubicBezTo>
                      <a:pt x="32418" y="158765"/>
                      <a:pt x="40554" y="158149"/>
                      <a:pt x="48443" y="159012"/>
                    </a:cubicBezTo>
                    <a:cubicBezTo>
                      <a:pt x="52634" y="159258"/>
                      <a:pt x="56702" y="159998"/>
                      <a:pt x="60893" y="160245"/>
                    </a:cubicBezTo>
                    <a:cubicBezTo>
                      <a:pt x="68535" y="160984"/>
                      <a:pt x="76177" y="162094"/>
                      <a:pt x="83696" y="163573"/>
                    </a:cubicBezTo>
                    <a:cubicBezTo>
                      <a:pt x="85299" y="163819"/>
                      <a:pt x="86901" y="164312"/>
                      <a:pt x="88380" y="164929"/>
                    </a:cubicBezTo>
                    <a:cubicBezTo>
                      <a:pt x="90969" y="166038"/>
                      <a:pt x="93434" y="167271"/>
                      <a:pt x="95900" y="168380"/>
                    </a:cubicBezTo>
                    <a:cubicBezTo>
                      <a:pt x="99474" y="169859"/>
                      <a:pt x="102063" y="173064"/>
                      <a:pt x="102926" y="176885"/>
                    </a:cubicBezTo>
                    <a:cubicBezTo>
                      <a:pt x="103542" y="179227"/>
                      <a:pt x="103912" y="181693"/>
                      <a:pt x="104405" y="184035"/>
                    </a:cubicBezTo>
                    <a:cubicBezTo>
                      <a:pt x="104651" y="184774"/>
                      <a:pt x="104775" y="185514"/>
                      <a:pt x="105144" y="186747"/>
                    </a:cubicBezTo>
                    <a:cubicBezTo>
                      <a:pt x="106007" y="185884"/>
                      <a:pt x="106624" y="185391"/>
                      <a:pt x="107240" y="184651"/>
                    </a:cubicBezTo>
                    <a:cubicBezTo>
                      <a:pt x="108472" y="183295"/>
                      <a:pt x="109705" y="181939"/>
                      <a:pt x="110815" y="180460"/>
                    </a:cubicBezTo>
                    <a:cubicBezTo>
                      <a:pt x="113526" y="177132"/>
                      <a:pt x="117101" y="174667"/>
                      <a:pt x="119320" y="170969"/>
                    </a:cubicBezTo>
                    <a:cubicBezTo>
                      <a:pt x="119443" y="170599"/>
                      <a:pt x="119813" y="170476"/>
                      <a:pt x="120059" y="170229"/>
                    </a:cubicBezTo>
                    <a:cubicBezTo>
                      <a:pt x="122525" y="167764"/>
                      <a:pt x="125113" y="165422"/>
                      <a:pt x="127455" y="162956"/>
                    </a:cubicBezTo>
                    <a:cubicBezTo>
                      <a:pt x="130414" y="159752"/>
                      <a:pt x="133742" y="157040"/>
                      <a:pt x="137316" y="154698"/>
                    </a:cubicBezTo>
                    <a:cubicBezTo>
                      <a:pt x="138672" y="153835"/>
                      <a:pt x="138795" y="153958"/>
                      <a:pt x="140398" y="155191"/>
                    </a:cubicBezTo>
                    <a:cubicBezTo>
                      <a:pt x="140644" y="155437"/>
                      <a:pt x="140891" y="155561"/>
                      <a:pt x="141137" y="155807"/>
                    </a:cubicBezTo>
                    <a:cubicBezTo>
                      <a:pt x="144342" y="157286"/>
                      <a:pt x="147054" y="159752"/>
                      <a:pt x="148780" y="162833"/>
                    </a:cubicBezTo>
                    <a:cubicBezTo>
                      <a:pt x="149150" y="163203"/>
                      <a:pt x="149519" y="163696"/>
                      <a:pt x="149889" y="164066"/>
                    </a:cubicBezTo>
                    <a:cubicBezTo>
                      <a:pt x="151245" y="165792"/>
                      <a:pt x="152601" y="167394"/>
                      <a:pt x="153834" y="169243"/>
                    </a:cubicBezTo>
                    <a:cubicBezTo>
                      <a:pt x="157532" y="174297"/>
                      <a:pt x="160983" y="179597"/>
                      <a:pt x="164681" y="184528"/>
                    </a:cubicBezTo>
                    <a:cubicBezTo>
                      <a:pt x="167639" y="188842"/>
                      <a:pt x="169981" y="193649"/>
                      <a:pt x="171584" y="198703"/>
                    </a:cubicBezTo>
                    <a:cubicBezTo>
                      <a:pt x="171830" y="200059"/>
                      <a:pt x="172323" y="201292"/>
                      <a:pt x="173186" y="202524"/>
                    </a:cubicBezTo>
                    <a:cubicBezTo>
                      <a:pt x="177254" y="202031"/>
                      <a:pt x="180829" y="199566"/>
                      <a:pt x="182554" y="19586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" name="Google Shape;400;p6"/>
              <p:cNvSpPr/>
              <p:nvPr/>
            </p:nvSpPr>
            <p:spPr>
              <a:xfrm>
                <a:off x="7968167" y="1867817"/>
                <a:ext cx="47603" cy="55288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4439" extrusionOk="0">
                    <a:moveTo>
                      <a:pt x="617" y="370"/>
                    </a:moveTo>
                    <a:cubicBezTo>
                      <a:pt x="124" y="740"/>
                      <a:pt x="1" y="1356"/>
                      <a:pt x="370" y="1849"/>
                    </a:cubicBezTo>
                    <a:cubicBezTo>
                      <a:pt x="740" y="2589"/>
                      <a:pt x="1356" y="3452"/>
                      <a:pt x="2096" y="4068"/>
                    </a:cubicBezTo>
                    <a:cubicBezTo>
                      <a:pt x="2712" y="4438"/>
                      <a:pt x="3452" y="4192"/>
                      <a:pt x="3698" y="3452"/>
                    </a:cubicBezTo>
                    <a:cubicBezTo>
                      <a:pt x="3822" y="2343"/>
                      <a:pt x="2712" y="1356"/>
                      <a:pt x="1973" y="617"/>
                    </a:cubicBezTo>
                    <a:cubicBezTo>
                      <a:pt x="1603" y="124"/>
                      <a:pt x="987" y="1"/>
                      <a:pt x="617" y="37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" name="Google Shape;401;p6"/>
              <p:cNvSpPr/>
              <p:nvPr/>
            </p:nvSpPr>
            <p:spPr>
              <a:xfrm>
                <a:off x="8018834" y="1806402"/>
                <a:ext cx="24574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467" extrusionOk="0">
                    <a:moveTo>
                      <a:pt x="370" y="1234"/>
                    </a:moveTo>
                    <a:lnTo>
                      <a:pt x="493" y="1727"/>
                    </a:lnTo>
                    <a:cubicBezTo>
                      <a:pt x="863" y="2466"/>
                      <a:pt x="1972" y="2096"/>
                      <a:pt x="1726" y="1357"/>
                    </a:cubicBezTo>
                    <a:lnTo>
                      <a:pt x="1479" y="741"/>
                    </a:lnTo>
                    <a:cubicBezTo>
                      <a:pt x="1110" y="1"/>
                      <a:pt x="0" y="371"/>
                      <a:pt x="370" y="123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" name="Google Shape;402;p6"/>
              <p:cNvSpPr/>
              <p:nvPr/>
            </p:nvSpPr>
            <p:spPr>
              <a:xfrm>
                <a:off x="6743031" y="2560216"/>
                <a:ext cx="59896" cy="30726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2467" extrusionOk="0">
                    <a:moveTo>
                      <a:pt x="2959" y="987"/>
                    </a:moveTo>
                    <a:cubicBezTo>
                      <a:pt x="2343" y="740"/>
                      <a:pt x="1726" y="617"/>
                      <a:pt x="1110" y="371"/>
                    </a:cubicBezTo>
                    <a:cubicBezTo>
                      <a:pt x="494" y="1"/>
                      <a:pt x="1" y="1110"/>
                      <a:pt x="740" y="1357"/>
                    </a:cubicBezTo>
                    <a:cubicBezTo>
                      <a:pt x="1357" y="1603"/>
                      <a:pt x="1850" y="1850"/>
                      <a:pt x="2466" y="1973"/>
                    </a:cubicBezTo>
                    <a:cubicBezTo>
                      <a:pt x="3082" y="2220"/>
                      <a:pt x="3699" y="2343"/>
                      <a:pt x="4192" y="2466"/>
                    </a:cubicBezTo>
                    <a:cubicBezTo>
                      <a:pt x="4685" y="2466"/>
                      <a:pt x="4808" y="1973"/>
                      <a:pt x="4562" y="1727"/>
                    </a:cubicBezTo>
                    <a:cubicBezTo>
                      <a:pt x="4068" y="1357"/>
                      <a:pt x="3575" y="1110"/>
                      <a:pt x="2959" y="9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" name="Google Shape;403;p6"/>
              <p:cNvSpPr/>
              <p:nvPr/>
            </p:nvSpPr>
            <p:spPr>
              <a:xfrm>
                <a:off x="6778341" y="2549479"/>
                <a:ext cx="61428" cy="23029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1849" extrusionOk="0">
                    <a:moveTo>
                      <a:pt x="3945" y="493"/>
                    </a:moveTo>
                    <a:cubicBezTo>
                      <a:pt x="2836" y="493"/>
                      <a:pt x="1727" y="370"/>
                      <a:pt x="617" y="0"/>
                    </a:cubicBezTo>
                    <a:cubicBezTo>
                      <a:pt x="247" y="0"/>
                      <a:pt x="1" y="493"/>
                      <a:pt x="247" y="616"/>
                    </a:cubicBezTo>
                    <a:cubicBezTo>
                      <a:pt x="1357" y="1479"/>
                      <a:pt x="2836" y="1849"/>
                      <a:pt x="4192" y="1726"/>
                    </a:cubicBezTo>
                    <a:cubicBezTo>
                      <a:pt x="4931" y="1479"/>
                      <a:pt x="4685" y="493"/>
                      <a:pt x="3945" y="4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4" name="Google Shape;404;p6"/>
              <p:cNvSpPr/>
              <p:nvPr/>
            </p:nvSpPr>
            <p:spPr>
              <a:xfrm>
                <a:off x="6832084" y="2484987"/>
                <a:ext cx="29182" cy="23042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850" extrusionOk="0">
                    <a:moveTo>
                      <a:pt x="986" y="124"/>
                    </a:moveTo>
                    <a:cubicBezTo>
                      <a:pt x="370" y="1"/>
                      <a:pt x="0" y="864"/>
                      <a:pt x="493" y="1234"/>
                    </a:cubicBezTo>
                    <a:cubicBezTo>
                      <a:pt x="986" y="1357"/>
                      <a:pt x="1726" y="1850"/>
                      <a:pt x="2219" y="1480"/>
                    </a:cubicBezTo>
                    <a:cubicBezTo>
                      <a:pt x="2342" y="1480"/>
                      <a:pt x="2342" y="1357"/>
                      <a:pt x="2342" y="1110"/>
                    </a:cubicBezTo>
                    <a:cubicBezTo>
                      <a:pt x="2219" y="494"/>
                      <a:pt x="1479" y="371"/>
                      <a:pt x="986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5" name="Google Shape;405;p6"/>
              <p:cNvSpPr/>
              <p:nvPr/>
            </p:nvSpPr>
            <p:spPr>
              <a:xfrm>
                <a:off x="7269628" y="1559232"/>
                <a:ext cx="42995" cy="36854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959" extrusionOk="0">
                    <a:moveTo>
                      <a:pt x="740" y="124"/>
                    </a:moveTo>
                    <a:cubicBezTo>
                      <a:pt x="0" y="124"/>
                      <a:pt x="0" y="1233"/>
                      <a:pt x="740" y="1356"/>
                    </a:cubicBezTo>
                    <a:lnTo>
                      <a:pt x="740" y="1356"/>
                    </a:lnTo>
                    <a:lnTo>
                      <a:pt x="740" y="1356"/>
                    </a:lnTo>
                    <a:cubicBezTo>
                      <a:pt x="863" y="1479"/>
                      <a:pt x="863" y="1603"/>
                      <a:pt x="986" y="1603"/>
                    </a:cubicBezTo>
                    <a:cubicBezTo>
                      <a:pt x="1110" y="1973"/>
                      <a:pt x="1356" y="2219"/>
                      <a:pt x="1603" y="2466"/>
                    </a:cubicBezTo>
                    <a:cubicBezTo>
                      <a:pt x="1849" y="2589"/>
                      <a:pt x="2096" y="2835"/>
                      <a:pt x="2466" y="2835"/>
                    </a:cubicBezTo>
                    <a:cubicBezTo>
                      <a:pt x="2835" y="2959"/>
                      <a:pt x="3328" y="2589"/>
                      <a:pt x="3452" y="2219"/>
                    </a:cubicBezTo>
                    <a:cubicBezTo>
                      <a:pt x="3452" y="1479"/>
                      <a:pt x="2835" y="1110"/>
                      <a:pt x="2342" y="617"/>
                    </a:cubicBezTo>
                    <a:cubicBezTo>
                      <a:pt x="1973" y="247"/>
                      <a:pt x="1356" y="0"/>
                      <a:pt x="740" y="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6" name="Google Shape;406;p6"/>
              <p:cNvSpPr/>
              <p:nvPr/>
            </p:nvSpPr>
            <p:spPr>
              <a:xfrm>
                <a:off x="7277301" y="1576121"/>
                <a:ext cx="12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7" name="Google Shape;407;p6"/>
              <p:cNvSpPr/>
              <p:nvPr/>
            </p:nvSpPr>
            <p:spPr>
              <a:xfrm>
                <a:off x="7289581" y="1507033"/>
                <a:ext cx="32258" cy="3379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713" extrusionOk="0">
                    <a:moveTo>
                      <a:pt x="124" y="986"/>
                    </a:moveTo>
                    <a:cubicBezTo>
                      <a:pt x="371" y="1849"/>
                      <a:pt x="864" y="2712"/>
                      <a:pt x="1850" y="2589"/>
                    </a:cubicBezTo>
                    <a:cubicBezTo>
                      <a:pt x="2343" y="2466"/>
                      <a:pt x="2589" y="1973"/>
                      <a:pt x="2343" y="1479"/>
                    </a:cubicBezTo>
                    <a:cubicBezTo>
                      <a:pt x="1973" y="1110"/>
                      <a:pt x="1603" y="986"/>
                      <a:pt x="1233" y="493"/>
                    </a:cubicBezTo>
                    <a:cubicBezTo>
                      <a:pt x="987" y="0"/>
                      <a:pt x="1" y="247"/>
                      <a:pt x="124" y="98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2"/>
        </a:solidFill>
        <a:effectLst/>
      </p:bgPr>
    </p:bg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0"/>
          <p:cNvSpPr txBox="1">
            <a:spLocks noGrp="1"/>
          </p:cNvSpPr>
          <p:nvPr>
            <p:ph type="title"/>
          </p:nvPr>
        </p:nvSpPr>
        <p:spPr>
          <a:xfrm>
            <a:off x="952471" y="716000"/>
            <a:ext cx="10247785" cy="105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Fredoka One"/>
              <a:buNone/>
              <a:defRPr sz="4655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24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24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24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24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24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24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24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24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496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ort Stack"/>
              <a:buNone/>
              <a:defRPr sz="2800" b="1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ort Stack"/>
              <a:buNone/>
              <a:defRPr sz="2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ort Stack"/>
              <a:buNone/>
              <a:defRPr sz="2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ort Stack"/>
              <a:buNone/>
              <a:defRPr sz="2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ort Stack"/>
              <a:buNone/>
              <a:defRPr sz="2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ort Stack"/>
              <a:buNone/>
              <a:defRPr sz="2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ort Stack"/>
              <a:buNone/>
              <a:defRPr sz="2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ort Stack"/>
              <a:buNone/>
              <a:defRPr sz="2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hort Stack"/>
              <a:buNone/>
              <a:defRPr sz="280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83467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●"/>
              <a:defRPr sz="1600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○"/>
              <a:defRPr sz="1600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■"/>
              <a:defRPr sz="1600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●"/>
              <a:defRPr sz="1600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○"/>
              <a:defRPr sz="1600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■"/>
              <a:defRPr sz="1600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●"/>
              <a:defRPr sz="1600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○"/>
              <a:defRPr sz="1600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mo"/>
              <a:buChar char="■"/>
              <a:defRPr sz="1600">
                <a:solidFill>
                  <a:schemeClr val="accen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7D31725-7894-E8E7-2017-C53E289DE92C}"/>
              </a:ext>
            </a:extLst>
          </p:cNvPr>
          <p:cNvSpPr txBox="1"/>
          <p:nvPr userDrawn="1"/>
        </p:nvSpPr>
        <p:spPr>
          <a:xfrm>
            <a:off x="2402327" y="7991782"/>
            <a:ext cx="7357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nnifont" panose="020B0603050302020204" pitchFamily="34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8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2048690" y="740228"/>
            <a:ext cx="2857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26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1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E57A557-06AE-8F4A-A5DD-4CCA94735191}"/>
              </a:ext>
            </a:extLst>
          </p:cNvPr>
          <p:cNvSpPr txBox="1"/>
          <p:nvPr/>
        </p:nvSpPr>
        <p:spPr>
          <a:xfrm>
            <a:off x="435429" y="1421064"/>
            <a:ext cx="11408227" cy="156966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733143" y="2220687"/>
            <a:ext cx="5834743" cy="145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115708" y="2946400"/>
            <a:ext cx="5218463" cy="443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96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13" y="0"/>
            <a:ext cx="821942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42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7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69" y="0"/>
            <a:ext cx="425411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266" y="0"/>
            <a:ext cx="3422572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3" y="0"/>
            <a:ext cx="4530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6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E57A557-06AE-8F4A-A5DD-4CCA94735191}"/>
              </a:ext>
            </a:extLst>
          </p:cNvPr>
          <p:cNvSpPr txBox="1"/>
          <p:nvPr/>
        </p:nvSpPr>
        <p:spPr>
          <a:xfrm>
            <a:off x="742419" y="262593"/>
            <a:ext cx="10264543" cy="1323439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57714" y="2398018"/>
            <a:ext cx="940412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4818"/>
            <a:ext cx="2496457" cy="377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0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E57A557-06AE-8F4A-A5DD-4CCA94735191}"/>
              </a:ext>
            </a:extLst>
          </p:cNvPr>
          <p:cNvSpPr txBox="1"/>
          <p:nvPr/>
        </p:nvSpPr>
        <p:spPr>
          <a:xfrm>
            <a:off x="742419" y="262593"/>
            <a:ext cx="10264543" cy="390876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055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E57A557-06AE-8F4A-A5DD-4CCA94735191}"/>
              </a:ext>
            </a:extLst>
          </p:cNvPr>
          <p:cNvSpPr txBox="1"/>
          <p:nvPr/>
        </p:nvSpPr>
        <p:spPr>
          <a:xfrm>
            <a:off x="304270" y="91143"/>
            <a:ext cx="7849130" cy="52322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800" b="1"/>
              <a:t>1. Nghe – viết: </a:t>
            </a:r>
            <a:r>
              <a:rPr lang="en-US" sz="2800" b="1" i="1"/>
              <a:t>Gió </a:t>
            </a:r>
            <a:r>
              <a:rPr lang="en-US" sz="2800" b="1"/>
              <a:t>(3 khổ thơ đầu).</a:t>
            </a:r>
            <a:endParaRPr lang="vi-VN" sz="2800"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4645A0A-45C9-0687-C29A-894E975B7E26}"/>
              </a:ext>
            </a:extLst>
          </p:cNvPr>
          <p:cNvSpPr txBox="1"/>
          <p:nvPr/>
        </p:nvSpPr>
        <p:spPr>
          <a:xfrm>
            <a:off x="953812" y="1489293"/>
            <a:ext cx="903501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/>
              <a:t>Vừa gõ cửa gọi bé</a:t>
            </a:r>
          </a:p>
          <a:p>
            <a:pPr algn="just"/>
            <a:r>
              <a:rPr lang="vi-VN" sz="3200"/>
              <a:t>Bé ra, đã biến rồi</a:t>
            </a:r>
          </a:p>
          <a:p>
            <a:pPr algn="just"/>
            <a:r>
              <a:rPr lang="vi-VN" sz="3200"/>
              <a:t>Thấy rung rinh cành lá</a:t>
            </a:r>
          </a:p>
          <a:p>
            <a:pPr algn="just">
              <a:spcAft>
                <a:spcPts val="1200"/>
              </a:spcAft>
            </a:pPr>
            <a:r>
              <a:rPr lang="vi-VN" sz="3200"/>
              <a:t>Lại trèo me đấy thôi!</a:t>
            </a:r>
            <a:endParaRPr lang="en-US" sz="3200"/>
          </a:p>
          <a:p>
            <a:pPr algn="just">
              <a:spcAft>
                <a:spcPts val="1200"/>
              </a:spcAft>
            </a:pPr>
            <a:endParaRPr lang="vi-VN" sz="3200"/>
          </a:p>
          <a:p>
            <a:pPr algn="just"/>
            <a:r>
              <a:rPr lang="vi-VN" sz="3200"/>
              <a:t>Gió lúc nào cũng chạy</a:t>
            </a:r>
          </a:p>
          <a:p>
            <a:pPr algn="just"/>
            <a:r>
              <a:rPr lang="vi-VN" sz="3200"/>
              <a:t>Suốt ngày vội thế à?</a:t>
            </a:r>
          </a:p>
          <a:p>
            <a:pPr algn="just"/>
            <a:r>
              <a:rPr lang="vi-VN" sz="3200"/>
              <a:t>Lúc nào cũng huýt sáo</a:t>
            </a:r>
          </a:p>
          <a:p>
            <a:pPr algn="just">
              <a:spcAft>
                <a:spcPts val="1200"/>
              </a:spcAft>
            </a:pPr>
            <a:r>
              <a:rPr lang="vi-VN" sz="3200"/>
              <a:t>Lúc nào cũng hát ca...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D2F4934-CC2B-1D00-A142-7D3C05D07289}"/>
              </a:ext>
            </a:extLst>
          </p:cNvPr>
          <p:cNvSpPr txBox="1"/>
          <p:nvPr/>
        </p:nvSpPr>
        <p:spPr>
          <a:xfrm>
            <a:off x="6068494" y="3013592"/>
            <a:ext cx="541439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/>
              <a:t>Gió thích chơi chong chóng</a:t>
            </a:r>
          </a:p>
          <a:p>
            <a:pPr algn="just"/>
            <a:r>
              <a:rPr lang="vi-VN" sz="3200"/>
              <a:t>Cùng bé chơi thả diều</a:t>
            </a:r>
          </a:p>
          <a:p>
            <a:pPr algn="just"/>
            <a:r>
              <a:rPr lang="vi-VN" sz="3200"/>
              <a:t>Lại giật tung nón bé</a:t>
            </a:r>
          </a:p>
          <a:p>
            <a:pPr algn="just">
              <a:spcAft>
                <a:spcPts val="1200"/>
              </a:spcAft>
            </a:pPr>
            <a:r>
              <a:rPr lang="vi-VN" sz="3200"/>
              <a:t>Gió bông đùa chọc trêu.</a:t>
            </a:r>
          </a:p>
          <a:p>
            <a:pPr algn="r"/>
            <a:r>
              <a:rPr lang="en-US" sz="3200"/>
              <a:t>(Đặng Hấn)</a:t>
            </a:r>
            <a:endParaRPr lang="vi-VN" sz="320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102FA1D-6F57-2A3B-8D42-AD5D28653CBD}"/>
              </a:ext>
            </a:extLst>
          </p:cNvPr>
          <p:cNvSpPr txBox="1"/>
          <p:nvPr/>
        </p:nvSpPr>
        <p:spPr>
          <a:xfrm>
            <a:off x="4752973" y="614363"/>
            <a:ext cx="128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/>
              <a:t>Gió</a:t>
            </a:r>
            <a:endParaRPr lang="vi-VN" sz="36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75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9CC547-294E-E293-11F7-F8885A05D3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1500">
                <a:solidFill>
                  <a:srgbClr val="7030A0"/>
                </a:solidFill>
                <a:latin typeface="+mj-lt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88247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nada's Victoria Day! by Slidesgo">
  <a:themeElements>
    <a:clrScheme name="Custom 16">
      <a:dk1>
        <a:srgbClr val="FFE2D5"/>
      </a:dk1>
      <a:lt1>
        <a:srgbClr val="FEF5D5"/>
      </a:lt1>
      <a:dk2>
        <a:srgbClr val="CE8B49"/>
      </a:dk2>
      <a:lt2>
        <a:srgbClr val="D9B47E"/>
      </a:lt2>
      <a:accent1>
        <a:srgbClr val="773535"/>
      </a:accent1>
      <a:accent2>
        <a:srgbClr val="A0553B"/>
      </a:accent2>
      <a:accent3>
        <a:srgbClr val="3A3A3A"/>
      </a:accent3>
      <a:accent4>
        <a:srgbClr val="E0FCFF"/>
      </a:accent4>
      <a:accent5>
        <a:srgbClr val="FFFFFF"/>
      </a:accent5>
      <a:accent6>
        <a:srgbClr val="FFD030"/>
      </a:accent6>
      <a:hlink>
        <a:srgbClr val="7735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225</Words>
  <Application>Microsoft Office PowerPoint</Application>
  <PresentationFormat>Custom</PresentationFormat>
  <Paragraphs>58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Fredoka One</vt:lpstr>
      <vt:lpstr>Annifont</vt:lpstr>
      <vt:lpstr>Times New Roman</vt:lpstr>
      <vt:lpstr>Short Stack</vt:lpstr>
      <vt:lpstr>Arial</vt:lpstr>
      <vt:lpstr>Arimo</vt:lpstr>
      <vt:lpstr>Canada's Victoria Day!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Canada's Victoria Day!</dc:title>
  <dc:creator>PC</dc:creator>
  <cp:lastModifiedBy>STD_DELL</cp:lastModifiedBy>
  <cp:revision>193</cp:revision>
  <dcterms:modified xsi:type="dcterms:W3CDTF">2023-03-24T00:20:21Z</dcterms:modified>
</cp:coreProperties>
</file>