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5" r:id="rId2"/>
    <p:sldId id="288" r:id="rId3"/>
    <p:sldId id="283" r:id="rId4"/>
    <p:sldId id="284" r:id="rId5"/>
    <p:sldId id="292" r:id="rId6"/>
    <p:sldId id="285" r:id="rId7"/>
    <p:sldId id="294" r:id="rId8"/>
    <p:sldId id="28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434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E28C3-6066-41FE-AC3F-26FCB05F8D3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E308F-28B0-418A-957E-7F28151C1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7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40E60235-1778-4151-9264-EF2177FB5B1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143B9C-6B42-48E8-A7B1-BA375D00EF67}" type="slidenum">
              <a:rPr lang="en-US" smtClean="0">
                <a:latin typeface="VNI-Avo" pitchFamily="2" charset="0"/>
              </a:rPr>
              <a:pPr eaLnBrk="1" hangingPunct="1"/>
              <a:t>8</a:t>
            </a:fld>
            <a:endParaRPr 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0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5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8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4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2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6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1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3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6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516B6-06A8-4E78-A926-E1C98C8440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EAFED-FC23-4FAF-B3DD-C730C2927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1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Hong%20Thuy\Nhac\03%20Track%203.wma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5.jpg"/><Relationship Id="rId12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slide" Target="slide2.xml"/><Relationship Id="rId5" Type="http://schemas.openxmlformats.org/officeDocument/2006/relationships/image" Target="../media/image3.jpg"/><Relationship Id="rId10" Type="http://schemas.openxmlformats.org/officeDocument/2006/relationships/slide" Target="slide8.xml"/><Relationship Id="rId4" Type="http://schemas.openxmlformats.org/officeDocument/2006/relationships/image" Target="../media/image2.jpg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audio" Target="file:///E:\DUYEN%20KHOA%20HOC\emlabonghongnho.wav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62000" y="2440518"/>
            <a:ext cx="10668000" cy="167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(Bổ trợ)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1A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035277" y="4997451"/>
            <a:ext cx="8952271" cy="116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Nguyễn Thị Thu Huyền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42" name="03 Track 3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701" y="6165851"/>
            <a:ext cx="325967" cy="2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2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000" fill="hold"/>
                                        <p:tgtEl>
                                          <p:spTgt spid="4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42"/>
                </p:tgtEl>
              </p:cMediaNode>
            </p:audio>
          </p:childTnLst>
        </p:cTn>
      </p:par>
    </p:tnLst>
    <p:bldLst>
      <p:bldP spid="3" grpId="0"/>
      <p:bldP spid="4100" grpId="0"/>
      <p:bldP spid="4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oa 1"/>
          <p:cNvSpPr/>
          <p:nvPr/>
        </p:nvSpPr>
        <p:spPr>
          <a:xfrm>
            <a:off x="2039988" y="1421014"/>
            <a:ext cx="2696307" cy="2461846"/>
          </a:xfrm>
          <a:prstGeom prst="star12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oa 5"/>
          <p:cNvSpPr/>
          <p:nvPr/>
        </p:nvSpPr>
        <p:spPr>
          <a:xfrm>
            <a:off x="6875698" y="4132417"/>
            <a:ext cx="2696307" cy="2461846"/>
          </a:xfrm>
          <a:prstGeom prst="star12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Hoa 4"/>
          <p:cNvSpPr/>
          <p:nvPr/>
        </p:nvSpPr>
        <p:spPr>
          <a:xfrm>
            <a:off x="3035667" y="4132417"/>
            <a:ext cx="2696307" cy="2461846"/>
          </a:xfrm>
          <a:prstGeom prst="star12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Hoa 2"/>
          <p:cNvSpPr/>
          <p:nvPr/>
        </p:nvSpPr>
        <p:spPr>
          <a:xfrm>
            <a:off x="6875699" y="1421014"/>
            <a:ext cx="2696307" cy="2461846"/>
          </a:xfrm>
          <a:prstGeom prst="star12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1">
            <a:hlinkClick r:id="rId8" action="ppaction://hlinksldjump"/>
          </p:cNvPr>
          <p:cNvSpPr/>
          <p:nvPr/>
        </p:nvSpPr>
        <p:spPr>
          <a:xfrm>
            <a:off x="757307" y="105592"/>
            <a:ext cx="10606318" cy="1956673"/>
          </a:xfrm>
          <a:prstGeom prst="horizontalScroll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2">
            <a:hlinkClick r:id="rId10" action="ppaction://hlinksldjump"/>
          </p:cNvPr>
          <p:cNvSpPr/>
          <p:nvPr/>
        </p:nvSpPr>
        <p:spPr>
          <a:xfrm rot="10800000" flipV="1">
            <a:off x="747795" y="-108346"/>
            <a:ext cx="10615830" cy="2256817"/>
          </a:xfrm>
          <a:prstGeom prst="horizontalScroll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sp>
        <p:nvSpPr>
          <p:cNvPr id="34" name="5">
            <a:hlinkClick r:id="" action="ppaction://noaction"/>
          </p:cNvPr>
          <p:cNvSpPr/>
          <p:nvPr/>
        </p:nvSpPr>
        <p:spPr>
          <a:xfrm>
            <a:off x="836651" y="-108347"/>
            <a:ext cx="10518697" cy="2303571"/>
          </a:xfrm>
          <a:prstGeom prst="horizontalScroll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6">
            <a:hlinkClick r:id="" action="ppaction://noaction"/>
          </p:cNvPr>
          <p:cNvSpPr/>
          <p:nvPr/>
        </p:nvSpPr>
        <p:spPr>
          <a:xfrm rot="10800000" flipV="1">
            <a:off x="915995" y="83282"/>
            <a:ext cx="10518697" cy="2042809"/>
          </a:xfrm>
          <a:prstGeom prst="horizontalScroll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ction Button: Home 1">
            <a:hlinkClick r:id="rId11" action="ppaction://hlinksldjump" highlightClick="1">
              <a:snd r:embed="rId12" name="camera.wav"/>
            </a:hlinkClick>
          </p:cNvPr>
          <p:cNvSpPr/>
          <p:nvPr/>
        </p:nvSpPr>
        <p:spPr>
          <a:xfrm>
            <a:off x="11577637" y="6344232"/>
            <a:ext cx="614363" cy="500062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34" grpId="0" animBg="1"/>
      <p:bldP spid="34" grpId="2" animBg="1"/>
      <p:bldP spid="35" grpId="0" animBg="1"/>
      <p:bldP spid="35" grpId="1" animBg="1"/>
      <p:bldP spid="3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" y="68094"/>
            <a:ext cx="12016902" cy="8297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44782" y="4669277"/>
            <a:ext cx="55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159557" y="1867711"/>
            <a:ext cx="466928" cy="262646"/>
          </a:xfrm>
          <a:custGeom>
            <a:avLst/>
            <a:gdLst>
              <a:gd name="connsiteX0" fmla="*/ 466928 w 466928"/>
              <a:gd name="connsiteY0" fmla="*/ 0 h 262646"/>
              <a:gd name="connsiteX1" fmla="*/ 466928 w 466928"/>
              <a:gd name="connsiteY1" fmla="*/ 77821 h 262646"/>
              <a:gd name="connsiteX2" fmla="*/ 466928 w 466928"/>
              <a:gd name="connsiteY2" fmla="*/ 77821 h 262646"/>
              <a:gd name="connsiteX3" fmla="*/ 466928 w 466928"/>
              <a:gd name="connsiteY3" fmla="*/ 77821 h 262646"/>
              <a:gd name="connsiteX4" fmla="*/ 0 w 466928"/>
              <a:gd name="connsiteY4" fmla="*/ 262646 h 262646"/>
              <a:gd name="connsiteX5" fmla="*/ 0 w 466928"/>
              <a:gd name="connsiteY5" fmla="*/ 262646 h 26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928" h="262646">
                <a:moveTo>
                  <a:pt x="466928" y="0"/>
                </a:moveTo>
                <a:lnTo>
                  <a:pt x="466928" y="77821"/>
                </a:lnTo>
                <a:lnTo>
                  <a:pt x="466928" y="77821"/>
                </a:lnTo>
                <a:lnTo>
                  <a:pt x="466928" y="77821"/>
                </a:lnTo>
                <a:lnTo>
                  <a:pt x="0" y="262646"/>
                </a:lnTo>
                <a:lnTo>
                  <a:pt x="0" y="26264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602150" y="2665379"/>
            <a:ext cx="5223753" cy="20038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5301575" y="3425209"/>
            <a:ext cx="5048655" cy="20611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795739" y="3994799"/>
            <a:ext cx="5466943" cy="26416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61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3722"/>
            <a:ext cx="12192000" cy="49911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20631" y="4552546"/>
            <a:ext cx="1264596" cy="953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26094" y="4552545"/>
            <a:ext cx="1721795" cy="12256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66962" y="4552545"/>
            <a:ext cx="1488331" cy="12256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hứu bạc má ngũ trường già rừng hót đảo giọng liên t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5"/>
            <a:ext cx="12028589" cy="65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12192000" cy="3594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94928"/>
            <a:ext cx="12192000" cy="32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12192000" cy="2480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5336" y="2363822"/>
            <a:ext cx="783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chuông vang lên.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94929"/>
            <a:ext cx="12192000" cy="2227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2885" y="5822563"/>
            <a:ext cx="617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 nằm sưởi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2885" y="3010153"/>
            <a:ext cx="634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 lên tiếng chuông.</a:t>
            </a:r>
          </a:p>
        </p:txBody>
      </p:sp>
    </p:spTree>
    <p:extLst>
      <p:ext uri="{BB962C8B-B14F-4D97-AF65-F5344CB8AC3E}">
        <p14:creationId xmlns:p14="http://schemas.microsoft.com/office/powerpoint/2010/main" val="36006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9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"/>
          <a:stretch>
            <a:fillRect/>
          </a:stretch>
        </p:blipFill>
        <p:spPr bwMode="auto">
          <a:xfrm>
            <a:off x="8670926" y="2133600"/>
            <a:ext cx="19272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2" b="66057"/>
          <a:stretch>
            <a:fillRect/>
          </a:stretch>
        </p:blipFill>
        <p:spPr bwMode="auto">
          <a:xfrm>
            <a:off x="1524000" y="1"/>
            <a:ext cx="273208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2" t="55202"/>
          <a:stretch>
            <a:fillRect/>
          </a:stretch>
        </p:blipFill>
        <p:spPr bwMode="auto">
          <a:xfrm>
            <a:off x="9017000" y="5381626"/>
            <a:ext cx="1651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rose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838200"/>
            <a:ext cx="35067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19800"/>
            <a:ext cx="6937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6067426"/>
            <a:ext cx="6921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6067426"/>
            <a:ext cx="6921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6067426"/>
            <a:ext cx="6921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 descr="Picture9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"/>
          <a:stretch>
            <a:fillRect/>
          </a:stretch>
        </p:blipFill>
        <p:spPr bwMode="auto">
          <a:xfrm>
            <a:off x="1581150" y="2066926"/>
            <a:ext cx="195103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4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9" y="6019801"/>
            <a:ext cx="6937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60960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2438400" y="3048000"/>
            <a:ext cx="3810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1524001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6629400" y="61722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3581401" y="63182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AutoShape 20"/>
          <p:cNvSpPr>
            <a:spLocks noChangeArrowheads="1"/>
          </p:cNvSpPr>
          <p:nvPr/>
        </p:nvSpPr>
        <p:spPr bwMode="auto">
          <a:xfrm>
            <a:off x="8458200" y="64770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Wingdings 2" pitchFamily="18" charset="2"/>
            </a:endParaRPr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>
            <a:off x="7010400" y="6454776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AutoShape 22"/>
          <p:cNvSpPr>
            <a:spLocks noChangeArrowheads="1"/>
          </p:cNvSpPr>
          <p:nvPr/>
        </p:nvSpPr>
        <p:spPr bwMode="auto">
          <a:xfrm>
            <a:off x="2362200" y="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AutoShape 23"/>
          <p:cNvSpPr>
            <a:spLocks noChangeArrowheads="1"/>
          </p:cNvSpPr>
          <p:nvPr/>
        </p:nvSpPr>
        <p:spPr bwMode="auto">
          <a:xfrm>
            <a:off x="9220200" y="3048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AutoShape 24"/>
          <p:cNvSpPr>
            <a:spLocks noChangeArrowheads="1"/>
          </p:cNvSpPr>
          <p:nvPr/>
        </p:nvSpPr>
        <p:spPr bwMode="auto">
          <a:xfrm>
            <a:off x="1524000" y="54864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5" name="AutoShape 25"/>
          <p:cNvSpPr>
            <a:spLocks noChangeArrowheads="1"/>
          </p:cNvSpPr>
          <p:nvPr/>
        </p:nvSpPr>
        <p:spPr bwMode="auto">
          <a:xfrm>
            <a:off x="9829800" y="53340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6" name="AutoShape 26"/>
          <p:cNvSpPr>
            <a:spLocks noChangeArrowheads="1"/>
          </p:cNvSpPr>
          <p:nvPr/>
        </p:nvSpPr>
        <p:spPr bwMode="auto">
          <a:xfrm>
            <a:off x="1828801" y="3733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7" name="AutoShape 27"/>
          <p:cNvSpPr>
            <a:spLocks noChangeArrowheads="1"/>
          </p:cNvSpPr>
          <p:nvPr/>
        </p:nvSpPr>
        <p:spPr bwMode="auto">
          <a:xfrm>
            <a:off x="10174288" y="3200400"/>
            <a:ext cx="493712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8" name="AutoShape 28"/>
          <p:cNvSpPr>
            <a:spLocks noChangeArrowheads="1"/>
          </p:cNvSpPr>
          <p:nvPr/>
        </p:nvSpPr>
        <p:spPr bwMode="auto">
          <a:xfrm>
            <a:off x="5791201" y="57912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9" name="AutoShape 29"/>
          <p:cNvSpPr>
            <a:spLocks noChangeArrowheads="1"/>
          </p:cNvSpPr>
          <p:nvPr/>
        </p:nvSpPr>
        <p:spPr bwMode="auto">
          <a:xfrm>
            <a:off x="6629401" y="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0" name="AutoShape 30"/>
          <p:cNvSpPr>
            <a:spLocks noChangeArrowheads="1"/>
          </p:cNvSpPr>
          <p:nvPr/>
        </p:nvSpPr>
        <p:spPr bwMode="auto">
          <a:xfrm>
            <a:off x="10210800" y="19050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1524000" y="8382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92" name="AutoShape 32"/>
          <p:cNvSpPr>
            <a:spLocks noChangeArrowheads="1"/>
          </p:cNvSpPr>
          <p:nvPr/>
        </p:nvSpPr>
        <p:spPr bwMode="auto">
          <a:xfrm>
            <a:off x="8382000" y="0"/>
            <a:ext cx="228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93" name="AutoShape 33"/>
          <p:cNvSpPr>
            <a:spLocks noChangeArrowheads="1"/>
          </p:cNvSpPr>
          <p:nvPr/>
        </p:nvSpPr>
        <p:spPr bwMode="auto">
          <a:xfrm>
            <a:off x="1524000" y="4953000"/>
            <a:ext cx="3810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94" name="AutoShape 34"/>
          <p:cNvSpPr>
            <a:spLocks noChangeArrowheads="1"/>
          </p:cNvSpPr>
          <p:nvPr/>
        </p:nvSpPr>
        <p:spPr bwMode="auto">
          <a:xfrm>
            <a:off x="1524000" y="6324600"/>
            <a:ext cx="2286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95" name="AutoShape 35"/>
          <p:cNvSpPr>
            <a:spLocks noChangeArrowheads="1"/>
          </p:cNvSpPr>
          <p:nvPr/>
        </p:nvSpPr>
        <p:spPr bwMode="auto">
          <a:xfrm>
            <a:off x="10210800" y="42672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96" name="AutoShape 36"/>
          <p:cNvSpPr>
            <a:spLocks noChangeArrowheads="1"/>
          </p:cNvSpPr>
          <p:nvPr/>
        </p:nvSpPr>
        <p:spPr bwMode="auto">
          <a:xfrm>
            <a:off x="2819400" y="304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7" name="AutoShape 37"/>
          <p:cNvSpPr>
            <a:spLocks noChangeArrowheads="1"/>
          </p:cNvSpPr>
          <p:nvPr/>
        </p:nvSpPr>
        <p:spPr bwMode="auto">
          <a:xfrm>
            <a:off x="10439400" y="7620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8" name="AutoShape 38"/>
          <p:cNvSpPr>
            <a:spLocks noChangeArrowheads="1"/>
          </p:cNvSpPr>
          <p:nvPr/>
        </p:nvSpPr>
        <p:spPr bwMode="auto">
          <a:xfrm>
            <a:off x="4038600" y="0"/>
            <a:ext cx="228600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9" name="AutoShape 39"/>
          <p:cNvSpPr>
            <a:spLocks noChangeArrowheads="1"/>
          </p:cNvSpPr>
          <p:nvPr/>
        </p:nvSpPr>
        <p:spPr bwMode="auto">
          <a:xfrm>
            <a:off x="1524000" y="2209800"/>
            <a:ext cx="304800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0" name="AutoShape 40"/>
          <p:cNvSpPr>
            <a:spLocks noChangeArrowheads="1"/>
          </p:cNvSpPr>
          <p:nvPr/>
        </p:nvSpPr>
        <p:spPr bwMode="auto">
          <a:xfrm>
            <a:off x="4087813" y="57912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1" name="AutoShape 41"/>
          <p:cNvSpPr>
            <a:spLocks noChangeArrowheads="1"/>
          </p:cNvSpPr>
          <p:nvPr/>
        </p:nvSpPr>
        <p:spPr bwMode="auto">
          <a:xfrm>
            <a:off x="10439400" y="5562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2" name="AutoShape 42"/>
          <p:cNvSpPr>
            <a:spLocks noChangeArrowheads="1"/>
          </p:cNvSpPr>
          <p:nvPr/>
        </p:nvSpPr>
        <p:spPr bwMode="auto">
          <a:xfrm>
            <a:off x="9982200" y="2819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03" name="AutoShape 43"/>
          <p:cNvSpPr>
            <a:spLocks noChangeArrowheads="1"/>
          </p:cNvSpPr>
          <p:nvPr/>
        </p:nvSpPr>
        <p:spPr bwMode="auto">
          <a:xfrm>
            <a:off x="3352800" y="5562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04" name="AutoShape 44"/>
          <p:cNvSpPr>
            <a:spLocks noChangeArrowheads="1"/>
          </p:cNvSpPr>
          <p:nvPr/>
        </p:nvSpPr>
        <p:spPr bwMode="auto">
          <a:xfrm>
            <a:off x="95250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05" name="AutoShape 45"/>
          <p:cNvSpPr>
            <a:spLocks noChangeArrowheads="1"/>
          </p:cNvSpPr>
          <p:nvPr/>
        </p:nvSpPr>
        <p:spPr bwMode="auto">
          <a:xfrm>
            <a:off x="4800600" y="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06" name="AutoShape 46"/>
          <p:cNvSpPr>
            <a:spLocks noChangeArrowheads="1"/>
          </p:cNvSpPr>
          <p:nvPr/>
        </p:nvSpPr>
        <p:spPr bwMode="auto">
          <a:xfrm>
            <a:off x="1524000" y="1524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07" name="AutoShape 47"/>
          <p:cNvSpPr>
            <a:spLocks noChangeArrowheads="1"/>
          </p:cNvSpPr>
          <p:nvPr/>
        </p:nvSpPr>
        <p:spPr bwMode="auto">
          <a:xfrm>
            <a:off x="2590800" y="4876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08" name="AutoShape 48"/>
          <p:cNvSpPr>
            <a:spLocks noChangeArrowheads="1"/>
          </p:cNvSpPr>
          <p:nvPr/>
        </p:nvSpPr>
        <p:spPr bwMode="auto">
          <a:xfrm>
            <a:off x="9372600" y="3581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09" name="AutoShape 49"/>
          <p:cNvSpPr>
            <a:spLocks noChangeArrowheads="1"/>
          </p:cNvSpPr>
          <p:nvPr/>
        </p:nvSpPr>
        <p:spPr bwMode="auto">
          <a:xfrm>
            <a:off x="7924800" y="6553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10" name="AutoShape 50"/>
          <p:cNvSpPr>
            <a:spLocks noChangeArrowheads="1"/>
          </p:cNvSpPr>
          <p:nvPr/>
        </p:nvSpPr>
        <p:spPr bwMode="auto">
          <a:xfrm>
            <a:off x="9982201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11" name="AutoShape 51"/>
          <p:cNvSpPr>
            <a:spLocks noChangeArrowheads="1"/>
          </p:cNvSpPr>
          <p:nvPr/>
        </p:nvSpPr>
        <p:spPr bwMode="auto">
          <a:xfrm>
            <a:off x="3581401" y="304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12" name="AutoShape 52"/>
          <p:cNvSpPr>
            <a:spLocks noChangeArrowheads="1"/>
          </p:cNvSpPr>
          <p:nvPr/>
        </p:nvSpPr>
        <p:spPr bwMode="auto">
          <a:xfrm>
            <a:off x="1828801" y="1524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13" name="AutoShape 53"/>
          <p:cNvSpPr>
            <a:spLocks noChangeArrowheads="1"/>
          </p:cNvSpPr>
          <p:nvPr/>
        </p:nvSpPr>
        <p:spPr bwMode="auto">
          <a:xfrm>
            <a:off x="7848601" y="38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14" name="AutoShape 54"/>
          <p:cNvSpPr>
            <a:spLocks noChangeArrowheads="1"/>
          </p:cNvSpPr>
          <p:nvPr/>
        </p:nvSpPr>
        <p:spPr bwMode="auto">
          <a:xfrm>
            <a:off x="1981201" y="6418264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15" name="AutoShape 55"/>
          <p:cNvSpPr>
            <a:spLocks noChangeArrowheads="1"/>
          </p:cNvSpPr>
          <p:nvPr/>
        </p:nvSpPr>
        <p:spPr bwMode="auto">
          <a:xfrm>
            <a:off x="8839201" y="5943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221" name="Picture 56" descr="anim176x220_231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960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2" name="Picture 57" descr="anim176x220_231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9" name="Picture 59" descr="RNBOWBT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685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0" name="Picture 60" descr="RNBOWBT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1" name="emlabonghongnho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8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23" name="AutoShape 63"/>
          <p:cNvSpPr>
            <a:spLocks noChangeArrowheads="1"/>
          </p:cNvSpPr>
          <p:nvPr/>
        </p:nvSpPr>
        <p:spPr bwMode="auto">
          <a:xfrm>
            <a:off x="4953000" y="6172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24" name="AutoShape 64"/>
          <p:cNvSpPr>
            <a:spLocks noChangeArrowheads="1"/>
          </p:cNvSpPr>
          <p:nvPr/>
        </p:nvSpPr>
        <p:spPr bwMode="auto">
          <a:xfrm>
            <a:off x="19050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" name="WordArt 6"/>
          <p:cNvSpPr>
            <a:spLocks noChangeArrowheads="1" noChangeShapeType="1" noTextEdit="1"/>
          </p:cNvSpPr>
          <p:nvPr/>
        </p:nvSpPr>
        <p:spPr bwMode="auto">
          <a:xfrm>
            <a:off x="3048000" y="838200"/>
            <a:ext cx="6376988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BlackH"/>
              </a:rPr>
              <a:t>KÝnh chµo t¹m biÖt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590800" y="2895600"/>
            <a:ext cx="6858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Monotype corsiva" pitchFamily="34" charset="0"/>
              </a:rPr>
              <a:t>Chóc c¸c em ch¨m ngoan , häc giái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5318054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5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92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192" decel="100000"/>
                                        <p:tgtEl>
                                          <p:spTgt spid="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2" dur="19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4" dur="19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6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7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21"/>
                </p:tgtEl>
              </p:cMediaNode>
            </p:audio>
          </p:childTnLst>
        </p:cTn>
      </p:par>
    </p:tnLst>
    <p:bldLst>
      <p:bldP spid="15377" grpId="0" animBg="1"/>
      <p:bldP spid="15378" grpId="0" animBg="1"/>
      <p:bldP spid="15379" grpId="0" animBg="1"/>
      <p:bldP spid="15381" grpId="0" animBg="1"/>
      <p:bldP spid="15382" grpId="0" animBg="1"/>
      <p:bldP spid="15383" grpId="0" animBg="1"/>
      <p:bldP spid="15384" grpId="0" animBg="1"/>
      <p:bldP spid="15385" grpId="0" animBg="1"/>
      <p:bldP spid="15386" grpId="0" animBg="1"/>
      <p:bldP spid="15387" grpId="0" animBg="1"/>
      <p:bldP spid="15388" grpId="0" animBg="1"/>
      <p:bldP spid="15389" grpId="0" animBg="1"/>
      <p:bldP spid="15396" grpId="0" animBg="1"/>
      <p:bldP spid="15397" grpId="0" animBg="1"/>
      <p:bldP spid="15398" grpId="0" animBg="1"/>
      <p:bldP spid="15399" grpId="0" animBg="1"/>
      <p:bldP spid="15400" grpId="0" animBg="1"/>
      <p:bldP spid="15401" grpId="0" animBg="1"/>
      <p:bldP spid="63" grpId="0" animBg="1"/>
      <p:bldP spid="6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184CF79-8187-41F9-A51C-EC3B05897F28}"/>
  <p:tag name="GENSWF_ADVANCE_TIME" val="6.72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784</TotalTime>
  <Words>118</Words>
  <Application>Microsoft Office PowerPoint</Application>
  <PresentationFormat>Widescreen</PresentationFormat>
  <Paragraphs>23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.VnBlackH</vt:lpstr>
      <vt:lpstr>.VnMonotype corsiva</vt:lpstr>
      <vt:lpstr>Arial</vt:lpstr>
      <vt:lpstr>Calibri</vt:lpstr>
      <vt:lpstr>Calibri Light</vt:lpstr>
      <vt:lpstr>Times New Roman</vt:lpstr>
      <vt:lpstr>VNI-Avo</vt:lpstr>
      <vt:lpstr>VNI-Times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103</cp:revision>
  <dcterms:created xsi:type="dcterms:W3CDTF">2017-10-27T13:54:18Z</dcterms:created>
  <dcterms:modified xsi:type="dcterms:W3CDTF">2023-03-27T11:17:33Z</dcterms:modified>
</cp:coreProperties>
</file>