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9" r:id="rId2"/>
    <p:sldId id="274" r:id="rId3"/>
    <p:sldId id="262" r:id="rId4"/>
    <p:sldId id="329" r:id="rId5"/>
    <p:sldId id="330" r:id="rId6"/>
    <p:sldId id="332" r:id="rId7"/>
    <p:sldId id="290" r:id="rId8"/>
    <p:sldId id="333" r:id="rId9"/>
    <p:sldId id="334" r:id="rId10"/>
    <p:sldId id="337" r:id="rId11"/>
    <p:sldId id="335" r:id="rId12"/>
    <p:sldId id="336" r:id="rId13"/>
    <p:sldId id="273" r:id="rId14"/>
    <p:sldId id="266" r:id="rId15"/>
    <p:sldId id="299" r:id="rId16"/>
    <p:sldId id="267" r:id="rId17"/>
    <p:sldId id="304" r:id="rId18"/>
    <p:sldId id="305" r:id="rId19"/>
    <p:sldId id="306" r:id="rId20"/>
    <p:sldId id="268" r:id="rId21"/>
    <p:sldId id="307" r:id="rId22"/>
    <p:sldId id="308" r:id="rId23"/>
    <p:sldId id="309" r:id="rId24"/>
    <p:sldId id="310" r:id="rId25"/>
    <p:sldId id="311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8" r:id="rId38"/>
    <p:sldId id="344" r:id="rId39"/>
  </p:sldIdLst>
  <p:sldSz cx="12192000" cy="6858000"/>
  <p:notesSz cx="6858000" cy="9144000"/>
  <p:embeddedFontLst>
    <p:embeddedFont>
      <p:font typeface="Arial Black" panose="020B0A04020102020204" pitchFamily="34" charset="0"/>
      <p:bold r:id="rId41"/>
    </p:embeddedFont>
    <p:embeddedFont>
      <p:font typeface="Baskerville Old Face" panose="02020602080505020303" pitchFamily="18" charset="0"/>
      <p:regular r:id="rId42"/>
    </p:embeddedFont>
    <p:embeddedFont>
      <p:font typeface="Britannic Bold" panose="020B0903060703020204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oper Black" panose="0208090404030B020404" pitchFamily="18" charset="0"/>
      <p:regular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9A03"/>
    <a:srgbClr val="F60A6F"/>
    <a:srgbClr val="5D2884"/>
    <a:srgbClr val="00823B"/>
    <a:srgbClr val="E38012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3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72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986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714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269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3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999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588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78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8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31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608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27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2023/3/27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49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audio" Target="../media/audio7.wav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audio" Target="../media/audio7.wav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audio" Target="../media/audio7.wav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829797" y="4250218"/>
            <a:ext cx="3677393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C00000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Lesson 2 (p1,2,3)   </a:t>
            </a:r>
            <a:endParaRPr lang="zh-CN" altLang="en-US" sz="3200" b="1" kern="2000" dirty="0">
              <a:solidFill>
                <a:srgbClr val="C00000"/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89831" y="1941894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60A6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  <a:sym typeface="Arial" panose="020B0604020202020204" pitchFamily="34" charset="0"/>
              </a:rPr>
              <a:t>WHERE’S THE POST OFFICE?</a:t>
            </a:r>
            <a:endParaRPr lang="zh-CN" altLang="en-US" sz="72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60A6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/>
        </p:nvSpPr>
        <p:spPr>
          <a:xfrm>
            <a:off x="349113" y="902428"/>
            <a:ext cx="4546437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GRADE 5: Unit 16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270CCB0-A70A-BEB1-4F75-FA1C8CF07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770" y="5352603"/>
            <a:ext cx="8127723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C00000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Teacher: </a:t>
            </a:r>
            <a:r>
              <a:rPr lang="en-US" altLang="zh-CN" sz="3200" b="1" kern="2000" dirty="0" err="1">
                <a:solidFill>
                  <a:srgbClr val="C00000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Phạm</a:t>
            </a:r>
            <a:r>
              <a:rPr lang="en-US" altLang="zh-CN" sz="3200" b="1" kern="2000" dirty="0">
                <a:solidFill>
                  <a:srgbClr val="C00000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kern="2000" dirty="0" err="1">
                <a:solidFill>
                  <a:srgbClr val="C00000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lang="en-US" altLang="zh-CN" sz="3200" b="1" kern="2000" dirty="0">
                <a:solidFill>
                  <a:srgbClr val="C00000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Thanh Vân</a:t>
            </a:r>
            <a:endParaRPr lang="zh-CN" altLang="en-US" sz="3200" b="1" kern="2000" dirty="0">
              <a:solidFill>
                <a:srgbClr val="C00000"/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coach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576" y="2331674"/>
            <a:ext cx="922377" cy="1312808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2504" r="4279" b="18627"/>
          <a:stretch/>
        </p:blipFill>
        <p:spPr>
          <a:xfrm>
            <a:off x="9180243" y="2094807"/>
            <a:ext cx="1792557" cy="1786542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-15381" t="-17256" r="-13001" b="-10393"/>
          <a:stretch/>
        </p:blipFill>
        <p:spPr>
          <a:xfrm flipH="1">
            <a:off x="5339858" y="2102245"/>
            <a:ext cx="1711786" cy="1636267"/>
          </a:xfrm>
          <a:prstGeom prst="ellipse">
            <a:avLst/>
          </a:prstGeom>
        </p:spPr>
      </p:pic>
      <p:sp>
        <p:nvSpPr>
          <p:cNvPr id="21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5185391" y="1742689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966083" y="3427674"/>
            <a:ext cx="2676698" cy="1484409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coach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38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904" y="2108995"/>
            <a:ext cx="1727809" cy="174043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foot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-15381" t="-17256" r="-13001" b="-10393"/>
          <a:stretch/>
        </p:blipFill>
        <p:spPr>
          <a:xfrm flipH="1">
            <a:off x="9210503" y="2133859"/>
            <a:ext cx="1711786" cy="1636267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863" y="2331674"/>
            <a:ext cx="922377" cy="1312808"/>
          </a:xfrm>
          <a:prstGeom prst="ellipse">
            <a:avLst/>
          </a:prstGeom>
        </p:spPr>
      </p:pic>
      <p:sp>
        <p:nvSpPr>
          <p:cNvPr id="21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5185391" y="1742689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966083" y="3427674"/>
            <a:ext cx="2676698" cy="1484409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foot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253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199" y="2079759"/>
            <a:ext cx="1727809" cy="174043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725" y="2331674"/>
            <a:ext cx="922377" cy="1312808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-15381" t="-17256" r="-13001" b="-10393"/>
          <a:stretch/>
        </p:blipFill>
        <p:spPr>
          <a:xfrm flipH="1">
            <a:off x="9222125" y="2094807"/>
            <a:ext cx="1711786" cy="1636267"/>
          </a:xfrm>
          <a:prstGeom prst="ellipse">
            <a:avLst/>
          </a:prstGeom>
        </p:spPr>
      </p:pic>
      <p:sp>
        <p:nvSpPr>
          <p:cNvPr id="21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1322949" y="1774604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03641" y="3459589"/>
            <a:ext cx="2676698" cy="1484409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walk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4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5960" y="1262952"/>
            <a:ext cx="11348566" cy="4202067"/>
            <a:chOff x="331925" y="-276226"/>
            <a:chExt cx="17611725" cy="5705476"/>
          </a:xfrm>
        </p:grpSpPr>
        <p:pic>
          <p:nvPicPr>
            <p:cNvPr id="12" name="Picture 2" descr="https://s.sachmem.vn/public/images/v2/TA5T2SHS/U16-L2-1-a_4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25" y="-276226"/>
              <a:ext cx="7677149" cy="569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5T2SHS/U16-L2-1-b_5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075" y="-276226"/>
              <a:ext cx="9934575" cy="5705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566057" y="1364121"/>
            <a:ext cx="2641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How can we get to the zoo, Nam?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56872" y="4879016"/>
            <a:ext cx="3048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You can take a bus.</a:t>
            </a:r>
            <a:endParaRPr lang="en-US" sz="25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0470" y="1378635"/>
            <a:ext cx="3606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Where's the bus stop?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86126" y="4523324"/>
            <a:ext cx="51380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Go out of this building. Turn right. It's on the next corner.</a:t>
            </a:r>
          </a:p>
        </p:txBody>
      </p:sp>
      <p:pic>
        <p:nvPicPr>
          <p:cNvPr id="18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132328" y="5489204"/>
            <a:ext cx="365759" cy="365760"/>
          </a:xfrm>
          <a:prstGeom prst="ellipse">
            <a:avLst/>
          </a:prstGeom>
        </p:spPr>
      </p:pic>
      <p:pic>
        <p:nvPicPr>
          <p:cNvPr id="19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5891647" y="5458004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04925" y="1398296"/>
            <a:ext cx="10958878" cy="3773715"/>
            <a:chOff x="166688" y="-220663"/>
            <a:chExt cx="17336790" cy="4408488"/>
          </a:xfrm>
        </p:grpSpPr>
        <p:pic>
          <p:nvPicPr>
            <p:cNvPr id="21" name="Picture 8" descr="https://s.sachmem.vn/public/images/v2/TA5T2SHS/U16-L2-1-c_5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-220663"/>
              <a:ext cx="9972675" cy="4362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1" descr="https://s.sachmem.vn/public/images/v2/TA5T2SHS/U16-L2-1-d_4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053" y="-174625"/>
              <a:ext cx="7591425" cy="436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989943" y="1585530"/>
            <a:ext cx="423817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What bus goes to the zoo?</a:t>
            </a:r>
            <a:endParaRPr lang="en-US" sz="25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43798" y="4085174"/>
            <a:ext cx="50122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50" dirty="0">
                <a:solidFill>
                  <a:srgbClr val="002060"/>
                </a:solidFill>
                <a:latin typeface="Helvetica Neue"/>
              </a:rPr>
              <a:t>You can take bus number 22. It stops right at the zoo entrance.</a:t>
            </a:r>
            <a:endParaRPr lang="en-US" sz="245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37613" y="1612511"/>
            <a:ext cx="41931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It's very kind of you, Nam. </a:t>
            </a:r>
          </a:p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Thanks a lot.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89638" y="4509300"/>
            <a:ext cx="283631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You're welcome.</a:t>
            </a:r>
          </a:p>
        </p:txBody>
      </p:sp>
      <p:pic>
        <p:nvPicPr>
          <p:cNvPr id="12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452359" y="5451368"/>
            <a:ext cx="365759" cy="365760"/>
          </a:xfrm>
          <a:prstGeom prst="ellipse">
            <a:avLst/>
          </a:prstGeom>
        </p:spPr>
      </p:pic>
      <p:pic>
        <p:nvPicPr>
          <p:cNvPr id="13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554733" y="5489204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69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131820" y="1889999"/>
            <a:ext cx="5559497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34097" y="1896249"/>
            <a:ext cx="3740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for five minutes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07618" y="880319"/>
            <a:ext cx="2643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 office</a:t>
            </a:r>
          </a:p>
        </p:txBody>
      </p:sp>
      <p:pic>
        <p:nvPicPr>
          <p:cNvPr id="2049" name="Picture 1" descr="https://s.sachmem.vn/public/images/TA5T2SHS/U16-L2-2-1-bea1e68fca111b0be3eec2e087e86e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63" y="2629018"/>
            <a:ext cx="5938018" cy="33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36073" y="1926611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40918" y="880319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pic>
        <p:nvPicPr>
          <p:cNvPr id="2050" name="Picture 2" descr="https://s.sachmem.vn/public/images/TA5T2SHS/U16-L2-2-2-108e844086a97ffa2dee9d81f3c944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2702083"/>
            <a:ext cx="5745480" cy="32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2SHS/U16-L2-2-3-4b018ddef10b9e271cf1ec43a1a84d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987" y="4888904"/>
            <a:ext cx="4762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2SHS/U16-L2-2-4-8152c7584fab172d4ec03d441e187ff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654" y="2382704"/>
            <a:ext cx="4762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1773" y="1926611"/>
            <a:ext cx="2345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coach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07618" y="880319"/>
            <a:ext cx="1162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</a:p>
        </p:txBody>
      </p:sp>
      <p:pic>
        <p:nvPicPr>
          <p:cNvPr id="4" name="Picture 3" descr="https://s.sachmem.vn/public/images/TA5T2SHS/U16-L2-2-3-4b018ddef10b9e271cf1ec43a1a84d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21" y="2621247"/>
            <a:ext cx="5785896" cy="33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1773" y="1926611"/>
            <a:ext cx="2182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by plane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26618" y="880319"/>
            <a:ext cx="2999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</a:p>
        </p:txBody>
      </p:sp>
      <p:pic>
        <p:nvPicPr>
          <p:cNvPr id="15" name="Picture 14" descr="https://s.sachmem.vn/public/images/TA5T2SHS/U16-L2-2-4-8152c7584fab172d4ec03d441e187f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87" y="2709029"/>
            <a:ext cx="5821680" cy="33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41189" y="2201443"/>
            <a:ext cx="2983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supermarket</a:t>
            </a:r>
          </a:p>
        </p:txBody>
      </p:sp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879658" y="2211904"/>
            <a:ext cx="13227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Noi</a:t>
            </a:r>
          </a:p>
        </p:txBody>
      </p:sp>
    </p:spTree>
    <p:extLst>
      <p:ext uri="{BB962C8B-B14F-4D97-AF65-F5344CB8AC3E}">
        <p14:creationId xmlns:p14="http://schemas.microsoft.com/office/powerpoint/2010/main" val="3211695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364176" y="2213306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cinema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6573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187803" y="2255925"/>
            <a:ext cx="3058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</a:p>
        </p:txBody>
      </p:sp>
    </p:spTree>
    <p:extLst>
      <p:ext uri="{BB962C8B-B14F-4D97-AF65-F5344CB8AC3E}">
        <p14:creationId xmlns:p14="http://schemas.microsoft.com/office/powerpoint/2010/main" val="2326306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345699" y="2236879"/>
            <a:ext cx="2743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 office </a:t>
            </a:r>
          </a:p>
        </p:txBody>
      </p:sp>
    </p:spTree>
    <p:extLst>
      <p:ext uri="{BB962C8B-B14F-4D97-AF65-F5344CB8AC3E}">
        <p14:creationId xmlns:p14="http://schemas.microsoft.com/office/powerpoint/2010/main" val="2542934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4360" y="2217829"/>
            <a:ext cx="2186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71759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535680" y="4853923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am walk.</a:t>
            </a:r>
          </a:p>
        </p:txBody>
      </p:sp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can walk.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walking.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walk. 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 office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41691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go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by plane.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go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a plane.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go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on plane.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go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to plane.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373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79597" y="2757049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take on foot.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take a walk.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take a boat.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take a plane.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/teɪk ə bəʊt/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65" y="1319595"/>
            <a:ext cx="6277291" cy="42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take a plane.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take a coach.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go a coach.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take on foot.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18509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go on foot.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take a boat.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take a coach.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 can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go by plane.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19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Why can I get to school?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can I get to school?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can I get to school?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When can I get to school?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535381"/>
            <a:ext cx="5776906" cy="206489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take a bus.</a:t>
            </a:r>
          </a:p>
        </p:txBody>
      </p:sp>
    </p:spTree>
    <p:extLst>
      <p:ext uri="{BB962C8B-B14F-4D97-AF65-F5344CB8AC3E}">
        <p14:creationId xmlns:p14="http://schemas.microsoft.com/office/powerpoint/2010/main" val="36971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646217"/>
            <a:ext cx="5776906" cy="19540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go on foot.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can I get to the museum?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I get to the museum?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can I get the museum?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 can I to the museum?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03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36583" y="2817574"/>
            <a:ext cx="6553199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___ I get to My Dinh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stadium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take a coach.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can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are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38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go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the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to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04655"/>
            <a:ext cx="5776906" cy="199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___ Phu Quoc Island?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take a boat.</a:t>
            </a:r>
          </a:p>
        </p:txBody>
      </p:sp>
    </p:spTree>
    <p:extLst>
      <p:ext uri="{BB962C8B-B14F-4D97-AF65-F5344CB8AC3E}">
        <p14:creationId xmlns:p14="http://schemas.microsoft.com/office/powerpoint/2010/main" val="1250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can I get to Phu Quoc Island?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go ____ plane.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by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with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the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1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806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85" y="3019616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Britannic Bold" panose="020B0903060703020204" pitchFamily="34" charset="0"/>
              </a:rPr>
              <a:t>Welcome to our class!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coach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/teɪk ə kəʊtʃ/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77307" y="1565910"/>
            <a:ext cx="5149252" cy="377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by plane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ɡəʊ baɪ pleɪn/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20005"/>
          <a:stretch/>
        </p:blipFill>
        <p:spPr>
          <a:xfrm>
            <a:off x="1146219" y="1655786"/>
            <a:ext cx="5796199" cy="35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185072" y="1933718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foot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ɒn fʊt /</a:t>
              </a:r>
            </a:p>
          </p:txBody>
        </p:sp>
      </p:grpSp>
      <p:grpSp>
        <p:nvGrpSpPr>
          <p:cNvPr id="7" name="MsPham"/>
          <p:cNvGrpSpPr/>
          <p:nvPr/>
        </p:nvGrpSpPr>
        <p:grpSpPr>
          <a:xfrm>
            <a:off x="7185072" y="3504941"/>
            <a:ext cx="3910616" cy="1231106"/>
            <a:chOff x="7582709" y="2745087"/>
            <a:chExt cx="2667629" cy="1231106"/>
          </a:xfrm>
          <a:solidFill>
            <a:schemeClr val="accent2">
              <a:alpha val="0"/>
            </a:schemeClr>
          </a:solidFill>
        </p:grpSpPr>
        <p:sp>
          <p:nvSpPr>
            <p:cNvPr id="11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walk</a:t>
              </a:r>
            </a:p>
          </p:txBody>
        </p:sp>
        <p:sp>
          <p:nvSpPr>
            <p:cNvPr id="12" name="1"/>
            <p:cNvSpPr txBox="1"/>
            <p:nvPr/>
          </p:nvSpPr>
          <p:spPr>
            <a:xfrm>
              <a:off x="7582709" y="345297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/wɔːk/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68" y="1156684"/>
            <a:ext cx="3299764" cy="4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13839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1"/>
          <p:cNvSpPr/>
          <p:nvPr/>
        </p:nvSpPr>
        <p:spPr>
          <a:xfrm>
            <a:off x="717180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akery1"/>
          <p:cNvSpPr/>
          <p:nvPr/>
        </p:nvSpPr>
        <p:spPr>
          <a:xfrm>
            <a:off x="4451180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4354521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akery1"/>
          <p:cNvSpPr/>
          <p:nvPr/>
        </p:nvSpPr>
        <p:spPr>
          <a:xfrm>
            <a:off x="8088521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1"/>
          <p:cNvSpPr/>
          <p:nvPr/>
        </p:nvSpPr>
        <p:spPr>
          <a:xfrm>
            <a:off x="7991862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akery1"/>
          <p:cNvSpPr/>
          <p:nvPr/>
        </p:nvSpPr>
        <p:spPr>
          <a:xfrm>
            <a:off x="2417501" y="3864684"/>
            <a:ext cx="3464480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1"/>
          <p:cNvSpPr/>
          <p:nvPr/>
        </p:nvSpPr>
        <p:spPr>
          <a:xfrm>
            <a:off x="2320840" y="366417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bakery1"/>
          <p:cNvSpPr/>
          <p:nvPr/>
        </p:nvSpPr>
        <p:spPr>
          <a:xfrm>
            <a:off x="6699861" y="3864684"/>
            <a:ext cx="3464482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1"/>
          <p:cNvSpPr/>
          <p:nvPr/>
        </p:nvSpPr>
        <p:spPr>
          <a:xfrm>
            <a:off x="6617923" y="369837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3710" y="36374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6" name="1"/>
          <p:cNvSpPr txBox="1"/>
          <p:nvPr/>
        </p:nvSpPr>
        <p:spPr>
          <a:xfrm>
            <a:off x="629773" y="295513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</a:t>
            </a:r>
          </a:p>
        </p:txBody>
      </p:sp>
      <p:sp>
        <p:nvSpPr>
          <p:cNvPr id="40" name="1"/>
          <p:cNvSpPr txBox="1"/>
          <p:nvPr/>
        </p:nvSpPr>
        <p:spPr>
          <a:xfrm>
            <a:off x="4423874" y="295513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coach</a:t>
            </a:r>
          </a:p>
        </p:txBody>
      </p:sp>
      <p:sp>
        <p:nvSpPr>
          <p:cNvPr id="44" name="1"/>
          <p:cNvSpPr txBox="1"/>
          <p:nvPr/>
        </p:nvSpPr>
        <p:spPr>
          <a:xfrm>
            <a:off x="7932764" y="295513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foot</a:t>
            </a:r>
          </a:p>
        </p:txBody>
      </p:sp>
      <p:sp>
        <p:nvSpPr>
          <p:cNvPr id="48" name="1"/>
          <p:cNvSpPr txBox="1"/>
          <p:nvPr/>
        </p:nvSpPr>
        <p:spPr>
          <a:xfrm>
            <a:off x="2377627" y="580174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by plane</a:t>
            </a:r>
          </a:p>
        </p:txBody>
      </p:sp>
      <p:sp>
        <p:nvSpPr>
          <p:cNvPr id="52" name="1"/>
          <p:cNvSpPr txBox="1"/>
          <p:nvPr/>
        </p:nvSpPr>
        <p:spPr>
          <a:xfrm>
            <a:off x="6600501" y="580174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877" y="3957463"/>
            <a:ext cx="1330241" cy="18933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20005"/>
          <a:stretch/>
        </p:blipFill>
        <p:spPr>
          <a:xfrm>
            <a:off x="2790726" y="3957463"/>
            <a:ext cx="2859111" cy="17542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50590" y="1156684"/>
            <a:ext cx="2539989" cy="18616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641" y="1140863"/>
            <a:ext cx="1330241" cy="18933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144" y="1203422"/>
            <a:ext cx="2583619" cy="17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44" grpId="0" animBg="1"/>
      <p:bldP spid="48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459" y="2133768"/>
            <a:ext cx="1736241" cy="174043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2504" r="4279" b="18627"/>
          <a:stretch/>
        </p:blipFill>
        <p:spPr>
          <a:xfrm>
            <a:off x="1438586" y="2070890"/>
            <a:ext cx="1792557" cy="1786542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-15381" t="-17256" r="-13001" b="-10393"/>
          <a:stretch/>
        </p:blipFill>
        <p:spPr>
          <a:xfrm flipH="1">
            <a:off x="5339858" y="2102245"/>
            <a:ext cx="1711786" cy="1636267"/>
          </a:xfrm>
          <a:prstGeom prst="ellipse">
            <a:avLst/>
          </a:prstGeom>
        </p:spPr>
      </p:pic>
      <p:sp>
        <p:nvSpPr>
          <p:cNvPr id="28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"/>
          <p:cNvSpPr/>
          <p:nvPr/>
        </p:nvSpPr>
        <p:spPr>
          <a:xfrm>
            <a:off x="9014593" y="1751181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795285" y="3436166"/>
            <a:ext cx="2676698" cy="1484409"/>
            <a:chOff x="1079142" y="3301160"/>
            <a:chExt cx="2676698" cy="1484409"/>
          </a:xfrm>
        </p:grpSpPr>
        <p:sp>
          <p:nvSpPr>
            <p:cNvPr id="25" name="Rounded Rectangle 24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9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by plane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138" y="2344671"/>
            <a:ext cx="922377" cy="1312808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2504" r="4279" b="18627"/>
          <a:stretch/>
        </p:blipFill>
        <p:spPr>
          <a:xfrm>
            <a:off x="1459325" y="2074554"/>
            <a:ext cx="1792557" cy="1786542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-15381" t="-17256" r="-13001" b="-10393"/>
          <a:stretch/>
        </p:blipFill>
        <p:spPr>
          <a:xfrm flipH="1">
            <a:off x="9210480" y="2184318"/>
            <a:ext cx="1711786" cy="1636267"/>
          </a:xfrm>
          <a:prstGeom prst="ellipse">
            <a:avLst/>
          </a:prstGeom>
        </p:spPr>
      </p:pic>
      <p:sp>
        <p:nvSpPr>
          <p:cNvPr id="21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1322949" y="1774604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03641" y="3459589"/>
            <a:ext cx="2676698" cy="1484409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by plane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9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1031</Words>
  <Application>Microsoft Office PowerPoint</Application>
  <PresentationFormat>Widescreen</PresentationFormat>
  <Paragraphs>234</Paragraphs>
  <Slides>38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Baskerville Old Face</vt:lpstr>
      <vt:lpstr>Times New Roman</vt:lpstr>
      <vt:lpstr>Arial Black</vt:lpstr>
      <vt:lpstr>Calibri</vt:lpstr>
      <vt:lpstr>Helvetica Neue</vt:lpstr>
      <vt:lpstr>Tahoma</vt:lpstr>
      <vt:lpstr>Cooper Black</vt:lpstr>
      <vt:lpstr>Arial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201</cp:revision>
  <dcterms:created xsi:type="dcterms:W3CDTF">2021-01-18T08:34:35Z</dcterms:created>
  <dcterms:modified xsi:type="dcterms:W3CDTF">2023-03-27T12:41:06Z</dcterms:modified>
</cp:coreProperties>
</file>