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0" r:id="rId2"/>
    <p:sldId id="262" r:id="rId3"/>
    <p:sldId id="322" r:id="rId4"/>
    <p:sldId id="256" r:id="rId5"/>
    <p:sldId id="333" r:id="rId6"/>
    <p:sldId id="342" r:id="rId7"/>
    <p:sldId id="269" r:id="rId8"/>
    <p:sldId id="334" r:id="rId9"/>
    <p:sldId id="343" r:id="rId10"/>
    <p:sldId id="267" r:id="rId11"/>
    <p:sldId id="329" r:id="rId12"/>
    <p:sldId id="293" r:id="rId13"/>
    <p:sldId id="295" r:id="rId14"/>
    <p:sldId id="335" r:id="rId15"/>
    <p:sldId id="336" r:id="rId16"/>
    <p:sldId id="296" r:id="rId17"/>
    <p:sldId id="339" r:id="rId18"/>
    <p:sldId id="291" r:id="rId19"/>
    <p:sldId id="337" r:id="rId20"/>
    <p:sldId id="331" r:id="rId21"/>
    <p:sldId id="344" r:id="rId22"/>
    <p:sldId id="345" r:id="rId23"/>
    <p:sldId id="328" r:id="rId24"/>
    <p:sldId id="341" r:id="rId25"/>
    <p:sldId id="33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980"/>
    <a:srgbClr val="3FB393"/>
    <a:srgbClr val="6ECCB1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48" y="220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1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761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8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17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3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71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74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177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7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5.png"/><Relationship Id="rId5" Type="http://schemas.openxmlformats.org/officeDocument/2006/relationships/tags" Target="../tags/tag6.xml"/><Relationship Id="rId10" Type="http://schemas.openxmlformats.org/officeDocument/2006/relationships/image" Target="../media/image34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27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732" y="1348230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195123" y="2934672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B14D54DA-A7C4-4D41-A6ED-C872F3CDD55F}"/>
              </a:ext>
            </a:extLst>
          </p:cNvPr>
          <p:cNvSpPr txBox="1"/>
          <p:nvPr/>
        </p:nvSpPr>
        <p:spPr>
          <a:xfrm>
            <a:off x="500563" y="686694"/>
            <a:ext cx="11097136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55: </a:t>
            </a:r>
          </a:p>
          <a:p>
            <a:pPr algn="ctr" defTabSz="914400">
              <a:defRPr/>
            </a:pP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Sự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sinh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sản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động</a:t>
            </a:r>
            <a:r>
              <a:rPr lang="en-US" altLang="zh-CN" sz="54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vật</a:t>
            </a:r>
            <a:endParaRPr lang="zh-CN" altLang="en-US" sz="5400" b="1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thai.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Phôi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tử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phát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triển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A_库_组合 15">
            <a:extLst>
              <a:ext uri="{FF2B5EF4-FFF2-40B4-BE49-F238E27FC236}">
                <a16:creationId xmlns:a16="http://schemas.microsoft.com/office/drawing/2014/main" id="{89519ECA-FFD3-44C0-AE79-FACABA89033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828857" y="4339758"/>
            <a:ext cx="2576381" cy="1267206"/>
            <a:chOff x="1874329" y="2423251"/>
            <a:chExt cx="1534600" cy="1267206"/>
          </a:xfrm>
        </p:grpSpPr>
        <p:sp>
          <p:nvSpPr>
            <p:cNvPr id="69" name="任意多边形 16">
              <a:extLst>
                <a:ext uri="{FF2B5EF4-FFF2-40B4-BE49-F238E27FC236}">
                  <a16:creationId xmlns:a16="http://schemas.microsoft.com/office/drawing/2014/main" id="{CCACED76-FE33-4CFB-91E8-EA714E46918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17">
              <a:extLst>
                <a:ext uri="{FF2B5EF4-FFF2-40B4-BE49-F238E27FC236}">
                  <a16:creationId xmlns:a16="http://schemas.microsoft.com/office/drawing/2014/main" id="{098FAE1F-504C-48C7-9CD1-855229C8F94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18">
              <a:extLst>
                <a:ext uri="{FF2B5EF4-FFF2-40B4-BE49-F238E27FC236}">
                  <a16:creationId xmlns:a16="http://schemas.microsoft.com/office/drawing/2014/main" id="{3ABDEF22-57ED-4B7E-A2A9-7579C4FE1C6B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Hợp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tử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20" y="2398614"/>
            <a:ext cx="2816342" cy="33994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5" y="3538258"/>
            <a:ext cx="1946127" cy="23490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89" y="4461038"/>
            <a:ext cx="1371549" cy="165550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-1" y="4677906"/>
            <a:ext cx="12192001" cy="2310496"/>
            <a:chOff x="-175848" y="4352544"/>
            <a:chExt cx="12367848" cy="231049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39647BCD-EB5B-4E11-87D1-3ED0A2AB2BB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791860" y="1632546"/>
            <a:ext cx="1534600" cy="728809"/>
            <a:chOff x="1874329" y="2423251"/>
            <a:chExt cx="1534600" cy="728809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E9838B4D-9375-4C8B-85FF-D1A2A04458E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74E94F85-E536-4352-BFE6-AE924C4B106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051FC5B1-00C7-4B18-A9DE-40AB9E3CA213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60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Đực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2" name="PA_库_组合 15">
            <a:extLst>
              <a:ext uri="{FF2B5EF4-FFF2-40B4-BE49-F238E27FC236}">
                <a16:creationId xmlns:a16="http://schemas.microsoft.com/office/drawing/2014/main" id="{576A2219-ADE6-41EE-B9D9-BD8334BBC17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820915" y="1632546"/>
            <a:ext cx="1534600" cy="728809"/>
            <a:chOff x="1874329" y="2423251"/>
            <a:chExt cx="1534600" cy="728809"/>
          </a:xfrm>
        </p:grpSpPr>
        <p:sp>
          <p:nvSpPr>
            <p:cNvPr id="53" name="任意多边形 16">
              <a:extLst>
                <a:ext uri="{FF2B5EF4-FFF2-40B4-BE49-F238E27FC236}">
                  <a16:creationId xmlns:a16="http://schemas.microsoft.com/office/drawing/2014/main" id="{8186E9FB-633F-44C2-B201-3A16C5921A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 17">
              <a:extLst>
                <a:ext uri="{FF2B5EF4-FFF2-40B4-BE49-F238E27FC236}">
                  <a16:creationId xmlns:a16="http://schemas.microsoft.com/office/drawing/2014/main" id="{7E4F435B-6271-4207-B6D8-3BC48834E21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18">
              <a:extLst>
                <a:ext uri="{FF2B5EF4-FFF2-40B4-BE49-F238E27FC236}">
                  <a16:creationId xmlns:a16="http://schemas.microsoft.com/office/drawing/2014/main" id="{B2A3D447-BF84-47E1-ABED-9AB24F857876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Cái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FBA2955E-566C-4483-A325-CF0265F84CE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027954" y="3159032"/>
            <a:ext cx="2984260" cy="1882760"/>
            <a:chOff x="1874329" y="2423251"/>
            <a:chExt cx="1534600" cy="1882760"/>
          </a:xfrm>
        </p:grpSpPr>
        <p:sp>
          <p:nvSpPr>
            <p:cNvPr id="57" name="任意多边形 10">
              <a:extLst>
                <a:ext uri="{FF2B5EF4-FFF2-40B4-BE49-F238E27FC236}">
                  <a16:creationId xmlns:a16="http://schemas.microsoft.com/office/drawing/2014/main" id="{904FD90E-AF41-4891-858B-00656636CBD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11">
              <a:extLst>
                <a:ext uri="{FF2B5EF4-FFF2-40B4-BE49-F238E27FC236}">
                  <a16:creationId xmlns:a16="http://schemas.microsoft.com/office/drawing/2014/main" id="{768857DD-C8CA-4855-9151-E26026A8293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12">
              <a:extLst>
                <a:ext uri="{FF2B5EF4-FFF2-40B4-BE49-F238E27FC236}">
                  <a16:creationId xmlns:a16="http://schemas.microsoft.com/office/drawing/2014/main" id="{907B418F-889D-41BF-A19A-AE0FF5974761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882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Tinh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trùng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0" name="PA_库_组合 15">
            <a:extLst>
              <a:ext uri="{FF2B5EF4-FFF2-40B4-BE49-F238E27FC236}">
                <a16:creationId xmlns:a16="http://schemas.microsoft.com/office/drawing/2014/main" id="{D6FC8C37-E289-4F00-B9A6-374A80BE2D2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34116" y="3137967"/>
            <a:ext cx="2555329" cy="1267206"/>
            <a:chOff x="1874329" y="2423251"/>
            <a:chExt cx="1534600" cy="1267206"/>
          </a:xfrm>
        </p:grpSpPr>
        <p:sp>
          <p:nvSpPr>
            <p:cNvPr id="61" name="任意多边形 16">
              <a:extLst>
                <a:ext uri="{FF2B5EF4-FFF2-40B4-BE49-F238E27FC236}">
                  <a16:creationId xmlns:a16="http://schemas.microsoft.com/office/drawing/2014/main" id="{CEB32376-C02D-4C5F-A870-A03F8C2C0C0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17">
              <a:extLst>
                <a:ext uri="{FF2B5EF4-FFF2-40B4-BE49-F238E27FC236}">
                  <a16:creationId xmlns:a16="http://schemas.microsoft.com/office/drawing/2014/main" id="{E2068A6D-8C1F-4EBC-8D18-10A2B055714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18">
              <a:extLst>
                <a:ext uri="{FF2B5EF4-FFF2-40B4-BE49-F238E27FC236}">
                  <a16:creationId xmlns:a16="http://schemas.microsoft.com/office/drawing/2014/main" id="{9DF6227F-6310-4B6D-A935-83395321BB1F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Trứng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4" name="PA_库_组合 5">
            <a:extLst>
              <a:ext uri="{FF2B5EF4-FFF2-40B4-BE49-F238E27FC236}">
                <a16:creationId xmlns:a16="http://schemas.microsoft.com/office/drawing/2014/main" id="{2C85EE9A-552E-4DC9-9B1D-465B7A10A95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591882" y="283730"/>
            <a:ext cx="3008235" cy="1267206"/>
            <a:chOff x="1874329" y="2423251"/>
            <a:chExt cx="1534600" cy="1267206"/>
          </a:xfrm>
        </p:grpSpPr>
        <p:sp>
          <p:nvSpPr>
            <p:cNvPr id="65" name="任意多边形 10">
              <a:extLst>
                <a:ext uri="{FF2B5EF4-FFF2-40B4-BE49-F238E27FC236}">
                  <a16:creationId xmlns:a16="http://schemas.microsoft.com/office/drawing/2014/main" id="{F2C0008B-3C83-4E24-B3E8-05F7C34F92D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11">
              <a:extLst>
                <a:ext uri="{FF2B5EF4-FFF2-40B4-BE49-F238E27FC236}">
                  <a16:creationId xmlns:a16="http://schemas.microsoft.com/office/drawing/2014/main" id="{20A88416-7D8C-4228-B561-C89E016BFB8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12">
              <a:extLst>
                <a:ext uri="{FF2B5EF4-FFF2-40B4-BE49-F238E27FC236}">
                  <a16:creationId xmlns:a16="http://schemas.microsoft.com/office/drawing/2014/main" id="{E514EEF1-0BD4-4940-962D-BAA6D076A6B1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1267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Động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vật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72" name="淘宝网Chenying0907出品 5">
            <a:extLst>
              <a:ext uri="{FF2B5EF4-FFF2-40B4-BE49-F238E27FC236}">
                <a16:creationId xmlns:a16="http://schemas.microsoft.com/office/drawing/2014/main" id="{2C7252A1-D4EE-427E-B386-B4D9ADA436C3}"/>
              </a:ext>
            </a:extLst>
          </p:cNvPr>
          <p:cNvSpPr>
            <a:spLocks noEditPoints="1"/>
          </p:cNvSpPr>
          <p:nvPr/>
        </p:nvSpPr>
        <p:spPr bwMode="auto">
          <a:xfrm rot="2284057">
            <a:off x="7569046" y="1103446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3" name="淘宝网Chenying0907出品 5">
            <a:extLst>
              <a:ext uri="{FF2B5EF4-FFF2-40B4-BE49-F238E27FC236}">
                <a16:creationId xmlns:a16="http://schemas.microsoft.com/office/drawing/2014/main" id="{A503C9D4-5971-4B15-89FB-BE4A144A0721}"/>
              </a:ext>
            </a:extLst>
          </p:cNvPr>
          <p:cNvSpPr>
            <a:spLocks noEditPoints="1"/>
          </p:cNvSpPr>
          <p:nvPr/>
        </p:nvSpPr>
        <p:spPr bwMode="auto">
          <a:xfrm rot="5107436">
            <a:off x="8337089" y="2575296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4" name="淘宝网Chenying0907出品 5">
            <a:extLst>
              <a:ext uri="{FF2B5EF4-FFF2-40B4-BE49-F238E27FC236}">
                <a16:creationId xmlns:a16="http://schemas.microsoft.com/office/drawing/2014/main" id="{0C3FFD97-021A-42BB-81A2-C8A3D55E46D3}"/>
              </a:ext>
            </a:extLst>
          </p:cNvPr>
          <p:cNvSpPr>
            <a:spLocks noEditPoints="1"/>
          </p:cNvSpPr>
          <p:nvPr/>
        </p:nvSpPr>
        <p:spPr bwMode="auto">
          <a:xfrm rot="8745514">
            <a:off x="7647534" y="4138923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淘宝网Chenying0907出品 5">
            <a:extLst>
              <a:ext uri="{FF2B5EF4-FFF2-40B4-BE49-F238E27FC236}">
                <a16:creationId xmlns:a16="http://schemas.microsoft.com/office/drawing/2014/main" id="{2F61ABA0-29B1-4061-B08A-019B6E912F38}"/>
              </a:ext>
            </a:extLst>
          </p:cNvPr>
          <p:cNvSpPr>
            <a:spLocks noEditPoints="1"/>
          </p:cNvSpPr>
          <p:nvPr/>
        </p:nvSpPr>
        <p:spPr bwMode="auto">
          <a:xfrm rot="19315943" flipH="1">
            <a:off x="3941729" y="1053138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淘宝网Chenying0907出品 5">
            <a:extLst>
              <a:ext uri="{FF2B5EF4-FFF2-40B4-BE49-F238E27FC236}">
                <a16:creationId xmlns:a16="http://schemas.microsoft.com/office/drawing/2014/main" id="{E763193C-5556-4539-90CA-2A231C62EB74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3308035" y="2554512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7" name="淘宝网Chenying0907出品 5">
            <a:extLst>
              <a:ext uri="{FF2B5EF4-FFF2-40B4-BE49-F238E27FC236}">
                <a16:creationId xmlns:a16="http://schemas.microsoft.com/office/drawing/2014/main" id="{405F4EB6-90F4-432B-A327-CE792A7FE617}"/>
              </a:ext>
            </a:extLst>
          </p:cNvPr>
          <p:cNvSpPr>
            <a:spLocks noEditPoints="1"/>
          </p:cNvSpPr>
          <p:nvPr/>
        </p:nvSpPr>
        <p:spPr bwMode="auto">
          <a:xfrm rot="12827115" flipH="1">
            <a:off x="3757686" y="4141276"/>
            <a:ext cx="731520" cy="4572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D8587F-9DC9-4E1F-97DF-3658ED756B1A}"/>
              </a:ext>
            </a:extLst>
          </p:cNvPr>
          <p:cNvGrpSpPr/>
          <p:nvPr/>
        </p:nvGrpSpPr>
        <p:grpSpPr>
          <a:xfrm>
            <a:off x="5767385" y="3143848"/>
            <a:ext cx="554639" cy="554639"/>
            <a:chOff x="5684484" y="3103079"/>
            <a:chExt cx="554639" cy="554639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B3D9D04-881B-420C-AC10-984D9F53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2610" b="18980"/>
            <a:stretch/>
          </p:blipFill>
          <p:spPr>
            <a:xfrm>
              <a:off x="5684484" y="3172946"/>
              <a:ext cx="554639" cy="41490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4C90DF7-2643-47AC-9E4F-68841D433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2610" b="18980"/>
            <a:stretch/>
          </p:blipFill>
          <p:spPr>
            <a:xfrm rot="5400000">
              <a:off x="5721520" y="3172945"/>
              <a:ext cx="554639" cy="414907"/>
            </a:xfrm>
            <a:prstGeom prst="rect">
              <a:avLst/>
            </a:prstGeom>
          </p:spPr>
        </p:pic>
      </p:grpSp>
      <p:grpSp>
        <p:nvGrpSpPr>
          <p:cNvPr id="82" name="PA_库_组合 5">
            <a:extLst>
              <a:ext uri="{FF2B5EF4-FFF2-40B4-BE49-F238E27FC236}">
                <a16:creationId xmlns:a16="http://schemas.microsoft.com/office/drawing/2014/main" id="{D093DD3F-C874-4ACA-9EBE-600C1B297CD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591882" y="5839469"/>
            <a:ext cx="2984260" cy="728809"/>
            <a:chOff x="1874329" y="2423251"/>
            <a:chExt cx="1534600" cy="728809"/>
          </a:xfrm>
        </p:grpSpPr>
        <p:sp>
          <p:nvSpPr>
            <p:cNvPr id="83" name="任意多边形 10">
              <a:extLst>
                <a:ext uri="{FF2B5EF4-FFF2-40B4-BE49-F238E27FC236}">
                  <a16:creationId xmlns:a16="http://schemas.microsoft.com/office/drawing/2014/main" id="{31060918-A6FE-4DD0-B126-EC0B796C6F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 11">
              <a:extLst>
                <a:ext uri="{FF2B5EF4-FFF2-40B4-BE49-F238E27FC236}">
                  <a16:creationId xmlns:a16="http://schemas.microsoft.com/office/drawing/2014/main" id="{B6397B04-6784-4F72-A88E-B601D148CCEC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12">
              <a:extLst>
                <a:ext uri="{FF2B5EF4-FFF2-40B4-BE49-F238E27FC236}">
                  <a16:creationId xmlns:a16="http://schemas.microsoft.com/office/drawing/2014/main" id="{3D9C9936-2777-41C7-96E8-D84F97EA19CD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60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C</a:t>
              </a:r>
              <a:r>
                <a:rPr lang="vi-VN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ơ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thể</a:t>
              </a:r>
              <a:r>
                <a:rPr lang="en-US" altLang="zh-CN" sz="3200" b="1" dirty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mới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86" name="淘宝网Chenying0907出品 5">
            <a:extLst>
              <a:ext uri="{FF2B5EF4-FFF2-40B4-BE49-F238E27FC236}">
                <a16:creationId xmlns:a16="http://schemas.microsoft.com/office/drawing/2014/main" id="{5F2BA9E1-69C0-4BD2-95BF-448A1EC2205E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5871963" y="5234993"/>
            <a:ext cx="514479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FBB7D6-AF9A-4AED-B968-1AFBC96D0A36}"/>
              </a:ext>
            </a:extLst>
          </p:cNvPr>
          <p:cNvSpPr/>
          <p:nvPr/>
        </p:nvSpPr>
        <p:spPr>
          <a:xfrm>
            <a:off x="46753" y="45913"/>
            <a:ext cx="3985314" cy="1086209"/>
          </a:xfrm>
          <a:prstGeom prst="roundRect">
            <a:avLst/>
          </a:prstGeom>
          <a:solidFill>
            <a:srgbClr val="6ECCB1"/>
          </a:solidFill>
          <a:ln>
            <a:solidFill>
              <a:srgbClr val="3F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DD49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492" y="2689002"/>
            <a:ext cx="1607464" cy="416899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82531" y="4376662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文本框 5">
            <a:extLst>
              <a:ext uri="{FF2B5EF4-FFF2-40B4-BE49-F238E27FC236}">
                <a16:creationId xmlns:a16="http://schemas.microsoft.com/office/drawing/2014/main" id="{5881C902-648E-45E0-A56B-C5F0343634C0}"/>
              </a:ext>
            </a:extLst>
          </p:cNvPr>
          <p:cNvSpPr txBox="1"/>
          <p:nvPr/>
        </p:nvSpPr>
        <p:spPr>
          <a:xfrm>
            <a:off x="683323" y="772985"/>
            <a:ext cx="11161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52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5200" b="1" dirty="0">
              <a:solidFill>
                <a:srgbClr val="CF73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25ED7664-932D-4A75-84E7-37FF2CCBF5EB}"/>
              </a:ext>
            </a:extLst>
          </p:cNvPr>
          <p:cNvSpPr txBox="1"/>
          <p:nvPr/>
        </p:nvSpPr>
        <p:spPr>
          <a:xfrm>
            <a:off x="74249" y="690450"/>
            <a:ext cx="1359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CF734E"/>
                </a:solidFill>
                <a:latin typeface="Times New Roman" panose="02020603050405020304" pitchFamily="18" charset="0"/>
                <a:ea typeface="HanWangKanDaYan" panose="02000500000000000000" pitchFamily="2" charset="-120"/>
                <a:cs typeface="Times New Roman" panose="02020603050405020304" pitchFamily="18" charset="0"/>
              </a:rPr>
              <a:t>2.</a:t>
            </a:r>
            <a:endParaRPr lang="zh-CN" altLang="en-US" sz="6000" b="1" dirty="0">
              <a:solidFill>
                <a:srgbClr val="CF734E"/>
              </a:solidFill>
              <a:latin typeface="Times New Roman" panose="02020603050405020304" pitchFamily="18" charset="0"/>
              <a:ea typeface="HanWangKanDaYan" panose="02000500000000000000" pitchFamily="2" charset="-12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">
            <a:extLst>
              <a:ext uri="{FF2B5EF4-FFF2-40B4-BE49-F238E27FC236}">
                <a16:creationId xmlns:a16="http://schemas.microsoft.com/office/drawing/2014/main" id="{1FBEA2E3-9B2E-4DAE-882B-2F56B2699E38}"/>
              </a:ext>
            </a:extLst>
          </p:cNvPr>
          <p:cNvCxnSpPr>
            <a:cxnSpLocks/>
          </p:cNvCxnSpPr>
          <p:nvPr/>
        </p:nvCxnSpPr>
        <p:spPr>
          <a:xfrm>
            <a:off x="4867848" y="1665537"/>
            <a:ext cx="2958981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38" y="1795906"/>
            <a:ext cx="775680" cy="7184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45B54B1-FF8E-4D8A-B171-77368B6AA6B8}"/>
              </a:ext>
            </a:extLst>
          </p:cNvPr>
          <p:cNvGrpSpPr/>
          <p:nvPr/>
        </p:nvGrpSpPr>
        <p:grpSpPr>
          <a:xfrm>
            <a:off x="1504049" y="396436"/>
            <a:ext cx="9183901" cy="4067285"/>
            <a:chOff x="940903" y="371060"/>
            <a:chExt cx="10515600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908BFAB-E960-4B79-958B-62BD469F6FDE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BAA37C-A26E-4CBC-871F-D6BCDD048D2F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29B307-7CDC-4639-B7D7-2B40AB4A141F}"/>
              </a:ext>
            </a:extLst>
          </p:cNvPr>
          <p:cNvSpPr txBox="1"/>
          <p:nvPr/>
        </p:nvSpPr>
        <p:spPr>
          <a:xfrm>
            <a:off x="1910305" y="1458028"/>
            <a:ext cx="8695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DD4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ear 2 - Science - Animal Reproduction">
            <a:hlinkClick r:id="" action="ppaction://media"/>
            <a:extLst>
              <a:ext uri="{FF2B5EF4-FFF2-40B4-BE49-F238E27FC236}">
                <a16:creationId xmlns:a16="http://schemas.microsoft.com/office/drawing/2014/main" id="{3876B9AF-02B0-42E3-8863-B8016C666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38" y="1795906"/>
            <a:ext cx="775680" cy="7184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45B54B1-FF8E-4D8A-B171-77368B6AA6B8}"/>
              </a:ext>
            </a:extLst>
          </p:cNvPr>
          <p:cNvGrpSpPr/>
          <p:nvPr/>
        </p:nvGrpSpPr>
        <p:grpSpPr>
          <a:xfrm>
            <a:off x="-87086" y="335847"/>
            <a:ext cx="11865429" cy="4067285"/>
            <a:chOff x="940903" y="371060"/>
            <a:chExt cx="10515600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908BFAB-E960-4B79-958B-62BD469F6FDE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BAA37C-A26E-4CBC-871F-D6BCDD048D2F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714" y="3930695"/>
            <a:ext cx="2782533" cy="2782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8270" y="3911202"/>
            <a:ext cx="2901200" cy="42773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471" y="4576370"/>
            <a:ext cx="12191999" cy="2505456"/>
            <a:chOff x="-175847" y="4352544"/>
            <a:chExt cx="12367846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3" cy="230428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29B307-7CDC-4639-B7D7-2B40AB4A141F}"/>
              </a:ext>
            </a:extLst>
          </p:cNvPr>
          <p:cNvSpPr txBox="1"/>
          <p:nvPr/>
        </p:nvSpPr>
        <p:spPr>
          <a:xfrm>
            <a:off x="293915" y="808128"/>
            <a:ext cx="11179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IcielKoni" pitchFamily="2" charset="0"/>
              </a:rPr>
              <a:t>	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E7D050-C293-4AFF-99E5-9A0D74A503BE}"/>
              </a:ext>
            </a:extLst>
          </p:cNvPr>
          <p:cNvSpPr txBox="1"/>
          <p:nvPr/>
        </p:nvSpPr>
        <p:spPr>
          <a:xfrm>
            <a:off x="413657" y="2113068"/>
            <a:ext cx="11059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IcielKoni" pitchFamily="2" charset="0"/>
              </a:rPr>
              <a:t>	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3179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6691FDC-EA57-470C-B7B8-6FD920C903EA}"/>
              </a:ext>
            </a:extLst>
          </p:cNvPr>
          <p:cNvGrpSpPr/>
          <p:nvPr/>
        </p:nvGrpSpPr>
        <p:grpSpPr>
          <a:xfrm>
            <a:off x="1245703" y="69259"/>
            <a:ext cx="9646930" cy="1097280"/>
            <a:chOff x="940903" y="299988"/>
            <a:chExt cx="10515600" cy="147119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825C8FB-B09F-4AE2-9CBE-C9A2CDCF38FD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49AAE7E-ECC7-4962-A2A2-DBFA4FF00C8E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6489A80-7352-40BF-B258-BD2229A98128}"/>
              </a:ext>
            </a:extLst>
          </p:cNvPr>
          <p:cNvSpPr txBox="1"/>
          <p:nvPr/>
        </p:nvSpPr>
        <p:spPr>
          <a:xfrm>
            <a:off x="1590452" y="301608"/>
            <a:ext cx="902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#9Slide07 IcielKoni" pitchFamily="2" charset="0"/>
              </a:rPr>
              <a:t>Kể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tên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những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hình</a:t>
            </a:r>
            <a:r>
              <a:rPr lang="en-US" sz="3200" dirty="0">
                <a:latin typeface="#9Slide07 IcielKoni" pitchFamily="2" charset="0"/>
              </a:rPr>
              <a:t> d</a:t>
            </a:r>
            <a:r>
              <a:rPr lang="vi-VN" sz="3200" dirty="0">
                <a:latin typeface="#9Slide07 IcielKoni" pitchFamily="2" charset="0"/>
              </a:rPr>
              <a:t>ư</a:t>
            </a:r>
            <a:r>
              <a:rPr lang="en-US" sz="3200" dirty="0" err="1">
                <a:latin typeface="#9Slide07 IcielKoni" pitchFamily="2" charset="0"/>
              </a:rPr>
              <a:t>ới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đây</a:t>
            </a:r>
            <a:r>
              <a:rPr lang="en-US" sz="3200" dirty="0">
                <a:latin typeface="#9Slide07 IcielKoni" pitchFamily="2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6816D-BD83-46AD-B97B-A76FFB5B5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89949" l="1714" r="90000">
                        <a14:foregroundMark x1="6000" y1="26917" x2="6000" y2="26917"/>
                        <a14:foregroundMark x1="1714" y1="25724" x2="1714" y2="25724"/>
                        <a14:foregroundMark x1="69857" y1="49744" x2="69857" y2="49744"/>
                        <a14:backgroundMark x1="65429" y1="51448" x2="65429" y2="51448"/>
                        <a14:backgroundMark x1="65429" y1="50256" x2="65429" y2="50256"/>
                        <a14:backgroundMark x1="68714" y1="50596" x2="68714" y2="50596"/>
                        <a14:backgroundMark x1="69857" y1="51448" x2="69857" y2="51448"/>
                      </a14:backgroundRemoval>
                    </a14:imgEffect>
                  </a14:imgLayer>
                </a14:imgProps>
              </a:ext>
            </a:extLst>
          </a:blip>
          <a:srcRect t="20159" r="16567" b="22967"/>
          <a:stretch/>
        </p:blipFill>
        <p:spPr>
          <a:xfrm flipH="1">
            <a:off x="4637468" y="1848131"/>
            <a:ext cx="2928866" cy="1674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A53F1-ADE8-48CA-A00D-1D0604819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2" b="98462" l="2874" r="96552">
                        <a14:foregroundMark x1="78161" y1="5128" x2="78161" y2="5128"/>
                        <a14:foregroundMark x1="96839" y1="21538" x2="96839" y2="21538"/>
                        <a14:foregroundMark x1="6609" y1="39744" x2="6609" y2="39744"/>
                        <a14:foregroundMark x1="2874" y1="43333" x2="2874" y2="43333"/>
                        <a14:foregroundMark x1="25862" y1="95128" x2="25862" y2="95128"/>
                        <a14:foregroundMark x1="28736" y1="98462" x2="28736" y2="9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36024" y="1930243"/>
            <a:ext cx="1493936" cy="1674238"/>
          </a:xfrm>
          <a:prstGeom prst="rect">
            <a:avLst/>
          </a:prstGeom>
        </p:spPr>
      </p:pic>
      <p:pic>
        <p:nvPicPr>
          <p:cNvPr id="1026" name="Picture 2" descr="Ảnh Con Sâu Mầm Non Màu Xanh Đẹp, Dễ Thương">
            <a:extLst>
              <a:ext uri="{FF2B5EF4-FFF2-40B4-BE49-F238E27FC236}">
                <a16:creationId xmlns:a16="http://schemas.microsoft.com/office/drawing/2014/main" id="{66348B5B-EE5C-438D-BB3A-C0980C1B0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6445" r="89941">
                        <a14:foregroundMark x1="6445" y1="84115" x2="6445" y2="84115"/>
                        <a14:foregroundMark x1="71875" y1="54557" x2="71875" y2="54557"/>
                        <a14:backgroundMark x1="37207" y1="46354" x2="31250" y2="45573"/>
                        <a14:backgroundMark x1="31250" y1="45573" x2="17773" y2="52734"/>
                        <a14:backgroundMark x1="17773" y1="52734" x2="14844" y2="55859"/>
                        <a14:backgroundMark x1="83789" y1="42839" x2="81738" y2="68229"/>
                        <a14:backgroundMark x1="81738" y1="68229" x2="81738" y2="68229"/>
                        <a14:backgroundMark x1="82422" y1="49609" x2="83789" y2="56901"/>
                        <a14:backgroundMark x1="83789" y1="56901" x2="83789" y2="56901"/>
                        <a14:backgroundMark x1="81543" y1="51302" x2="81055" y2="5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3660" r="17000" b="12836"/>
          <a:stretch/>
        </p:blipFill>
        <p:spPr bwMode="auto">
          <a:xfrm>
            <a:off x="632681" y="4577462"/>
            <a:ext cx="2712718" cy="13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TRÌNH GIÁO DỤC CHÓ CON">
            <a:extLst>
              <a:ext uri="{FF2B5EF4-FFF2-40B4-BE49-F238E27FC236}">
                <a16:creationId xmlns:a16="http://schemas.microsoft.com/office/drawing/2014/main" id="{723FA878-9C7E-4737-9901-24A59547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4892" l="9961" r="89941">
                        <a14:foregroundMark x1="43359" y1="88575" x2="43359" y2="88575"/>
                        <a14:foregroundMark x1="41699" y1="94892" x2="43359" y2="74059"/>
                        <a14:foregroundMark x1="37598" y1="93548" x2="39941" y2="68280"/>
                        <a14:foregroundMark x1="70605" y1="93548" x2="70605" y2="93548"/>
                        <a14:foregroundMark x1="45313" y1="92876" x2="45313" y2="92876"/>
                        <a14:foregroundMark x1="67882" y1="86893" x2="67882" y2="86893"/>
                        <a14:backgroundMark x1="52539" y1="93548" x2="52930" y2="83199"/>
                        <a14:backgroundMark x1="35059" y1="96640" x2="35059" y2="96640"/>
                        <a14:backgroundMark x1="58496" y1="90860" x2="58496" y2="9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0747" r="25517" b="1315"/>
          <a:stretch/>
        </p:blipFill>
        <p:spPr bwMode="auto">
          <a:xfrm>
            <a:off x="4969378" y="4479578"/>
            <a:ext cx="1470705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loads elephants elephants PNG18792 - Png Press png transparent image">
            <a:extLst>
              <a:ext uri="{FF2B5EF4-FFF2-40B4-BE49-F238E27FC236}">
                <a16:creationId xmlns:a16="http://schemas.microsoft.com/office/drawing/2014/main" id="{21AC066F-71F5-4182-AD06-332D29BC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22802" r="11015" b="22125"/>
          <a:stretch/>
        </p:blipFill>
        <p:spPr bwMode="auto">
          <a:xfrm>
            <a:off x="8064062" y="4516097"/>
            <a:ext cx="3152069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夢見蝌蚪變青蛙_周公解夢_周公解夢大全">
            <a:extLst>
              <a:ext uri="{FF2B5EF4-FFF2-40B4-BE49-F238E27FC236}">
                <a16:creationId xmlns:a16="http://schemas.microsoft.com/office/drawing/2014/main" id="{8EAA8D4D-84F0-43FB-AF8F-925C1D04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4600" r="91200">
                        <a14:foregroundMark x1="13200" y1="68814" x2="13200" y2="68814"/>
                        <a14:foregroundMark x1="20600" y1="64691" x2="20600" y2="64691"/>
                        <a14:foregroundMark x1="18200" y1="66495" x2="18200" y2="66495"/>
                        <a14:foregroundMark x1="6000" y1="69845" x2="6000" y2="69845"/>
                        <a14:foregroundMark x1="7400" y1="68814" x2="7400" y2="68814"/>
                        <a14:foregroundMark x1="4600" y1="69845" x2="4600" y2="69845"/>
                        <a14:foregroundMark x1="91200" y1="47680" x2="91200" y2="47680"/>
                        <a14:foregroundMark x1="60800" y1="31701" x2="60800" y2="31701"/>
                        <a14:foregroundMark x1="63600" y1="28866" x2="63600" y2="28866"/>
                        <a14:foregroundMark x1="60600" y1="35309" x2="60600" y2="35309"/>
                        <a14:foregroundMark x1="62000" y1="33247" x2="62000" y2="33247"/>
                        <a14:foregroundMark x1="80800" y1="27577" x2="80800" y2="27577"/>
                        <a14:foregroundMark x1="66400" y1="79124" x2="66400" y2="7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56" t="22382" b="16558"/>
          <a:stretch/>
        </p:blipFill>
        <p:spPr bwMode="auto">
          <a:xfrm flipH="1">
            <a:off x="852600" y="2036982"/>
            <a:ext cx="3586526" cy="16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73B817E1-1194-4F01-93F2-BCF36D79CC75}"/>
              </a:ext>
            </a:extLst>
          </p:cNvPr>
          <p:cNvSpPr/>
          <p:nvPr/>
        </p:nvSpPr>
        <p:spPr>
          <a:xfrm>
            <a:off x="2645863" y="1365300"/>
            <a:ext cx="1825690" cy="632252"/>
          </a:xfrm>
          <a:prstGeom prst="borderCallout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Nòng</a:t>
            </a:r>
            <a:r>
              <a:rPr lang="en-US" sz="2800" dirty="0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nọc</a:t>
            </a:r>
            <a:endParaRPr lang="en-US" sz="2800" dirty="0">
              <a:solidFill>
                <a:schemeClr val="accent2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3" name="Callout: Bent Line 42">
            <a:extLst>
              <a:ext uri="{FF2B5EF4-FFF2-40B4-BE49-F238E27FC236}">
                <a16:creationId xmlns:a16="http://schemas.microsoft.com/office/drawing/2014/main" id="{57FFE24B-7CB2-477B-8832-F4C1EAE13627}"/>
              </a:ext>
            </a:extLst>
          </p:cNvPr>
          <p:cNvSpPr/>
          <p:nvPr/>
        </p:nvSpPr>
        <p:spPr>
          <a:xfrm>
            <a:off x="6440082" y="1365300"/>
            <a:ext cx="2095941" cy="632252"/>
          </a:xfrm>
          <a:prstGeom prst="borderCallout2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Thạch</a:t>
            </a:r>
            <a:r>
              <a:rPr lang="en-US" sz="2800" dirty="0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sùng</a:t>
            </a:r>
            <a:endParaRPr lang="en-US" sz="2800" dirty="0">
              <a:solidFill>
                <a:schemeClr val="accent3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4" name="Callout: Bent Line 43">
            <a:extLst>
              <a:ext uri="{FF2B5EF4-FFF2-40B4-BE49-F238E27FC236}">
                <a16:creationId xmlns:a16="http://schemas.microsoft.com/office/drawing/2014/main" id="{5AC77151-FA66-4F00-8CFF-DB9C84FC542F}"/>
              </a:ext>
            </a:extLst>
          </p:cNvPr>
          <p:cNvSpPr/>
          <p:nvPr/>
        </p:nvSpPr>
        <p:spPr>
          <a:xfrm>
            <a:off x="10300212" y="1365300"/>
            <a:ext cx="1825690" cy="632252"/>
          </a:xfrm>
          <a:prstGeom prst="borderCallout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Gà</a:t>
            </a:r>
            <a:endParaRPr lang="en-US" sz="2800" dirty="0">
              <a:solidFill>
                <a:schemeClr val="accent6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5" name="Callout: Bent Line 44">
            <a:extLst>
              <a:ext uri="{FF2B5EF4-FFF2-40B4-BE49-F238E27FC236}">
                <a16:creationId xmlns:a16="http://schemas.microsoft.com/office/drawing/2014/main" id="{F07EC5D5-104E-4DF5-ABFC-5D6BA818FBD4}"/>
              </a:ext>
            </a:extLst>
          </p:cNvPr>
          <p:cNvSpPr/>
          <p:nvPr/>
        </p:nvSpPr>
        <p:spPr>
          <a:xfrm>
            <a:off x="2553452" y="3744163"/>
            <a:ext cx="1825690" cy="632252"/>
          </a:xfrm>
          <a:prstGeom prst="borderCallout2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endParaRPr lang="en-US" sz="2800" dirty="0">
              <a:solidFill>
                <a:srgbClr val="FFCC0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6" name="Callout: Bent Line 45">
            <a:extLst>
              <a:ext uri="{FF2B5EF4-FFF2-40B4-BE49-F238E27FC236}">
                <a16:creationId xmlns:a16="http://schemas.microsoft.com/office/drawing/2014/main" id="{286D0D77-541F-4C01-9E34-85C5BF3FB96F}"/>
              </a:ext>
            </a:extLst>
          </p:cNvPr>
          <p:cNvSpPr/>
          <p:nvPr/>
        </p:nvSpPr>
        <p:spPr>
          <a:xfrm>
            <a:off x="6347672" y="3744163"/>
            <a:ext cx="1825690" cy="632252"/>
          </a:xfrm>
          <a:prstGeom prst="borderCallout2">
            <a:avLst/>
          </a:prstGeom>
          <a:solidFill>
            <a:srgbClr val="B8E6D9"/>
          </a:solidFill>
          <a:ln>
            <a:solidFill>
              <a:srgbClr val="3F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rgbClr val="3FB393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Chó</a:t>
            </a:r>
            <a:endParaRPr lang="en-US" sz="2800" dirty="0">
              <a:solidFill>
                <a:srgbClr val="3FB393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47" name="Callout: Bent Line 46">
            <a:extLst>
              <a:ext uri="{FF2B5EF4-FFF2-40B4-BE49-F238E27FC236}">
                <a16:creationId xmlns:a16="http://schemas.microsoft.com/office/drawing/2014/main" id="{981FB9E2-B767-451C-A38E-42FF4449DB37}"/>
              </a:ext>
            </a:extLst>
          </p:cNvPr>
          <p:cNvSpPr/>
          <p:nvPr/>
        </p:nvSpPr>
        <p:spPr>
          <a:xfrm>
            <a:off x="10207801" y="3744163"/>
            <a:ext cx="1825690" cy="632252"/>
          </a:xfrm>
          <a:prstGeom prst="borderCallout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accent4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Voi</a:t>
            </a:r>
            <a:endParaRPr lang="en-US" sz="2800" dirty="0">
              <a:solidFill>
                <a:schemeClr val="accent4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6691FDC-EA57-470C-B7B8-6FD920C903EA}"/>
              </a:ext>
            </a:extLst>
          </p:cNvPr>
          <p:cNvGrpSpPr/>
          <p:nvPr/>
        </p:nvGrpSpPr>
        <p:grpSpPr>
          <a:xfrm>
            <a:off x="1145745" y="37291"/>
            <a:ext cx="9955697" cy="2136046"/>
            <a:chOff x="940903" y="299988"/>
            <a:chExt cx="10515600" cy="15374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825C8FB-B09F-4AE2-9CBE-C9A2CDCF38FD}"/>
                </a:ext>
              </a:extLst>
            </p:cNvPr>
            <p:cNvSpPr/>
            <p:nvPr/>
          </p:nvSpPr>
          <p:spPr>
            <a:xfrm>
              <a:off x="940903" y="299988"/>
              <a:ext cx="10515600" cy="1537486"/>
            </a:xfrm>
            <a:prstGeom prst="roundRect">
              <a:avLst/>
            </a:prstGeom>
            <a:pattFill prst="ltUp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49AAE7E-ECC7-4962-A2A2-DBFA4FF00C8E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6489A80-7352-40BF-B258-BD2229A98128}"/>
              </a:ext>
            </a:extLst>
          </p:cNvPr>
          <p:cNvSpPr txBox="1"/>
          <p:nvPr/>
        </p:nvSpPr>
        <p:spPr>
          <a:xfrm>
            <a:off x="1590452" y="110501"/>
            <a:ext cx="9024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6816D-BD83-46AD-B97B-A76FFB5B5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89949" l="1714" r="90000">
                        <a14:foregroundMark x1="6000" y1="26917" x2="6000" y2="26917"/>
                        <a14:foregroundMark x1="1714" y1="25724" x2="1714" y2="25724"/>
                        <a14:foregroundMark x1="69857" y1="49744" x2="69857" y2="49744"/>
                        <a14:backgroundMark x1="65429" y1="51448" x2="65429" y2="51448"/>
                        <a14:backgroundMark x1="65429" y1="50256" x2="65429" y2="50256"/>
                        <a14:backgroundMark x1="68714" y1="50596" x2="68714" y2="50596"/>
                        <a14:backgroundMark x1="69857" y1="51448" x2="69857" y2="51448"/>
                      </a14:backgroundRemoval>
                    </a14:imgEffect>
                  </a14:imgLayer>
                </a14:imgProps>
              </a:ext>
            </a:extLst>
          </a:blip>
          <a:srcRect t="20159" r="16567" b="22967"/>
          <a:stretch/>
        </p:blipFill>
        <p:spPr>
          <a:xfrm flipH="1">
            <a:off x="2962231" y="2736260"/>
            <a:ext cx="2928866" cy="1674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A53F1-ADE8-48CA-A00D-1D0604819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2" b="98462" l="2874" r="96552">
                        <a14:foregroundMark x1="78161" y1="5128" x2="78161" y2="5128"/>
                        <a14:foregroundMark x1="96839" y1="21538" x2="96839" y2="21538"/>
                        <a14:foregroundMark x1="6609" y1="39744" x2="6609" y2="39744"/>
                        <a14:foregroundMark x1="2874" y1="43333" x2="2874" y2="43333"/>
                        <a14:foregroundMark x1="25862" y1="95128" x2="25862" y2="95128"/>
                        <a14:foregroundMark x1="28736" y1="98462" x2="28736" y2="9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39229" y="4973420"/>
            <a:ext cx="1493936" cy="1674238"/>
          </a:xfrm>
          <a:prstGeom prst="rect">
            <a:avLst/>
          </a:prstGeom>
        </p:spPr>
      </p:pic>
      <p:pic>
        <p:nvPicPr>
          <p:cNvPr id="1026" name="Picture 2" descr="Ảnh Con Sâu Mầm Non Màu Xanh Đẹp, Dễ Thương">
            <a:extLst>
              <a:ext uri="{FF2B5EF4-FFF2-40B4-BE49-F238E27FC236}">
                <a16:creationId xmlns:a16="http://schemas.microsoft.com/office/drawing/2014/main" id="{66348B5B-EE5C-438D-BB3A-C0980C1B0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6445" r="89941">
                        <a14:foregroundMark x1="6445" y1="84115" x2="6445" y2="84115"/>
                        <a14:foregroundMark x1="71875" y1="54557" x2="71875" y2="54557"/>
                        <a14:backgroundMark x1="37207" y1="46354" x2="31250" y2="45573"/>
                        <a14:backgroundMark x1="31250" y1="45573" x2="17773" y2="52734"/>
                        <a14:backgroundMark x1="17773" y1="52734" x2="14844" y2="55859"/>
                        <a14:backgroundMark x1="83789" y1="42839" x2="81738" y2="68229"/>
                        <a14:backgroundMark x1="81738" y1="68229" x2="81738" y2="68229"/>
                        <a14:backgroundMark x1="82422" y1="49609" x2="83789" y2="56901"/>
                        <a14:backgroundMark x1="83789" y1="56901" x2="83789" y2="56901"/>
                        <a14:backgroundMark x1="81543" y1="51302" x2="81055" y2="5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3660" r="17000" b="12836"/>
          <a:stretch/>
        </p:blipFill>
        <p:spPr bwMode="auto">
          <a:xfrm>
            <a:off x="249513" y="5153067"/>
            <a:ext cx="2712718" cy="13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TRÌNH GIÁO DỤC CHÓ CON">
            <a:extLst>
              <a:ext uri="{FF2B5EF4-FFF2-40B4-BE49-F238E27FC236}">
                <a16:creationId xmlns:a16="http://schemas.microsoft.com/office/drawing/2014/main" id="{723FA878-9C7E-4737-9901-24A59547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4892" l="9961" r="89941">
                        <a14:foregroundMark x1="43359" y1="88575" x2="43359" y2="88575"/>
                        <a14:foregroundMark x1="41699" y1="94892" x2="43359" y2="74059"/>
                        <a14:foregroundMark x1="37598" y1="93548" x2="39941" y2="68280"/>
                        <a14:foregroundMark x1="70605" y1="93548" x2="70605" y2="93548"/>
                        <a14:foregroundMark x1="45313" y1="92876" x2="45313" y2="92876"/>
                        <a14:foregroundMark x1="66118" y1="87864" x2="66118" y2="87864"/>
                        <a14:backgroundMark x1="52539" y1="93548" x2="52930" y2="83199"/>
                        <a14:backgroundMark x1="35059" y1="96640" x2="35059" y2="96640"/>
                        <a14:backgroundMark x1="58496" y1="90860" x2="58496" y2="9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0747" r="25517" b="1315"/>
          <a:stretch/>
        </p:blipFill>
        <p:spPr bwMode="auto">
          <a:xfrm>
            <a:off x="6722260" y="3710782"/>
            <a:ext cx="1470705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loads elephants elephants PNG18792 - Png Press png transparent image">
            <a:extLst>
              <a:ext uri="{FF2B5EF4-FFF2-40B4-BE49-F238E27FC236}">
                <a16:creationId xmlns:a16="http://schemas.microsoft.com/office/drawing/2014/main" id="{21AC066F-71F5-4182-AD06-332D29BC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22802" r="11015" b="22125"/>
          <a:stretch/>
        </p:blipFill>
        <p:spPr bwMode="auto">
          <a:xfrm>
            <a:off x="8972953" y="3763617"/>
            <a:ext cx="3152069" cy="22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夢見蝌蚪變青蛙_周公解夢_周公解夢大全">
            <a:extLst>
              <a:ext uri="{FF2B5EF4-FFF2-40B4-BE49-F238E27FC236}">
                <a16:creationId xmlns:a16="http://schemas.microsoft.com/office/drawing/2014/main" id="{8EAA8D4D-84F0-43FB-AF8F-925C1D04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4600" r="91200">
                        <a14:foregroundMark x1="13200" y1="68814" x2="13200" y2="68814"/>
                        <a14:foregroundMark x1="20600" y1="64691" x2="20600" y2="64691"/>
                        <a14:foregroundMark x1="18200" y1="66495" x2="18200" y2="66495"/>
                        <a14:foregroundMark x1="6000" y1="69845" x2="6000" y2="69845"/>
                        <a14:foregroundMark x1="7400" y1="68814" x2="7400" y2="68814"/>
                        <a14:foregroundMark x1="4600" y1="69845" x2="4600" y2="69845"/>
                        <a14:foregroundMark x1="91200" y1="47680" x2="91200" y2="47680"/>
                        <a14:foregroundMark x1="60800" y1="31701" x2="60800" y2="31701"/>
                        <a14:foregroundMark x1="63600" y1="28866" x2="63600" y2="28866"/>
                        <a14:foregroundMark x1="60600" y1="35309" x2="60600" y2="35309"/>
                        <a14:foregroundMark x1="62000" y1="33247" x2="62000" y2="33247"/>
                        <a14:foregroundMark x1="80800" y1="27577" x2="80800" y2="27577"/>
                        <a14:foregroundMark x1="66400" y1="79124" x2="66400" y2="7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56" t="22382" b="16558"/>
          <a:stretch/>
        </p:blipFill>
        <p:spPr bwMode="auto">
          <a:xfrm flipH="1">
            <a:off x="-5581" y="3037022"/>
            <a:ext cx="3586526" cy="16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8A801AC-75D8-485A-ABD7-3EA634D2202E}"/>
              </a:ext>
            </a:extLst>
          </p:cNvPr>
          <p:cNvSpPr/>
          <p:nvPr/>
        </p:nvSpPr>
        <p:spPr>
          <a:xfrm>
            <a:off x="1688208" y="2102035"/>
            <a:ext cx="3047813" cy="128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D1E8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Nở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từ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9EAF21C-BEA9-4394-A6B7-776666B14877}"/>
              </a:ext>
            </a:extLst>
          </p:cNvPr>
          <p:cNvSpPr/>
          <p:nvPr/>
        </p:nvSpPr>
        <p:spPr>
          <a:xfrm>
            <a:off x="7455029" y="2049493"/>
            <a:ext cx="3650757" cy="128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D1E8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Vừa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đ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ợc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 </a:t>
            </a:r>
          </a:p>
          <a:p>
            <a:pPr algn="ctr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thành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875A89-6B6C-4E46-8416-5953C0F33923}"/>
              </a:ext>
            </a:extLst>
          </p:cNvPr>
          <p:cNvCxnSpPr/>
          <p:nvPr/>
        </p:nvCxnSpPr>
        <p:spPr>
          <a:xfrm>
            <a:off x="6069168" y="2084076"/>
            <a:ext cx="0" cy="416118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0" y="3032939"/>
            <a:ext cx="4101340" cy="35555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文本框 5">
            <a:extLst>
              <a:ext uri="{FF2B5EF4-FFF2-40B4-BE49-F238E27FC236}">
                <a16:creationId xmlns:a16="http://schemas.microsoft.com/office/drawing/2014/main" id="{FEDE2C7A-BE1D-4E80-BF41-2BAA19B14FD3}"/>
              </a:ext>
            </a:extLst>
          </p:cNvPr>
          <p:cNvSpPr txBox="1"/>
          <p:nvPr/>
        </p:nvSpPr>
        <p:spPr>
          <a:xfrm>
            <a:off x="2982865" y="1757224"/>
            <a:ext cx="6860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Trò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chơi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: “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truyền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zh-CN" sz="4800" dirty="0" err="1">
                <a:solidFill>
                  <a:srgbClr val="CF734E"/>
                </a:solidFill>
                <a:latin typeface="#9Slide07 SVNSalty Sans" panose="02000000000000000000" pitchFamily="2" charset="0"/>
              </a:rPr>
              <a:t>điện</a:t>
            </a:r>
            <a:r>
              <a:rPr lang="en-US" altLang="zh-CN" sz="4800" dirty="0">
                <a:solidFill>
                  <a:srgbClr val="CF734E"/>
                </a:solidFill>
                <a:latin typeface="#9Slide07 SVNSalty Sans" panose="02000000000000000000" pitchFamily="2" charset="0"/>
              </a:rPr>
              <a:t>”</a:t>
            </a:r>
            <a:endParaRPr lang="zh-CN" altLang="en-US" sz="4800" dirty="0">
              <a:solidFill>
                <a:srgbClr val="CF734E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F8BA4056-8DED-4556-90E4-1DC4AE56A57A}"/>
              </a:ext>
            </a:extLst>
          </p:cNvPr>
          <p:cNvSpPr txBox="1"/>
          <p:nvPr/>
        </p:nvSpPr>
        <p:spPr>
          <a:xfrm>
            <a:off x="2041986" y="816230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3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C84D8246-B2BF-41F8-805A-4355AB0CDB4D}"/>
              </a:ext>
            </a:extLst>
          </p:cNvPr>
          <p:cNvCxnSpPr>
            <a:cxnSpLocks/>
          </p:cNvCxnSpPr>
          <p:nvPr/>
        </p:nvCxnSpPr>
        <p:spPr>
          <a:xfrm>
            <a:off x="6293178" y="2588221"/>
            <a:ext cx="2622222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0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7279 1.11111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0824891" y="5681152"/>
            <a:ext cx="1113334" cy="109906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0910540" y="375544"/>
            <a:ext cx="1327436" cy="13845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13617" y="1872399"/>
            <a:ext cx="1041964" cy="11133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235235" y="80210"/>
            <a:ext cx="9646930" cy="2096424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1559168" y="365775"/>
            <a:ext cx="9024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#9Slide07 IcielKoni" pitchFamily="2" charset="0"/>
              </a:rPr>
              <a:t>Em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hãy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kể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tên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một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đẻ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trứng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hoặc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đẻ</a:t>
            </a:r>
            <a:r>
              <a:rPr lang="en-US" sz="3200" dirty="0">
                <a:latin typeface="#9Slide07 IcielKoni" pitchFamily="2" charset="0"/>
              </a:rPr>
              <a:t> con </a:t>
            </a:r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hình</a:t>
            </a:r>
            <a:r>
              <a:rPr lang="en-US" sz="3200" dirty="0">
                <a:latin typeface="#9Slide07 IcielKoni" pitchFamily="2" charset="0"/>
              </a:rPr>
              <a:t> 2 (SGK </a:t>
            </a:r>
            <a:r>
              <a:rPr lang="en-US" sz="3200" dirty="0" err="1">
                <a:latin typeface="#9Slide07 IcielKoni" pitchFamily="2" charset="0"/>
              </a:rPr>
              <a:t>trang</a:t>
            </a:r>
            <a:r>
              <a:rPr lang="en-US" sz="3200" dirty="0">
                <a:latin typeface="#9Slide07 IcielKoni" pitchFamily="2" charset="0"/>
              </a:rPr>
              <a:t> 113). Sau </a:t>
            </a:r>
            <a:r>
              <a:rPr lang="en-US" sz="3200" dirty="0" err="1">
                <a:latin typeface="#9Slide07 IcielKoni" pitchFamily="2" charset="0"/>
              </a:rPr>
              <a:t>đó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chỉ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định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bạn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thực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hiện</a:t>
            </a:r>
            <a:r>
              <a:rPr lang="en-US" sz="3200" dirty="0">
                <a:latin typeface="#9Slide07 IcielKoni" pitchFamily="2" charset="0"/>
              </a:rPr>
              <a:t> t</a:t>
            </a:r>
            <a:r>
              <a:rPr lang="vi-VN" sz="3200" dirty="0">
                <a:latin typeface="#9Slide07 IcielKoni" pitchFamily="2" charset="0"/>
              </a:rPr>
              <a:t>ư</a:t>
            </a:r>
            <a:r>
              <a:rPr lang="en-US" sz="3200" dirty="0" err="1">
                <a:latin typeface="#9Slide07 IcielKoni" pitchFamily="2" charset="0"/>
              </a:rPr>
              <a:t>ơng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tự</a:t>
            </a:r>
            <a:r>
              <a:rPr lang="en-US" sz="3200" dirty="0">
                <a:latin typeface="#9Slide07 IcielKoni" pitchFamily="2" charset="0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14329"/>
              </p:ext>
            </p:extLst>
          </p:nvPr>
        </p:nvGraphicFramePr>
        <p:xfrm>
          <a:off x="1377534" y="2429065"/>
          <a:ext cx="9383268" cy="4159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1634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4691634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9099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đẻ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trứng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endParaRPr lang="en-US" sz="3200" dirty="0">
                        <a:solidFill>
                          <a:srgbClr val="3FB393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đẻ</a:t>
                      </a:r>
                      <a:r>
                        <a:rPr lang="en-US" sz="3200" dirty="0">
                          <a:solidFill>
                            <a:srgbClr val="3FB393"/>
                          </a:solidFill>
                          <a:latin typeface="#9Slide07 IcielKoni" pitchFamily="2" charset="0"/>
                        </a:rPr>
                        <a:t> con</a:t>
                      </a:r>
                      <a:endParaRPr lang="en-US" sz="3200" dirty="0">
                        <a:solidFill>
                          <a:srgbClr val="3FB393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32494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name="TextBox1" r:id="rId1" imgW="4502160" imgH="3067200"/>
        </mc:Choice>
        <mc:Fallback>
          <p:control name="TextBox1" r:id="rId1" imgW="4502160" imgH="306720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1198" y="3444389"/>
                  <a:ext cx="4504381" cy="306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4508640" imgH="3067200"/>
        </mc:Choice>
        <mc:Fallback>
          <p:control name="TextBox2" r:id="rId2" imgW="4508640" imgH="306720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55020" y="3444389"/>
                  <a:ext cx="4504381" cy="30638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244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2" y="3097961"/>
            <a:ext cx="3976006" cy="36838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329476" y="887264"/>
            <a:ext cx="1030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54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5400" b="1" dirty="0">
              <a:solidFill>
                <a:srgbClr val="CF73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7571" y="841097"/>
            <a:ext cx="1359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CF734E"/>
                </a:solidFill>
                <a:latin typeface="Times New Roman" panose="02020603050405020304" pitchFamily="18" charset="0"/>
                <a:ea typeface="HanWangKanDaYan" panose="02000500000000000000" pitchFamily="2" charset="-120"/>
                <a:cs typeface="Times New Roman" panose="02020603050405020304" pitchFamily="18" charset="0"/>
              </a:rPr>
              <a:t>1</a:t>
            </a:r>
            <a:r>
              <a:rPr lang="en-US" altLang="zh-CN" sz="4800" b="1" dirty="0">
                <a:solidFill>
                  <a:srgbClr val="CF734E"/>
                </a:solidFill>
                <a:latin typeface="Times New Roman" panose="02020603050405020304" pitchFamily="18" charset="0"/>
                <a:ea typeface="HanWangKanDaYan" panose="02000500000000000000" pitchFamily="2" charset="-120"/>
                <a:cs typeface="Times New Roman" panose="02020603050405020304" pitchFamily="18" charset="0"/>
              </a:rPr>
              <a:t>.</a:t>
            </a:r>
            <a:endParaRPr lang="zh-CN" altLang="en-US" sz="4800" b="1" dirty="0">
              <a:solidFill>
                <a:srgbClr val="CF734E"/>
              </a:solidFill>
              <a:latin typeface="Times New Roman" panose="02020603050405020304" pitchFamily="18" charset="0"/>
              <a:ea typeface="HanWangKanDaYan" panose="02000500000000000000" pitchFamily="2" charset="-12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697895" y="1697582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7584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24">
            <a:extLst>
              <a:ext uri="{FF2B5EF4-FFF2-40B4-BE49-F238E27FC236}">
                <a16:creationId xmlns:a16="http://schemas.microsoft.com/office/drawing/2014/main" id="{96486517-73B1-491A-B73C-511773C7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16200000">
            <a:off x="8236522" y="2832150"/>
            <a:ext cx="6787661" cy="1123362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20C498B3-E3E2-49FE-80EE-6484FBBC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5400000" flipH="1">
            <a:off x="-2847140" y="2832149"/>
            <a:ext cx="6787661" cy="1123362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83EECB21-4DCC-41CF-803D-0C692EEB4902}"/>
              </a:ext>
            </a:extLst>
          </p:cNvPr>
          <p:cNvGrpSpPr/>
          <p:nvPr/>
        </p:nvGrpSpPr>
        <p:grpSpPr>
          <a:xfrm flipV="1">
            <a:off x="-17585" y="-26803"/>
            <a:ext cx="12203723" cy="1123362"/>
            <a:chOff x="-17585" y="5729324"/>
            <a:chExt cx="12203723" cy="1123362"/>
          </a:xfrm>
        </p:grpSpPr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DFCF1FB8-9CA5-4F70-944D-F86F8C9F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969CB8E6-4E01-4BC0-AC67-FA3C2E3F6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5B29D0-E4B9-48E3-8818-7D48DC862D6D}"/>
              </a:ext>
            </a:extLst>
          </p:cNvPr>
          <p:cNvSpPr/>
          <p:nvPr/>
        </p:nvSpPr>
        <p:spPr>
          <a:xfrm>
            <a:off x="272519" y="2978623"/>
            <a:ext cx="1781568" cy="900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Động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vật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88684D-98C1-471A-9C87-B92C13ACBF74}"/>
              </a:ext>
            </a:extLst>
          </p:cNvPr>
          <p:cNvSpPr/>
          <p:nvPr/>
        </p:nvSpPr>
        <p:spPr>
          <a:xfrm>
            <a:off x="2749131" y="3920906"/>
            <a:ext cx="2008399" cy="9007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1164CB-BBD7-4400-B58D-BCE38E5D1BE5}"/>
              </a:ext>
            </a:extLst>
          </p:cNvPr>
          <p:cNvSpPr/>
          <p:nvPr/>
        </p:nvSpPr>
        <p:spPr>
          <a:xfrm>
            <a:off x="2749131" y="1941287"/>
            <a:ext cx="2008399" cy="9007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Tinh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7FCCEC-6F60-4D6C-8B0A-2D932F0FD34B}"/>
              </a:ext>
            </a:extLst>
          </p:cNvPr>
          <p:cNvSpPr/>
          <p:nvPr/>
        </p:nvSpPr>
        <p:spPr>
          <a:xfrm>
            <a:off x="2749130" y="5625550"/>
            <a:ext cx="2008399" cy="900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Giống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cái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DD5043-6EBD-4F13-A9A6-D0CD7B7747DD}"/>
              </a:ext>
            </a:extLst>
          </p:cNvPr>
          <p:cNvSpPr/>
          <p:nvPr/>
        </p:nvSpPr>
        <p:spPr>
          <a:xfrm>
            <a:off x="2749130" y="331697"/>
            <a:ext cx="2008399" cy="900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Giống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đực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19A89E-2C8E-478E-BD1F-F42E09F60716}"/>
              </a:ext>
            </a:extLst>
          </p:cNvPr>
          <p:cNvSpPr/>
          <p:nvPr/>
        </p:nvSpPr>
        <p:spPr>
          <a:xfrm>
            <a:off x="5096930" y="2992070"/>
            <a:ext cx="1760561" cy="900753"/>
          </a:xfrm>
          <a:prstGeom prst="roundRect">
            <a:avLst/>
          </a:prstGeom>
          <a:solidFill>
            <a:srgbClr val="FF00FF"/>
          </a:solidFill>
          <a:ln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tử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822982-D2CE-4AF5-87DA-214A1CBF6769}"/>
              </a:ext>
            </a:extLst>
          </p:cNvPr>
          <p:cNvSpPr/>
          <p:nvPr/>
        </p:nvSpPr>
        <p:spPr>
          <a:xfrm>
            <a:off x="7625730" y="2992070"/>
            <a:ext cx="2204070" cy="900753"/>
          </a:xfrm>
          <a:prstGeom prst="roundRect">
            <a:avLst/>
          </a:prstGeom>
          <a:solidFill>
            <a:srgbClr val="3FB393"/>
          </a:solidFill>
          <a:ln>
            <a:solidFill>
              <a:srgbClr val="2D7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</a:t>
            </a:r>
            <a:r>
              <a:rPr lang="vi-VN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mới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C5A9B4-37C4-405B-8487-8E0421814405}"/>
              </a:ext>
            </a:extLst>
          </p:cNvPr>
          <p:cNvSpPr/>
          <p:nvPr/>
        </p:nvSpPr>
        <p:spPr>
          <a:xfrm>
            <a:off x="9498981" y="1593938"/>
            <a:ext cx="1760561" cy="900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endParaRPr lang="en-US" sz="2800" dirty="0"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37C6A7-EF89-422E-8C17-ACA9A80296DB}"/>
              </a:ext>
            </a:extLst>
          </p:cNvPr>
          <p:cNvSpPr/>
          <p:nvPr/>
        </p:nvSpPr>
        <p:spPr>
          <a:xfrm>
            <a:off x="9498981" y="4171486"/>
            <a:ext cx="1760561" cy="900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012A2F-95CD-4D3E-B1C4-1FEDF49E5455}"/>
              </a:ext>
            </a:extLst>
          </p:cNvPr>
          <p:cNvCxnSpPr>
            <a:stCxn id="2" idx="0"/>
            <a:endCxn id="28" idx="1"/>
          </p:cNvCxnSpPr>
          <p:nvPr/>
        </p:nvCxnSpPr>
        <p:spPr>
          <a:xfrm flipV="1">
            <a:off x="1163303" y="782074"/>
            <a:ext cx="1585827" cy="219654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4883C4-7A14-479D-826F-221409861E7D}"/>
              </a:ext>
            </a:extLst>
          </p:cNvPr>
          <p:cNvCxnSpPr>
            <a:stCxn id="2" idx="2"/>
            <a:endCxn id="27" idx="1"/>
          </p:cNvCxnSpPr>
          <p:nvPr/>
        </p:nvCxnSpPr>
        <p:spPr>
          <a:xfrm>
            <a:off x="1163303" y="3879376"/>
            <a:ext cx="1585827" cy="219655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13F69-1596-498B-BF35-7FB26935B8DB}"/>
              </a:ext>
            </a:extLst>
          </p:cNvPr>
          <p:cNvCxnSpPr>
            <a:stCxn id="27" idx="0"/>
            <a:endCxn id="20" idx="2"/>
          </p:cNvCxnSpPr>
          <p:nvPr/>
        </p:nvCxnSpPr>
        <p:spPr>
          <a:xfrm flipV="1">
            <a:off x="3753330" y="4821659"/>
            <a:ext cx="1" cy="80389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D8E9CD-8CF8-424C-AB7B-BAAAB0A8D057}"/>
              </a:ext>
            </a:extLst>
          </p:cNvPr>
          <p:cNvCxnSpPr>
            <a:stCxn id="28" idx="2"/>
            <a:endCxn id="26" idx="0"/>
          </p:cNvCxnSpPr>
          <p:nvPr/>
        </p:nvCxnSpPr>
        <p:spPr>
          <a:xfrm>
            <a:off x="3753330" y="1232450"/>
            <a:ext cx="1" cy="70883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43CEA-C21F-49A5-A571-EEDE0C78A69E}"/>
              </a:ext>
            </a:extLst>
          </p:cNvPr>
          <p:cNvCxnSpPr>
            <a:stCxn id="26" idx="2"/>
            <a:endCxn id="20" idx="0"/>
          </p:cNvCxnSpPr>
          <p:nvPr/>
        </p:nvCxnSpPr>
        <p:spPr>
          <a:xfrm>
            <a:off x="3753331" y="2842040"/>
            <a:ext cx="0" cy="107886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08944D-5F2D-4275-9AE7-E37F119C4ED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736465" y="3442447"/>
            <a:ext cx="1360465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78618A-9D35-4E7F-9E89-C57B5DDB8C29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6857491" y="3442447"/>
            <a:ext cx="768239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4D240E-4D4A-42AF-BCE1-BAAB55402D52}"/>
              </a:ext>
            </a:extLst>
          </p:cNvPr>
          <p:cNvCxnSpPr>
            <a:cxnSpLocks/>
            <a:stCxn id="30" idx="0"/>
            <a:endCxn id="37" idx="1"/>
          </p:cNvCxnSpPr>
          <p:nvPr/>
        </p:nvCxnSpPr>
        <p:spPr>
          <a:xfrm flipV="1">
            <a:off x="8727765" y="2044315"/>
            <a:ext cx="771216" cy="94775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C633FD-0C2B-46A0-8128-040D78620CC5}"/>
              </a:ext>
            </a:extLst>
          </p:cNvPr>
          <p:cNvCxnSpPr>
            <a:cxnSpLocks/>
            <a:stCxn id="30" idx="2"/>
            <a:endCxn id="38" idx="1"/>
          </p:cNvCxnSpPr>
          <p:nvPr/>
        </p:nvCxnSpPr>
        <p:spPr>
          <a:xfrm>
            <a:off x="8727765" y="3892823"/>
            <a:ext cx="771216" cy="7290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10">
            <a:extLst>
              <a:ext uri="{FF2B5EF4-FFF2-40B4-BE49-F238E27FC236}">
                <a16:creationId xmlns:a16="http://schemas.microsoft.com/office/drawing/2014/main" id="{EB896FB2-C212-4F86-9DF5-C42867F0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144379" y="162673"/>
            <a:ext cx="1463898" cy="1230924"/>
          </a:xfrm>
          <a:prstGeom prst="rect">
            <a:avLst/>
          </a:prstGeom>
        </p:spPr>
      </p:pic>
      <p:pic>
        <p:nvPicPr>
          <p:cNvPr id="54" name="图片 13">
            <a:extLst>
              <a:ext uri="{FF2B5EF4-FFF2-40B4-BE49-F238E27FC236}">
                <a16:creationId xmlns:a16="http://schemas.microsoft.com/office/drawing/2014/main" id="{4AF391B0-EFD7-4412-AD85-C4BE46641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6898405" y="219737"/>
            <a:ext cx="1463898" cy="1230924"/>
          </a:xfrm>
          <a:prstGeom prst="rect">
            <a:avLst/>
          </a:prstGeom>
        </p:spPr>
      </p:pic>
      <p:pic>
        <p:nvPicPr>
          <p:cNvPr id="55" name="图片 14">
            <a:extLst>
              <a:ext uri="{FF2B5EF4-FFF2-40B4-BE49-F238E27FC236}">
                <a16:creationId xmlns:a16="http://schemas.microsoft.com/office/drawing/2014/main" id="{33B8C289-FBFD-41EE-A35A-2C06517D0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5967899" y="5625550"/>
            <a:ext cx="1463898" cy="1230924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9A4566C8-ECCA-4BA2-A0CA-3C56924F2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5412682" y="1830728"/>
            <a:ext cx="620486" cy="552247"/>
          </a:xfrm>
          <a:prstGeom prst="rect">
            <a:avLst/>
          </a:prstGeom>
        </p:spPr>
      </p:pic>
      <p:pic>
        <p:nvPicPr>
          <p:cNvPr id="57" name="图片 17">
            <a:extLst>
              <a:ext uri="{FF2B5EF4-FFF2-40B4-BE49-F238E27FC236}">
                <a16:creationId xmlns:a16="http://schemas.microsoft.com/office/drawing/2014/main" id="{D709F59F-DAC6-4764-802C-93262101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7060059" y="4350869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02" y="4093690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1470195" y="1234440"/>
            <a:ext cx="9183901" cy="219456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1754228" y="2015164"/>
            <a:ext cx="86953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#9Slide07 IcielKoni" pitchFamily="2" charset="0"/>
              </a:rPr>
              <a:t>Video </a:t>
            </a:r>
            <a:r>
              <a:rPr lang="en-US" sz="3400" dirty="0" err="1">
                <a:latin typeface="#9Slide07 IcielKoni" pitchFamily="2" charset="0"/>
              </a:rPr>
              <a:t>về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sự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phát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triển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phôi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thai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của</a:t>
            </a:r>
            <a:r>
              <a:rPr lang="en-US" sz="3400" dirty="0">
                <a:latin typeface="#9Slide07 IcielKoni" pitchFamily="2" charset="0"/>
              </a:rPr>
              <a:t> </a:t>
            </a:r>
            <a:r>
              <a:rPr lang="en-US" sz="3400" dirty="0" err="1">
                <a:latin typeface="#9Slide07 IcielKoni" pitchFamily="2" charset="0"/>
              </a:rPr>
              <a:t>gà</a:t>
            </a:r>
            <a:r>
              <a:rPr lang="en-US" sz="3400" dirty="0">
                <a:latin typeface="#9Slide07 IcielKoni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4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:a16="http://schemas.microsoft.com/office/drawing/2014/main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02" y="4093690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1470195" y="1234440"/>
            <a:ext cx="9183901" cy="219456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1754228" y="1677533"/>
            <a:ext cx="8695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IcielKoni" pitchFamily="2" charset="0"/>
              </a:rPr>
              <a:t>Một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số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cách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sinh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sản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đặc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biệt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khác</a:t>
            </a:r>
            <a:r>
              <a:rPr lang="en-US" sz="3200" dirty="0">
                <a:latin typeface="#9Slide07 IcielKoni" pitchFamily="2" charset="0"/>
              </a:rPr>
              <a:t> </a:t>
            </a:r>
          </a:p>
          <a:p>
            <a:pPr algn="ctr"/>
            <a:r>
              <a:rPr lang="en-US" sz="3200" dirty="0" err="1">
                <a:latin typeface="#9Slide07 IcielKoni" pitchFamily="2" charset="0"/>
              </a:rPr>
              <a:t>trong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thế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giới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loài</a:t>
            </a:r>
            <a:r>
              <a:rPr lang="en-US" sz="3200" dirty="0">
                <a:latin typeface="#9Slide07 IcielKoni" pitchFamily="2" charset="0"/>
              </a:rPr>
              <a:t> </a:t>
            </a:r>
            <a:r>
              <a:rPr lang="en-US" sz="3200" dirty="0" err="1">
                <a:latin typeface="#9Slide07 IcielKoni" pitchFamily="2" charset="0"/>
              </a:rPr>
              <a:t>vật</a:t>
            </a:r>
            <a:r>
              <a:rPr lang="en-US" sz="3200" dirty="0">
                <a:latin typeface="#9Slide07 IcielKoni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cách ss của ĐV">
            <a:hlinkClick r:id="" action="ppaction://media"/>
            <a:extLst>
              <a:ext uri="{FF2B5EF4-FFF2-40B4-BE49-F238E27FC236}">
                <a16:creationId xmlns:a16="http://schemas.microsoft.com/office/drawing/2014/main" id="{CBF92C91-B54E-4DBC-BB1F-0CD68A5F8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62510" y="643933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768CA-08EB-44A7-94B6-6C17BB5D3A0E}"/>
              </a:ext>
            </a:extLst>
          </p:cNvPr>
          <p:cNvSpPr txBox="1"/>
          <p:nvPr/>
        </p:nvSpPr>
        <p:spPr>
          <a:xfrm>
            <a:off x="3549650" y="2322087"/>
            <a:ext cx="509270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Chúc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các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em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học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tốt</a:t>
            </a:r>
            <a:r>
              <a:rPr lang="en-US" sz="5400" dirty="0">
                <a:solidFill>
                  <a:srgbClr val="DD498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78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1476753" y="145172"/>
            <a:ext cx="9183901" cy="1640663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127416" y="537208"/>
            <a:ext cx="7890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112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3D46D-9FEC-4EFE-83A1-3C5E253ECC95}"/>
              </a:ext>
            </a:extLst>
          </p:cNvPr>
          <p:cNvGrpSpPr/>
          <p:nvPr/>
        </p:nvGrpSpPr>
        <p:grpSpPr>
          <a:xfrm>
            <a:off x="504972" y="2096690"/>
            <a:ext cx="11083688" cy="4489088"/>
            <a:chOff x="940903" y="371060"/>
            <a:chExt cx="10515600" cy="134241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29E9DE-501E-43AA-98E1-69C0D82A1347}"/>
                </a:ext>
              </a:extLst>
            </p:cNvPr>
            <p:cNvSpPr/>
            <p:nvPr/>
          </p:nvSpPr>
          <p:spPr>
            <a:xfrm>
              <a:off x="940903" y="371060"/>
              <a:ext cx="10515600" cy="134241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CC7C190-A588-497B-8A34-A5BF9E562F59}"/>
                </a:ext>
              </a:extLst>
            </p:cNvPr>
            <p:cNvSpPr/>
            <p:nvPr/>
          </p:nvSpPr>
          <p:spPr>
            <a:xfrm>
              <a:off x="1070443" y="400243"/>
              <a:ext cx="10332720" cy="128405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Con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Con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3000" dirty="0">
                  <a:solidFill>
                    <a:srgbClr val="DD49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con.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5725886" y="5781137"/>
            <a:ext cx="6466114" cy="10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 p14:bounceEnd="15000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33492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Đa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đ</a:t>
                </a:r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ợc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chia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9273" y="7502766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6938" y="7502766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7024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7024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4001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31127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99109" y="6974281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31127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mái</a:t>
              </a:r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9560" y="6938391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7718549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3" y="7721597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847" y="4130125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4130125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843343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3546839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trứng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8" y="7154173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7915" y="355018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C</a:t>
              </a:r>
              <a:r>
                <a:rPr lang="vi-VN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đực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trứng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715417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hoặc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trứng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c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 C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thụ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Phôi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</a:t>
                </a:r>
                <a:r>
                  <a:rPr lang="vi-VN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ợng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trứng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7531467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7534516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55545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555452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426867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972166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c</a:t>
              </a:r>
              <a:r>
                <a:rPr lang="vi-VN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6967092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97551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ra c</a:t>
              </a:r>
              <a:r>
                <a:rPr lang="vi-VN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khác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6967092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Nêu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thụ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tinh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</TotalTime>
  <Words>657</Words>
  <Application>Microsoft Office PowerPoint</Application>
  <PresentationFormat>Widescreen</PresentationFormat>
  <Paragraphs>113</Paragraphs>
  <Slides>25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#9Slide07 Baloo Tamma</vt:lpstr>
      <vt:lpstr>#9Slide07 Hillda</vt:lpstr>
      <vt:lpstr>#9Slide07 IcielKoni</vt:lpstr>
      <vt:lpstr>#9Slide07 SVNSalty Sans</vt:lpstr>
      <vt:lpstr>American Typewriter Std Med</vt:lpstr>
      <vt:lpstr>Arial</vt:lpstr>
      <vt:lpstr>Calibri</vt:lpstr>
      <vt:lpstr>Calibri Light</vt:lpstr>
      <vt:lpstr>iCiel Cadena</vt:lpstr>
      <vt:lpstr>Times New Roman</vt:lpstr>
      <vt:lpstr>UTM Cookies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User</cp:lastModifiedBy>
  <cp:revision>97</cp:revision>
  <dcterms:created xsi:type="dcterms:W3CDTF">2017-08-18T03:02:00Z</dcterms:created>
  <dcterms:modified xsi:type="dcterms:W3CDTF">2023-04-03T02:58:27Z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